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5" r:id="rId4"/>
    <p:sldMasterId id="2147483704" r:id="rId5"/>
  </p:sldMasterIdLst>
  <p:notesMasterIdLst>
    <p:notesMasterId r:id="rId39"/>
  </p:notesMasterIdLst>
  <p:sldIdLst>
    <p:sldId id="258" r:id="rId6"/>
    <p:sldId id="361" r:id="rId7"/>
    <p:sldId id="261" r:id="rId8"/>
    <p:sldId id="274" r:id="rId9"/>
    <p:sldId id="329" r:id="rId10"/>
    <p:sldId id="310" r:id="rId11"/>
    <p:sldId id="2944" r:id="rId12"/>
    <p:sldId id="279" r:id="rId13"/>
    <p:sldId id="282" r:id="rId14"/>
    <p:sldId id="283" r:id="rId15"/>
    <p:sldId id="284" r:id="rId16"/>
    <p:sldId id="2952" r:id="rId17"/>
    <p:sldId id="2949" r:id="rId18"/>
    <p:sldId id="2948" r:id="rId19"/>
    <p:sldId id="2947" r:id="rId20"/>
    <p:sldId id="330" r:id="rId21"/>
    <p:sldId id="262" r:id="rId22"/>
    <p:sldId id="359" r:id="rId23"/>
    <p:sldId id="2972" r:id="rId24"/>
    <p:sldId id="269" r:id="rId25"/>
    <p:sldId id="285" r:id="rId26"/>
    <p:sldId id="259" r:id="rId27"/>
    <p:sldId id="2951" r:id="rId28"/>
    <p:sldId id="286" r:id="rId29"/>
    <p:sldId id="287" r:id="rId30"/>
    <p:sldId id="289" r:id="rId31"/>
    <p:sldId id="2950" r:id="rId32"/>
    <p:sldId id="2974" r:id="rId33"/>
    <p:sldId id="2973" r:id="rId34"/>
    <p:sldId id="260" r:id="rId35"/>
    <p:sldId id="265" r:id="rId36"/>
    <p:sldId id="264" r:id="rId37"/>
    <p:sldId id="308" r:id="rId38"/>
  </p:sldIdLst>
  <p:sldSz cx="12192000" cy="6858000"/>
  <p:notesSz cx="6858000" cy="9144000"/>
  <p:embeddedFontLst>
    <p:embeddedFont>
      <p:font typeface="#9Slide03 AllRoundGothic" panose="020B0703020202020104" pitchFamily="34"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HP001 4 hàng" panose="020B0603050302020204" pitchFamily="34" charset="0"/>
      <p:regular r:id="rId47"/>
      <p:bold r:id="rId48"/>
    </p:embeddedFont>
    <p:embeddedFont>
      <p:font typeface="Montserrat" panose="02000505000000020004" pitchFamily="2" charset="0"/>
      <p:regular r:id="rId49"/>
      <p:bold r:id="rId50"/>
    </p:embeddedFont>
    <p:embeddedFont>
      <p:font typeface="Tahoma" panose="020B0604030504040204" pitchFamily="34" charset="0"/>
      <p:regular r:id="rId51"/>
      <p:bold r:id="rId52"/>
    </p:embeddedFont>
    <p:embeddedFont>
      <p:font typeface="UTM Cookies" panose="02040603050506020204" pitchFamily="18" charset="0"/>
      <p:regular r:id="rId5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a:srgbClr val="16389C"/>
    <a:srgbClr val="FF9900"/>
    <a:srgbClr val="FF1955"/>
    <a:srgbClr val="26B849"/>
    <a:srgbClr val="FF648E"/>
    <a:srgbClr val="FFFF92"/>
    <a:srgbClr val="D8FDFC"/>
    <a:srgbClr val="FFD13F"/>
    <a:srgbClr val="FEA0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85" autoAdjust="0"/>
    <p:restoredTop sz="94660"/>
  </p:normalViewPr>
  <p:slideViewPr>
    <p:cSldViewPr snapToGrid="0">
      <p:cViewPr varScale="1">
        <p:scale>
          <a:sx n="86" d="100"/>
          <a:sy n="86" d="100"/>
        </p:scale>
        <p:origin x="490" y="58"/>
      </p:cViewPr>
      <p:guideLst>
        <p:guide orient="horz" pos="2160"/>
        <p:guide pos="3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95420-6428-43A8-BDC7-0F2A106916A2}" type="datetimeFigureOut">
              <a:rPr lang="en-US" smtClean="0"/>
              <a:t>10/29/2021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80BED-BCF9-4615-974B-C4D902E176E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4"/>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6CF95C-E547-493D-8247-7E983C68B77C}"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BC6CDA-258F-4F0A-926C-1F4D88D96DF4}" type="slidenum">
              <a:rPr lang="en-US" altLang="en-US"/>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5FE870-E933-45DB-8806-580870AC0907}" type="slidenum">
              <a:rPr lang="en-US" altLang="en-US"/>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00F42B-1854-4FFF-AE2A-108F75D4D450}"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25C861F-7AA2-4CE4-A202-2C53F1E97A2A}"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B73BDEE-A6C4-4EF4-9A4E-727C36F95366}"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F3EE80D-24DE-4C4D-9134-2AE6BE592CDE}"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1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903354-648E-49FD-A111-DA4151B55EDB}"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42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6ABA8FF-1C61-4816-9A44-637E2C61E530}"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32058F-F641-4719-BC4E-111C53669FFB}"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5913FE-CF54-4503-866B-58DC7B258C2A}"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7E0B67-8FA0-4F66-9577-9C053E74A2A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7E0B67-8FA0-4F66-9577-9C053E74A2A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7E0B67-8FA0-4F66-9577-9C053E74A2A9}" type="datetimeFigureOut">
              <a:rPr lang="en-US" smtClean="0"/>
              <a:t>10/29/2021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7E0B67-8FA0-4F66-9577-9C053E74A2A9}" type="datetimeFigureOut">
              <a:rPr lang="en-US" smtClean="0"/>
              <a:t>10/29/2021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t>10/29/2021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t>10/29/2021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t>10/29/2021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1"/>
          <p:cNvPicPr>
            <a:picLocks noGrp="1" noChangeAspect="1"/>
          </p:cNvPicPr>
          <p:nvPr>
            <p:ph idx="1"/>
          </p:nvPr>
        </p:nvPicPr>
        <p:blipFill>
          <a:blip r:embed="rId2" cstate="print">
            <a:extLst>
              <a:ext uri="{28A0092B-C50C-407E-A947-70E740481C1C}">
                <a14:useLocalDpi xmlns:a14="http://schemas.microsoft.com/office/drawing/2010/main" val="0"/>
              </a:ext>
            </a:extLst>
          </a:blip>
          <a:srcRect t="62001"/>
          <a:stretch>
            <a:fillRect/>
          </a:stretch>
        </p:blipFill>
        <p:spPr>
          <a:xfrm>
            <a:off x="0" y="4173221"/>
            <a:ext cx="12207240" cy="2684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232014" y="381001"/>
            <a:ext cx="3424335" cy="461665"/>
          </a:xfrm>
          <a:prstGeom prst="rect">
            <a:avLst/>
          </a:prstGeom>
          <a:noFill/>
        </p:spPr>
        <p:txBody>
          <a:bodyPr wrap="none" rtlCol="0">
            <a:spAutoFit/>
          </a:bodyPr>
          <a:lstStyle/>
          <a:p>
            <a:r>
              <a:rPr lang="zh-CN" altLang="en-US" sz="2400" dirty="0"/>
              <a:t>点击主要Keyword内容</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2"/>
            <a:ext cx="12192000" cy="6856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5"/>
            </a:lvl1pPr>
          </a:lstStyle>
          <a:p>
            <a:r>
              <a:rPr lang="zh-CN" altLang="en-US"/>
              <a:t>单击此处编辑母版标题样式</a:t>
            </a:r>
          </a:p>
        </p:txBody>
      </p:sp>
      <p:sp>
        <p:nvSpPr>
          <p:cNvPr id="3" name="内容占位符 2"/>
          <p:cNvSpPr>
            <a:spLocks noGrp="1"/>
          </p:cNvSpPr>
          <p:nvPr>
            <p:ph idx="1"/>
          </p:nvPr>
        </p:nvSpPr>
        <p:spPr>
          <a:xfrm>
            <a:off x="5183717" y="988485"/>
            <a:ext cx="6172200" cy="48725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5"/>
            </a:lvl1pPr>
          </a:lstStyle>
          <a:p>
            <a:r>
              <a:rPr lang="zh-CN" altLang="en-US"/>
              <a:t>单击此处编辑母版标题样式</a:t>
            </a:r>
          </a:p>
        </p:txBody>
      </p:sp>
      <p:sp>
        <p:nvSpPr>
          <p:cNvPr id="3" name="图片占位符 2"/>
          <p:cNvSpPr>
            <a:spLocks noGrp="1"/>
          </p:cNvSpPr>
          <p:nvPr>
            <p:ph type="pic" idx="1"/>
          </p:nvPr>
        </p:nvSpPr>
        <p:spPr>
          <a:xfrm>
            <a:off x="5183717" y="988485"/>
            <a:ext cx="6172200" cy="48725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6185"/>
            <a:ext cx="2628900" cy="581024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6185"/>
            <a:ext cx="7683500" cy="581024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2021/10/29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0_两栏内容">
    <p:bg>
      <p:bgPr>
        <a:solidFill>
          <a:schemeClr val="bg1"/>
        </a:solidFill>
        <a:effectLst/>
      </p:bgPr>
    </p:bg>
    <p:spTree>
      <p:nvGrpSpPr>
        <p:cNvPr id="1" name=""/>
        <p:cNvGrpSpPr/>
        <p:nvPr/>
      </p:nvGrpSpPr>
      <p:grpSpPr>
        <a:xfrm>
          <a:off x="0" y="0"/>
          <a:ext cx="0" cy="0"/>
          <a:chOff x="0" y="0"/>
          <a:chExt cx="0" cy="0"/>
        </a:xfrm>
      </p:grpSpPr>
      <p:sp>
        <p:nvSpPr>
          <p:cNvPr id="19" name="TextBox 8"/>
          <p:cNvSpPr txBox="1"/>
          <p:nvPr userDrawn="1"/>
        </p:nvSpPr>
        <p:spPr>
          <a:xfrm>
            <a:off x="304800" y="309034"/>
            <a:ext cx="5982547" cy="471989"/>
          </a:xfrm>
          <a:prstGeom prst="rect">
            <a:avLst/>
          </a:prstGeom>
          <a:noFill/>
        </p:spPr>
        <p:txBody>
          <a:bodyPr wrap="square" rtlCol="0">
            <a:spAutoFit/>
          </a:bodyPr>
          <a:lstStyle/>
          <a:p>
            <a:r>
              <a:rPr lang="zh-CN" altLang="en-US" sz="2465" dirty="0">
                <a:solidFill>
                  <a:schemeClr val="tx1">
                    <a:lumMod val="75000"/>
                    <a:lumOff val="25000"/>
                  </a:schemeClr>
                </a:solidFill>
                <a:latin typeface="Montserrat" panose="02000505000000020004" charset="0"/>
                <a:ea typeface="Montserrat" panose="02000505000000020004" charset="0"/>
                <a:cs typeface="Microsoft YaHei" panose="020B0503020204020204" pitchFamily="18" charset="-122"/>
              </a:rPr>
              <a:t>Overall overview of work</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1_两栏内容">
    <p:bg>
      <p:bgPr>
        <a:solidFill>
          <a:schemeClr val="bg1"/>
        </a:solidFill>
        <a:effectLst/>
      </p:bgPr>
    </p:bg>
    <p:spTree>
      <p:nvGrpSpPr>
        <p:cNvPr id="1" name=""/>
        <p:cNvGrpSpPr/>
        <p:nvPr/>
      </p:nvGrpSpPr>
      <p:grpSpPr>
        <a:xfrm>
          <a:off x="0" y="0"/>
          <a:ext cx="0" cy="0"/>
          <a:chOff x="0" y="0"/>
          <a:chExt cx="0" cy="0"/>
        </a:xfrm>
      </p:grpSpPr>
      <p:sp>
        <p:nvSpPr>
          <p:cNvPr id="19" name="TextBox 8"/>
          <p:cNvSpPr txBox="1"/>
          <p:nvPr userDrawn="1"/>
        </p:nvSpPr>
        <p:spPr>
          <a:xfrm>
            <a:off x="304800" y="309034"/>
            <a:ext cx="3527213" cy="471989"/>
          </a:xfrm>
          <a:prstGeom prst="rect">
            <a:avLst/>
          </a:prstGeom>
          <a:noFill/>
        </p:spPr>
        <p:txBody>
          <a:bodyPr wrap="square" rtlCol="0">
            <a:spAutoFit/>
          </a:bodyPr>
          <a:lstStyle/>
          <a:p>
            <a:r>
              <a:rPr lang="zh-CN" altLang="en-US" sz="2465" dirty="0">
                <a:solidFill>
                  <a:schemeClr val="tx1">
                    <a:lumMod val="75000"/>
                    <a:lumOff val="25000"/>
                  </a:schemeClr>
                </a:solidFill>
                <a:latin typeface="Montserrat" panose="02000505000000020004" charset="0"/>
                <a:ea typeface="Montserrat" panose="02000505000000020004" charset="0"/>
                <a:cs typeface="Microsoft YaHei" panose="020B0503020204020204" pitchFamily="18" charset="-122"/>
              </a:rPr>
              <a:t>Main work progress</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2_两栏内容">
    <p:bg>
      <p:bgPr>
        <a:solidFill>
          <a:schemeClr val="bg1"/>
        </a:solidFill>
        <a:effectLst/>
      </p:bgPr>
    </p:bg>
    <p:spTree>
      <p:nvGrpSpPr>
        <p:cNvPr id="1" name=""/>
        <p:cNvGrpSpPr/>
        <p:nvPr/>
      </p:nvGrpSpPr>
      <p:grpSpPr>
        <a:xfrm>
          <a:off x="0" y="0"/>
          <a:ext cx="0" cy="0"/>
          <a:chOff x="0" y="0"/>
          <a:chExt cx="0" cy="0"/>
        </a:xfrm>
      </p:grpSpPr>
      <p:sp>
        <p:nvSpPr>
          <p:cNvPr id="19" name="TextBox 8"/>
          <p:cNvSpPr txBox="1"/>
          <p:nvPr userDrawn="1"/>
        </p:nvSpPr>
        <p:spPr>
          <a:xfrm>
            <a:off x="304801" y="309034"/>
            <a:ext cx="4481407" cy="471989"/>
          </a:xfrm>
          <a:prstGeom prst="rect">
            <a:avLst/>
          </a:prstGeom>
          <a:noFill/>
        </p:spPr>
        <p:txBody>
          <a:bodyPr wrap="square" rtlCol="0">
            <a:spAutoFit/>
          </a:bodyPr>
          <a:lstStyle/>
          <a:p>
            <a:r>
              <a:rPr lang="zh-CN" altLang="en-US" sz="2465" dirty="0">
                <a:solidFill>
                  <a:schemeClr val="tx1">
                    <a:lumMod val="75000"/>
                    <a:lumOff val="25000"/>
                  </a:schemeClr>
                </a:solidFill>
                <a:latin typeface="Montserrat" panose="02000505000000020004" charset="0"/>
                <a:ea typeface="Montserrat" panose="02000505000000020004" charset="0"/>
                <a:cs typeface="Microsoft YaHei" panose="020B0503020204020204" pitchFamily="18" charset="-122"/>
              </a:rPr>
              <a:t>Key work report</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3_两栏内容">
    <p:bg>
      <p:bgPr>
        <a:solidFill>
          <a:schemeClr val="bg1"/>
        </a:solidFill>
        <a:effectLst/>
      </p:bgPr>
    </p:bg>
    <p:spTree>
      <p:nvGrpSpPr>
        <p:cNvPr id="1" name=""/>
        <p:cNvGrpSpPr/>
        <p:nvPr/>
      </p:nvGrpSpPr>
      <p:grpSpPr>
        <a:xfrm>
          <a:off x="0" y="0"/>
          <a:ext cx="0" cy="0"/>
          <a:chOff x="0" y="0"/>
          <a:chExt cx="0" cy="0"/>
        </a:xfrm>
      </p:grpSpPr>
      <p:sp>
        <p:nvSpPr>
          <p:cNvPr id="19" name="TextBox 8"/>
          <p:cNvSpPr txBox="1"/>
          <p:nvPr userDrawn="1"/>
        </p:nvSpPr>
        <p:spPr>
          <a:xfrm>
            <a:off x="304801" y="309034"/>
            <a:ext cx="3793913" cy="471989"/>
          </a:xfrm>
          <a:prstGeom prst="rect">
            <a:avLst/>
          </a:prstGeom>
          <a:noFill/>
        </p:spPr>
        <p:txBody>
          <a:bodyPr wrap="square" rtlCol="0">
            <a:spAutoFit/>
          </a:bodyPr>
          <a:lstStyle/>
          <a:p>
            <a:r>
              <a:rPr lang="zh-CN" altLang="en-US" sz="2465" dirty="0">
                <a:solidFill>
                  <a:schemeClr val="tx1">
                    <a:lumMod val="75000"/>
                    <a:lumOff val="25000"/>
                  </a:schemeClr>
                </a:solidFill>
                <a:latin typeface="Montserrat" panose="02000505000000020004" charset="0"/>
                <a:ea typeface="Montserrat" panose="02000505000000020004" charset="0"/>
                <a:cs typeface="Microsoft YaHei" panose="020B0503020204020204" pitchFamily="18" charset="-122"/>
              </a:rPr>
              <a:t>Work problems</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4_两栏内容">
    <p:bg>
      <p:bgPr>
        <a:solidFill>
          <a:schemeClr val="bg1"/>
        </a:solidFill>
        <a:effectLst/>
      </p:bgPr>
    </p:bg>
    <p:spTree>
      <p:nvGrpSpPr>
        <p:cNvPr id="1" name=""/>
        <p:cNvGrpSpPr/>
        <p:nvPr/>
      </p:nvGrpSpPr>
      <p:grpSpPr>
        <a:xfrm>
          <a:off x="0" y="0"/>
          <a:ext cx="0" cy="0"/>
          <a:chOff x="0" y="0"/>
          <a:chExt cx="0" cy="0"/>
        </a:xfrm>
      </p:grpSpPr>
      <p:sp>
        <p:nvSpPr>
          <p:cNvPr id="19" name="TextBox 8"/>
          <p:cNvSpPr txBox="1"/>
          <p:nvPr userDrawn="1"/>
        </p:nvSpPr>
        <p:spPr>
          <a:xfrm>
            <a:off x="304801" y="309034"/>
            <a:ext cx="3443393" cy="471989"/>
          </a:xfrm>
          <a:prstGeom prst="rect">
            <a:avLst/>
          </a:prstGeom>
          <a:noFill/>
        </p:spPr>
        <p:txBody>
          <a:bodyPr wrap="square" rtlCol="0">
            <a:spAutoFit/>
          </a:bodyPr>
          <a:lstStyle/>
          <a:p>
            <a:r>
              <a:rPr lang="zh-CN" altLang="en-US" sz="2465" dirty="0">
                <a:solidFill>
                  <a:schemeClr val="tx1">
                    <a:lumMod val="75000"/>
                    <a:lumOff val="25000"/>
                  </a:schemeClr>
                </a:solidFill>
                <a:latin typeface="Montserrat" panose="02000505000000020004" charset="0"/>
                <a:ea typeface="Montserrat" panose="02000505000000020004" charset="0"/>
                <a:cs typeface="Microsoft YaHei" panose="020B0503020204020204" pitchFamily="18" charset="-122"/>
              </a:rPr>
              <a:t>Future work plan</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dirty="0">
                <a:solidFill>
                  <a:srgbClr val="00B050"/>
                </a:solidFill>
              </a:rPr>
              <a:t>Click here to add a title</a:t>
            </a:r>
            <a:endParaRPr lang="zh-CN" altLang="en-US" sz="2665" dirty="0">
              <a:solidFill>
                <a:srgbClr val="00B050"/>
              </a:solidFill>
            </a:endParaRP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2021/10/29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slow" advTm="0">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Tm="0">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首尾页">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6C8D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kumimoji="1" lang="zh-CN" altLang="en-US" sz="2400"/>
          </a:p>
        </p:txBody>
      </p:sp>
      <p:pic>
        <p:nvPicPr>
          <p:cNvPr id="8" name="图片 7"/>
          <p:cNvPicPr>
            <a:picLocks noChangeAspect="1"/>
          </p:cNvPicPr>
          <p:nvPr userDrawn="1"/>
        </p:nvPicPr>
        <p:blipFill rotWithShape="1">
          <a:blip/>
          <a:srcRect l="1897" t="313" r="2114"/>
          <a:stretch>
            <a:fillRect/>
          </a:stretch>
        </p:blipFill>
        <p:spPr>
          <a:xfrm>
            <a:off x="-27645" y="-35984"/>
            <a:ext cx="12219645" cy="5258791"/>
          </a:xfrm>
          <a:prstGeom prst="rect">
            <a:avLst/>
          </a:prstGeom>
        </p:spPr>
      </p:pic>
      <p:grpSp>
        <p:nvGrpSpPr>
          <p:cNvPr id="9" name="Group 4"/>
          <p:cNvGrpSpPr>
            <a:grpSpLocks noChangeAspect="1"/>
          </p:cNvGrpSpPr>
          <p:nvPr userDrawn="1"/>
        </p:nvGrpSpPr>
        <p:grpSpPr bwMode="auto">
          <a:xfrm>
            <a:off x="1499653" y="3141407"/>
            <a:ext cx="1572067" cy="3740032"/>
            <a:chOff x="909" y="187"/>
            <a:chExt cx="802" cy="1908"/>
          </a:xfrm>
        </p:grpSpPr>
        <p:sp>
          <p:nvSpPr>
            <p:cNvPr id="10" name="Freeform 5"/>
            <p:cNvSpPr/>
            <p:nvPr/>
          </p:nvSpPr>
          <p:spPr bwMode="auto">
            <a:xfrm>
              <a:off x="1071" y="819"/>
              <a:ext cx="503" cy="1273"/>
            </a:xfrm>
            <a:custGeom>
              <a:avLst/>
              <a:gdLst>
                <a:gd name="T0" fmla="*/ 153 w 698"/>
                <a:gd name="T1" fmla="*/ 12 h 1773"/>
                <a:gd name="T2" fmla="*/ 125 w 698"/>
                <a:gd name="T3" fmla="*/ 300 h 1773"/>
                <a:gd name="T4" fmla="*/ 104 w 698"/>
                <a:gd name="T5" fmla="*/ 600 h 1773"/>
                <a:gd name="T6" fmla="*/ 91 w 698"/>
                <a:gd name="T7" fmla="*/ 748 h 1773"/>
                <a:gd name="T8" fmla="*/ 76 w 698"/>
                <a:gd name="T9" fmla="*/ 890 h 1773"/>
                <a:gd name="T10" fmla="*/ 84 w 698"/>
                <a:gd name="T11" fmla="*/ 887 h 1773"/>
                <a:gd name="T12" fmla="*/ 63 w 698"/>
                <a:gd name="T13" fmla="*/ 1160 h 1773"/>
                <a:gd name="T14" fmla="*/ 54 w 698"/>
                <a:gd name="T15" fmla="*/ 1304 h 1773"/>
                <a:gd name="T16" fmla="*/ 30 w 698"/>
                <a:gd name="T17" fmla="*/ 1395 h 1773"/>
                <a:gd name="T18" fmla="*/ 23 w 698"/>
                <a:gd name="T19" fmla="*/ 1538 h 1773"/>
                <a:gd name="T20" fmla="*/ 8 w 698"/>
                <a:gd name="T21" fmla="*/ 1634 h 1773"/>
                <a:gd name="T22" fmla="*/ 5 w 698"/>
                <a:gd name="T23" fmla="*/ 1769 h 1773"/>
                <a:gd name="T24" fmla="*/ 156 w 698"/>
                <a:gd name="T25" fmla="*/ 1766 h 1773"/>
                <a:gd name="T26" fmla="*/ 311 w 698"/>
                <a:gd name="T27" fmla="*/ 1766 h 1773"/>
                <a:gd name="T28" fmla="*/ 633 w 698"/>
                <a:gd name="T29" fmla="*/ 1766 h 1773"/>
                <a:gd name="T30" fmla="*/ 698 w 698"/>
                <a:gd name="T31" fmla="*/ 1769 h 1773"/>
                <a:gd name="T32" fmla="*/ 670 w 698"/>
                <a:gd name="T33" fmla="*/ 1514 h 1773"/>
                <a:gd name="T34" fmla="*/ 652 w 698"/>
                <a:gd name="T35" fmla="*/ 1033 h 1773"/>
                <a:gd name="T36" fmla="*/ 648 w 698"/>
                <a:gd name="T37" fmla="*/ 866 h 1773"/>
                <a:gd name="T38" fmla="*/ 617 w 698"/>
                <a:gd name="T39" fmla="*/ 581 h 1773"/>
                <a:gd name="T40" fmla="*/ 610 w 698"/>
                <a:gd name="T41" fmla="*/ 489 h 1773"/>
                <a:gd name="T42" fmla="*/ 624 w 698"/>
                <a:gd name="T43" fmla="*/ 603 h 1773"/>
                <a:gd name="T44" fmla="*/ 615 w 698"/>
                <a:gd name="T45" fmla="*/ 457 h 1773"/>
                <a:gd name="T46" fmla="*/ 614 w 698"/>
                <a:gd name="T47" fmla="*/ 313 h 1773"/>
                <a:gd name="T48" fmla="*/ 312 w 698"/>
                <a:gd name="T49" fmla="*/ 198 h 1773"/>
                <a:gd name="T50" fmla="*/ 169 w 698"/>
                <a:gd name="T51" fmla="*/ 0 h 1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8" h="1773">
                  <a:moveTo>
                    <a:pt x="153" y="12"/>
                  </a:moveTo>
                  <a:cubicBezTo>
                    <a:pt x="130" y="102"/>
                    <a:pt x="135" y="206"/>
                    <a:pt x="125" y="300"/>
                  </a:cubicBezTo>
                  <a:cubicBezTo>
                    <a:pt x="116" y="398"/>
                    <a:pt x="114" y="500"/>
                    <a:pt x="104" y="600"/>
                  </a:cubicBezTo>
                  <a:cubicBezTo>
                    <a:pt x="99" y="648"/>
                    <a:pt x="96" y="700"/>
                    <a:pt x="91" y="748"/>
                  </a:cubicBezTo>
                  <a:cubicBezTo>
                    <a:pt x="87" y="793"/>
                    <a:pt x="90" y="848"/>
                    <a:pt x="76" y="890"/>
                  </a:cubicBezTo>
                  <a:cubicBezTo>
                    <a:pt x="79" y="889"/>
                    <a:pt x="81" y="888"/>
                    <a:pt x="84" y="887"/>
                  </a:cubicBezTo>
                  <a:cubicBezTo>
                    <a:pt x="53" y="964"/>
                    <a:pt x="67" y="1076"/>
                    <a:pt x="63" y="1160"/>
                  </a:cubicBezTo>
                  <a:cubicBezTo>
                    <a:pt x="61" y="1210"/>
                    <a:pt x="68" y="1256"/>
                    <a:pt x="54" y="1304"/>
                  </a:cubicBezTo>
                  <a:cubicBezTo>
                    <a:pt x="46" y="1335"/>
                    <a:pt x="38" y="1365"/>
                    <a:pt x="30" y="1395"/>
                  </a:cubicBezTo>
                  <a:cubicBezTo>
                    <a:pt x="14" y="1447"/>
                    <a:pt x="18" y="1486"/>
                    <a:pt x="23" y="1538"/>
                  </a:cubicBezTo>
                  <a:cubicBezTo>
                    <a:pt x="26" y="1573"/>
                    <a:pt x="14" y="1600"/>
                    <a:pt x="8" y="1634"/>
                  </a:cubicBezTo>
                  <a:cubicBezTo>
                    <a:pt x="0" y="1676"/>
                    <a:pt x="3" y="1726"/>
                    <a:pt x="5" y="1769"/>
                  </a:cubicBezTo>
                  <a:cubicBezTo>
                    <a:pt x="54" y="1773"/>
                    <a:pt x="107" y="1763"/>
                    <a:pt x="156" y="1766"/>
                  </a:cubicBezTo>
                  <a:cubicBezTo>
                    <a:pt x="207" y="1769"/>
                    <a:pt x="262" y="1771"/>
                    <a:pt x="311" y="1766"/>
                  </a:cubicBezTo>
                  <a:cubicBezTo>
                    <a:pt x="418" y="1755"/>
                    <a:pt x="525" y="1766"/>
                    <a:pt x="633" y="1766"/>
                  </a:cubicBezTo>
                  <a:cubicBezTo>
                    <a:pt x="655" y="1766"/>
                    <a:pt x="677" y="1766"/>
                    <a:pt x="698" y="1769"/>
                  </a:cubicBezTo>
                  <a:cubicBezTo>
                    <a:pt x="663" y="1703"/>
                    <a:pt x="673" y="1587"/>
                    <a:pt x="670" y="1514"/>
                  </a:cubicBezTo>
                  <a:cubicBezTo>
                    <a:pt x="664" y="1353"/>
                    <a:pt x="661" y="1194"/>
                    <a:pt x="652" y="1033"/>
                  </a:cubicBezTo>
                  <a:cubicBezTo>
                    <a:pt x="648" y="978"/>
                    <a:pt x="654" y="921"/>
                    <a:pt x="648" y="866"/>
                  </a:cubicBezTo>
                  <a:cubicBezTo>
                    <a:pt x="639" y="774"/>
                    <a:pt x="636" y="672"/>
                    <a:pt x="617" y="581"/>
                  </a:cubicBezTo>
                  <a:cubicBezTo>
                    <a:pt x="612" y="554"/>
                    <a:pt x="603" y="517"/>
                    <a:pt x="610" y="489"/>
                  </a:cubicBezTo>
                  <a:cubicBezTo>
                    <a:pt x="613" y="526"/>
                    <a:pt x="606" y="573"/>
                    <a:pt x="624" y="603"/>
                  </a:cubicBezTo>
                  <a:cubicBezTo>
                    <a:pt x="638" y="573"/>
                    <a:pt x="617" y="495"/>
                    <a:pt x="615" y="457"/>
                  </a:cubicBezTo>
                  <a:cubicBezTo>
                    <a:pt x="613" y="409"/>
                    <a:pt x="616" y="361"/>
                    <a:pt x="614" y="313"/>
                  </a:cubicBezTo>
                  <a:cubicBezTo>
                    <a:pt x="515" y="288"/>
                    <a:pt x="392" y="267"/>
                    <a:pt x="312" y="198"/>
                  </a:cubicBezTo>
                  <a:cubicBezTo>
                    <a:pt x="248" y="143"/>
                    <a:pt x="225" y="55"/>
                    <a:pt x="169" y="0"/>
                  </a:cubicBezTo>
                </a:path>
              </a:pathLst>
            </a:custGeom>
            <a:solidFill>
              <a:srgbClr val="FFCE4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 name="Freeform 6"/>
            <p:cNvSpPr/>
            <p:nvPr/>
          </p:nvSpPr>
          <p:spPr bwMode="auto">
            <a:xfrm>
              <a:off x="1141" y="1869"/>
              <a:ext cx="151" cy="104"/>
            </a:xfrm>
            <a:custGeom>
              <a:avLst/>
              <a:gdLst>
                <a:gd name="T0" fmla="*/ 32 w 211"/>
                <a:gd name="T1" fmla="*/ 0 h 144"/>
                <a:gd name="T2" fmla="*/ 131 w 211"/>
                <a:gd name="T3" fmla="*/ 121 h 144"/>
                <a:gd name="T4" fmla="*/ 210 w 211"/>
                <a:gd name="T5" fmla="*/ 12 h 144"/>
              </a:gdLst>
              <a:ahLst/>
              <a:cxnLst>
                <a:cxn ang="0">
                  <a:pos x="T0" y="T1"/>
                </a:cxn>
                <a:cxn ang="0">
                  <a:pos x="T2" y="T3"/>
                </a:cxn>
                <a:cxn ang="0">
                  <a:pos x="T4" y="T5"/>
                </a:cxn>
              </a:cxnLst>
              <a:rect l="0" t="0" r="r" b="b"/>
              <a:pathLst>
                <a:path w="211" h="144">
                  <a:moveTo>
                    <a:pt x="32" y="0"/>
                  </a:moveTo>
                  <a:cubicBezTo>
                    <a:pt x="0" y="63"/>
                    <a:pt x="61" y="144"/>
                    <a:pt x="131" y="121"/>
                  </a:cubicBezTo>
                  <a:cubicBezTo>
                    <a:pt x="190" y="101"/>
                    <a:pt x="211" y="64"/>
                    <a:pt x="210" y="12"/>
                  </a:cubicBezTo>
                </a:path>
              </a:pathLst>
            </a:custGeom>
            <a:solidFill>
              <a:srgbClr val="FFF14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 name="Freeform 7"/>
            <p:cNvSpPr/>
            <p:nvPr/>
          </p:nvSpPr>
          <p:spPr bwMode="auto">
            <a:xfrm>
              <a:off x="1368" y="1940"/>
              <a:ext cx="166" cy="120"/>
            </a:xfrm>
            <a:custGeom>
              <a:avLst/>
              <a:gdLst>
                <a:gd name="T0" fmla="*/ 103 w 230"/>
                <a:gd name="T1" fmla="*/ 0 h 167"/>
                <a:gd name="T2" fmla="*/ 111 w 230"/>
                <a:gd name="T3" fmla="*/ 156 h 167"/>
                <a:gd name="T4" fmla="*/ 152 w 230"/>
                <a:gd name="T5" fmla="*/ 11 h 167"/>
              </a:gdLst>
              <a:ahLst/>
              <a:cxnLst>
                <a:cxn ang="0">
                  <a:pos x="T0" y="T1"/>
                </a:cxn>
                <a:cxn ang="0">
                  <a:pos x="T2" y="T3"/>
                </a:cxn>
                <a:cxn ang="0">
                  <a:pos x="T4" y="T5"/>
                </a:cxn>
              </a:cxnLst>
              <a:rect l="0" t="0" r="r" b="b"/>
              <a:pathLst>
                <a:path w="230" h="167">
                  <a:moveTo>
                    <a:pt x="103" y="0"/>
                  </a:moveTo>
                  <a:cubicBezTo>
                    <a:pt x="11" y="3"/>
                    <a:pt x="0" y="167"/>
                    <a:pt x="111" y="156"/>
                  </a:cubicBezTo>
                  <a:cubicBezTo>
                    <a:pt x="166" y="151"/>
                    <a:pt x="230" y="24"/>
                    <a:pt x="152" y="11"/>
                  </a:cubicBezTo>
                </a:path>
              </a:pathLst>
            </a:custGeom>
            <a:solidFill>
              <a:srgbClr val="ED9D2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 name="Freeform 8"/>
            <p:cNvSpPr/>
            <p:nvPr/>
          </p:nvSpPr>
          <p:spPr bwMode="auto">
            <a:xfrm>
              <a:off x="1453" y="1289"/>
              <a:ext cx="90" cy="225"/>
            </a:xfrm>
            <a:custGeom>
              <a:avLst/>
              <a:gdLst>
                <a:gd name="T0" fmla="*/ 91 w 125"/>
                <a:gd name="T1" fmla="*/ 0 h 314"/>
                <a:gd name="T2" fmla="*/ 125 w 125"/>
                <a:gd name="T3" fmla="*/ 314 h 314"/>
                <a:gd name="T4" fmla="*/ 95 w 125"/>
                <a:gd name="T5" fmla="*/ 8 h 314"/>
              </a:gdLst>
              <a:ahLst/>
              <a:cxnLst>
                <a:cxn ang="0">
                  <a:pos x="T0" y="T1"/>
                </a:cxn>
                <a:cxn ang="0">
                  <a:pos x="T2" y="T3"/>
                </a:cxn>
                <a:cxn ang="0">
                  <a:pos x="T4" y="T5"/>
                </a:cxn>
              </a:cxnLst>
              <a:rect l="0" t="0" r="r" b="b"/>
              <a:pathLst>
                <a:path w="125" h="314">
                  <a:moveTo>
                    <a:pt x="91" y="0"/>
                  </a:moveTo>
                  <a:cubicBezTo>
                    <a:pt x="35" y="100"/>
                    <a:pt x="0" y="253"/>
                    <a:pt x="125" y="314"/>
                  </a:cubicBezTo>
                  <a:cubicBezTo>
                    <a:pt x="111" y="213"/>
                    <a:pt x="95" y="111"/>
                    <a:pt x="95" y="8"/>
                  </a:cubicBezTo>
                </a:path>
              </a:pathLst>
            </a:custGeom>
            <a:solidFill>
              <a:srgbClr val="ED9D2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 name="Freeform 9"/>
            <p:cNvSpPr/>
            <p:nvPr/>
          </p:nvSpPr>
          <p:spPr bwMode="auto">
            <a:xfrm>
              <a:off x="1134" y="1125"/>
              <a:ext cx="114" cy="264"/>
            </a:xfrm>
            <a:custGeom>
              <a:avLst/>
              <a:gdLst>
                <a:gd name="T0" fmla="*/ 37 w 158"/>
                <a:gd name="T1" fmla="*/ 0 h 368"/>
                <a:gd name="T2" fmla="*/ 136 w 158"/>
                <a:gd name="T3" fmla="*/ 235 h 368"/>
                <a:gd name="T4" fmla="*/ 4 w 158"/>
                <a:gd name="T5" fmla="*/ 368 h 368"/>
                <a:gd name="T6" fmla="*/ 14 w 158"/>
                <a:gd name="T7" fmla="*/ 190 h 368"/>
                <a:gd name="T8" fmla="*/ 30 w 158"/>
                <a:gd name="T9" fmla="*/ 8 h 368"/>
              </a:gdLst>
              <a:ahLst/>
              <a:cxnLst>
                <a:cxn ang="0">
                  <a:pos x="T0" y="T1"/>
                </a:cxn>
                <a:cxn ang="0">
                  <a:pos x="T2" y="T3"/>
                </a:cxn>
                <a:cxn ang="0">
                  <a:pos x="T4" y="T5"/>
                </a:cxn>
                <a:cxn ang="0">
                  <a:pos x="T6" y="T7"/>
                </a:cxn>
                <a:cxn ang="0">
                  <a:pos x="T8" y="T9"/>
                </a:cxn>
              </a:cxnLst>
              <a:rect l="0" t="0" r="r" b="b"/>
              <a:pathLst>
                <a:path w="158" h="368">
                  <a:moveTo>
                    <a:pt x="37" y="0"/>
                  </a:moveTo>
                  <a:cubicBezTo>
                    <a:pt x="127" y="15"/>
                    <a:pt x="158" y="156"/>
                    <a:pt x="136" y="235"/>
                  </a:cubicBezTo>
                  <a:cubicBezTo>
                    <a:pt x="119" y="294"/>
                    <a:pt x="64" y="355"/>
                    <a:pt x="4" y="368"/>
                  </a:cubicBezTo>
                  <a:cubicBezTo>
                    <a:pt x="0" y="306"/>
                    <a:pt x="8" y="248"/>
                    <a:pt x="14" y="190"/>
                  </a:cubicBezTo>
                  <a:cubicBezTo>
                    <a:pt x="20" y="135"/>
                    <a:pt x="35" y="62"/>
                    <a:pt x="30" y="8"/>
                  </a:cubicBezTo>
                </a:path>
              </a:pathLst>
            </a:custGeom>
            <a:solidFill>
              <a:srgbClr val="ED9D2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 name="Freeform 10"/>
            <p:cNvSpPr/>
            <p:nvPr/>
          </p:nvSpPr>
          <p:spPr bwMode="auto">
            <a:xfrm>
              <a:off x="919" y="372"/>
              <a:ext cx="767" cy="677"/>
            </a:xfrm>
            <a:custGeom>
              <a:avLst/>
              <a:gdLst>
                <a:gd name="T0" fmla="*/ 592 w 1066"/>
                <a:gd name="T1" fmla="*/ 921 h 943"/>
                <a:gd name="T2" fmla="*/ 678 w 1066"/>
                <a:gd name="T3" fmla="*/ 942 h 943"/>
                <a:gd name="T4" fmla="*/ 753 w 1066"/>
                <a:gd name="T5" fmla="*/ 910 h 943"/>
                <a:gd name="T6" fmla="*/ 834 w 1066"/>
                <a:gd name="T7" fmla="*/ 909 h 943"/>
                <a:gd name="T8" fmla="*/ 915 w 1066"/>
                <a:gd name="T9" fmla="*/ 884 h 943"/>
                <a:gd name="T10" fmla="*/ 987 w 1066"/>
                <a:gd name="T11" fmla="*/ 869 h 943"/>
                <a:gd name="T12" fmla="*/ 980 w 1066"/>
                <a:gd name="T13" fmla="*/ 860 h 943"/>
                <a:gd name="T14" fmla="*/ 990 w 1066"/>
                <a:gd name="T15" fmla="*/ 859 h 943"/>
                <a:gd name="T16" fmla="*/ 992 w 1066"/>
                <a:gd name="T17" fmla="*/ 870 h 943"/>
                <a:gd name="T18" fmla="*/ 1003 w 1066"/>
                <a:gd name="T19" fmla="*/ 858 h 943"/>
                <a:gd name="T20" fmla="*/ 1059 w 1066"/>
                <a:gd name="T21" fmla="*/ 684 h 943"/>
                <a:gd name="T22" fmla="*/ 993 w 1066"/>
                <a:gd name="T23" fmla="*/ 546 h 943"/>
                <a:gd name="T24" fmla="*/ 900 w 1066"/>
                <a:gd name="T25" fmla="*/ 381 h 943"/>
                <a:gd name="T26" fmla="*/ 815 w 1066"/>
                <a:gd name="T27" fmla="*/ 222 h 943"/>
                <a:gd name="T28" fmla="*/ 909 w 1066"/>
                <a:gd name="T29" fmla="*/ 223 h 943"/>
                <a:gd name="T30" fmla="*/ 995 w 1066"/>
                <a:gd name="T31" fmla="*/ 184 h 943"/>
                <a:gd name="T32" fmla="*/ 986 w 1066"/>
                <a:gd name="T33" fmla="*/ 39 h 943"/>
                <a:gd name="T34" fmla="*/ 911 w 1066"/>
                <a:gd name="T35" fmla="*/ 69 h 943"/>
                <a:gd name="T36" fmla="*/ 828 w 1066"/>
                <a:gd name="T37" fmla="*/ 82 h 943"/>
                <a:gd name="T38" fmla="*/ 650 w 1066"/>
                <a:gd name="T39" fmla="*/ 19 h 943"/>
                <a:gd name="T40" fmla="*/ 455 w 1066"/>
                <a:gd name="T41" fmla="*/ 20 h 943"/>
                <a:gd name="T42" fmla="*/ 325 w 1066"/>
                <a:gd name="T43" fmla="*/ 139 h 943"/>
                <a:gd name="T44" fmla="*/ 186 w 1066"/>
                <a:gd name="T45" fmla="*/ 239 h 943"/>
                <a:gd name="T46" fmla="*/ 36 w 1066"/>
                <a:gd name="T47" fmla="*/ 304 h 943"/>
                <a:gd name="T48" fmla="*/ 123 w 1066"/>
                <a:gd name="T49" fmla="*/ 394 h 943"/>
                <a:gd name="T50" fmla="*/ 263 w 1066"/>
                <a:gd name="T51" fmla="*/ 343 h 943"/>
                <a:gd name="T52" fmla="*/ 291 w 1066"/>
                <a:gd name="T53" fmla="*/ 392 h 943"/>
                <a:gd name="T54" fmla="*/ 300 w 1066"/>
                <a:gd name="T55" fmla="*/ 455 h 943"/>
                <a:gd name="T56" fmla="*/ 340 w 1066"/>
                <a:gd name="T57" fmla="*/ 579 h 943"/>
                <a:gd name="T58" fmla="*/ 352 w 1066"/>
                <a:gd name="T59" fmla="*/ 615 h 943"/>
                <a:gd name="T60" fmla="*/ 388 w 1066"/>
                <a:gd name="T61" fmla="*/ 688 h 943"/>
                <a:gd name="T62" fmla="*/ 463 w 1066"/>
                <a:gd name="T63" fmla="*/ 777 h 943"/>
                <a:gd name="T64" fmla="*/ 488 w 1066"/>
                <a:gd name="T65" fmla="*/ 807 h 943"/>
                <a:gd name="T66" fmla="*/ 518 w 1066"/>
                <a:gd name="T67" fmla="*/ 846 h 943"/>
                <a:gd name="T68" fmla="*/ 544 w 1066"/>
                <a:gd name="T69" fmla="*/ 790 h 943"/>
                <a:gd name="T70" fmla="*/ 642 w 1066"/>
                <a:gd name="T71" fmla="*/ 66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6" h="943">
                  <a:moveTo>
                    <a:pt x="592" y="921"/>
                  </a:moveTo>
                  <a:cubicBezTo>
                    <a:pt x="616" y="919"/>
                    <a:pt x="652" y="942"/>
                    <a:pt x="678" y="942"/>
                  </a:cubicBezTo>
                  <a:cubicBezTo>
                    <a:pt x="710" y="943"/>
                    <a:pt x="726" y="920"/>
                    <a:pt x="753" y="910"/>
                  </a:cubicBezTo>
                  <a:cubicBezTo>
                    <a:pt x="779" y="901"/>
                    <a:pt x="808" y="913"/>
                    <a:pt x="834" y="909"/>
                  </a:cubicBezTo>
                  <a:cubicBezTo>
                    <a:pt x="859" y="905"/>
                    <a:pt x="891" y="893"/>
                    <a:pt x="915" y="884"/>
                  </a:cubicBezTo>
                  <a:cubicBezTo>
                    <a:pt x="931" y="877"/>
                    <a:pt x="982" y="840"/>
                    <a:pt x="987" y="869"/>
                  </a:cubicBezTo>
                  <a:cubicBezTo>
                    <a:pt x="985" y="867"/>
                    <a:pt x="982" y="862"/>
                    <a:pt x="980" y="860"/>
                  </a:cubicBezTo>
                  <a:cubicBezTo>
                    <a:pt x="984" y="858"/>
                    <a:pt x="986" y="858"/>
                    <a:pt x="990" y="859"/>
                  </a:cubicBezTo>
                  <a:cubicBezTo>
                    <a:pt x="990" y="862"/>
                    <a:pt x="992" y="866"/>
                    <a:pt x="992" y="870"/>
                  </a:cubicBezTo>
                  <a:cubicBezTo>
                    <a:pt x="995" y="866"/>
                    <a:pt x="999" y="862"/>
                    <a:pt x="1003" y="858"/>
                  </a:cubicBezTo>
                  <a:cubicBezTo>
                    <a:pt x="1052" y="811"/>
                    <a:pt x="1063" y="748"/>
                    <a:pt x="1059" y="684"/>
                  </a:cubicBezTo>
                  <a:cubicBezTo>
                    <a:pt x="1056" y="627"/>
                    <a:pt x="1025" y="591"/>
                    <a:pt x="993" y="546"/>
                  </a:cubicBezTo>
                  <a:cubicBezTo>
                    <a:pt x="957" y="496"/>
                    <a:pt x="914" y="441"/>
                    <a:pt x="900" y="381"/>
                  </a:cubicBezTo>
                  <a:cubicBezTo>
                    <a:pt x="886" y="319"/>
                    <a:pt x="845" y="278"/>
                    <a:pt x="815" y="222"/>
                  </a:cubicBezTo>
                  <a:cubicBezTo>
                    <a:pt x="836" y="236"/>
                    <a:pt x="885" y="228"/>
                    <a:pt x="909" y="223"/>
                  </a:cubicBezTo>
                  <a:cubicBezTo>
                    <a:pt x="940" y="216"/>
                    <a:pt x="970" y="203"/>
                    <a:pt x="995" y="184"/>
                  </a:cubicBezTo>
                  <a:cubicBezTo>
                    <a:pt x="1030" y="155"/>
                    <a:pt x="1066" y="19"/>
                    <a:pt x="986" y="39"/>
                  </a:cubicBezTo>
                  <a:cubicBezTo>
                    <a:pt x="960" y="46"/>
                    <a:pt x="936" y="62"/>
                    <a:pt x="911" y="69"/>
                  </a:cubicBezTo>
                  <a:cubicBezTo>
                    <a:pt x="885" y="77"/>
                    <a:pt x="854" y="82"/>
                    <a:pt x="828" y="82"/>
                  </a:cubicBezTo>
                  <a:cubicBezTo>
                    <a:pt x="763" y="82"/>
                    <a:pt x="711" y="38"/>
                    <a:pt x="650" y="19"/>
                  </a:cubicBezTo>
                  <a:cubicBezTo>
                    <a:pt x="591" y="0"/>
                    <a:pt x="514" y="2"/>
                    <a:pt x="455" y="20"/>
                  </a:cubicBezTo>
                  <a:cubicBezTo>
                    <a:pt x="396" y="37"/>
                    <a:pt x="357" y="90"/>
                    <a:pt x="325" y="139"/>
                  </a:cubicBezTo>
                  <a:cubicBezTo>
                    <a:pt x="293" y="189"/>
                    <a:pt x="243" y="224"/>
                    <a:pt x="186" y="239"/>
                  </a:cubicBezTo>
                  <a:cubicBezTo>
                    <a:pt x="138" y="252"/>
                    <a:pt x="67" y="258"/>
                    <a:pt x="36" y="304"/>
                  </a:cubicBezTo>
                  <a:cubicBezTo>
                    <a:pt x="0" y="360"/>
                    <a:pt x="78" y="394"/>
                    <a:pt x="123" y="394"/>
                  </a:cubicBezTo>
                  <a:cubicBezTo>
                    <a:pt x="165" y="393"/>
                    <a:pt x="229" y="373"/>
                    <a:pt x="263" y="343"/>
                  </a:cubicBezTo>
                  <a:cubicBezTo>
                    <a:pt x="269" y="337"/>
                    <a:pt x="290" y="387"/>
                    <a:pt x="291" y="392"/>
                  </a:cubicBezTo>
                  <a:cubicBezTo>
                    <a:pt x="295" y="412"/>
                    <a:pt x="296" y="434"/>
                    <a:pt x="300" y="455"/>
                  </a:cubicBezTo>
                  <a:cubicBezTo>
                    <a:pt x="308" y="498"/>
                    <a:pt x="326" y="538"/>
                    <a:pt x="340" y="579"/>
                  </a:cubicBezTo>
                  <a:cubicBezTo>
                    <a:pt x="344" y="591"/>
                    <a:pt x="348" y="603"/>
                    <a:pt x="352" y="615"/>
                  </a:cubicBezTo>
                  <a:cubicBezTo>
                    <a:pt x="361" y="642"/>
                    <a:pt x="372" y="665"/>
                    <a:pt x="388" y="688"/>
                  </a:cubicBezTo>
                  <a:cubicBezTo>
                    <a:pt x="410" y="720"/>
                    <a:pt x="437" y="749"/>
                    <a:pt x="463" y="777"/>
                  </a:cubicBezTo>
                  <a:cubicBezTo>
                    <a:pt x="472" y="786"/>
                    <a:pt x="480" y="796"/>
                    <a:pt x="488" y="807"/>
                  </a:cubicBezTo>
                  <a:cubicBezTo>
                    <a:pt x="497" y="818"/>
                    <a:pt x="505" y="839"/>
                    <a:pt x="518" y="846"/>
                  </a:cubicBezTo>
                  <a:cubicBezTo>
                    <a:pt x="531" y="831"/>
                    <a:pt x="536" y="808"/>
                    <a:pt x="544" y="790"/>
                  </a:cubicBezTo>
                  <a:cubicBezTo>
                    <a:pt x="567" y="744"/>
                    <a:pt x="594" y="688"/>
                    <a:pt x="642" y="663"/>
                  </a:cubicBezTo>
                </a:path>
              </a:pathLst>
            </a:custGeom>
            <a:solidFill>
              <a:srgbClr val="FFCE4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 name="Rectangle 11"/>
            <p:cNvSpPr>
              <a:spLocks noChangeArrowheads="1"/>
            </p:cNvSpPr>
            <p:nvPr/>
          </p:nvSpPr>
          <p:spPr bwMode="auto">
            <a:xfrm>
              <a:off x="1134" y="650"/>
              <a:ext cx="1" cy="1"/>
            </a:xfrm>
            <a:prstGeom prst="rect">
              <a:avLst/>
            </a:prstGeom>
            <a:solidFill>
              <a:srgbClr val="A069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7" name="Freeform 12"/>
            <p:cNvSpPr/>
            <p:nvPr/>
          </p:nvSpPr>
          <p:spPr bwMode="auto">
            <a:xfrm>
              <a:off x="1574" y="393"/>
              <a:ext cx="89" cy="146"/>
            </a:xfrm>
            <a:custGeom>
              <a:avLst/>
              <a:gdLst>
                <a:gd name="T0" fmla="*/ 0 w 124"/>
                <a:gd name="T1" fmla="*/ 51 h 203"/>
                <a:gd name="T2" fmla="*/ 16 w 124"/>
                <a:gd name="T3" fmla="*/ 86 h 203"/>
                <a:gd name="T4" fmla="*/ 20 w 124"/>
                <a:gd name="T5" fmla="*/ 129 h 203"/>
                <a:gd name="T6" fmla="*/ 8 w 124"/>
                <a:gd name="T7" fmla="*/ 188 h 203"/>
                <a:gd name="T8" fmla="*/ 98 w 124"/>
                <a:gd name="T9" fmla="*/ 124 h 203"/>
                <a:gd name="T10" fmla="*/ 119 w 124"/>
                <a:gd name="T11" fmla="*/ 37 h 203"/>
                <a:gd name="T12" fmla="*/ 51 w 124"/>
                <a:gd name="T13" fmla="*/ 21 h 203"/>
                <a:gd name="T14" fmla="*/ 43 w 124"/>
                <a:gd name="T15" fmla="*/ 25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03">
                  <a:moveTo>
                    <a:pt x="0" y="51"/>
                  </a:moveTo>
                  <a:cubicBezTo>
                    <a:pt x="4" y="63"/>
                    <a:pt x="13" y="72"/>
                    <a:pt x="16" y="86"/>
                  </a:cubicBezTo>
                  <a:cubicBezTo>
                    <a:pt x="19" y="99"/>
                    <a:pt x="20" y="116"/>
                    <a:pt x="20" y="129"/>
                  </a:cubicBezTo>
                  <a:cubicBezTo>
                    <a:pt x="19" y="150"/>
                    <a:pt x="13" y="168"/>
                    <a:pt x="8" y="188"/>
                  </a:cubicBezTo>
                  <a:cubicBezTo>
                    <a:pt x="39" y="203"/>
                    <a:pt x="87" y="146"/>
                    <a:pt x="98" y="124"/>
                  </a:cubicBezTo>
                  <a:cubicBezTo>
                    <a:pt x="111" y="98"/>
                    <a:pt x="124" y="66"/>
                    <a:pt x="119" y="37"/>
                  </a:cubicBezTo>
                  <a:cubicBezTo>
                    <a:pt x="112" y="0"/>
                    <a:pt x="74" y="7"/>
                    <a:pt x="51" y="21"/>
                  </a:cubicBezTo>
                  <a:cubicBezTo>
                    <a:pt x="48" y="22"/>
                    <a:pt x="45" y="23"/>
                    <a:pt x="43" y="25"/>
                  </a:cubicBezTo>
                </a:path>
              </a:pathLst>
            </a:custGeom>
            <a:solidFill>
              <a:srgbClr val="C6976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 name="Freeform 13"/>
            <p:cNvSpPr/>
            <p:nvPr/>
          </p:nvSpPr>
          <p:spPr bwMode="auto">
            <a:xfrm>
              <a:off x="920" y="556"/>
              <a:ext cx="182" cy="105"/>
            </a:xfrm>
            <a:custGeom>
              <a:avLst/>
              <a:gdLst>
                <a:gd name="T0" fmla="*/ 209 w 253"/>
                <a:gd name="T1" fmla="*/ 129 h 145"/>
                <a:gd name="T2" fmla="*/ 121 w 253"/>
                <a:gd name="T3" fmla="*/ 140 h 145"/>
                <a:gd name="T4" fmla="*/ 35 w 253"/>
                <a:gd name="T5" fmla="*/ 110 h 145"/>
                <a:gd name="T6" fmla="*/ 67 w 253"/>
                <a:gd name="T7" fmla="*/ 22 h 145"/>
                <a:gd name="T8" fmla="*/ 122 w 253"/>
                <a:gd name="T9" fmla="*/ 0 h 145"/>
                <a:gd name="T10" fmla="*/ 174 w 253"/>
                <a:gd name="T11" fmla="*/ 41 h 145"/>
                <a:gd name="T12" fmla="*/ 253 w 253"/>
                <a:gd name="T13" fmla="*/ 96 h 145"/>
              </a:gdLst>
              <a:ahLst/>
              <a:cxnLst>
                <a:cxn ang="0">
                  <a:pos x="T0" y="T1"/>
                </a:cxn>
                <a:cxn ang="0">
                  <a:pos x="T2" y="T3"/>
                </a:cxn>
                <a:cxn ang="0">
                  <a:pos x="T4" y="T5"/>
                </a:cxn>
                <a:cxn ang="0">
                  <a:pos x="T6" y="T7"/>
                </a:cxn>
                <a:cxn ang="0">
                  <a:pos x="T8" y="T9"/>
                </a:cxn>
                <a:cxn ang="0">
                  <a:pos x="T10" y="T11"/>
                </a:cxn>
                <a:cxn ang="0">
                  <a:pos x="T12" y="T13"/>
                </a:cxn>
              </a:cxnLst>
              <a:rect l="0" t="0" r="r" b="b"/>
              <a:pathLst>
                <a:path w="253" h="145">
                  <a:moveTo>
                    <a:pt x="209" y="129"/>
                  </a:moveTo>
                  <a:cubicBezTo>
                    <a:pt x="190" y="145"/>
                    <a:pt x="144" y="143"/>
                    <a:pt x="121" y="140"/>
                  </a:cubicBezTo>
                  <a:cubicBezTo>
                    <a:pt x="91" y="136"/>
                    <a:pt x="57" y="132"/>
                    <a:pt x="35" y="110"/>
                  </a:cubicBezTo>
                  <a:cubicBezTo>
                    <a:pt x="0" y="73"/>
                    <a:pt x="30" y="41"/>
                    <a:pt x="67" y="22"/>
                  </a:cubicBezTo>
                  <a:cubicBezTo>
                    <a:pt x="80" y="15"/>
                    <a:pt x="107" y="0"/>
                    <a:pt x="122" y="0"/>
                  </a:cubicBezTo>
                  <a:cubicBezTo>
                    <a:pt x="145" y="0"/>
                    <a:pt x="159" y="27"/>
                    <a:pt x="174" y="41"/>
                  </a:cubicBezTo>
                  <a:cubicBezTo>
                    <a:pt x="196" y="61"/>
                    <a:pt x="227" y="82"/>
                    <a:pt x="253" y="96"/>
                  </a:cubicBezTo>
                </a:path>
              </a:pathLst>
            </a:custGeom>
            <a:solidFill>
              <a:srgbClr val="C6976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 name="Line 14"/>
            <p:cNvSpPr>
              <a:spLocks noChangeShapeType="1"/>
            </p:cNvSpPr>
            <p:nvPr/>
          </p:nvSpPr>
          <p:spPr bwMode="auto">
            <a:xfrm>
              <a:off x="1018" y="5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 name="Line 15"/>
            <p:cNvSpPr>
              <a:spLocks noChangeShapeType="1"/>
            </p:cNvSpPr>
            <p:nvPr/>
          </p:nvSpPr>
          <p:spPr bwMode="auto">
            <a:xfrm>
              <a:off x="1018" y="5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 name="Freeform 16"/>
            <p:cNvSpPr/>
            <p:nvPr/>
          </p:nvSpPr>
          <p:spPr bwMode="auto">
            <a:xfrm>
              <a:off x="1264" y="195"/>
              <a:ext cx="80" cy="196"/>
            </a:xfrm>
            <a:custGeom>
              <a:avLst/>
              <a:gdLst>
                <a:gd name="T0" fmla="*/ 51 w 111"/>
                <a:gd name="T1" fmla="*/ 80 h 274"/>
                <a:gd name="T2" fmla="*/ 44 w 111"/>
                <a:gd name="T3" fmla="*/ 9 h 274"/>
                <a:gd name="T4" fmla="*/ 81 w 111"/>
                <a:gd name="T5" fmla="*/ 64 h 274"/>
                <a:gd name="T6" fmla="*/ 106 w 111"/>
                <a:gd name="T7" fmla="*/ 251 h 274"/>
                <a:gd name="T8" fmla="*/ 111 w 111"/>
                <a:gd name="T9" fmla="*/ 274 h 274"/>
                <a:gd name="T10" fmla="*/ 59 w 111"/>
                <a:gd name="T11" fmla="*/ 249 h 274"/>
                <a:gd name="T12" fmla="*/ 55 w 111"/>
                <a:gd name="T13" fmla="*/ 194 h 274"/>
                <a:gd name="T14" fmla="*/ 48 w 111"/>
                <a:gd name="T15" fmla="*/ 81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274">
                  <a:moveTo>
                    <a:pt x="51" y="80"/>
                  </a:moveTo>
                  <a:cubicBezTo>
                    <a:pt x="47" y="63"/>
                    <a:pt x="0" y="20"/>
                    <a:pt x="44" y="9"/>
                  </a:cubicBezTo>
                  <a:cubicBezTo>
                    <a:pt x="83" y="0"/>
                    <a:pt x="89" y="37"/>
                    <a:pt x="81" y="64"/>
                  </a:cubicBezTo>
                  <a:cubicBezTo>
                    <a:pt x="65" y="125"/>
                    <a:pt x="93" y="191"/>
                    <a:pt x="106" y="251"/>
                  </a:cubicBezTo>
                  <a:cubicBezTo>
                    <a:pt x="107" y="259"/>
                    <a:pt x="108" y="267"/>
                    <a:pt x="111" y="274"/>
                  </a:cubicBezTo>
                  <a:cubicBezTo>
                    <a:pt x="94" y="270"/>
                    <a:pt x="68" y="264"/>
                    <a:pt x="59" y="249"/>
                  </a:cubicBezTo>
                  <a:cubicBezTo>
                    <a:pt x="52" y="236"/>
                    <a:pt x="55" y="209"/>
                    <a:pt x="55" y="194"/>
                  </a:cubicBezTo>
                  <a:cubicBezTo>
                    <a:pt x="54" y="162"/>
                    <a:pt x="64" y="111"/>
                    <a:pt x="48" y="81"/>
                  </a:cubicBezTo>
                </a:path>
              </a:pathLst>
            </a:custGeom>
            <a:solidFill>
              <a:srgbClr val="F9C93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 name="Freeform 17"/>
            <p:cNvSpPr/>
            <p:nvPr/>
          </p:nvSpPr>
          <p:spPr bwMode="auto">
            <a:xfrm>
              <a:off x="1063" y="272"/>
              <a:ext cx="124" cy="188"/>
            </a:xfrm>
            <a:custGeom>
              <a:avLst/>
              <a:gdLst>
                <a:gd name="T0" fmla="*/ 54 w 172"/>
                <a:gd name="T1" fmla="*/ 107 h 262"/>
                <a:gd name="T2" fmla="*/ 22 w 172"/>
                <a:gd name="T3" fmla="*/ 74 h 262"/>
                <a:gd name="T4" fmla="*/ 1 w 172"/>
                <a:gd name="T5" fmla="*/ 42 h 262"/>
                <a:gd name="T6" fmla="*/ 53 w 172"/>
                <a:gd name="T7" fmla="*/ 36 h 262"/>
                <a:gd name="T8" fmla="*/ 139 w 172"/>
                <a:gd name="T9" fmla="*/ 176 h 262"/>
                <a:gd name="T10" fmla="*/ 170 w 172"/>
                <a:gd name="T11" fmla="*/ 212 h 262"/>
                <a:gd name="T12" fmla="*/ 141 w 172"/>
                <a:gd name="T13" fmla="*/ 262 h 262"/>
                <a:gd name="T14" fmla="*/ 99 w 172"/>
                <a:gd name="T15" fmla="*/ 181 h 262"/>
                <a:gd name="T16" fmla="*/ 47 w 172"/>
                <a:gd name="T17" fmla="*/ 9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62">
                  <a:moveTo>
                    <a:pt x="54" y="107"/>
                  </a:moveTo>
                  <a:cubicBezTo>
                    <a:pt x="42" y="100"/>
                    <a:pt x="35" y="83"/>
                    <a:pt x="22" y="74"/>
                  </a:cubicBezTo>
                  <a:cubicBezTo>
                    <a:pt x="9" y="66"/>
                    <a:pt x="0" y="59"/>
                    <a:pt x="1" y="42"/>
                  </a:cubicBezTo>
                  <a:cubicBezTo>
                    <a:pt x="2" y="0"/>
                    <a:pt x="42" y="0"/>
                    <a:pt x="53" y="36"/>
                  </a:cubicBezTo>
                  <a:cubicBezTo>
                    <a:pt x="69" y="89"/>
                    <a:pt x="103" y="134"/>
                    <a:pt x="139" y="176"/>
                  </a:cubicBezTo>
                  <a:cubicBezTo>
                    <a:pt x="146" y="185"/>
                    <a:pt x="169" y="201"/>
                    <a:pt x="170" y="212"/>
                  </a:cubicBezTo>
                  <a:cubicBezTo>
                    <a:pt x="172" y="223"/>
                    <a:pt x="149" y="252"/>
                    <a:pt x="141" y="262"/>
                  </a:cubicBezTo>
                  <a:cubicBezTo>
                    <a:pt x="121" y="245"/>
                    <a:pt x="112" y="204"/>
                    <a:pt x="99" y="181"/>
                  </a:cubicBezTo>
                  <a:cubicBezTo>
                    <a:pt x="83" y="152"/>
                    <a:pt x="64" y="124"/>
                    <a:pt x="47" y="96"/>
                  </a:cubicBezTo>
                </a:path>
              </a:pathLst>
            </a:custGeom>
            <a:solidFill>
              <a:srgbClr val="F9C93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 name="Freeform 18"/>
            <p:cNvSpPr/>
            <p:nvPr/>
          </p:nvSpPr>
          <p:spPr bwMode="auto">
            <a:xfrm>
              <a:off x="1043" y="274"/>
              <a:ext cx="67" cy="67"/>
            </a:xfrm>
            <a:custGeom>
              <a:avLst/>
              <a:gdLst>
                <a:gd name="T0" fmla="*/ 74 w 94"/>
                <a:gd name="T1" fmla="*/ 93 h 93"/>
                <a:gd name="T2" fmla="*/ 40 w 94"/>
                <a:gd name="T3" fmla="*/ 15 h 93"/>
                <a:gd name="T4" fmla="*/ 85 w 94"/>
                <a:gd name="T5" fmla="*/ 25 h 93"/>
                <a:gd name="T6" fmla="*/ 90 w 94"/>
                <a:gd name="T7" fmla="*/ 73 h 93"/>
              </a:gdLst>
              <a:ahLst/>
              <a:cxnLst>
                <a:cxn ang="0">
                  <a:pos x="T0" y="T1"/>
                </a:cxn>
                <a:cxn ang="0">
                  <a:pos x="T2" y="T3"/>
                </a:cxn>
                <a:cxn ang="0">
                  <a:pos x="T4" y="T5"/>
                </a:cxn>
                <a:cxn ang="0">
                  <a:pos x="T6" y="T7"/>
                </a:cxn>
              </a:cxnLst>
              <a:rect l="0" t="0" r="r" b="b"/>
              <a:pathLst>
                <a:path w="94" h="93">
                  <a:moveTo>
                    <a:pt x="74" y="93"/>
                  </a:moveTo>
                  <a:cubicBezTo>
                    <a:pt x="52" y="75"/>
                    <a:pt x="0" y="48"/>
                    <a:pt x="40" y="15"/>
                  </a:cubicBezTo>
                  <a:cubicBezTo>
                    <a:pt x="57" y="0"/>
                    <a:pt x="76" y="8"/>
                    <a:pt x="85" y="25"/>
                  </a:cubicBezTo>
                  <a:cubicBezTo>
                    <a:pt x="94" y="41"/>
                    <a:pt x="89" y="56"/>
                    <a:pt x="90" y="73"/>
                  </a:cubicBezTo>
                </a:path>
              </a:pathLst>
            </a:custGeom>
            <a:solidFill>
              <a:srgbClr val="A8713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 name="Freeform 19"/>
            <p:cNvSpPr/>
            <p:nvPr/>
          </p:nvSpPr>
          <p:spPr bwMode="auto">
            <a:xfrm>
              <a:off x="1276" y="187"/>
              <a:ext cx="51" cy="71"/>
            </a:xfrm>
            <a:custGeom>
              <a:avLst/>
              <a:gdLst>
                <a:gd name="T0" fmla="*/ 36 w 71"/>
                <a:gd name="T1" fmla="*/ 98 h 98"/>
                <a:gd name="T2" fmla="*/ 11 w 71"/>
                <a:gd name="T3" fmla="*/ 29 h 98"/>
                <a:gd name="T4" fmla="*/ 69 w 71"/>
                <a:gd name="T5" fmla="*/ 37 h 98"/>
                <a:gd name="T6" fmla="*/ 58 w 71"/>
                <a:gd name="T7" fmla="*/ 97 h 98"/>
              </a:gdLst>
              <a:ahLst/>
              <a:cxnLst>
                <a:cxn ang="0">
                  <a:pos x="T0" y="T1"/>
                </a:cxn>
                <a:cxn ang="0">
                  <a:pos x="T2" y="T3"/>
                </a:cxn>
                <a:cxn ang="0">
                  <a:pos x="T4" y="T5"/>
                </a:cxn>
                <a:cxn ang="0">
                  <a:pos x="T6" y="T7"/>
                </a:cxn>
              </a:cxnLst>
              <a:rect l="0" t="0" r="r" b="b"/>
              <a:pathLst>
                <a:path w="71" h="98">
                  <a:moveTo>
                    <a:pt x="36" y="98"/>
                  </a:moveTo>
                  <a:cubicBezTo>
                    <a:pt x="32" y="79"/>
                    <a:pt x="0" y="50"/>
                    <a:pt x="11" y="29"/>
                  </a:cubicBezTo>
                  <a:cubicBezTo>
                    <a:pt x="27" y="0"/>
                    <a:pt x="56" y="21"/>
                    <a:pt x="69" y="37"/>
                  </a:cubicBezTo>
                  <a:cubicBezTo>
                    <a:pt x="71" y="58"/>
                    <a:pt x="57" y="77"/>
                    <a:pt x="58" y="97"/>
                  </a:cubicBezTo>
                </a:path>
              </a:pathLst>
            </a:custGeom>
            <a:solidFill>
              <a:srgbClr val="A8713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 name="Freeform 20"/>
            <p:cNvSpPr/>
            <p:nvPr/>
          </p:nvSpPr>
          <p:spPr bwMode="auto">
            <a:xfrm>
              <a:off x="1267" y="765"/>
              <a:ext cx="436" cy="299"/>
            </a:xfrm>
            <a:custGeom>
              <a:avLst/>
              <a:gdLst>
                <a:gd name="T0" fmla="*/ 0 w 605"/>
                <a:gd name="T1" fmla="*/ 266 h 416"/>
                <a:gd name="T2" fmla="*/ 335 w 605"/>
                <a:gd name="T3" fmla="*/ 55 h 416"/>
                <a:gd name="T4" fmla="*/ 569 w 605"/>
                <a:gd name="T5" fmla="*/ 96 h 416"/>
                <a:gd name="T6" fmla="*/ 289 w 605"/>
                <a:gd name="T7" fmla="*/ 412 h 416"/>
                <a:gd name="T8" fmla="*/ 9 w 605"/>
                <a:gd name="T9" fmla="*/ 280 h 416"/>
              </a:gdLst>
              <a:ahLst/>
              <a:cxnLst>
                <a:cxn ang="0">
                  <a:pos x="T0" y="T1"/>
                </a:cxn>
                <a:cxn ang="0">
                  <a:pos x="T2" y="T3"/>
                </a:cxn>
                <a:cxn ang="0">
                  <a:pos x="T4" y="T5"/>
                </a:cxn>
                <a:cxn ang="0">
                  <a:pos x="T6" y="T7"/>
                </a:cxn>
                <a:cxn ang="0">
                  <a:pos x="T8" y="T9"/>
                </a:cxn>
              </a:cxnLst>
              <a:rect l="0" t="0" r="r" b="b"/>
              <a:pathLst>
                <a:path w="605" h="416">
                  <a:moveTo>
                    <a:pt x="0" y="266"/>
                  </a:moveTo>
                  <a:cubicBezTo>
                    <a:pt x="81" y="139"/>
                    <a:pt x="189" y="85"/>
                    <a:pt x="335" y="55"/>
                  </a:cubicBezTo>
                  <a:cubicBezTo>
                    <a:pt x="411" y="39"/>
                    <a:pt x="549" y="0"/>
                    <a:pt x="569" y="96"/>
                  </a:cubicBezTo>
                  <a:cubicBezTo>
                    <a:pt x="605" y="276"/>
                    <a:pt x="466" y="403"/>
                    <a:pt x="289" y="412"/>
                  </a:cubicBezTo>
                  <a:cubicBezTo>
                    <a:pt x="191" y="416"/>
                    <a:pt x="73" y="355"/>
                    <a:pt x="9" y="28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 name="Freeform 21"/>
            <p:cNvSpPr/>
            <p:nvPr/>
          </p:nvSpPr>
          <p:spPr bwMode="auto">
            <a:xfrm>
              <a:off x="1503" y="520"/>
              <a:ext cx="195" cy="477"/>
            </a:xfrm>
            <a:custGeom>
              <a:avLst/>
              <a:gdLst>
                <a:gd name="T0" fmla="*/ 4 w 270"/>
                <a:gd name="T1" fmla="*/ 0 h 664"/>
                <a:gd name="T2" fmla="*/ 0 w 270"/>
                <a:gd name="T3" fmla="*/ 4 h 664"/>
                <a:gd name="T4" fmla="*/ 35 w 270"/>
                <a:gd name="T5" fmla="*/ 73 h 664"/>
                <a:gd name="T6" fmla="*/ 57 w 270"/>
                <a:gd name="T7" fmla="*/ 104 h 664"/>
                <a:gd name="T8" fmla="*/ 85 w 270"/>
                <a:gd name="T9" fmla="*/ 171 h 664"/>
                <a:gd name="T10" fmla="*/ 104 w 270"/>
                <a:gd name="T11" fmla="*/ 217 h 664"/>
                <a:gd name="T12" fmla="*/ 135 w 270"/>
                <a:gd name="T13" fmla="*/ 275 h 664"/>
                <a:gd name="T14" fmla="*/ 161 w 270"/>
                <a:gd name="T15" fmla="*/ 321 h 664"/>
                <a:gd name="T16" fmla="*/ 195 w 270"/>
                <a:gd name="T17" fmla="*/ 371 h 664"/>
                <a:gd name="T18" fmla="*/ 229 w 270"/>
                <a:gd name="T19" fmla="*/ 420 h 664"/>
                <a:gd name="T20" fmla="*/ 175 w 270"/>
                <a:gd name="T21" fmla="*/ 662 h 664"/>
                <a:gd name="T22" fmla="*/ 175 w 270"/>
                <a:gd name="T23" fmla="*/ 662 h 664"/>
                <a:gd name="T24" fmla="*/ 180 w 270"/>
                <a:gd name="T25" fmla="*/ 663 h 664"/>
                <a:gd name="T26" fmla="*/ 236 w 270"/>
                <a:gd name="T27" fmla="*/ 417 h 664"/>
                <a:gd name="T28" fmla="*/ 202 w 270"/>
                <a:gd name="T29" fmla="*/ 366 h 664"/>
                <a:gd name="T30" fmla="*/ 168 w 270"/>
                <a:gd name="T31" fmla="*/ 318 h 664"/>
                <a:gd name="T32" fmla="*/ 142 w 270"/>
                <a:gd name="T33" fmla="*/ 271 h 664"/>
                <a:gd name="T34" fmla="*/ 111 w 270"/>
                <a:gd name="T35" fmla="*/ 214 h 664"/>
                <a:gd name="T36" fmla="*/ 93 w 270"/>
                <a:gd name="T37" fmla="*/ 168 h 664"/>
                <a:gd name="T38" fmla="*/ 64 w 270"/>
                <a:gd name="T39" fmla="*/ 100 h 664"/>
                <a:gd name="T40" fmla="*/ 42 w 270"/>
                <a:gd name="T41" fmla="*/ 68 h 664"/>
                <a:gd name="T42" fmla="*/ 8 w 270"/>
                <a:gd name="T43" fmla="*/ 4 h 664"/>
                <a:gd name="T44" fmla="*/ 4 w 270"/>
                <a:gd name="T4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0" h="664">
                  <a:moveTo>
                    <a:pt x="4" y="0"/>
                  </a:moveTo>
                  <a:cubicBezTo>
                    <a:pt x="2" y="0"/>
                    <a:pt x="0" y="2"/>
                    <a:pt x="0" y="4"/>
                  </a:cubicBezTo>
                  <a:cubicBezTo>
                    <a:pt x="1" y="28"/>
                    <a:pt x="19" y="50"/>
                    <a:pt x="35" y="73"/>
                  </a:cubicBezTo>
                  <a:cubicBezTo>
                    <a:pt x="44" y="84"/>
                    <a:pt x="52" y="94"/>
                    <a:pt x="57" y="104"/>
                  </a:cubicBezTo>
                  <a:cubicBezTo>
                    <a:pt x="69" y="127"/>
                    <a:pt x="77" y="148"/>
                    <a:pt x="85" y="171"/>
                  </a:cubicBezTo>
                  <a:cubicBezTo>
                    <a:pt x="104" y="217"/>
                    <a:pt x="104" y="217"/>
                    <a:pt x="104" y="217"/>
                  </a:cubicBezTo>
                  <a:cubicBezTo>
                    <a:pt x="112" y="237"/>
                    <a:pt x="124" y="256"/>
                    <a:pt x="135" y="275"/>
                  </a:cubicBezTo>
                  <a:cubicBezTo>
                    <a:pt x="144" y="290"/>
                    <a:pt x="153" y="305"/>
                    <a:pt x="161" y="321"/>
                  </a:cubicBezTo>
                  <a:cubicBezTo>
                    <a:pt x="170" y="339"/>
                    <a:pt x="183" y="355"/>
                    <a:pt x="195" y="371"/>
                  </a:cubicBezTo>
                  <a:cubicBezTo>
                    <a:pt x="208" y="387"/>
                    <a:pt x="220" y="402"/>
                    <a:pt x="229" y="420"/>
                  </a:cubicBezTo>
                  <a:cubicBezTo>
                    <a:pt x="262" y="490"/>
                    <a:pt x="244" y="617"/>
                    <a:pt x="175" y="662"/>
                  </a:cubicBezTo>
                  <a:cubicBezTo>
                    <a:pt x="173" y="663"/>
                    <a:pt x="174" y="660"/>
                    <a:pt x="175" y="662"/>
                  </a:cubicBezTo>
                  <a:cubicBezTo>
                    <a:pt x="176" y="664"/>
                    <a:pt x="178" y="664"/>
                    <a:pt x="180" y="663"/>
                  </a:cubicBezTo>
                  <a:cubicBezTo>
                    <a:pt x="253" y="616"/>
                    <a:pt x="270" y="490"/>
                    <a:pt x="236" y="417"/>
                  </a:cubicBezTo>
                  <a:cubicBezTo>
                    <a:pt x="227" y="398"/>
                    <a:pt x="214" y="382"/>
                    <a:pt x="202" y="366"/>
                  </a:cubicBezTo>
                  <a:cubicBezTo>
                    <a:pt x="189" y="351"/>
                    <a:pt x="177" y="335"/>
                    <a:pt x="168" y="318"/>
                  </a:cubicBezTo>
                  <a:cubicBezTo>
                    <a:pt x="160" y="301"/>
                    <a:pt x="151" y="286"/>
                    <a:pt x="142" y="271"/>
                  </a:cubicBezTo>
                  <a:cubicBezTo>
                    <a:pt x="131" y="252"/>
                    <a:pt x="120" y="233"/>
                    <a:pt x="111" y="214"/>
                  </a:cubicBezTo>
                  <a:cubicBezTo>
                    <a:pt x="93" y="168"/>
                    <a:pt x="93" y="168"/>
                    <a:pt x="93" y="168"/>
                  </a:cubicBezTo>
                  <a:cubicBezTo>
                    <a:pt x="85" y="146"/>
                    <a:pt x="76" y="123"/>
                    <a:pt x="64" y="100"/>
                  </a:cubicBezTo>
                  <a:cubicBezTo>
                    <a:pt x="59" y="90"/>
                    <a:pt x="50" y="79"/>
                    <a:pt x="42" y="68"/>
                  </a:cubicBezTo>
                  <a:cubicBezTo>
                    <a:pt x="26" y="47"/>
                    <a:pt x="9" y="25"/>
                    <a:pt x="8" y="4"/>
                  </a:cubicBezTo>
                  <a:cubicBezTo>
                    <a:pt x="8" y="1"/>
                    <a:pt x="6"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 name="Freeform 22"/>
            <p:cNvSpPr/>
            <p:nvPr/>
          </p:nvSpPr>
          <p:spPr bwMode="auto">
            <a:xfrm>
              <a:off x="928" y="367"/>
              <a:ext cx="742" cy="674"/>
            </a:xfrm>
            <a:custGeom>
              <a:avLst/>
              <a:gdLst>
                <a:gd name="T0" fmla="*/ 608 w 1030"/>
                <a:gd name="T1" fmla="*/ 932 h 939"/>
                <a:gd name="T2" fmla="*/ 493 w 1030"/>
                <a:gd name="T3" fmla="*/ 841 h 939"/>
                <a:gd name="T4" fmla="*/ 452 w 1030"/>
                <a:gd name="T5" fmla="*/ 787 h 939"/>
                <a:gd name="T6" fmla="*/ 348 w 1030"/>
                <a:gd name="T7" fmla="*/ 630 h 939"/>
                <a:gd name="T8" fmla="*/ 295 w 1030"/>
                <a:gd name="T9" fmla="*/ 480 h 939"/>
                <a:gd name="T10" fmla="*/ 287 w 1030"/>
                <a:gd name="T11" fmla="*/ 433 h 939"/>
                <a:gd name="T12" fmla="*/ 265 w 1030"/>
                <a:gd name="T13" fmla="*/ 345 h 939"/>
                <a:gd name="T14" fmla="*/ 262 w 1030"/>
                <a:gd name="T15" fmla="*/ 343 h 939"/>
                <a:gd name="T16" fmla="*/ 259 w 1030"/>
                <a:gd name="T17" fmla="*/ 344 h 939"/>
                <a:gd name="T18" fmla="*/ 232 w 1030"/>
                <a:gd name="T19" fmla="*/ 362 h 939"/>
                <a:gd name="T20" fmla="*/ 140 w 1030"/>
                <a:gd name="T21" fmla="*/ 403 h 939"/>
                <a:gd name="T22" fmla="*/ 18 w 1030"/>
                <a:gd name="T23" fmla="*/ 349 h 939"/>
                <a:gd name="T24" fmla="*/ 121 w 1030"/>
                <a:gd name="T25" fmla="*/ 265 h 939"/>
                <a:gd name="T26" fmla="*/ 136 w 1030"/>
                <a:gd name="T27" fmla="*/ 260 h 939"/>
                <a:gd name="T28" fmla="*/ 258 w 1030"/>
                <a:gd name="T29" fmla="*/ 206 h 939"/>
                <a:gd name="T30" fmla="*/ 328 w 1030"/>
                <a:gd name="T31" fmla="*/ 132 h 939"/>
                <a:gd name="T32" fmla="*/ 339 w 1030"/>
                <a:gd name="T33" fmla="*/ 116 h 939"/>
                <a:gd name="T34" fmla="*/ 467 w 1030"/>
                <a:gd name="T35" fmla="*/ 31 h 939"/>
                <a:gd name="T36" fmla="*/ 727 w 1030"/>
                <a:gd name="T37" fmla="*/ 71 h 939"/>
                <a:gd name="T38" fmla="*/ 853 w 1030"/>
                <a:gd name="T39" fmla="*/ 95 h 939"/>
                <a:gd name="T40" fmla="*/ 923 w 1030"/>
                <a:gd name="T41" fmla="*/ 76 h 939"/>
                <a:gd name="T42" fmla="*/ 944 w 1030"/>
                <a:gd name="T43" fmla="*/ 64 h 939"/>
                <a:gd name="T44" fmla="*/ 982 w 1030"/>
                <a:gd name="T45" fmla="*/ 47 h 939"/>
                <a:gd name="T46" fmla="*/ 1005 w 1030"/>
                <a:gd name="T47" fmla="*/ 58 h 939"/>
                <a:gd name="T48" fmla="*/ 1004 w 1030"/>
                <a:gd name="T49" fmla="*/ 147 h 939"/>
                <a:gd name="T50" fmla="*/ 896 w 1030"/>
                <a:gd name="T51" fmla="*/ 226 h 939"/>
                <a:gd name="T52" fmla="*/ 812 w 1030"/>
                <a:gd name="T53" fmla="*/ 221 h 939"/>
                <a:gd name="T54" fmla="*/ 806 w 1030"/>
                <a:gd name="T55" fmla="*/ 222 h 939"/>
                <a:gd name="T56" fmla="*/ 807 w 1030"/>
                <a:gd name="T57" fmla="*/ 228 h 939"/>
                <a:gd name="T58" fmla="*/ 897 w 1030"/>
                <a:gd name="T59" fmla="*/ 234 h 939"/>
                <a:gd name="T60" fmla="*/ 1011 w 1030"/>
                <a:gd name="T61" fmla="*/ 151 h 939"/>
                <a:gd name="T62" fmla="*/ 1012 w 1030"/>
                <a:gd name="T63" fmla="*/ 53 h 939"/>
                <a:gd name="T64" fmla="*/ 981 w 1030"/>
                <a:gd name="T65" fmla="*/ 39 h 939"/>
                <a:gd name="T66" fmla="*/ 940 w 1030"/>
                <a:gd name="T67" fmla="*/ 57 h 939"/>
                <a:gd name="T68" fmla="*/ 920 w 1030"/>
                <a:gd name="T69" fmla="*/ 68 h 939"/>
                <a:gd name="T70" fmla="*/ 852 w 1030"/>
                <a:gd name="T71" fmla="*/ 87 h 939"/>
                <a:gd name="T72" fmla="*/ 731 w 1030"/>
                <a:gd name="T73" fmla="*/ 64 h 939"/>
                <a:gd name="T74" fmla="*/ 465 w 1030"/>
                <a:gd name="T75" fmla="*/ 23 h 939"/>
                <a:gd name="T76" fmla="*/ 333 w 1030"/>
                <a:gd name="T77" fmla="*/ 112 h 939"/>
                <a:gd name="T78" fmla="*/ 321 w 1030"/>
                <a:gd name="T79" fmla="*/ 128 h 939"/>
                <a:gd name="T80" fmla="*/ 254 w 1030"/>
                <a:gd name="T81" fmla="*/ 199 h 939"/>
                <a:gd name="T82" fmla="*/ 134 w 1030"/>
                <a:gd name="T83" fmla="*/ 253 h 939"/>
                <a:gd name="T84" fmla="*/ 119 w 1030"/>
                <a:gd name="T85" fmla="*/ 257 h 939"/>
                <a:gd name="T86" fmla="*/ 10 w 1030"/>
                <a:gd name="T87" fmla="*/ 350 h 939"/>
                <a:gd name="T88" fmla="*/ 141 w 1030"/>
                <a:gd name="T89" fmla="*/ 411 h 939"/>
                <a:gd name="T90" fmla="*/ 237 w 1030"/>
                <a:gd name="T91" fmla="*/ 369 h 939"/>
                <a:gd name="T92" fmla="*/ 259 w 1030"/>
                <a:gd name="T93" fmla="*/ 353 h 939"/>
                <a:gd name="T94" fmla="*/ 279 w 1030"/>
                <a:gd name="T95" fmla="*/ 435 h 939"/>
                <a:gd name="T96" fmla="*/ 287 w 1030"/>
                <a:gd name="T97" fmla="*/ 482 h 939"/>
                <a:gd name="T98" fmla="*/ 340 w 1030"/>
                <a:gd name="T99" fmla="*/ 633 h 939"/>
                <a:gd name="T100" fmla="*/ 446 w 1030"/>
                <a:gd name="T101" fmla="*/ 792 h 939"/>
                <a:gd name="T102" fmla="*/ 487 w 1030"/>
                <a:gd name="T103" fmla="*/ 845 h 939"/>
                <a:gd name="T104" fmla="*/ 603 w 1030"/>
                <a:gd name="T105"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0" h="939">
                  <a:moveTo>
                    <a:pt x="608" y="932"/>
                  </a:moveTo>
                  <a:cubicBezTo>
                    <a:pt x="563" y="913"/>
                    <a:pt x="520" y="877"/>
                    <a:pt x="493" y="841"/>
                  </a:cubicBezTo>
                  <a:cubicBezTo>
                    <a:pt x="452" y="787"/>
                    <a:pt x="452" y="787"/>
                    <a:pt x="452" y="787"/>
                  </a:cubicBezTo>
                  <a:cubicBezTo>
                    <a:pt x="413" y="736"/>
                    <a:pt x="376" y="688"/>
                    <a:pt x="348" y="630"/>
                  </a:cubicBezTo>
                  <a:cubicBezTo>
                    <a:pt x="325" y="583"/>
                    <a:pt x="308" y="533"/>
                    <a:pt x="295" y="480"/>
                  </a:cubicBezTo>
                  <a:cubicBezTo>
                    <a:pt x="292" y="465"/>
                    <a:pt x="289" y="450"/>
                    <a:pt x="287" y="433"/>
                  </a:cubicBezTo>
                  <a:cubicBezTo>
                    <a:pt x="282" y="402"/>
                    <a:pt x="278" y="370"/>
                    <a:pt x="265" y="345"/>
                  </a:cubicBezTo>
                  <a:cubicBezTo>
                    <a:pt x="264" y="344"/>
                    <a:pt x="263" y="343"/>
                    <a:pt x="262" y="343"/>
                  </a:cubicBezTo>
                  <a:cubicBezTo>
                    <a:pt x="261" y="343"/>
                    <a:pt x="260" y="343"/>
                    <a:pt x="259" y="344"/>
                  </a:cubicBezTo>
                  <a:cubicBezTo>
                    <a:pt x="232" y="362"/>
                    <a:pt x="232" y="362"/>
                    <a:pt x="232" y="362"/>
                  </a:cubicBezTo>
                  <a:cubicBezTo>
                    <a:pt x="204" y="382"/>
                    <a:pt x="179" y="400"/>
                    <a:pt x="140" y="403"/>
                  </a:cubicBezTo>
                  <a:cubicBezTo>
                    <a:pt x="102" y="406"/>
                    <a:pt x="25" y="390"/>
                    <a:pt x="18" y="349"/>
                  </a:cubicBezTo>
                  <a:cubicBezTo>
                    <a:pt x="10" y="301"/>
                    <a:pt x="79" y="278"/>
                    <a:pt x="121" y="265"/>
                  </a:cubicBezTo>
                  <a:cubicBezTo>
                    <a:pt x="136" y="260"/>
                    <a:pt x="136" y="260"/>
                    <a:pt x="136" y="260"/>
                  </a:cubicBezTo>
                  <a:cubicBezTo>
                    <a:pt x="183" y="244"/>
                    <a:pt x="224" y="226"/>
                    <a:pt x="258" y="206"/>
                  </a:cubicBezTo>
                  <a:cubicBezTo>
                    <a:pt x="290" y="188"/>
                    <a:pt x="309" y="161"/>
                    <a:pt x="328" y="132"/>
                  </a:cubicBezTo>
                  <a:cubicBezTo>
                    <a:pt x="339" y="116"/>
                    <a:pt x="339" y="116"/>
                    <a:pt x="339" y="116"/>
                  </a:cubicBezTo>
                  <a:cubicBezTo>
                    <a:pt x="369" y="74"/>
                    <a:pt x="414" y="44"/>
                    <a:pt x="467" y="31"/>
                  </a:cubicBezTo>
                  <a:cubicBezTo>
                    <a:pt x="558" y="8"/>
                    <a:pt x="640" y="21"/>
                    <a:pt x="727" y="71"/>
                  </a:cubicBezTo>
                  <a:cubicBezTo>
                    <a:pt x="766" y="94"/>
                    <a:pt x="806" y="101"/>
                    <a:pt x="853" y="95"/>
                  </a:cubicBezTo>
                  <a:cubicBezTo>
                    <a:pt x="876" y="92"/>
                    <a:pt x="899" y="86"/>
                    <a:pt x="923" y="76"/>
                  </a:cubicBezTo>
                  <a:cubicBezTo>
                    <a:pt x="944" y="64"/>
                    <a:pt x="944" y="64"/>
                    <a:pt x="944" y="64"/>
                  </a:cubicBezTo>
                  <a:cubicBezTo>
                    <a:pt x="957" y="56"/>
                    <a:pt x="971" y="48"/>
                    <a:pt x="982" y="47"/>
                  </a:cubicBezTo>
                  <a:cubicBezTo>
                    <a:pt x="992" y="47"/>
                    <a:pt x="1000" y="50"/>
                    <a:pt x="1005" y="58"/>
                  </a:cubicBezTo>
                  <a:cubicBezTo>
                    <a:pt x="1020" y="79"/>
                    <a:pt x="1012" y="127"/>
                    <a:pt x="1004" y="147"/>
                  </a:cubicBezTo>
                  <a:cubicBezTo>
                    <a:pt x="986" y="190"/>
                    <a:pt x="951" y="215"/>
                    <a:pt x="896" y="226"/>
                  </a:cubicBezTo>
                  <a:cubicBezTo>
                    <a:pt x="867" y="231"/>
                    <a:pt x="830" y="233"/>
                    <a:pt x="812" y="221"/>
                  </a:cubicBezTo>
                  <a:cubicBezTo>
                    <a:pt x="810" y="220"/>
                    <a:pt x="807" y="220"/>
                    <a:pt x="806" y="222"/>
                  </a:cubicBezTo>
                  <a:cubicBezTo>
                    <a:pt x="805" y="224"/>
                    <a:pt x="805" y="226"/>
                    <a:pt x="807" y="228"/>
                  </a:cubicBezTo>
                  <a:cubicBezTo>
                    <a:pt x="833" y="245"/>
                    <a:pt x="883" y="237"/>
                    <a:pt x="897" y="234"/>
                  </a:cubicBezTo>
                  <a:cubicBezTo>
                    <a:pt x="955" y="222"/>
                    <a:pt x="992" y="195"/>
                    <a:pt x="1011" y="151"/>
                  </a:cubicBezTo>
                  <a:cubicBezTo>
                    <a:pt x="1020" y="130"/>
                    <a:pt x="1030" y="78"/>
                    <a:pt x="1012" y="53"/>
                  </a:cubicBezTo>
                  <a:cubicBezTo>
                    <a:pt x="1005" y="43"/>
                    <a:pt x="995" y="38"/>
                    <a:pt x="981" y="39"/>
                  </a:cubicBezTo>
                  <a:cubicBezTo>
                    <a:pt x="968" y="40"/>
                    <a:pt x="954" y="49"/>
                    <a:pt x="940" y="57"/>
                  </a:cubicBezTo>
                  <a:cubicBezTo>
                    <a:pt x="920" y="68"/>
                    <a:pt x="920" y="68"/>
                    <a:pt x="920" y="68"/>
                  </a:cubicBezTo>
                  <a:cubicBezTo>
                    <a:pt x="897" y="78"/>
                    <a:pt x="875" y="84"/>
                    <a:pt x="852" y="87"/>
                  </a:cubicBezTo>
                  <a:cubicBezTo>
                    <a:pt x="806" y="93"/>
                    <a:pt x="769" y="86"/>
                    <a:pt x="731" y="64"/>
                  </a:cubicBezTo>
                  <a:cubicBezTo>
                    <a:pt x="642" y="13"/>
                    <a:pt x="558" y="0"/>
                    <a:pt x="465" y="23"/>
                  </a:cubicBezTo>
                  <a:cubicBezTo>
                    <a:pt x="411" y="36"/>
                    <a:pt x="364" y="68"/>
                    <a:pt x="333" y="112"/>
                  </a:cubicBezTo>
                  <a:cubicBezTo>
                    <a:pt x="321" y="128"/>
                    <a:pt x="321" y="128"/>
                    <a:pt x="321" y="128"/>
                  </a:cubicBezTo>
                  <a:cubicBezTo>
                    <a:pt x="302" y="155"/>
                    <a:pt x="285" y="182"/>
                    <a:pt x="254" y="199"/>
                  </a:cubicBezTo>
                  <a:cubicBezTo>
                    <a:pt x="220" y="219"/>
                    <a:pt x="180" y="237"/>
                    <a:pt x="134" y="253"/>
                  </a:cubicBezTo>
                  <a:cubicBezTo>
                    <a:pt x="119" y="257"/>
                    <a:pt x="119" y="257"/>
                    <a:pt x="119" y="257"/>
                  </a:cubicBezTo>
                  <a:cubicBezTo>
                    <a:pt x="74" y="271"/>
                    <a:pt x="0" y="295"/>
                    <a:pt x="10" y="350"/>
                  </a:cubicBezTo>
                  <a:cubicBezTo>
                    <a:pt x="18" y="401"/>
                    <a:pt x="106" y="414"/>
                    <a:pt x="141" y="411"/>
                  </a:cubicBezTo>
                  <a:cubicBezTo>
                    <a:pt x="182" y="407"/>
                    <a:pt x="209" y="389"/>
                    <a:pt x="237" y="369"/>
                  </a:cubicBezTo>
                  <a:cubicBezTo>
                    <a:pt x="237" y="369"/>
                    <a:pt x="253" y="357"/>
                    <a:pt x="259" y="353"/>
                  </a:cubicBezTo>
                  <a:cubicBezTo>
                    <a:pt x="270" y="376"/>
                    <a:pt x="275" y="406"/>
                    <a:pt x="279" y="435"/>
                  </a:cubicBezTo>
                  <a:cubicBezTo>
                    <a:pt x="281" y="451"/>
                    <a:pt x="284" y="467"/>
                    <a:pt x="287" y="482"/>
                  </a:cubicBezTo>
                  <a:cubicBezTo>
                    <a:pt x="300" y="535"/>
                    <a:pt x="318" y="586"/>
                    <a:pt x="340" y="633"/>
                  </a:cubicBezTo>
                  <a:cubicBezTo>
                    <a:pt x="369" y="693"/>
                    <a:pt x="408" y="743"/>
                    <a:pt x="446" y="792"/>
                  </a:cubicBezTo>
                  <a:cubicBezTo>
                    <a:pt x="487" y="845"/>
                    <a:pt x="487" y="845"/>
                    <a:pt x="487" y="845"/>
                  </a:cubicBezTo>
                  <a:cubicBezTo>
                    <a:pt x="513" y="881"/>
                    <a:pt x="556" y="919"/>
                    <a:pt x="603" y="939"/>
                  </a:cubicBezTo>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 name="Freeform 23"/>
            <p:cNvSpPr/>
            <p:nvPr/>
          </p:nvSpPr>
          <p:spPr bwMode="auto">
            <a:xfrm>
              <a:off x="1363" y="895"/>
              <a:ext cx="246" cy="135"/>
            </a:xfrm>
            <a:custGeom>
              <a:avLst/>
              <a:gdLst>
                <a:gd name="T0" fmla="*/ 338 w 342"/>
                <a:gd name="T1" fmla="*/ 0 h 188"/>
                <a:gd name="T2" fmla="*/ 334 w 342"/>
                <a:gd name="T3" fmla="*/ 4 h 188"/>
                <a:gd name="T4" fmla="*/ 210 w 342"/>
                <a:gd name="T5" fmla="*/ 172 h 188"/>
                <a:gd name="T6" fmla="*/ 92 w 342"/>
                <a:gd name="T7" fmla="*/ 160 h 188"/>
                <a:gd name="T8" fmla="*/ 36 w 342"/>
                <a:gd name="T9" fmla="*/ 116 h 188"/>
                <a:gd name="T10" fmla="*/ 7 w 342"/>
                <a:gd name="T11" fmla="*/ 90 h 188"/>
                <a:gd name="T12" fmla="*/ 1 w 342"/>
                <a:gd name="T13" fmla="*/ 91 h 188"/>
                <a:gd name="T14" fmla="*/ 2 w 342"/>
                <a:gd name="T15" fmla="*/ 96 h 188"/>
                <a:gd name="T16" fmla="*/ 30 w 342"/>
                <a:gd name="T17" fmla="*/ 122 h 188"/>
                <a:gd name="T18" fmla="*/ 88 w 342"/>
                <a:gd name="T19" fmla="*/ 167 h 188"/>
                <a:gd name="T20" fmla="*/ 211 w 342"/>
                <a:gd name="T21" fmla="*/ 180 h 188"/>
                <a:gd name="T22" fmla="*/ 342 w 342"/>
                <a:gd name="T23" fmla="*/ 5 h 188"/>
                <a:gd name="T24" fmla="*/ 338 w 342"/>
                <a:gd name="T25"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188">
                  <a:moveTo>
                    <a:pt x="338" y="0"/>
                  </a:moveTo>
                  <a:cubicBezTo>
                    <a:pt x="336" y="0"/>
                    <a:pt x="334" y="2"/>
                    <a:pt x="334" y="4"/>
                  </a:cubicBezTo>
                  <a:cubicBezTo>
                    <a:pt x="326" y="77"/>
                    <a:pt x="305" y="155"/>
                    <a:pt x="210" y="172"/>
                  </a:cubicBezTo>
                  <a:cubicBezTo>
                    <a:pt x="165" y="180"/>
                    <a:pt x="128" y="176"/>
                    <a:pt x="92" y="160"/>
                  </a:cubicBezTo>
                  <a:cubicBezTo>
                    <a:pt x="70" y="150"/>
                    <a:pt x="53" y="133"/>
                    <a:pt x="36" y="116"/>
                  </a:cubicBezTo>
                  <a:cubicBezTo>
                    <a:pt x="27" y="107"/>
                    <a:pt x="17" y="98"/>
                    <a:pt x="7" y="90"/>
                  </a:cubicBezTo>
                  <a:cubicBezTo>
                    <a:pt x="5" y="88"/>
                    <a:pt x="3" y="89"/>
                    <a:pt x="1" y="91"/>
                  </a:cubicBezTo>
                  <a:cubicBezTo>
                    <a:pt x="0" y="92"/>
                    <a:pt x="0" y="95"/>
                    <a:pt x="2" y="96"/>
                  </a:cubicBezTo>
                  <a:cubicBezTo>
                    <a:pt x="12" y="104"/>
                    <a:pt x="21" y="113"/>
                    <a:pt x="30" y="122"/>
                  </a:cubicBezTo>
                  <a:cubicBezTo>
                    <a:pt x="47" y="139"/>
                    <a:pt x="65" y="156"/>
                    <a:pt x="88" y="167"/>
                  </a:cubicBezTo>
                  <a:cubicBezTo>
                    <a:pt x="126" y="184"/>
                    <a:pt x="164" y="188"/>
                    <a:pt x="211" y="180"/>
                  </a:cubicBezTo>
                  <a:cubicBezTo>
                    <a:pt x="313" y="162"/>
                    <a:pt x="334" y="77"/>
                    <a:pt x="342" y="5"/>
                  </a:cubicBezTo>
                  <a:cubicBezTo>
                    <a:pt x="342" y="3"/>
                    <a:pt x="340" y="1"/>
                    <a:pt x="338"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 name="Freeform 24"/>
            <p:cNvSpPr/>
            <p:nvPr/>
          </p:nvSpPr>
          <p:spPr bwMode="auto">
            <a:xfrm>
              <a:off x="1354" y="950"/>
              <a:ext cx="14" cy="16"/>
            </a:xfrm>
            <a:custGeom>
              <a:avLst/>
              <a:gdLst>
                <a:gd name="T0" fmla="*/ 12 w 19"/>
                <a:gd name="T1" fmla="*/ 2 h 22"/>
                <a:gd name="T2" fmla="*/ 12 w 19"/>
                <a:gd name="T3" fmla="*/ 2 h 22"/>
                <a:gd name="T4" fmla="*/ 11 w 19"/>
                <a:gd name="T5" fmla="*/ 3 h 22"/>
                <a:gd name="T6" fmla="*/ 10 w 19"/>
                <a:gd name="T7" fmla="*/ 1 h 22"/>
                <a:gd name="T8" fmla="*/ 5 w 19"/>
                <a:gd name="T9" fmla="*/ 3 h 22"/>
                <a:gd name="T10" fmla="*/ 2 w 19"/>
                <a:gd name="T11" fmla="*/ 12 h 22"/>
                <a:gd name="T12" fmla="*/ 1 w 19"/>
                <a:gd name="T13" fmla="*/ 15 h 22"/>
                <a:gd name="T14" fmla="*/ 1 w 19"/>
                <a:gd name="T15" fmla="*/ 16 h 22"/>
                <a:gd name="T16" fmla="*/ 1 w 19"/>
                <a:gd name="T17" fmla="*/ 16 h 22"/>
                <a:gd name="T18" fmla="*/ 1 w 19"/>
                <a:gd name="T19" fmla="*/ 17 h 22"/>
                <a:gd name="T20" fmla="*/ 2 w 19"/>
                <a:gd name="T21" fmla="*/ 21 h 22"/>
                <a:gd name="T22" fmla="*/ 8 w 19"/>
                <a:gd name="T23" fmla="*/ 20 h 22"/>
                <a:gd name="T24" fmla="*/ 9 w 19"/>
                <a:gd name="T25" fmla="*/ 18 h 22"/>
                <a:gd name="T26" fmla="*/ 18 w 19"/>
                <a:gd name="T27" fmla="*/ 8 h 22"/>
                <a:gd name="T28" fmla="*/ 18 w 19"/>
                <a:gd name="T29" fmla="*/ 8 h 22"/>
                <a:gd name="T30" fmla="*/ 18 w 19"/>
                <a:gd name="T31" fmla="*/ 6 h 22"/>
                <a:gd name="T32" fmla="*/ 17 w 19"/>
                <a:gd name="T33" fmla="*/ 2 h 22"/>
                <a:gd name="T34" fmla="*/ 12 w 19"/>
                <a:gd name="T3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2">
                  <a:moveTo>
                    <a:pt x="12" y="2"/>
                  </a:moveTo>
                  <a:cubicBezTo>
                    <a:pt x="12" y="2"/>
                    <a:pt x="12" y="2"/>
                    <a:pt x="12" y="2"/>
                  </a:cubicBezTo>
                  <a:cubicBezTo>
                    <a:pt x="12" y="2"/>
                    <a:pt x="11" y="3"/>
                    <a:pt x="11" y="3"/>
                  </a:cubicBezTo>
                  <a:cubicBezTo>
                    <a:pt x="11" y="2"/>
                    <a:pt x="11" y="1"/>
                    <a:pt x="10" y="1"/>
                  </a:cubicBezTo>
                  <a:cubicBezTo>
                    <a:pt x="8" y="0"/>
                    <a:pt x="6" y="1"/>
                    <a:pt x="5" y="3"/>
                  </a:cubicBezTo>
                  <a:cubicBezTo>
                    <a:pt x="2" y="12"/>
                    <a:pt x="2" y="12"/>
                    <a:pt x="2" y="12"/>
                  </a:cubicBezTo>
                  <a:cubicBezTo>
                    <a:pt x="2" y="12"/>
                    <a:pt x="1" y="15"/>
                    <a:pt x="1" y="15"/>
                  </a:cubicBezTo>
                  <a:cubicBezTo>
                    <a:pt x="1" y="16"/>
                    <a:pt x="1" y="16"/>
                    <a:pt x="1" y="16"/>
                  </a:cubicBezTo>
                  <a:cubicBezTo>
                    <a:pt x="1" y="16"/>
                    <a:pt x="1" y="16"/>
                    <a:pt x="1" y="16"/>
                  </a:cubicBezTo>
                  <a:cubicBezTo>
                    <a:pt x="1" y="16"/>
                    <a:pt x="1" y="16"/>
                    <a:pt x="1" y="17"/>
                  </a:cubicBezTo>
                  <a:cubicBezTo>
                    <a:pt x="0" y="18"/>
                    <a:pt x="1" y="20"/>
                    <a:pt x="2" y="21"/>
                  </a:cubicBezTo>
                  <a:cubicBezTo>
                    <a:pt x="4" y="22"/>
                    <a:pt x="7" y="22"/>
                    <a:pt x="8" y="20"/>
                  </a:cubicBezTo>
                  <a:cubicBezTo>
                    <a:pt x="9" y="18"/>
                    <a:pt x="9" y="18"/>
                    <a:pt x="9" y="18"/>
                  </a:cubicBezTo>
                  <a:cubicBezTo>
                    <a:pt x="9" y="18"/>
                    <a:pt x="18" y="8"/>
                    <a:pt x="18" y="8"/>
                  </a:cubicBezTo>
                  <a:cubicBezTo>
                    <a:pt x="18" y="8"/>
                    <a:pt x="18" y="8"/>
                    <a:pt x="18" y="8"/>
                  </a:cubicBezTo>
                  <a:cubicBezTo>
                    <a:pt x="18" y="7"/>
                    <a:pt x="18" y="7"/>
                    <a:pt x="18" y="6"/>
                  </a:cubicBezTo>
                  <a:cubicBezTo>
                    <a:pt x="19" y="5"/>
                    <a:pt x="18" y="3"/>
                    <a:pt x="17" y="2"/>
                  </a:cubicBezTo>
                  <a:cubicBezTo>
                    <a:pt x="16" y="1"/>
                    <a:pt x="13" y="1"/>
                    <a:pt x="12"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 name="Freeform 25"/>
            <p:cNvSpPr/>
            <p:nvPr/>
          </p:nvSpPr>
          <p:spPr bwMode="auto">
            <a:xfrm>
              <a:off x="1492" y="945"/>
              <a:ext cx="38" cy="74"/>
            </a:xfrm>
            <a:custGeom>
              <a:avLst/>
              <a:gdLst>
                <a:gd name="T0" fmla="*/ 3 w 53"/>
                <a:gd name="T1" fmla="*/ 1 h 103"/>
                <a:gd name="T2" fmla="*/ 1 w 53"/>
                <a:gd name="T3" fmla="*/ 6 h 103"/>
                <a:gd name="T4" fmla="*/ 13 w 53"/>
                <a:gd name="T5" fmla="*/ 28 h 103"/>
                <a:gd name="T6" fmla="*/ 45 w 53"/>
                <a:gd name="T7" fmla="*/ 99 h 103"/>
                <a:gd name="T8" fmla="*/ 50 w 53"/>
                <a:gd name="T9" fmla="*/ 102 h 103"/>
                <a:gd name="T10" fmla="*/ 53 w 53"/>
                <a:gd name="T11" fmla="*/ 97 h 103"/>
                <a:gd name="T12" fmla="*/ 20 w 53"/>
                <a:gd name="T13" fmla="*/ 25 h 103"/>
                <a:gd name="T14" fmla="*/ 9 w 53"/>
                <a:gd name="T15" fmla="*/ 2 h 103"/>
                <a:gd name="T16" fmla="*/ 3 w 53"/>
                <a:gd name="T17"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03">
                  <a:moveTo>
                    <a:pt x="3" y="1"/>
                  </a:moveTo>
                  <a:cubicBezTo>
                    <a:pt x="1" y="2"/>
                    <a:pt x="0" y="4"/>
                    <a:pt x="1" y="6"/>
                  </a:cubicBezTo>
                  <a:cubicBezTo>
                    <a:pt x="13" y="28"/>
                    <a:pt x="13" y="28"/>
                    <a:pt x="13" y="28"/>
                  </a:cubicBezTo>
                  <a:cubicBezTo>
                    <a:pt x="25" y="53"/>
                    <a:pt x="40" y="81"/>
                    <a:pt x="45" y="99"/>
                  </a:cubicBezTo>
                  <a:cubicBezTo>
                    <a:pt x="45" y="101"/>
                    <a:pt x="48" y="103"/>
                    <a:pt x="50" y="102"/>
                  </a:cubicBezTo>
                  <a:cubicBezTo>
                    <a:pt x="52" y="101"/>
                    <a:pt x="53" y="99"/>
                    <a:pt x="53" y="97"/>
                  </a:cubicBezTo>
                  <a:cubicBezTo>
                    <a:pt x="47" y="78"/>
                    <a:pt x="33" y="50"/>
                    <a:pt x="20" y="25"/>
                  </a:cubicBezTo>
                  <a:cubicBezTo>
                    <a:pt x="9" y="2"/>
                    <a:pt x="9" y="2"/>
                    <a:pt x="9" y="2"/>
                  </a:cubicBezTo>
                  <a:cubicBezTo>
                    <a:pt x="8" y="0"/>
                    <a:pt x="5" y="0"/>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 name="Freeform 26"/>
            <p:cNvSpPr/>
            <p:nvPr/>
          </p:nvSpPr>
          <p:spPr bwMode="auto">
            <a:xfrm>
              <a:off x="1454" y="908"/>
              <a:ext cx="65" cy="42"/>
            </a:xfrm>
            <a:custGeom>
              <a:avLst/>
              <a:gdLst>
                <a:gd name="T0" fmla="*/ 56 w 90"/>
                <a:gd name="T1" fmla="*/ 58 h 58"/>
                <a:gd name="T2" fmla="*/ 0 w 90"/>
                <a:gd name="T3" fmla="*/ 33 h 58"/>
                <a:gd name="T4" fmla="*/ 81 w 90"/>
                <a:gd name="T5" fmla="*/ 0 h 58"/>
                <a:gd name="T6" fmla="*/ 54 w 90"/>
                <a:gd name="T7" fmla="*/ 57 h 58"/>
              </a:gdLst>
              <a:ahLst/>
              <a:cxnLst>
                <a:cxn ang="0">
                  <a:pos x="T0" y="T1"/>
                </a:cxn>
                <a:cxn ang="0">
                  <a:pos x="T2" y="T3"/>
                </a:cxn>
                <a:cxn ang="0">
                  <a:pos x="T4" y="T5"/>
                </a:cxn>
                <a:cxn ang="0">
                  <a:pos x="T6" y="T7"/>
                </a:cxn>
              </a:cxnLst>
              <a:rect l="0" t="0" r="r" b="b"/>
              <a:pathLst>
                <a:path w="90" h="58">
                  <a:moveTo>
                    <a:pt x="56" y="58"/>
                  </a:moveTo>
                  <a:cubicBezTo>
                    <a:pt x="39" y="48"/>
                    <a:pt x="14" y="46"/>
                    <a:pt x="0" y="33"/>
                  </a:cubicBezTo>
                  <a:cubicBezTo>
                    <a:pt x="25" y="21"/>
                    <a:pt x="54" y="11"/>
                    <a:pt x="81" y="0"/>
                  </a:cubicBezTo>
                  <a:cubicBezTo>
                    <a:pt x="90" y="17"/>
                    <a:pt x="66" y="45"/>
                    <a:pt x="54" y="57"/>
                  </a:cubicBezTo>
                </a:path>
              </a:pathLst>
            </a:custGeom>
            <a:solidFill>
              <a:srgbClr val="93735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 name="Freeform 27"/>
            <p:cNvSpPr>
              <a:spLocks noEditPoints="1"/>
            </p:cNvSpPr>
            <p:nvPr/>
          </p:nvSpPr>
          <p:spPr bwMode="auto">
            <a:xfrm>
              <a:off x="1451" y="905"/>
              <a:ext cx="67" cy="48"/>
            </a:xfrm>
            <a:custGeom>
              <a:avLst/>
              <a:gdLst>
                <a:gd name="T0" fmla="*/ 84 w 93"/>
                <a:gd name="T1" fmla="*/ 1 h 67"/>
                <a:gd name="T2" fmla="*/ 61 w 93"/>
                <a:gd name="T3" fmla="*/ 10 h 67"/>
                <a:gd name="T4" fmla="*/ 3 w 93"/>
                <a:gd name="T5" fmla="*/ 35 h 67"/>
                <a:gd name="T6" fmla="*/ 1 w 93"/>
                <a:gd name="T7" fmla="*/ 38 h 67"/>
                <a:gd name="T8" fmla="*/ 2 w 93"/>
                <a:gd name="T9" fmla="*/ 41 h 67"/>
                <a:gd name="T10" fmla="*/ 36 w 93"/>
                <a:gd name="T11" fmla="*/ 57 h 67"/>
                <a:gd name="T12" fmla="*/ 56 w 93"/>
                <a:gd name="T13" fmla="*/ 65 h 67"/>
                <a:gd name="T14" fmla="*/ 58 w 93"/>
                <a:gd name="T15" fmla="*/ 66 h 67"/>
                <a:gd name="T16" fmla="*/ 59 w 93"/>
                <a:gd name="T17" fmla="*/ 66 h 67"/>
                <a:gd name="T18" fmla="*/ 65 w 93"/>
                <a:gd name="T19" fmla="*/ 65 h 67"/>
                <a:gd name="T20" fmla="*/ 65 w 93"/>
                <a:gd name="T21" fmla="*/ 64 h 67"/>
                <a:gd name="T22" fmla="*/ 65 w 93"/>
                <a:gd name="T23" fmla="*/ 61 h 67"/>
                <a:gd name="T24" fmla="*/ 90 w 93"/>
                <a:gd name="T25" fmla="*/ 24 h 67"/>
                <a:gd name="T26" fmla="*/ 89 w 93"/>
                <a:gd name="T27" fmla="*/ 3 h 67"/>
                <a:gd name="T28" fmla="*/ 84 w 93"/>
                <a:gd name="T29" fmla="*/ 1 h 67"/>
                <a:gd name="T30" fmla="*/ 64 w 93"/>
                <a:gd name="T31" fmla="*/ 18 h 67"/>
                <a:gd name="T32" fmla="*/ 83 w 93"/>
                <a:gd name="T33" fmla="*/ 10 h 67"/>
                <a:gd name="T34" fmla="*/ 82 w 93"/>
                <a:gd name="T35" fmla="*/ 21 h 67"/>
                <a:gd name="T36" fmla="*/ 58 w 93"/>
                <a:gd name="T37" fmla="*/ 57 h 67"/>
                <a:gd name="T38" fmla="*/ 38 w 93"/>
                <a:gd name="T39" fmla="*/ 49 h 67"/>
                <a:gd name="T40" fmla="*/ 13 w 93"/>
                <a:gd name="T41" fmla="*/ 39 h 67"/>
                <a:gd name="T42" fmla="*/ 64 w 93"/>
                <a:gd name="T43"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67">
                  <a:moveTo>
                    <a:pt x="84" y="1"/>
                  </a:moveTo>
                  <a:cubicBezTo>
                    <a:pt x="61" y="10"/>
                    <a:pt x="61" y="10"/>
                    <a:pt x="61" y="10"/>
                  </a:cubicBezTo>
                  <a:cubicBezTo>
                    <a:pt x="42" y="18"/>
                    <a:pt x="21" y="26"/>
                    <a:pt x="3" y="35"/>
                  </a:cubicBezTo>
                  <a:cubicBezTo>
                    <a:pt x="2" y="35"/>
                    <a:pt x="1" y="36"/>
                    <a:pt x="1" y="38"/>
                  </a:cubicBezTo>
                  <a:cubicBezTo>
                    <a:pt x="0" y="39"/>
                    <a:pt x="1" y="40"/>
                    <a:pt x="2" y="41"/>
                  </a:cubicBezTo>
                  <a:cubicBezTo>
                    <a:pt x="11" y="49"/>
                    <a:pt x="24" y="53"/>
                    <a:pt x="36" y="57"/>
                  </a:cubicBezTo>
                  <a:cubicBezTo>
                    <a:pt x="43" y="60"/>
                    <a:pt x="50" y="62"/>
                    <a:pt x="56" y="65"/>
                  </a:cubicBezTo>
                  <a:cubicBezTo>
                    <a:pt x="57" y="66"/>
                    <a:pt x="57" y="66"/>
                    <a:pt x="58" y="66"/>
                  </a:cubicBezTo>
                  <a:cubicBezTo>
                    <a:pt x="58" y="66"/>
                    <a:pt x="59" y="66"/>
                    <a:pt x="59" y="66"/>
                  </a:cubicBezTo>
                  <a:cubicBezTo>
                    <a:pt x="61" y="67"/>
                    <a:pt x="64" y="67"/>
                    <a:pt x="65" y="65"/>
                  </a:cubicBezTo>
                  <a:cubicBezTo>
                    <a:pt x="65" y="65"/>
                    <a:pt x="65" y="64"/>
                    <a:pt x="65" y="64"/>
                  </a:cubicBezTo>
                  <a:cubicBezTo>
                    <a:pt x="65" y="63"/>
                    <a:pt x="65" y="62"/>
                    <a:pt x="65" y="61"/>
                  </a:cubicBezTo>
                  <a:cubicBezTo>
                    <a:pt x="73" y="53"/>
                    <a:pt x="85" y="38"/>
                    <a:pt x="90" y="24"/>
                  </a:cubicBezTo>
                  <a:cubicBezTo>
                    <a:pt x="93" y="16"/>
                    <a:pt x="93" y="9"/>
                    <a:pt x="89" y="3"/>
                  </a:cubicBezTo>
                  <a:cubicBezTo>
                    <a:pt x="88" y="1"/>
                    <a:pt x="86" y="0"/>
                    <a:pt x="84" y="1"/>
                  </a:cubicBezTo>
                  <a:close/>
                  <a:moveTo>
                    <a:pt x="64" y="18"/>
                  </a:moveTo>
                  <a:cubicBezTo>
                    <a:pt x="64" y="18"/>
                    <a:pt x="78" y="12"/>
                    <a:pt x="83" y="10"/>
                  </a:cubicBezTo>
                  <a:cubicBezTo>
                    <a:pt x="84" y="13"/>
                    <a:pt x="84" y="16"/>
                    <a:pt x="82" y="21"/>
                  </a:cubicBezTo>
                  <a:cubicBezTo>
                    <a:pt x="80" y="29"/>
                    <a:pt x="73" y="41"/>
                    <a:pt x="58" y="57"/>
                  </a:cubicBezTo>
                  <a:cubicBezTo>
                    <a:pt x="51" y="54"/>
                    <a:pt x="45" y="52"/>
                    <a:pt x="38" y="49"/>
                  </a:cubicBezTo>
                  <a:cubicBezTo>
                    <a:pt x="29" y="47"/>
                    <a:pt x="20" y="43"/>
                    <a:pt x="13" y="39"/>
                  </a:cubicBezTo>
                  <a:cubicBezTo>
                    <a:pt x="29" y="31"/>
                    <a:pt x="47" y="24"/>
                    <a:pt x="64" y="18"/>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 name="Freeform 28"/>
            <p:cNvSpPr/>
            <p:nvPr/>
          </p:nvSpPr>
          <p:spPr bwMode="auto">
            <a:xfrm>
              <a:off x="1198" y="589"/>
              <a:ext cx="43" cy="26"/>
            </a:xfrm>
            <a:custGeom>
              <a:avLst/>
              <a:gdLst>
                <a:gd name="T0" fmla="*/ 20 w 60"/>
                <a:gd name="T1" fmla="*/ 5 h 35"/>
                <a:gd name="T2" fmla="*/ 0 w 60"/>
                <a:gd name="T3" fmla="*/ 31 h 35"/>
                <a:gd name="T4" fmla="*/ 4 w 60"/>
                <a:gd name="T5" fmla="*/ 35 h 35"/>
                <a:gd name="T6" fmla="*/ 8 w 60"/>
                <a:gd name="T7" fmla="*/ 32 h 35"/>
                <a:gd name="T8" fmla="*/ 23 w 60"/>
                <a:gd name="T9" fmla="*/ 12 h 35"/>
                <a:gd name="T10" fmla="*/ 52 w 60"/>
                <a:gd name="T11" fmla="*/ 17 h 35"/>
                <a:gd name="T12" fmla="*/ 58 w 60"/>
                <a:gd name="T13" fmla="*/ 16 h 35"/>
                <a:gd name="T14" fmla="*/ 58 w 60"/>
                <a:gd name="T15" fmla="*/ 11 h 35"/>
                <a:gd name="T16" fmla="*/ 20 w 60"/>
                <a:gd name="T17"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5">
                  <a:moveTo>
                    <a:pt x="20" y="5"/>
                  </a:moveTo>
                  <a:cubicBezTo>
                    <a:pt x="9" y="9"/>
                    <a:pt x="1" y="19"/>
                    <a:pt x="0" y="31"/>
                  </a:cubicBezTo>
                  <a:cubicBezTo>
                    <a:pt x="0" y="33"/>
                    <a:pt x="1" y="35"/>
                    <a:pt x="4" y="35"/>
                  </a:cubicBezTo>
                  <a:cubicBezTo>
                    <a:pt x="6" y="35"/>
                    <a:pt x="8" y="34"/>
                    <a:pt x="8" y="32"/>
                  </a:cubicBezTo>
                  <a:cubicBezTo>
                    <a:pt x="9" y="19"/>
                    <a:pt x="18" y="14"/>
                    <a:pt x="23" y="12"/>
                  </a:cubicBezTo>
                  <a:cubicBezTo>
                    <a:pt x="34" y="8"/>
                    <a:pt x="46" y="10"/>
                    <a:pt x="52" y="17"/>
                  </a:cubicBezTo>
                  <a:cubicBezTo>
                    <a:pt x="54" y="18"/>
                    <a:pt x="57" y="18"/>
                    <a:pt x="58" y="16"/>
                  </a:cubicBezTo>
                  <a:cubicBezTo>
                    <a:pt x="60" y="15"/>
                    <a:pt x="60" y="12"/>
                    <a:pt x="58" y="11"/>
                  </a:cubicBezTo>
                  <a:cubicBezTo>
                    <a:pt x="49" y="2"/>
                    <a:pt x="34" y="0"/>
                    <a:pt x="20"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 name="Freeform 29"/>
            <p:cNvSpPr/>
            <p:nvPr/>
          </p:nvSpPr>
          <p:spPr bwMode="auto">
            <a:xfrm>
              <a:off x="1436" y="533"/>
              <a:ext cx="39" cy="22"/>
            </a:xfrm>
            <a:custGeom>
              <a:avLst/>
              <a:gdLst>
                <a:gd name="T0" fmla="*/ 15 w 54"/>
                <a:gd name="T1" fmla="*/ 6 h 31"/>
                <a:gd name="T2" fmla="*/ 0 w 54"/>
                <a:gd name="T3" fmla="*/ 26 h 31"/>
                <a:gd name="T4" fmla="*/ 4 w 54"/>
                <a:gd name="T5" fmla="*/ 31 h 31"/>
                <a:gd name="T6" fmla="*/ 8 w 54"/>
                <a:gd name="T7" fmla="*/ 27 h 31"/>
                <a:gd name="T8" fmla="*/ 19 w 54"/>
                <a:gd name="T9" fmla="*/ 13 h 31"/>
                <a:gd name="T10" fmla="*/ 48 w 54"/>
                <a:gd name="T11" fmla="*/ 14 h 31"/>
                <a:gd name="T12" fmla="*/ 53 w 54"/>
                <a:gd name="T13" fmla="*/ 12 h 31"/>
                <a:gd name="T14" fmla="*/ 51 w 54"/>
                <a:gd name="T15" fmla="*/ 6 h 31"/>
                <a:gd name="T16" fmla="*/ 15 w 54"/>
                <a:gd name="T17"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1">
                  <a:moveTo>
                    <a:pt x="15" y="6"/>
                  </a:moveTo>
                  <a:cubicBezTo>
                    <a:pt x="7" y="10"/>
                    <a:pt x="2" y="17"/>
                    <a:pt x="0" y="26"/>
                  </a:cubicBezTo>
                  <a:cubicBezTo>
                    <a:pt x="0" y="28"/>
                    <a:pt x="1" y="30"/>
                    <a:pt x="4" y="31"/>
                  </a:cubicBezTo>
                  <a:cubicBezTo>
                    <a:pt x="6" y="31"/>
                    <a:pt x="8" y="30"/>
                    <a:pt x="8" y="27"/>
                  </a:cubicBezTo>
                  <a:cubicBezTo>
                    <a:pt x="10" y="21"/>
                    <a:pt x="13" y="16"/>
                    <a:pt x="19" y="13"/>
                  </a:cubicBezTo>
                  <a:cubicBezTo>
                    <a:pt x="27" y="9"/>
                    <a:pt x="38" y="9"/>
                    <a:pt x="48" y="14"/>
                  </a:cubicBezTo>
                  <a:cubicBezTo>
                    <a:pt x="50" y="15"/>
                    <a:pt x="52" y="14"/>
                    <a:pt x="53" y="12"/>
                  </a:cubicBezTo>
                  <a:cubicBezTo>
                    <a:pt x="54" y="10"/>
                    <a:pt x="53" y="7"/>
                    <a:pt x="51" y="6"/>
                  </a:cubicBezTo>
                  <a:cubicBezTo>
                    <a:pt x="40" y="1"/>
                    <a:pt x="26" y="0"/>
                    <a:pt x="15" y="6"/>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 name="Freeform 30"/>
            <p:cNvSpPr/>
            <p:nvPr/>
          </p:nvSpPr>
          <p:spPr bwMode="auto">
            <a:xfrm>
              <a:off x="1060" y="273"/>
              <a:ext cx="129" cy="188"/>
            </a:xfrm>
            <a:custGeom>
              <a:avLst/>
              <a:gdLst>
                <a:gd name="T0" fmla="*/ 24 w 179"/>
                <a:gd name="T1" fmla="*/ 4 h 262"/>
                <a:gd name="T2" fmla="*/ 3 w 179"/>
                <a:gd name="T3" fmla="*/ 50 h 262"/>
                <a:gd name="T4" fmla="*/ 27 w 179"/>
                <a:gd name="T5" fmla="*/ 81 h 262"/>
                <a:gd name="T6" fmla="*/ 39 w 179"/>
                <a:gd name="T7" fmla="*/ 87 h 262"/>
                <a:gd name="T8" fmla="*/ 73 w 179"/>
                <a:gd name="T9" fmla="*/ 138 h 262"/>
                <a:gd name="T10" fmla="*/ 83 w 179"/>
                <a:gd name="T11" fmla="*/ 159 h 262"/>
                <a:gd name="T12" fmla="*/ 100 w 179"/>
                <a:gd name="T13" fmla="*/ 186 h 262"/>
                <a:gd name="T14" fmla="*/ 139 w 179"/>
                <a:gd name="T15" fmla="*/ 259 h 262"/>
                <a:gd name="T16" fmla="*/ 144 w 179"/>
                <a:gd name="T17" fmla="*/ 261 h 262"/>
                <a:gd name="T18" fmla="*/ 146 w 179"/>
                <a:gd name="T19" fmla="*/ 256 h 262"/>
                <a:gd name="T20" fmla="*/ 107 w 179"/>
                <a:gd name="T21" fmla="*/ 182 h 262"/>
                <a:gd name="T22" fmla="*/ 91 w 179"/>
                <a:gd name="T23" fmla="*/ 155 h 262"/>
                <a:gd name="T24" fmla="*/ 80 w 179"/>
                <a:gd name="T25" fmla="*/ 135 h 262"/>
                <a:gd name="T26" fmla="*/ 43 w 179"/>
                <a:gd name="T27" fmla="*/ 80 h 262"/>
                <a:gd name="T28" fmla="*/ 30 w 179"/>
                <a:gd name="T29" fmla="*/ 74 h 262"/>
                <a:gd name="T30" fmla="*/ 11 w 179"/>
                <a:gd name="T31" fmla="*/ 48 h 262"/>
                <a:gd name="T32" fmla="*/ 26 w 179"/>
                <a:gd name="T33" fmla="*/ 12 h 262"/>
                <a:gd name="T34" fmla="*/ 47 w 179"/>
                <a:gd name="T35" fmla="*/ 14 h 262"/>
                <a:gd name="T36" fmla="*/ 61 w 179"/>
                <a:gd name="T37" fmla="*/ 78 h 262"/>
                <a:gd name="T38" fmla="*/ 62 w 179"/>
                <a:gd name="T39" fmla="*/ 82 h 262"/>
                <a:gd name="T40" fmla="*/ 107 w 179"/>
                <a:gd name="T41" fmla="*/ 130 h 262"/>
                <a:gd name="T42" fmla="*/ 121 w 179"/>
                <a:gd name="T43" fmla="*/ 149 h 262"/>
                <a:gd name="T44" fmla="*/ 131 w 179"/>
                <a:gd name="T45" fmla="*/ 160 h 262"/>
                <a:gd name="T46" fmla="*/ 171 w 179"/>
                <a:gd name="T47" fmla="*/ 214 h 262"/>
                <a:gd name="T48" fmla="*/ 177 w 179"/>
                <a:gd name="T49" fmla="*/ 215 h 262"/>
                <a:gd name="T50" fmla="*/ 179 w 179"/>
                <a:gd name="T51" fmla="*/ 213 h 262"/>
                <a:gd name="T52" fmla="*/ 178 w 179"/>
                <a:gd name="T53" fmla="*/ 209 h 262"/>
                <a:gd name="T54" fmla="*/ 137 w 179"/>
                <a:gd name="T55" fmla="*/ 155 h 262"/>
                <a:gd name="T56" fmla="*/ 128 w 179"/>
                <a:gd name="T57" fmla="*/ 144 h 262"/>
                <a:gd name="T58" fmla="*/ 113 w 179"/>
                <a:gd name="T59" fmla="*/ 125 h 262"/>
                <a:gd name="T60" fmla="*/ 69 w 179"/>
                <a:gd name="T61" fmla="*/ 76 h 262"/>
                <a:gd name="T62" fmla="*/ 52 w 179"/>
                <a:gd name="T63" fmla="*/ 8 h 262"/>
                <a:gd name="T64" fmla="*/ 24 w 179"/>
                <a:gd name="T65" fmla="*/ 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262">
                  <a:moveTo>
                    <a:pt x="24" y="4"/>
                  </a:moveTo>
                  <a:cubicBezTo>
                    <a:pt x="4" y="11"/>
                    <a:pt x="0" y="32"/>
                    <a:pt x="3" y="50"/>
                  </a:cubicBezTo>
                  <a:cubicBezTo>
                    <a:pt x="6" y="71"/>
                    <a:pt x="15" y="76"/>
                    <a:pt x="27" y="81"/>
                  </a:cubicBezTo>
                  <a:cubicBezTo>
                    <a:pt x="39" y="87"/>
                    <a:pt x="39" y="87"/>
                    <a:pt x="39" y="87"/>
                  </a:cubicBezTo>
                  <a:cubicBezTo>
                    <a:pt x="52" y="95"/>
                    <a:pt x="63" y="119"/>
                    <a:pt x="73" y="138"/>
                  </a:cubicBezTo>
                  <a:cubicBezTo>
                    <a:pt x="83" y="159"/>
                    <a:pt x="83" y="159"/>
                    <a:pt x="83" y="159"/>
                  </a:cubicBezTo>
                  <a:cubicBezTo>
                    <a:pt x="100" y="186"/>
                    <a:pt x="100" y="186"/>
                    <a:pt x="100" y="186"/>
                  </a:cubicBezTo>
                  <a:cubicBezTo>
                    <a:pt x="114" y="209"/>
                    <a:pt x="129" y="234"/>
                    <a:pt x="139" y="259"/>
                  </a:cubicBezTo>
                  <a:cubicBezTo>
                    <a:pt x="140" y="261"/>
                    <a:pt x="142" y="262"/>
                    <a:pt x="144" y="261"/>
                  </a:cubicBezTo>
                  <a:cubicBezTo>
                    <a:pt x="146" y="260"/>
                    <a:pt x="147" y="258"/>
                    <a:pt x="146" y="256"/>
                  </a:cubicBezTo>
                  <a:cubicBezTo>
                    <a:pt x="136" y="230"/>
                    <a:pt x="121" y="206"/>
                    <a:pt x="107" y="182"/>
                  </a:cubicBezTo>
                  <a:cubicBezTo>
                    <a:pt x="91" y="155"/>
                    <a:pt x="91" y="155"/>
                    <a:pt x="91" y="155"/>
                  </a:cubicBezTo>
                  <a:cubicBezTo>
                    <a:pt x="80" y="135"/>
                    <a:pt x="80" y="135"/>
                    <a:pt x="80" y="135"/>
                  </a:cubicBezTo>
                  <a:cubicBezTo>
                    <a:pt x="70" y="113"/>
                    <a:pt x="58" y="89"/>
                    <a:pt x="43" y="80"/>
                  </a:cubicBezTo>
                  <a:cubicBezTo>
                    <a:pt x="30" y="74"/>
                    <a:pt x="30" y="74"/>
                    <a:pt x="30" y="74"/>
                  </a:cubicBezTo>
                  <a:cubicBezTo>
                    <a:pt x="20" y="69"/>
                    <a:pt x="14" y="66"/>
                    <a:pt x="11" y="48"/>
                  </a:cubicBezTo>
                  <a:cubicBezTo>
                    <a:pt x="10" y="41"/>
                    <a:pt x="7" y="18"/>
                    <a:pt x="26" y="12"/>
                  </a:cubicBezTo>
                  <a:cubicBezTo>
                    <a:pt x="35" y="9"/>
                    <a:pt x="42" y="10"/>
                    <a:pt x="47" y="14"/>
                  </a:cubicBezTo>
                  <a:cubicBezTo>
                    <a:pt x="60" y="24"/>
                    <a:pt x="62" y="55"/>
                    <a:pt x="61" y="78"/>
                  </a:cubicBezTo>
                  <a:cubicBezTo>
                    <a:pt x="60" y="79"/>
                    <a:pt x="61" y="81"/>
                    <a:pt x="62" y="82"/>
                  </a:cubicBezTo>
                  <a:cubicBezTo>
                    <a:pt x="79" y="94"/>
                    <a:pt x="93" y="112"/>
                    <a:pt x="107" y="130"/>
                  </a:cubicBezTo>
                  <a:cubicBezTo>
                    <a:pt x="121" y="149"/>
                    <a:pt x="121" y="149"/>
                    <a:pt x="121" y="149"/>
                  </a:cubicBezTo>
                  <a:cubicBezTo>
                    <a:pt x="131" y="160"/>
                    <a:pt x="131" y="160"/>
                    <a:pt x="131" y="160"/>
                  </a:cubicBezTo>
                  <a:cubicBezTo>
                    <a:pt x="145" y="177"/>
                    <a:pt x="160" y="195"/>
                    <a:pt x="171" y="214"/>
                  </a:cubicBezTo>
                  <a:cubicBezTo>
                    <a:pt x="172" y="216"/>
                    <a:pt x="175" y="216"/>
                    <a:pt x="177" y="215"/>
                  </a:cubicBezTo>
                  <a:cubicBezTo>
                    <a:pt x="178" y="214"/>
                    <a:pt x="178" y="214"/>
                    <a:pt x="179" y="213"/>
                  </a:cubicBezTo>
                  <a:cubicBezTo>
                    <a:pt x="179" y="212"/>
                    <a:pt x="179" y="210"/>
                    <a:pt x="178" y="209"/>
                  </a:cubicBezTo>
                  <a:cubicBezTo>
                    <a:pt x="167" y="190"/>
                    <a:pt x="152" y="172"/>
                    <a:pt x="137" y="155"/>
                  </a:cubicBezTo>
                  <a:cubicBezTo>
                    <a:pt x="128" y="144"/>
                    <a:pt x="128" y="144"/>
                    <a:pt x="128" y="144"/>
                  </a:cubicBezTo>
                  <a:cubicBezTo>
                    <a:pt x="113" y="125"/>
                    <a:pt x="113" y="125"/>
                    <a:pt x="113" y="125"/>
                  </a:cubicBezTo>
                  <a:cubicBezTo>
                    <a:pt x="100" y="107"/>
                    <a:pt x="86" y="89"/>
                    <a:pt x="69" y="76"/>
                  </a:cubicBezTo>
                  <a:cubicBezTo>
                    <a:pt x="70" y="62"/>
                    <a:pt x="71" y="22"/>
                    <a:pt x="52" y="8"/>
                  </a:cubicBezTo>
                  <a:cubicBezTo>
                    <a:pt x="44" y="2"/>
                    <a:pt x="35" y="0"/>
                    <a:pt x="24" y="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 name="Freeform 31"/>
            <p:cNvSpPr/>
            <p:nvPr/>
          </p:nvSpPr>
          <p:spPr bwMode="auto">
            <a:xfrm>
              <a:off x="1282" y="195"/>
              <a:ext cx="59" cy="186"/>
            </a:xfrm>
            <a:custGeom>
              <a:avLst/>
              <a:gdLst>
                <a:gd name="T0" fmla="*/ 16 w 82"/>
                <a:gd name="T1" fmla="*/ 5 h 258"/>
                <a:gd name="T2" fmla="*/ 1 w 82"/>
                <a:gd name="T3" fmla="*/ 33 h 258"/>
                <a:gd name="T4" fmla="*/ 13 w 82"/>
                <a:gd name="T5" fmla="*/ 62 h 258"/>
                <a:gd name="T6" fmla="*/ 22 w 82"/>
                <a:gd name="T7" fmla="*/ 76 h 258"/>
                <a:gd name="T8" fmla="*/ 27 w 82"/>
                <a:gd name="T9" fmla="*/ 106 h 258"/>
                <a:gd name="T10" fmla="*/ 27 w 82"/>
                <a:gd name="T11" fmla="*/ 120 h 258"/>
                <a:gd name="T12" fmla="*/ 28 w 82"/>
                <a:gd name="T13" fmla="*/ 154 h 258"/>
                <a:gd name="T14" fmla="*/ 40 w 82"/>
                <a:gd name="T15" fmla="*/ 256 h 258"/>
                <a:gd name="T16" fmla="*/ 45 w 82"/>
                <a:gd name="T17" fmla="*/ 255 h 258"/>
                <a:gd name="T18" fmla="*/ 44 w 82"/>
                <a:gd name="T19" fmla="*/ 249 h 258"/>
                <a:gd name="T20" fmla="*/ 36 w 82"/>
                <a:gd name="T21" fmla="*/ 154 h 258"/>
                <a:gd name="T22" fmla="*/ 35 w 82"/>
                <a:gd name="T23" fmla="*/ 119 h 258"/>
                <a:gd name="T24" fmla="*/ 35 w 82"/>
                <a:gd name="T25" fmla="*/ 106 h 258"/>
                <a:gd name="T26" fmla="*/ 30 w 82"/>
                <a:gd name="T27" fmla="*/ 73 h 258"/>
                <a:gd name="T28" fmla="*/ 20 w 82"/>
                <a:gd name="T29" fmla="*/ 57 h 258"/>
                <a:gd name="T30" fmla="*/ 9 w 82"/>
                <a:gd name="T31" fmla="*/ 33 h 258"/>
                <a:gd name="T32" fmla="*/ 19 w 82"/>
                <a:gd name="T33" fmla="*/ 12 h 258"/>
                <a:gd name="T34" fmla="*/ 45 w 82"/>
                <a:gd name="T35" fmla="*/ 16 h 258"/>
                <a:gd name="T36" fmla="*/ 56 w 82"/>
                <a:gd name="T37" fmla="*/ 48 h 258"/>
                <a:gd name="T38" fmla="*/ 50 w 82"/>
                <a:gd name="T39" fmla="*/ 66 h 258"/>
                <a:gd name="T40" fmla="*/ 45 w 82"/>
                <a:gd name="T41" fmla="*/ 93 h 258"/>
                <a:gd name="T42" fmla="*/ 51 w 82"/>
                <a:gd name="T43" fmla="*/ 135 h 258"/>
                <a:gd name="T44" fmla="*/ 54 w 82"/>
                <a:gd name="T45" fmla="*/ 155 h 258"/>
                <a:gd name="T46" fmla="*/ 56 w 82"/>
                <a:gd name="T47" fmla="*/ 172 h 258"/>
                <a:gd name="T48" fmla="*/ 74 w 82"/>
                <a:gd name="T49" fmla="*/ 251 h 258"/>
                <a:gd name="T50" fmla="*/ 79 w 82"/>
                <a:gd name="T51" fmla="*/ 253 h 258"/>
                <a:gd name="T52" fmla="*/ 81 w 82"/>
                <a:gd name="T53" fmla="*/ 248 h 258"/>
                <a:gd name="T54" fmla="*/ 64 w 82"/>
                <a:gd name="T55" fmla="*/ 171 h 258"/>
                <a:gd name="T56" fmla="*/ 62 w 82"/>
                <a:gd name="T57" fmla="*/ 154 h 258"/>
                <a:gd name="T58" fmla="*/ 59 w 82"/>
                <a:gd name="T59" fmla="*/ 134 h 258"/>
                <a:gd name="T60" fmla="*/ 53 w 82"/>
                <a:gd name="T61" fmla="*/ 92 h 258"/>
                <a:gd name="T62" fmla="*/ 58 w 82"/>
                <a:gd name="T63" fmla="*/ 69 h 258"/>
                <a:gd name="T64" fmla="*/ 64 w 82"/>
                <a:gd name="T65" fmla="*/ 50 h 258"/>
                <a:gd name="T66" fmla="*/ 50 w 82"/>
                <a:gd name="T67" fmla="*/ 10 h 258"/>
                <a:gd name="T68" fmla="*/ 16 w 82"/>
                <a:gd name="T69" fmla="*/ 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258">
                  <a:moveTo>
                    <a:pt x="16" y="5"/>
                  </a:moveTo>
                  <a:cubicBezTo>
                    <a:pt x="10" y="8"/>
                    <a:pt x="0" y="15"/>
                    <a:pt x="1" y="33"/>
                  </a:cubicBezTo>
                  <a:cubicBezTo>
                    <a:pt x="1" y="45"/>
                    <a:pt x="7" y="54"/>
                    <a:pt x="13" y="62"/>
                  </a:cubicBezTo>
                  <a:cubicBezTo>
                    <a:pt x="17" y="67"/>
                    <a:pt x="20" y="71"/>
                    <a:pt x="22" y="76"/>
                  </a:cubicBezTo>
                  <a:cubicBezTo>
                    <a:pt x="26" y="85"/>
                    <a:pt x="26" y="95"/>
                    <a:pt x="27" y="106"/>
                  </a:cubicBezTo>
                  <a:cubicBezTo>
                    <a:pt x="27" y="120"/>
                    <a:pt x="27" y="120"/>
                    <a:pt x="27" y="120"/>
                  </a:cubicBezTo>
                  <a:cubicBezTo>
                    <a:pt x="28" y="154"/>
                    <a:pt x="28" y="154"/>
                    <a:pt x="28" y="154"/>
                  </a:cubicBezTo>
                  <a:cubicBezTo>
                    <a:pt x="27" y="218"/>
                    <a:pt x="29" y="250"/>
                    <a:pt x="40" y="256"/>
                  </a:cubicBezTo>
                  <a:cubicBezTo>
                    <a:pt x="42" y="258"/>
                    <a:pt x="44" y="257"/>
                    <a:pt x="45" y="255"/>
                  </a:cubicBezTo>
                  <a:cubicBezTo>
                    <a:pt x="46" y="253"/>
                    <a:pt x="46" y="250"/>
                    <a:pt x="44" y="249"/>
                  </a:cubicBezTo>
                  <a:cubicBezTo>
                    <a:pt x="35" y="245"/>
                    <a:pt x="36" y="183"/>
                    <a:pt x="36" y="154"/>
                  </a:cubicBezTo>
                  <a:cubicBezTo>
                    <a:pt x="35" y="119"/>
                    <a:pt x="35" y="119"/>
                    <a:pt x="35" y="119"/>
                  </a:cubicBezTo>
                  <a:cubicBezTo>
                    <a:pt x="35" y="106"/>
                    <a:pt x="35" y="106"/>
                    <a:pt x="35" y="106"/>
                  </a:cubicBezTo>
                  <a:cubicBezTo>
                    <a:pt x="34" y="94"/>
                    <a:pt x="34" y="83"/>
                    <a:pt x="30" y="73"/>
                  </a:cubicBezTo>
                  <a:cubicBezTo>
                    <a:pt x="27" y="67"/>
                    <a:pt x="24" y="62"/>
                    <a:pt x="20" y="57"/>
                  </a:cubicBezTo>
                  <a:cubicBezTo>
                    <a:pt x="14" y="50"/>
                    <a:pt x="9" y="42"/>
                    <a:pt x="9" y="33"/>
                  </a:cubicBezTo>
                  <a:cubicBezTo>
                    <a:pt x="9" y="23"/>
                    <a:pt x="12" y="15"/>
                    <a:pt x="19" y="12"/>
                  </a:cubicBezTo>
                  <a:cubicBezTo>
                    <a:pt x="27" y="8"/>
                    <a:pt x="37" y="10"/>
                    <a:pt x="45" y="16"/>
                  </a:cubicBezTo>
                  <a:cubicBezTo>
                    <a:pt x="55" y="23"/>
                    <a:pt x="59" y="35"/>
                    <a:pt x="56" y="48"/>
                  </a:cubicBezTo>
                  <a:cubicBezTo>
                    <a:pt x="55" y="56"/>
                    <a:pt x="52" y="61"/>
                    <a:pt x="50" y="66"/>
                  </a:cubicBezTo>
                  <a:cubicBezTo>
                    <a:pt x="47" y="74"/>
                    <a:pt x="44" y="81"/>
                    <a:pt x="45" y="93"/>
                  </a:cubicBezTo>
                  <a:cubicBezTo>
                    <a:pt x="46" y="107"/>
                    <a:pt x="48" y="121"/>
                    <a:pt x="51" y="135"/>
                  </a:cubicBezTo>
                  <a:cubicBezTo>
                    <a:pt x="54" y="155"/>
                    <a:pt x="54" y="155"/>
                    <a:pt x="54" y="155"/>
                  </a:cubicBezTo>
                  <a:cubicBezTo>
                    <a:pt x="56" y="172"/>
                    <a:pt x="56" y="172"/>
                    <a:pt x="56" y="172"/>
                  </a:cubicBezTo>
                  <a:cubicBezTo>
                    <a:pt x="60" y="200"/>
                    <a:pt x="65" y="232"/>
                    <a:pt x="74" y="251"/>
                  </a:cubicBezTo>
                  <a:cubicBezTo>
                    <a:pt x="75" y="253"/>
                    <a:pt x="77" y="254"/>
                    <a:pt x="79" y="253"/>
                  </a:cubicBezTo>
                  <a:cubicBezTo>
                    <a:pt x="81" y="252"/>
                    <a:pt x="82" y="250"/>
                    <a:pt x="81" y="248"/>
                  </a:cubicBezTo>
                  <a:cubicBezTo>
                    <a:pt x="73" y="230"/>
                    <a:pt x="68" y="197"/>
                    <a:pt x="64" y="171"/>
                  </a:cubicBezTo>
                  <a:cubicBezTo>
                    <a:pt x="62" y="154"/>
                    <a:pt x="62" y="154"/>
                    <a:pt x="62" y="154"/>
                  </a:cubicBezTo>
                  <a:cubicBezTo>
                    <a:pt x="59" y="134"/>
                    <a:pt x="59" y="134"/>
                    <a:pt x="59" y="134"/>
                  </a:cubicBezTo>
                  <a:cubicBezTo>
                    <a:pt x="56" y="120"/>
                    <a:pt x="54" y="106"/>
                    <a:pt x="53" y="92"/>
                  </a:cubicBezTo>
                  <a:cubicBezTo>
                    <a:pt x="52" y="83"/>
                    <a:pt x="55" y="77"/>
                    <a:pt x="58" y="69"/>
                  </a:cubicBezTo>
                  <a:cubicBezTo>
                    <a:pt x="60" y="64"/>
                    <a:pt x="63" y="58"/>
                    <a:pt x="64" y="50"/>
                  </a:cubicBezTo>
                  <a:cubicBezTo>
                    <a:pt x="67" y="34"/>
                    <a:pt x="62" y="19"/>
                    <a:pt x="50" y="10"/>
                  </a:cubicBezTo>
                  <a:cubicBezTo>
                    <a:pt x="39" y="2"/>
                    <a:pt x="26" y="0"/>
                    <a:pt x="16"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 name="Freeform 32"/>
            <p:cNvSpPr/>
            <p:nvPr/>
          </p:nvSpPr>
          <p:spPr bwMode="auto">
            <a:xfrm>
              <a:off x="1172" y="747"/>
              <a:ext cx="128" cy="71"/>
            </a:xfrm>
            <a:custGeom>
              <a:avLst/>
              <a:gdLst>
                <a:gd name="T0" fmla="*/ 125 w 178"/>
                <a:gd name="T1" fmla="*/ 11 h 99"/>
                <a:gd name="T2" fmla="*/ 28 w 178"/>
                <a:gd name="T3" fmla="*/ 51 h 99"/>
                <a:gd name="T4" fmla="*/ 77 w 178"/>
                <a:gd name="T5" fmla="*/ 95 h 99"/>
                <a:gd name="T6" fmla="*/ 171 w 178"/>
                <a:gd name="T7" fmla="*/ 48 h 99"/>
                <a:gd name="T8" fmla="*/ 159 w 178"/>
                <a:gd name="T9" fmla="*/ 14 h 99"/>
              </a:gdLst>
              <a:ahLst/>
              <a:cxnLst>
                <a:cxn ang="0">
                  <a:pos x="T0" y="T1"/>
                </a:cxn>
                <a:cxn ang="0">
                  <a:pos x="T2" y="T3"/>
                </a:cxn>
                <a:cxn ang="0">
                  <a:pos x="T4" y="T5"/>
                </a:cxn>
                <a:cxn ang="0">
                  <a:pos x="T6" y="T7"/>
                </a:cxn>
                <a:cxn ang="0">
                  <a:pos x="T8" y="T9"/>
                </a:cxn>
              </a:cxnLst>
              <a:rect l="0" t="0" r="r" b="b"/>
              <a:pathLst>
                <a:path w="178" h="99">
                  <a:moveTo>
                    <a:pt x="125" y="11"/>
                  </a:moveTo>
                  <a:cubicBezTo>
                    <a:pt x="96" y="0"/>
                    <a:pt x="46" y="30"/>
                    <a:pt x="28" y="51"/>
                  </a:cubicBezTo>
                  <a:cubicBezTo>
                    <a:pt x="0" y="85"/>
                    <a:pt x="49" y="99"/>
                    <a:pt x="77" y="95"/>
                  </a:cubicBezTo>
                  <a:cubicBezTo>
                    <a:pt x="103" y="91"/>
                    <a:pt x="158" y="75"/>
                    <a:pt x="171" y="48"/>
                  </a:cubicBezTo>
                  <a:cubicBezTo>
                    <a:pt x="178" y="35"/>
                    <a:pt x="176" y="16"/>
                    <a:pt x="159" y="14"/>
                  </a:cubicBezTo>
                </a:path>
              </a:pathLst>
            </a:custGeom>
            <a:solidFill>
              <a:srgbClr val="FF977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 name="Freeform 33"/>
            <p:cNvSpPr/>
            <p:nvPr/>
          </p:nvSpPr>
          <p:spPr bwMode="auto">
            <a:xfrm>
              <a:off x="1477" y="661"/>
              <a:ext cx="103" cy="58"/>
            </a:xfrm>
            <a:custGeom>
              <a:avLst/>
              <a:gdLst>
                <a:gd name="T0" fmla="*/ 116 w 143"/>
                <a:gd name="T1" fmla="*/ 4 h 80"/>
                <a:gd name="T2" fmla="*/ 11 w 143"/>
                <a:gd name="T3" fmla="*/ 44 h 80"/>
                <a:gd name="T4" fmla="*/ 89 w 143"/>
                <a:gd name="T5" fmla="*/ 69 h 80"/>
                <a:gd name="T6" fmla="*/ 139 w 143"/>
                <a:gd name="T7" fmla="*/ 41 h 80"/>
                <a:gd name="T8" fmla="*/ 121 w 143"/>
                <a:gd name="T9" fmla="*/ 5 h 80"/>
              </a:gdLst>
              <a:ahLst/>
              <a:cxnLst>
                <a:cxn ang="0">
                  <a:pos x="T0" y="T1"/>
                </a:cxn>
                <a:cxn ang="0">
                  <a:pos x="T2" y="T3"/>
                </a:cxn>
                <a:cxn ang="0">
                  <a:pos x="T4" y="T5"/>
                </a:cxn>
                <a:cxn ang="0">
                  <a:pos x="T6" y="T7"/>
                </a:cxn>
                <a:cxn ang="0">
                  <a:pos x="T8" y="T9"/>
                </a:cxn>
              </a:cxnLst>
              <a:rect l="0" t="0" r="r" b="b"/>
              <a:pathLst>
                <a:path w="143" h="80">
                  <a:moveTo>
                    <a:pt x="116" y="4"/>
                  </a:moveTo>
                  <a:cubicBezTo>
                    <a:pt x="90" y="0"/>
                    <a:pt x="20" y="13"/>
                    <a:pt x="11" y="44"/>
                  </a:cubicBezTo>
                  <a:cubicBezTo>
                    <a:pt x="0" y="80"/>
                    <a:pt x="70" y="73"/>
                    <a:pt x="89" y="69"/>
                  </a:cubicBezTo>
                  <a:cubicBezTo>
                    <a:pt x="106" y="66"/>
                    <a:pt x="133" y="60"/>
                    <a:pt x="139" y="41"/>
                  </a:cubicBezTo>
                  <a:cubicBezTo>
                    <a:pt x="143" y="29"/>
                    <a:pt x="132" y="10"/>
                    <a:pt x="121" y="5"/>
                  </a:cubicBezTo>
                </a:path>
              </a:pathLst>
            </a:custGeom>
            <a:solidFill>
              <a:srgbClr val="FF977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 name="Freeform 34"/>
            <p:cNvSpPr/>
            <p:nvPr/>
          </p:nvSpPr>
          <p:spPr bwMode="auto">
            <a:xfrm>
              <a:off x="1212" y="770"/>
              <a:ext cx="66" cy="28"/>
            </a:xfrm>
            <a:custGeom>
              <a:avLst/>
              <a:gdLst>
                <a:gd name="T0" fmla="*/ 69 w 92"/>
                <a:gd name="T1" fmla="*/ 4 h 39"/>
                <a:gd name="T2" fmla="*/ 26 w 92"/>
                <a:gd name="T3" fmla="*/ 11 h 39"/>
                <a:gd name="T4" fmla="*/ 18 w 92"/>
                <a:gd name="T5" fmla="*/ 36 h 39"/>
                <a:gd name="T6" fmla="*/ 68 w 92"/>
                <a:gd name="T7" fmla="*/ 6 h 39"/>
              </a:gdLst>
              <a:ahLst/>
              <a:cxnLst>
                <a:cxn ang="0">
                  <a:pos x="T0" y="T1"/>
                </a:cxn>
                <a:cxn ang="0">
                  <a:pos x="T2" y="T3"/>
                </a:cxn>
                <a:cxn ang="0">
                  <a:pos x="T4" y="T5"/>
                </a:cxn>
                <a:cxn ang="0">
                  <a:pos x="T6" y="T7"/>
                </a:cxn>
              </a:cxnLst>
              <a:rect l="0" t="0" r="r" b="b"/>
              <a:pathLst>
                <a:path w="92" h="39">
                  <a:moveTo>
                    <a:pt x="69" y="4"/>
                  </a:moveTo>
                  <a:cubicBezTo>
                    <a:pt x="56" y="0"/>
                    <a:pt x="38" y="4"/>
                    <a:pt x="26" y="11"/>
                  </a:cubicBezTo>
                  <a:cubicBezTo>
                    <a:pt x="17" y="16"/>
                    <a:pt x="0" y="31"/>
                    <a:pt x="18" y="36"/>
                  </a:cubicBezTo>
                  <a:cubicBezTo>
                    <a:pt x="29" y="39"/>
                    <a:pt x="92" y="17"/>
                    <a:pt x="68" y="6"/>
                  </a:cubicBezTo>
                </a:path>
              </a:pathLst>
            </a:custGeom>
            <a:solidFill>
              <a:srgbClr val="EE5F4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 name="Freeform 35"/>
            <p:cNvSpPr/>
            <p:nvPr/>
          </p:nvSpPr>
          <p:spPr bwMode="auto">
            <a:xfrm>
              <a:off x="1511" y="674"/>
              <a:ext cx="50" cy="25"/>
            </a:xfrm>
            <a:custGeom>
              <a:avLst/>
              <a:gdLst>
                <a:gd name="T0" fmla="*/ 48 w 70"/>
                <a:gd name="T1" fmla="*/ 5 h 34"/>
                <a:gd name="T2" fmla="*/ 6 w 70"/>
                <a:gd name="T3" fmla="*/ 21 h 34"/>
                <a:gd name="T4" fmla="*/ 27 w 70"/>
                <a:gd name="T5" fmla="*/ 32 h 34"/>
                <a:gd name="T6" fmla="*/ 66 w 70"/>
                <a:gd name="T7" fmla="*/ 13 h 34"/>
                <a:gd name="T8" fmla="*/ 43 w 70"/>
                <a:gd name="T9" fmla="*/ 5 h 34"/>
              </a:gdLst>
              <a:ahLst/>
              <a:cxnLst>
                <a:cxn ang="0">
                  <a:pos x="T0" y="T1"/>
                </a:cxn>
                <a:cxn ang="0">
                  <a:pos x="T2" y="T3"/>
                </a:cxn>
                <a:cxn ang="0">
                  <a:pos x="T4" y="T5"/>
                </a:cxn>
                <a:cxn ang="0">
                  <a:pos x="T6" y="T7"/>
                </a:cxn>
                <a:cxn ang="0">
                  <a:pos x="T8" y="T9"/>
                </a:cxn>
              </a:cxnLst>
              <a:rect l="0" t="0" r="r" b="b"/>
              <a:pathLst>
                <a:path w="70" h="34">
                  <a:moveTo>
                    <a:pt x="48" y="5"/>
                  </a:moveTo>
                  <a:cubicBezTo>
                    <a:pt x="35" y="5"/>
                    <a:pt x="12" y="8"/>
                    <a:pt x="6" y="21"/>
                  </a:cubicBezTo>
                  <a:cubicBezTo>
                    <a:pt x="0" y="34"/>
                    <a:pt x="17" y="34"/>
                    <a:pt x="27" y="32"/>
                  </a:cubicBezTo>
                  <a:cubicBezTo>
                    <a:pt x="38" y="31"/>
                    <a:pt x="63" y="26"/>
                    <a:pt x="66" y="13"/>
                  </a:cubicBezTo>
                  <a:cubicBezTo>
                    <a:pt x="70" y="0"/>
                    <a:pt x="52" y="6"/>
                    <a:pt x="43" y="5"/>
                  </a:cubicBezTo>
                </a:path>
              </a:pathLst>
            </a:custGeom>
            <a:solidFill>
              <a:srgbClr val="EE5F4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 name="Freeform 36"/>
            <p:cNvSpPr/>
            <p:nvPr/>
          </p:nvSpPr>
          <p:spPr bwMode="auto">
            <a:xfrm>
              <a:off x="1353" y="982"/>
              <a:ext cx="294" cy="79"/>
            </a:xfrm>
            <a:custGeom>
              <a:avLst/>
              <a:gdLst>
                <a:gd name="T0" fmla="*/ 401 w 408"/>
                <a:gd name="T1" fmla="*/ 1 h 109"/>
                <a:gd name="T2" fmla="*/ 379 w 408"/>
                <a:gd name="T3" fmla="*/ 20 h 109"/>
                <a:gd name="T4" fmla="*/ 365 w 408"/>
                <a:gd name="T5" fmla="*/ 31 h 109"/>
                <a:gd name="T6" fmla="*/ 198 w 408"/>
                <a:gd name="T7" fmla="*/ 99 h 109"/>
                <a:gd name="T8" fmla="*/ 90 w 408"/>
                <a:gd name="T9" fmla="*/ 95 h 109"/>
                <a:gd name="T10" fmla="*/ 7 w 408"/>
                <a:gd name="T11" fmla="*/ 69 h 109"/>
                <a:gd name="T12" fmla="*/ 1 w 408"/>
                <a:gd name="T13" fmla="*/ 69 h 109"/>
                <a:gd name="T14" fmla="*/ 1 w 408"/>
                <a:gd name="T15" fmla="*/ 75 h 109"/>
                <a:gd name="T16" fmla="*/ 89 w 408"/>
                <a:gd name="T17" fmla="*/ 103 h 109"/>
                <a:gd name="T18" fmla="*/ 198 w 408"/>
                <a:gd name="T19" fmla="*/ 107 h 109"/>
                <a:gd name="T20" fmla="*/ 370 w 408"/>
                <a:gd name="T21" fmla="*/ 38 h 109"/>
                <a:gd name="T22" fmla="*/ 384 w 408"/>
                <a:gd name="T23" fmla="*/ 26 h 109"/>
                <a:gd name="T24" fmla="*/ 405 w 408"/>
                <a:gd name="T25" fmla="*/ 8 h 109"/>
                <a:gd name="T26" fmla="*/ 406 w 408"/>
                <a:gd name="T27" fmla="*/ 2 h 109"/>
                <a:gd name="T28" fmla="*/ 401 w 408"/>
                <a:gd name="T29" fmla="*/ 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8" h="109">
                  <a:moveTo>
                    <a:pt x="401" y="1"/>
                  </a:moveTo>
                  <a:cubicBezTo>
                    <a:pt x="379" y="20"/>
                    <a:pt x="379" y="20"/>
                    <a:pt x="379" y="20"/>
                  </a:cubicBezTo>
                  <a:cubicBezTo>
                    <a:pt x="365" y="31"/>
                    <a:pt x="365" y="31"/>
                    <a:pt x="365" y="31"/>
                  </a:cubicBezTo>
                  <a:cubicBezTo>
                    <a:pt x="314" y="72"/>
                    <a:pt x="254" y="96"/>
                    <a:pt x="198" y="99"/>
                  </a:cubicBezTo>
                  <a:cubicBezTo>
                    <a:pt x="161" y="101"/>
                    <a:pt x="125" y="99"/>
                    <a:pt x="90" y="95"/>
                  </a:cubicBezTo>
                  <a:cubicBezTo>
                    <a:pt x="47" y="89"/>
                    <a:pt x="17" y="80"/>
                    <a:pt x="7" y="69"/>
                  </a:cubicBezTo>
                  <a:cubicBezTo>
                    <a:pt x="6" y="68"/>
                    <a:pt x="3" y="68"/>
                    <a:pt x="1" y="69"/>
                  </a:cubicBezTo>
                  <a:cubicBezTo>
                    <a:pt x="0" y="71"/>
                    <a:pt x="0" y="73"/>
                    <a:pt x="1" y="75"/>
                  </a:cubicBezTo>
                  <a:cubicBezTo>
                    <a:pt x="16" y="90"/>
                    <a:pt x="57" y="98"/>
                    <a:pt x="89" y="103"/>
                  </a:cubicBezTo>
                  <a:cubicBezTo>
                    <a:pt x="124" y="107"/>
                    <a:pt x="161" y="109"/>
                    <a:pt x="198" y="107"/>
                  </a:cubicBezTo>
                  <a:cubicBezTo>
                    <a:pt x="257" y="104"/>
                    <a:pt x="318" y="80"/>
                    <a:pt x="370" y="38"/>
                  </a:cubicBezTo>
                  <a:cubicBezTo>
                    <a:pt x="384" y="26"/>
                    <a:pt x="384" y="26"/>
                    <a:pt x="384" y="26"/>
                  </a:cubicBezTo>
                  <a:cubicBezTo>
                    <a:pt x="405" y="8"/>
                    <a:pt x="405" y="8"/>
                    <a:pt x="405" y="8"/>
                  </a:cubicBezTo>
                  <a:cubicBezTo>
                    <a:pt x="407" y="7"/>
                    <a:pt x="408" y="4"/>
                    <a:pt x="406" y="2"/>
                  </a:cubicBezTo>
                  <a:cubicBezTo>
                    <a:pt x="405" y="0"/>
                    <a:pt x="402" y="0"/>
                    <a:pt x="401"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 name="Freeform 37"/>
            <p:cNvSpPr/>
            <p:nvPr/>
          </p:nvSpPr>
          <p:spPr bwMode="auto">
            <a:xfrm>
              <a:off x="1593" y="890"/>
              <a:ext cx="24" cy="14"/>
            </a:xfrm>
            <a:custGeom>
              <a:avLst/>
              <a:gdLst>
                <a:gd name="T0" fmla="*/ 4 w 33"/>
                <a:gd name="T1" fmla="*/ 1 h 19"/>
                <a:gd name="T2" fmla="*/ 0 w 33"/>
                <a:gd name="T3" fmla="*/ 5 h 19"/>
                <a:gd name="T4" fmla="*/ 5 w 33"/>
                <a:gd name="T5" fmla="*/ 9 h 19"/>
                <a:gd name="T6" fmla="*/ 25 w 33"/>
                <a:gd name="T7" fmla="*/ 17 h 19"/>
                <a:gd name="T8" fmla="*/ 31 w 33"/>
                <a:gd name="T9" fmla="*/ 17 h 19"/>
                <a:gd name="T10" fmla="*/ 31 w 33"/>
                <a:gd name="T11" fmla="*/ 11 h 19"/>
                <a:gd name="T12" fmla="*/ 4 w 33"/>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33" h="19">
                  <a:moveTo>
                    <a:pt x="4" y="1"/>
                  </a:moveTo>
                  <a:cubicBezTo>
                    <a:pt x="1" y="1"/>
                    <a:pt x="0" y="3"/>
                    <a:pt x="0" y="5"/>
                  </a:cubicBezTo>
                  <a:cubicBezTo>
                    <a:pt x="0" y="7"/>
                    <a:pt x="2" y="9"/>
                    <a:pt x="5" y="9"/>
                  </a:cubicBezTo>
                  <a:cubicBezTo>
                    <a:pt x="8" y="8"/>
                    <a:pt x="21" y="11"/>
                    <a:pt x="25" y="17"/>
                  </a:cubicBezTo>
                  <a:cubicBezTo>
                    <a:pt x="27" y="18"/>
                    <a:pt x="29" y="19"/>
                    <a:pt x="31" y="17"/>
                  </a:cubicBezTo>
                  <a:cubicBezTo>
                    <a:pt x="33" y="16"/>
                    <a:pt x="33" y="13"/>
                    <a:pt x="31" y="11"/>
                  </a:cubicBezTo>
                  <a:cubicBezTo>
                    <a:pt x="25" y="4"/>
                    <a:pt x="10"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 name="Freeform 38"/>
            <p:cNvSpPr/>
            <p:nvPr/>
          </p:nvSpPr>
          <p:spPr bwMode="auto">
            <a:xfrm>
              <a:off x="1203" y="679"/>
              <a:ext cx="52" cy="48"/>
            </a:xfrm>
            <a:custGeom>
              <a:avLst/>
              <a:gdLst>
                <a:gd name="T0" fmla="*/ 69 w 73"/>
                <a:gd name="T1" fmla="*/ 9 h 68"/>
                <a:gd name="T2" fmla="*/ 55 w 73"/>
                <a:gd name="T3" fmla="*/ 8 h 68"/>
                <a:gd name="T4" fmla="*/ 21 w 73"/>
                <a:gd name="T5" fmla="*/ 4 h 68"/>
                <a:gd name="T6" fmla="*/ 17 w 73"/>
                <a:gd name="T7" fmla="*/ 2 h 68"/>
                <a:gd name="T8" fmla="*/ 15 w 73"/>
                <a:gd name="T9" fmla="*/ 1 h 68"/>
                <a:gd name="T10" fmla="*/ 10 w 73"/>
                <a:gd name="T11" fmla="*/ 2 h 68"/>
                <a:gd name="T12" fmla="*/ 10 w 73"/>
                <a:gd name="T13" fmla="*/ 2 h 68"/>
                <a:gd name="T14" fmla="*/ 10 w 73"/>
                <a:gd name="T15" fmla="*/ 2 h 68"/>
                <a:gd name="T16" fmla="*/ 6 w 73"/>
                <a:gd name="T17" fmla="*/ 2 h 68"/>
                <a:gd name="T18" fmla="*/ 1 w 73"/>
                <a:gd name="T19" fmla="*/ 4 h 68"/>
                <a:gd name="T20" fmla="*/ 1 w 73"/>
                <a:gd name="T21" fmla="*/ 4 h 68"/>
                <a:gd name="T22" fmla="*/ 3 w 73"/>
                <a:gd name="T23" fmla="*/ 9 h 68"/>
                <a:gd name="T24" fmla="*/ 14 w 73"/>
                <a:gd name="T25" fmla="*/ 12 h 68"/>
                <a:gd name="T26" fmla="*/ 52 w 73"/>
                <a:gd name="T27" fmla="*/ 18 h 68"/>
                <a:gd name="T28" fmla="*/ 59 w 73"/>
                <a:gd name="T29" fmla="*/ 18 h 68"/>
                <a:gd name="T30" fmla="*/ 59 w 73"/>
                <a:gd name="T31" fmla="*/ 19 h 68"/>
                <a:gd name="T32" fmla="*/ 43 w 73"/>
                <a:gd name="T33" fmla="*/ 37 h 68"/>
                <a:gd name="T34" fmla="*/ 33 w 73"/>
                <a:gd name="T35" fmla="*/ 50 h 68"/>
                <a:gd name="T36" fmla="*/ 28 w 73"/>
                <a:gd name="T37" fmla="*/ 51 h 68"/>
                <a:gd name="T38" fmla="*/ 28 w 73"/>
                <a:gd name="T39" fmla="*/ 51 h 68"/>
                <a:gd name="T40" fmla="*/ 28 w 73"/>
                <a:gd name="T41" fmla="*/ 51 h 68"/>
                <a:gd name="T42" fmla="*/ 23 w 73"/>
                <a:gd name="T43" fmla="*/ 58 h 68"/>
                <a:gd name="T44" fmla="*/ 21 w 73"/>
                <a:gd name="T45" fmla="*/ 61 h 68"/>
                <a:gd name="T46" fmla="*/ 21 w 73"/>
                <a:gd name="T47" fmla="*/ 62 h 68"/>
                <a:gd name="T48" fmla="*/ 22 w 73"/>
                <a:gd name="T49" fmla="*/ 67 h 68"/>
                <a:gd name="T50" fmla="*/ 23 w 73"/>
                <a:gd name="T51" fmla="*/ 67 h 68"/>
                <a:gd name="T52" fmla="*/ 23 w 73"/>
                <a:gd name="T53" fmla="*/ 67 h 68"/>
                <a:gd name="T54" fmla="*/ 28 w 73"/>
                <a:gd name="T55" fmla="*/ 67 h 68"/>
                <a:gd name="T56" fmla="*/ 50 w 73"/>
                <a:gd name="T57" fmla="*/ 42 h 68"/>
                <a:gd name="T58" fmla="*/ 62 w 73"/>
                <a:gd name="T59" fmla="*/ 27 h 68"/>
                <a:gd name="T60" fmla="*/ 63 w 73"/>
                <a:gd name="T61" fmla="*/ 27 h 68"/>
                <a:gd name="T62" fmla="*/ 63 w 73"/>
                <a:gd name="T63" fmla="*/ 27 h 68"/>
                <a:gd name="T64" fmla="*/ 63 w 73"/>
                <a:gd name="T65" fmla="*/ 27 h 68"/>
                <a:gd name="T66" fmla="*/ 64 w 73"/>
                <a:gd name="T67" fmla="*/ 27 h 68"/>
                <a:gd name="T68" fmla="*/ 64 w 73"/>
                <a:gd name="T69" fmla="*/ 27 h 68"/>
                <a:gd name="T70" fmla="*/ 66 w 73"/>
                <a:gd name="T71" fmla="*/ 23 h 68"/>
                <a:gd name="T72" fmla="*/ 69 w 73"/>
                <a:gd name="T73" fmla="*/ 19 h 68"/>
                <a:gd name="T74" fmla="*/ 69 w 73"/>
                <a:gd name="T75" fmla="*/ 19 h 68"/>
                <a:gd name="T76" fmla="*/ 70 w 73"/>
                <a:gd name="T77" fmla="*/ 17 h 68"/>
                <a:gd name="T78" fmla="*/ 70 w 73"/>
                <a:gd name="T79" fmla="*/ 17 h 68"/>
                <a:gd name="T80" fmla="*/ 70 w 73"/>
                <a:gd name="T81" fmla="*/ 17 h 68"/>
                <a:gd name="T82" fmla="*/ 70 w 73"/>
                <a:gd name="T83" fmla="*/ 17 h 68"/>
                <a:gd name="T84" fmla="*/ 72 w 73"/>
                <a:gd name="T85" fmla="*/ 15 h 68"/>
                <a:gd name="T86" fmla="*/ 72 w 73"/>
                <a:gd name="T87" fmla="*/ 14 h 68"/>
                <a:gd name="T88" fmla="*/ 69 w 73"/>
                <a:gd name="T89"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3" h="68">
                  <a:moveTo>
                    <a:pt x="69" y="9"/>
                  </a:moveTo>
                  <a:cubicBezTo>
                    <a:pt x="55" y="8"/>
                    <a:pt x="55" y="8"/>
                    <a:pt x="55" y="8"/>
                  </a:cubicBezTo>
                  <a:cubicBezTo>
                    <a:pt x="43" y="7"/>
                    <a:pt x="32" y="6"/>
                    <a:pt x="21" y="4"/>
                  </a:cubicBezTo>
                  <a:cubicBezTo>
                    <a:pt x="20" y="3"/>
                    <a:pt x="18" y="2"/>
                    <a:pt x="17" y="2"/>
                  </a:cubicBezTo>
                  <a:cubicBezTo>
                    <a:pt x="15" y="1"/>
                    <a:pt x="15" y="1"/>
                    <a:pt x="15" y="1"/>
                  </a:cubicBezTo>
                  <a:cubicBezTo>
                    <a:pt x="14" y="0"/>
                    <a:pt x="11" y="1"/>
                    <a:pt x="10" y="2"/>
                  </a:cubicBezTo>
                  <a:cubicBezTo>
                    <a:pt x="10" y="2"/>
                    <a:pt x="10" y="2"/>
                    <a:pt x="10" y="2"/>
                  </a:cubicBezTo>
                  <a:cubicBezTo>
                    <a:pt x="10" y="2"/>
                    <a:pt x="10" y="2"/>
                    <a:pt x="10" y="2"/>
                  </a:cubicBezTo>
                  <a:cubicBezTo>
                    <a:pt x="9" y="2"/>
                    <a:pt x="7" y="2"/>
                    <a:pt x="6" y="2"/>
                  </a:cubicBezTo>
                  <a:cubicBezTo>
                    <a:pt x="4" y="1"/>
                    <a:pt x="2" y="2"/>
                    <a:pt x="1" y="4"/>
                  </a:cubicBezTo>
                  <a:cubicBezTo>
                    <a:pt x="1" y="4"/>
                    <a:pt x="1" y="4"/>
                    <a:pt x="1" y="4"/>
                  </a:cubicBezTo>
                  <a:cubicBezTo>
                    <a:pt x="0" y="6"/>
                    <a:pt x="1" y="8"/>
                    <a:pt x="3" y="9"/>
                  </a:cubicBezTo>
                  <a:cubicBezTo>
                    <a:pt x="7" y="11"/>
                    <a:pt x="10" y="11"/>
                    <a:pt x="14" y="12"/>
                  </a:cubicBezTo>
                  <a:cubicBezTo>
                    <a:pt x="25" y="17"/>
                    <a:pt x="39" y="18"/>
                    <a:pt x="52" y="18"/>
                  </a:cubicBezTo>
                  <a:cubicBezTo>
                    <a:pt x="54" y="18"/>
                    <a:pt x="57" y="18"/>
                    <a:pt x="59" y="18"/>
                  </a:cubicBezTo>
                  <a:cubicBezTo>
                    <a:pt x="59" y="18"/>
                    <a:pt x="59" y="18"/>
                    <a:pt x="59" y="19"/>
                  </a:cubicBezTo>
                  <a:cubicBezTo>
                    <a:pt x="53" y="24"/>
                    <a:pt x="48" y="31"/>
                    <a:pt x="43" y="37"/>
                  </a:cubicBezTo>
                  <a:cubicBezTo>
                    <a:pt x="40" y="41"/>
                    <a:pt x="36" y="45"/>
                    <a:pt x="33" y="50"/>
                  </a:cubicBezTo>
                  <a:cubicBezTo>
                    <a:pt x="31" y="49"/>
                    <a:pt x="29" y="50"/>
                    <a:pt x="28" y="51"/>
                  </a:cubicBezTo>
                  <a:cubicBezTo>
                    <a:pt x="28" y="51"/>
                    <a:pt x="28" y="51"/>
                    <a:pt x="28" y="51"/>
                  </a:cubicBezTo>
                  <a:cubicBezTo>
                    <a:pt x="28" y="51"/>
                    <a:pt x="28" y="51"/>
                    <a:pt x="28" y="51"/>
                  </a:cubicBezTo>
                  <a:cubicBezTo>
                    <a:pt x="23" y="58"/>
                    <a:pt x="23" y="58"/>
                    <a:pt x="23" y="58"/>
                  </a:cubicBezTo>
                  <a:cubicBezTo>
                    <a:pt x="21" y="61"/>
                    <a:pt x="21" y="61"/>
                    <a:pt x="21" y="61"/>
                  </a:cubicBezTo>
                  <a:cubicBezTo>
                    <a:pt x="21" y="61"/>
                    <a:pt x="21" y="62"/>
                    <a:pt x="21" y="62"/>
                  </a:cubicBezTo>
                  <a:cubicBezTo>
                    <a:pt x="20" y="64"/>
                    <a:pt x="21" y="66"/>
                    <a:pt x="22" y="67"/>
                  </a:cubicBezTo>
                  <a:cubicBezTo>
                    <a:pt x="22" y="67"/>
                    <a:pt x="23" y="67"/>
                    <a:pt x="23" y="67"/>
                  </a:cubicBezTo>
                  <a:cubicBezTo>
                    <a:pt x="23" y="67"/>
                    <a:pt x="23" y="67"/>
                    <a:pt x="23" y="67"/>
                  </a:cubicBezTo>
                  <a:cubicBezTo>
                    <a:pt x="24" y="68"/>
                    <a:pt x="27" y="68"/>
                    <a:pt x="28" y="67"/>
                  </a:cubicBezTo>
                  <a:cubicBezTo>
                    <a:pt x="36" y="59"/>
                    <a:pt x="43" y="50"/>
                    <a:pt x="50" y="42"/>
                  </a:cubicBezTo>
                  <a:cubicBezTo>
                    <a:pt x="54" y="37"/>
                    <a:pt x="58" y="32"/>
                    <a:pt x="62" y="27"/>
                  </a:cubicBezTo>
                  <a:cubicBezTo>
                    <a:pt x="63" y="27"/>
                    <a:pt x="63" y="27"/>
                    <a:pt x="63" y="27"/>
                  </a:cubicBezTo>
                  <a:cubicBezTo>
                    <a:pt x="63" y="27"/>
                    <a:pt x="63" y="27"/>
                    <a:pt x="63" y="27"/>
                  </a:cubicBezTo>
                  <a:cubicBezTo>
                    <a:pt x="63" y="27"/>
                    <a:pt x="63" y="27"/>
                    <a:pt x="63" y="27"/>
                  </a:cubicBezTo>
                  <a:cubicBezTo>
                    <a:pt x="63" y="27"/>
                    <a:pt x="64" y="27"/>
                    <a:pt x="64" y="27"/>
                  </a:cubicBezTo>
                  <a:cubicBezTo>
                    <a:pt x="64" y="27"/>
                    <a:pt x="64" y="27"/>
                    <a:pt x="64" y="27"/>
                  </a:cubicBezTo>
                  <a:cubicBezTo>
                    <a:pt x="64" y="27"/>
                    <a:pt x="65" y="25"/>
                    <a:pt x="66" y="23"/>
                  </a:cubicBezTo>
                  <a:cubicBezTo>
                    <a:pt x="66" y="22"/>
                    <a:pt x="69" y="19"/>
                    <a:pt x="69" y="19"/>
                  </a:cubicBezTo>
                  <a:cubicBezTo>
                    <a:pt x="69" y="19"/>
                    <a:pt x="69" y="19"/>
                    <a:pt x="69" y="19"/>
                  </a:cubicBezTo>
                  <a:cubicBezTo>
                    <a:pt x="69" y="18"/>
                    <a:pt x="70" y="17"/>
                    <a:pt x="70" y="17"/>
                  </a:cubicBezTo>
                  <a:cubicBezTo>
                    <a:pt x="70" y="17"/>
                    <a:pt x="70" y="17"/>
                    <a:pt x="70" y="17"/>
                  </a:cubicBezTo>
                  <a:cubicBezTo>
                    <a:pt x="70" y="17"/>
                    <a:pt x="70" y="17"/>
                    <a:pt x="70" y="17"/>
                  </a:cubicBezTo>
                  <a:cubicBezTo>
                    <a:pt x="70" y="17"/>
                    <a:pt x="70" y="17"/>
                    <a:pt x="70" y="17"/>
                  </a:cubicBezTo>
                  <a:cubicBezTo>
                    <a:pt x="71" y="16"/>
                    <a:pt x="72" y="16"/>
                    <a:pt x="72" y="15"/>
                  </a:cubicBezTo>
                  <a:cubicBezTo>
                    <a:pt x="72" y="14"/>
                    <a:pt x="72" y="14"/>
                    <a:pt x="72" y="14"/>
                  </a:cubicBezTo>
                  <a:cubicBezTo>
                    <a:pt x="73" y="11"/>
                    <a:pt x="71" y="10"/>
                    <a:pt x="69" y="9"/>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 name="Freeform 39"/>
            <p:cNvSpPr/>
            <p:nvPr/>
          </p:nvSpPr>
          <p:spPr bwMode="auto">
            <a:xfrm>
              <a:off x="1472" y="596"/>
              <a:ext cx="52" cy="43"/>
            </a:xfrm>
            <a:custGeom>
              <a:avLst/>
              <a:gdLst>
                <a:gd name="T0" fmla="*/ 24 w 72"/>
                <a:gd name="T1" fmla="*/ 12 h 60"/>
                <a:gd name="T2" fmla="*/ 4 w 72"/>
                <a:gd name="T3" fmla="*/ 41 h 60"/>
                <a:gd name="T4" fmla="*/ 10 w 72"/>
                <a:gd name="T5" fmla="*/ 39 h 60"/>
                <a:gd name="T6" fmla="*/ 19 w 72"/>
                <a:gd name="T7" fmla="*/ 26 h 60"/>
                <a:gd name="T8" fmla="*/ 1 w 72"/>
                <a:gd name="T9" fmla="*/ 36 h 60"/>
                <a:gd name="T10" fmla="*/ 6 w 72"/>
                <a:gd name="T11" fmla="*/ 42 h 60"/>
                <a:gd name="T12" fmla="*/ 14 w 72"/>
                <a:gd name="T13" fmla="*/ 38 h 60"/>
                <a:gd name="T14" fmla="*/ 8 w 72"/>
                <a:gd name="T15" fmla="*/ 33 h 60"/>
                <a:gd name="T16" fmla="*/ 5 w 72"/>
                <a:gd name="T17" fmla="*/ 35 h 60"/>
                <a:gd name="T18" fmla="*/ 7 w 72"/>
                <a:gd name="T19" fmla="*/ 42 h 60"/>
                <a:gd name="T20" fmla="*/ 17 w 72"/>
                <a:gd name="T21" fmla="*/ 37 h 60"/>
                <a:gd name="T22" fmla="*/ 3 w 72"/>
                <a:gd name="T23" fmla="*/ 35 h 60"/>
                <a:gd name="T24" fmla="*/ 4 w 72"/>
                <a:gd name="T25" fmla="*/ 43 h 60"/>
                <a:gd name="T26" fmla="*/ 14 w 72"/>
                <a:gd name="T27" fmla="*/ 40 h 60"/>
                <a:gd name="T28" fmla="*/ 10 w 72"/>
                <a:gd name="T29" fmla="*/ 35 h 60"/>
                <a:gd name="T30" fmla="*/ 6 w 72"/>
                <a:gd name="T31" fmla="*/ 42 h 60"/>
                <a:gd name="T32" fmla="*/ 58 w 72"/>
                <a:gd name="T33" fmla="*/ 58 h 60"/>
                <a:gd name="T34" fmla="*/ 61 w 72"/>
                <a:gd name="T35" fmla="*/ 50 h 60"/>
                <a:gd name="T36" fmla="*/ 54 w 72"/>
                <a:gd name="T37" fmla="*/ 54 h 60"/>
                <a:gd name="T38" fmla="*/ 58 w 72"/>
                <a:gd name="T39" fmla="*/ 58 h 60"/>
                <a:gd name="T40" fmla="*/ 68 w 72"/>
                <a:gd name="T41" fmla="*/ 58 h 60"/>
                <a:gd name="T42" fmla="*/ 67 w 72"/>
                <a:gd name="T43" fmla="*/ 50 h 60"/>
                <a:gd name="T44" fmla="*/ 61 w 72"/>
                <a:gd name="T45" fmla="*/ 52 h 60"/>
                <a:gd name="T46" fmla="*/ 60 w 72"/>
                <a:gd name="T47" fmla="*/ 60 h 60"/>
                <a:gd name="T48" fmla="*/ 68 w 72"/>
                <a:gd name="T49" fmla="*/ 53 h 60"/>
                <a:gd name="T50" fmla="*/ 64 w 72"/>
                <a:gd name="T51" fmla="*/ 55 h 60"/>
                <a:gd name="T52" fmla="*/ 64 w 72"/>
                <a:gd name="T53" fmla="*/ 55 h 60"/>
                <a:gd name="T54" fmla="*/ 61 w 72"/>
                <a:gd name="T55" fmla="*/ 56 h 60"/>
                <a:gd name="T56" fmla="*/ 62 w 72"/>
                <a:gd name="T57" fmla="*/ 52 h 60"/>
                <a:gd name="T58" fmla="*/ 65 w 72"/>
                <a:gd name="T59" fmla="*/ 56 h 60"/>
                <a:gd name="T60" fmla="*/ 68 w 72"/>
                <a:gd name="T61" fmla="*/ 58 h 60"/>
                <a:gd name="T62" fmla="*/ 71 w 72"/>
                <a:gd name="T63" fmla="*/ 53 h 60"/>
                <a:gd name="T64" fmla="*/ 61 w 72"/>
                <a:gd name="T65" fmla="*/ 50 h 60"/>
                <a:gd name="T66" fmla="*/ 61 w 72"/>
                <a:gd name="T67" fmla="*/ 52 h 60"/>
                <a:gd name="T68" fmla="*/ 60 w 72"/>
                <a:gd name="T69" fmla="*/ 57 h 60"/>
                <a:gd name="T70" fmla="*/ 59 w 72"/>
                <a:gd name="T71" fmla="*/ 58 h 60"/>
                <a:gd name="T72" fmla="*/ 61 w 72"/>
                <a:gd name="T73" fmla="*/ 50 h 60"/>
                <a:gd name="T74" fmla="*/ 41 w 72"/>
                <a:gd name="T75" fmla="*/ 45 h 60"/>
                <a:gd name="T76" fmla="*/ 12 w 72"/>
                <a:gd name="T77" fmla="*/ 41 h 60"/>
                <a:gd name="T78" fmla="*/ 9 w 72"/>
                <a:gd name="T79" fmla="*/ 43 h 60"/>
                <a:gd name="T80" fmla="*/ 11 w 72"/>
                <a:gd name="T81" fmla="*/ 35 h 60"/>
                <a:gd name="T82" fmla="*/ 8 w 72"/>
                <a:gd name="T83" fmla="*/ 38 h 60"/>
                <a:gd name="T84" fmla="*/ 13 w 72"/>
                <a:gd name="T85" fmla="*/ 41 h 60"/>
                <a:gd name="T86" fmla="*/ 13 w 72"/>
                <a:gd name="T87" fmla="*/ 33 h 60"/>
                <a:gd name="T88" fmla="*/ 10 w 72"/>
                <a:gd name="T89" fmla="*/ 37 h 60"/>
                <a:gd name="T90" fmla="*/ 15 w 72"/>
                <a:gd name="T91" fmla="*/ 37 h 60"/>
                <a:gd name="T92" fmla="*/ 10 w 72"/>
                <a:gd name="T93" fmla="*/ 31 h 60"/>
                <a:gd name="T94" fmla="*/ 2 w 72"/>
                <a:gd name="T95" fmla="*/ 35 h 60"/>
                <a:gd name="T96" fmla="*/ 7 w 72"/>
                <a:gd name="T97" fmla="*/ 41 h 60"/>
                <a:gd name="T98" fmla="*/ 12 w 72"/>
                <a:gd name="T99" fmla="*/ 31 h 60"/>
                <a:gd name="T100" fmla="*/ 5 w 72"/>
                <a:gd name="T101" fmla="*/ 34 h 60"/>
                <a:gd name="T102" fmla="*/ 9 w 72"/>
                <a:gd name="T103" fmla="*/ 34 h 60"/>
                <a:gd name="T104" fmla="*/ 29 w 72"/>
                <a:gd name="T105" fmla="*/ 18 h 60"/>
                <a:gd name="T106" fmla="*/ 39 w 72"/>
                <a:gd name="T107" fmla="*/ 3 h 60"/>
                <a:gd name="T108" fmla="*/ 39 w 72"/>
                <a:gd name="T10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60">
                  <a:moveTo>
                    <a:pt x="36" y="0"/>
                  </a:moveTo>
                  <a:cubicBezTo>
                    <a:pt x="32" y="4"/>
                    <a:pt x="28" y="8"/>
                    <a:pt x="24" y="12"/>
                  </a:cubicBezTo>
                  <a:cubicBezTo>
                    <a:pt x="16" y="19"/>
                    <a:pt x="9" y="27"/>
                    <a:pt x="3" y="35"/>
                  </a:cubicBezTo>
                  <a:cubicBezTo>
                    <a:pt x="2" y="37"/>
                    <a:pt x="2" y="39"/>
                    <a:pt x="4" y="41"/>
                  </a:cubicBezTo>
                  <a:cubicBezTo>
                    <a:pt x="5" y="42"/>
                    <a:pt x="8" y="42"/>
                    <a:pt x="9" y="41"/>
                  </a:cubicBezTo>
                  <a:cubicBezTo>
                    <a:pt x="10" y="39"/>
                    <a:pt x="10" y="39"/>
                    <a:pt x="10" y="39"/>
                  </a:cubicBezTo>
                  <a:cubicBezTo>
                    <a:pt x="13" y="37"/>
                    <a:pt x="16" y="34"/>
                    <a:pt x="18" y="32"/>
                  </a:cubicBezTo>
                  <a:cubicBezTo>
                    <a:pt x="20" y="30"/>
                    <a:pt x="20" y="28"/>
                    <a:pt x="19" y="26"/>
                  </a:cubicBezTo>
                  <a:cubicBezTo>
                    <a:pt x="17" y="25"/>
                    <a:pt x="15" y="24"/>
                    <a:pt x="13" y="25"/>
                  </a:cubicBezTo>
                  <a:cubicBezTo>
                    <a:pt x="9" y="28"/>
                    <a:pt x="5" y="32"/>
                    <a:pt x="1" y="36"/>
                  </a:cubicBezTo>
                  <a:cubicBezTo>
                    <a:pt x="0" y="37"/>
                    <a:pt x="0" y="40"/>
                    <a:pt x="1" y="41"/>
                  </a:cubicBezTo>
                  <a:cubicBezTo>
                    <a:pt x="2" y="43"/>
                    <a:pt x="5" y="43"/>
                    <a:pt x="6" y="42"/>
                  </a:cubicBezTo>
                  <a:cubicBezTo>
                    <a:pt x="7" y="42"/>
                    <a:pt x="8" y="41"/>
                    <a:pt x="9" y="41"/>
                  </a:cubicBezTo>
                  <a:cubicBezTo>
                    <a:pt x="11" y="40"/>
                    <a:pt x="12" y="39"/>
                    <a:pt x="14" y="38"/>
                  </a:cubicBezTo>
                  <a:cubicBezTo>
                    <a:pt x="12" y="39"/>
                    <a:pt x="10" y="39"/>
                    <a:pt x="9" y="38"/>
                  </a:cubicBezTo>
                  <a:cubicBezTo>
                    <a:pt x="8" y="36"/>
                    <a:pt x="7" y="34"/>
                    <a:pt x="8" y="33"/>
                  </a:cubicBezTo>
                  <a:cubicBezTo>
                    <a:pt x="9" y="32"/>
                    <a:pt x="8" y="32"/>
                    <a:pt x="9" y="32"/>
                  </a:cubicBezTo>
                  <a:cubicBezTo>
                    <a:pt x="8" y="33"/>
                    <a:pt x="6" y="34"/>
                    <a:pt x="5" y="35"/>
                  </a:cubicBezTo>
                  <a:cubicBezTo>
                    <a:pt x="3" y="36"/>
                    <a:pt x="2" y="38"/>
                    <a:pt x="3" y="40"/>
                  </a:cubicBezTo>
                  <a:cubicBezTo>
                    <a:pt x="3" y="42"/>
                    <a:pt x="5" y="43"/>
                    <a:pt x="7" y="42"/>
                  </a:cubicBezTo>
                  <a:cubicBezTo>
                    <a:pt x="11" y="42"/>
                    <a:pt x="13" y="41"/>
                    <a:pt x="13" y="41"/>
                  </a:cubicBezTo>
                  <a:cubicBezTo>
                    <a:pt x="16" y="41"/>
                    <a:pt x="17" y="39"/>
                    <a:pt x="17" y="37"/>
                  </a:cubicBezTo>
                  <a:cubicBezTo>
                    <a:pt x="17" y="35"/>
                    <a:pt x="15" y="33"/>
                    <a:pt x="13" y="33"/>
                  </a:cubicBezTo>
                  <a:cubicBezTo>
                    <a:pt x="9" y="33"/>
                    <a:pt x="6" y="34"/>
                    <a:pt x="3" y="35"/>
                  </a:cubicBezTo>
                  <a:cubicBezTo>
                    <a:pt x="1" y="36"/>
                    <a:pt x="0" y="38"/>
                    <a:pt x="0" y="40"/>
                  </a:cubicBezTo>
                  <a:cubicBezTo>
                    <a:pt x="1" y="42"/>
                    <a:pt x="2" y="43"/>
                    <a:pt x="4" y="43"/>
                  </a:cubicBezTo>
                  <a:cubicBezTo>
                    <a:pt x="5" y="43"/>
                    <a:pt x="8" y="43"/>
                    <a:pt x="10" y="43"/>
                  </a:cubicBezTo>
                  <a:cubicBezTo>
                    <a:pt x="12" y="44"/>
                    <a:pt x="14" y="42"/>
                    <a:pt x="14" y="40"/>
                  </a:cubicBezTo>
                  <a:cubicBezTo>
                    <a:pt x="15" y="38"/>
                    <a:pt x="13" y="36"/>
                    <a:pt x="11" y="36"/>
                  </a:cubicBezTo>
                  <a:cubicBezTo>
                    <a:pt x="11" y="35"/>
                    <a:pt x="10" y="35"/>
                    <a:pt x="10" y="35"/>
                  </a:cubicBezTo>
                  <a:cubicBezTo>
                    <a:pt x="8" y="34"/>
                    <a:pt x="6" y="35"/>
                    <a:pt x="5" y="37"/>
                  </a:cubicBezTo>
                  <a:cubicBezTo>
                    <a:pt x="4" y="39"/>
                    <a:pt x="4" y="41"/>
                    <a:pt x="6" y="42"/>
                  </a:cubicBezTo>
                  <a:cubicBezTo>
                    <a:pt x="15" y="48"/>
                    <a:pt x="27" y="51"/>
                    <a:pt x="40" y="53"/>
                  </a:cubicBezTo>
                  <a:cubicBezTo>
                    <a:pt x="47" y="54"/>
                    <a:pt x="53" y="56"/>
                    <a:pt x="58" y="58"/>
                  </a:cubicBezTo>
                  <a:cubicBezTo>
                    <a:pt x="63" y="59"/>
                    <a:pt x="64" y="56"/>
                    <a:pt x="64" y="55"/>
                  </a:cubicBezTo>
                  <a:cubicBezTo>
                    <a:pt x="65" y="54"/>
                    <a:pt x="65" y="51"/>
                    <a:pt x="61" y="50"/>
                  </a:cubicBezTo>
                  <a:cubicBezTo>
                    <a:pt x="59" y="49"/>
                    <a:pt x="57" y="49"/>
                    <a:pt x="56" y="50"/>
                  </a:cubicBezTo>
                  <a:cubicBezTo>
                    <a:pt x="55" y="50"/>
                    <a:pt x="54" y="51"/>
                    <a:pt x="54" y="54"/>
                  </a:cubicBezTo>
                  <a:cubicBezTo>
                    <a:pt x="53" y="55"/>
                    <a:pt x="54" y="56"/>
                    <a:pt x="55" y="57"/>
                  </a:cubicBezTo>
                  <a:cubicBezTo>
                    <a:pt x="55" y="58"/>
                    <a:pt x="56" y="58"/>
                    <a:pt x="58" y="58"/>
                  </a:cubicBezTo>
                  <a:cubicBezTo>
                    <a:pt x="59" y="58"/>
                    <a:pt x="60" y="58"/>
                    <a:pt x="61" y="59"/>
                  </a:cubicBezTo>
                  <a:cubicBezTo>
                    <a:pt x="63" y="59"/>
                    <a:pt x="65" y="59"/>
                    <a:pt x="68" y="58"/>
                  </a:cubicBezTo>
                  <a:cubicBezTo>
                    <a:pt x="66" y="59"/>
                    <a:pt x="64" y="57"/>
                    <a:pt x="64" y="55"/>
                  </a:cubicBezTo>
                  <a:cubicBezTo>
                    <a:pt x="63" y="53"/>
                    <a:pt x="64" y="51"/>
                    <a:pt x="67" y="50"/>
                  </a:cubicBezTo>
                  <a:cubicBezTo>
                    <a:pt x="66" y="51"/>
                    <a:pt x="66" y="51"/>
                    <a:pt x="66" y="51"/>
                  </a:cubicBezTo>
                  <a:cubicBezTo>
                    <a:pt x="64" y="51"/>
                    <a:pt x="62" y="51"/>
                    <a:pt x="61" y="52"/>
                  </a:cubicBezTo>
                  <a:cubicBezTo>
                    <a:pt x="59" y="52"/>
                    <a:pt x="57" y="53"/>
                    <a:pt x="57" y="55"/>
                  </a:cubicBezTo>
                  <a:cubicBezTo>
                    <a:pt x="57" y="57"/>
                    <a:pt x="58" y="59"/>
                    <a:pt x="60" y="60"/>
                  </a:cubicBezTo>
                  <a:cubicBezTo>
                    <a:pt x="63" y="60"/>
                    <a:pt x="67" y="59"/>
                    <a:pt x="68" y="58"/>
                  </a:cubicBezTo>
                  <a:cubicBezTo>
                    <a:pt x="69" y="56"/>
                    <a:pt x="69" y="54"/>
                    <a:pt x="68" y="53"/>
                  </a:cubicBezTo>
                  <a:cubicBezTo>
                    <a:pt x="67" y="51"/>
                    <a:pt x="65" y="51"/>
                    <a:pt x="63" y="51"/>
                  </a:cubicBezTo>
                  <a:cubicBezTo>
                    <a:pt x="64" y="55"/>
                    <a:pt x="64" y="55"/>
                    <a:pt x="64" y="55"/>
                  </a:cubicBezTo>
                  <a:cubicBezTo>
                    <a:pt x="64" y="55"/>
                    <a:pt x="64" y="55"/>
                    <a:pt x="64" y="55"/>
                  </a:cubicBezTo>
                  <a:cubicBezTo>
                    <a:pt x="64" y="55"/>
                    <a:pt x="64" y="55"/>
                    <a:pt x="64" y="55"/>
                  </a:cubicBezTo>
                  <a:cubicBezTo>
                    <a:pt x="65" y="59"/>
                    <a:pt x="65" y="59"/>
                    <a:pt x="65" y="59"/>
                  </a:cubicBezTo>
                  <a:cubicBezTo>
                    <a:pt x="63" y="60"/>
                    <a:pt x="61" y="58"/>
                    <a:pt x="61" y="56"/>
                  </a:cubicBezTo>
                  <a:cubicBezTo>
                    <a:pt x="60" y="54"/>
                    <a:pt x="62" y="52"/>
                    <a:pt x="63" y="52"/>
                  </a:cubicBezTo>
                  <a:cubicBezTo>
                    <a:pt x="63" y="52"/>
                    <a:pt x="62" y="52"/>
                    <a:pt x="62" y="52"/>
                  </a:cubicBezTo>
                  <a:cubicBezTo>
                    <a:pt x="62" y="52"/>
                    <a:pt x="62" y="52"/>
                    <a:pt x="62" y="52"/>
                  </a:cubicBezTo>
                  <a:cubicBezTo>
                    <a:pt x="64" y="52"/>
                    <a:pt x="65" y="54"/>
                    <a:pt x="65" y="56"/>
                  </a:cubicBezTo>
                  <a:cubicBezTo>
                    <a:pt x="65" y="58"/>
                    <a:pt x="64" y="59"/>
                    <a:pt x="62" y="60"/>
                  </a:cubicBezTo>
                  <a:cubicBezTo>
                    <a:pt x="63" y="60"/>
                    <a:pt x="65" y="59"/>
                    <a:pt x="68" y="58"/>
                  </a:cubicBezTo>
                  <a:cubicBezTo>
                    <a:pt x="68" y="58"/>
                    <a:pt x="68" y="58"/>
                    <a:pt x="68" y="58"/>
                  </a:cubicBezTo>
                  <a:cubicBezTo>
                    <a:pt x="71" y="58"/>
                    <a:pt x="72" y="56"/>
                    <a:pt x="71" y="53"/>
                  </a:cubicBezTo>
                  <a:cubicBezTo>
                    <a:pt x="71" y="51"/>
                    <a:pt x="69" y="50"/>
                    <a:pt x="67" y="50"/>
                  </a:cubicBezTo>
                  <a:cubicBezTo>
                    <a:pt x="65" y="51"/>
                    <a:pt x="63" y="51"/>
                    <a:pt x="61" y="50"/>
                  </a:cubicBezTo>
                  <a:cubicBezTo>
                    <a:pt x="60" y="50"/>
                    <a:pt x="59" y="50"/>
                    <a:pt x="58" y="50"/>
                  </a:cubicBezTo>
                  <a:cubicBezTo>
                    <a:pt x="59" y="50"/>
                    <a:pt x="60" y="51"/>
                    <a:pt x="61" y="52"/>
                  </a:cubicBezTo>
                  <a:cubicBezTo>
                    <a:pt x="61" y="53"/>
                    <a:pt x="62" y="54"/>
                    <a:pt x="62" y="55"/>
                  </a:cubicBezTo>
                  <a:cubicBezTo>
                    <a:pt x="62" y="55"/>
                    <a:pt x="61" y="56"/>
                    <a:pt x="60" y="57"/>
                  </a:cubicBezTo>
                  <a:cubicBezTo>
                    <a:pt x="59" y="57"/>
                    <a:pt x="58" y="57"/>
                    <a:pt x="58" y="57"/>
                  </a:cubicBezTo>
                  <a:cubicBezTo>
                    <a:pt x="59" y="58"/>
                    <a:pt x="59" y="58"/>
                    <a:pt x="59" y="58"/>
                  </a:cubicBezTo>
                  <a:cubicBezTo>
                    <a:pt x="57" y="57"/>
                    <a:pt x="56" y="55"/>
                    <a:pt x="57" y="53"/>
                  </a:cubicBezTo>
                  <a:cubicBezTo>
                    <a:pt x="57" y="51"/>
                    <a:pt x="59" y="49"/>
                    <a:pt x="61" y="50"/>
                  </a:cubicBezTo>
                  <a:cubicBezTo>
                    <a:pt x="61" y="50"/>
                    <a:pt x="61" y="50"/>
                    <a:pt x="61" y="50"/>
                  </a:cubicBezTo>
                  <a:cubicBezTo>
                    <a:pt x="55" y="48"/>
                    <a:pt x="48" y="46"/>
                    <a:pt x="41" y="45"/>
                  </a:cubicBezTo>
                  <a:cubicBezTo>
                    <a:pt x="30" y="43"/>
                    <a:pt x="18" y="40"/>
                    <a:pt x="10" y="35"/>
                  </a:cubicBezTo>
                  <a:cubicBezTo>
                    <a:pt x="12" y="36"/>
                    <a:pt x="13" y="39"/>
                    <a:pt x="12" y="41"/>
                  </a:cubicBezTo>
                  <a:cubicBezTo>
                    <a:pt x="11" y="42"/>
                    <a:pt x="9" y="43"/>
                    <a:pt x="7" y="42"/>
                  </a:cubicBezTo>
                  <a:cubicBezTo>
                    <a:pt x="8" y="43"/>
                    <a:pt x="8" y="43"/>
                    <a:pt x="9" y="43"/>
                  </a:cubicBezTo>
                  <a:cubicBezTo>
                    <a:pt x="7" y="43"/>
                    <a:pt x="6" y="41"/>
                    <a:pt x="6" y="38"/>
                  </a:cubicBezTo>
                  <a:cubicBezTo>
                    <a:pt x="7" y="36"/>
                    <a:pt x="9" y="35"/>
                    <a:pt x="11" y="35"/>
                  </a:cubicBezTo>
                  <a:cubicBezTo>
                    <a:pt x="10" y="35"/>
                    <a:pt x="6" y="35"/>
                    <a:pt x="4" y="35"/>
                  </a:cubicBezTo>
                  <a:cubicBezTo>
                    <a:pt x="6" y="35"/>
                    <a:pt x="8" y="36"/>
                    <a:pt x="8" y="38"/>
                  </a:cubicBezTo>
                  <a:cubicBezTo>
                    <a:pt x="9" y="40"/>
                    <a:pt x="7" y="42"/>
                    <a:pt x="5" y="43"/>
                  </a:cubicBezTo>
                  <a:cubicBezTo>
                    <a:pt x="8" y="42"/>
                    <a:pt x="10" y="41"/>
                    <a:pt x="13" y="41"/>
                  </a:cubicBezTo>
                  <a:cubicBezTo>
                    <a:pt x="16" y="41"/>
                    <a:pt x="17" y="39"/>
                    <a:pt x="17" y="37"/>
                  </a:cubicBezTo>
                  <a:cubicBezTo>
                    <a:pt x="17" y="35"/>
                    <a:pt x="15" y="33"/>
                    <a:pt x="13" y="33"/>
                  </a:cubicBezTo>
                  <a:cubicBezTo>
                    <a:pt x="13" y="33"/>
                    <a:pt x="12" y="33"/>
                    <a:pt x="6" y="34"/>
                  </a:cubicBezTo>
                  <a:cubicBezTo>
                    <a:pt x="8" y="34"/>
                    <a:pt x="10" y="35"/>
                    <a:pt x="10" y="37"/>
                  </a:cubicBezTo>
                  <a:cubicBezTo>
                    <a:pt x="11" y="39"/>
                    <a:pt x="10" y="41"/>
                    <a:pt x="8" y="42"/>
                  </a:cubicBezTo>
                  <a:cubicBezTo>
                    <a:pt x="9" y="42"/>
                    <a:pt x="14" y="39"/>
                    <a:pt x="15" y="37"/>
                  </a:cubicBezTo>
                  <a:cubicBezTo>
                    <a:pt x="16" y="35"/>
                    <a:pt x="16" y="33"/>
                    <a:pt x="15" y="32"/>
                  </a:cubicBezTo>
                  <a:cubicBezTo>
                    <a:pt x="13" y="31"/>
                    <a:pt x="11" y="30"/>
                    <a:pt x="10" y="31"/>
                  </a:cubicBezTo>
                  <a:cubicBezTo>
                    <a:pt x="9" y="32"/>
                    <a:pt x="7" y="33"/>
                    <a:pt x="6" y="33"/>
                  </a:cubicBezTo>
                  <a:cubicBezTo>
                    <a:pt x="5" y="34"/>
                    <a:pt x="3" y="34"/>
                    <a:pt x="2" y="35"/>
                  </a:cubicBezTo>
                  <a:cubicBezTo>
                    <a:pt x="4" y="34"/>
                    <a:pt x="6" y="34"/>
                    <a:pt x="7" y="36"/>
                  </a:cubicBezTo>
                  <a:cubicBezTo>
                    <a:pt x="9" y="38"/>
                    <a:pt x="9" y="40"/>
                    <a:pt x="7" y="41"/>
                  </a:cubicBezTo>
                  <a:cubicBezTo>
                    <a:pt x="11" y="38"/>
                    <a:pt x="14" y="35"/>
                    <a:pt x="17" y="32"/>
                  </a:cubicBezTo>
                  <a:cubicBezTo>
                    <a:pt x="16" y="33"/>
                    <a:pt x="14" y="33"/>
                    <a:pt x="12" y="31"/>
                  </a:cubicBezTo>
                  <a:cubicBezTo>
                    <a:pt x="11" y="30"/>
                    <a:pt x="11" y="28"/>
                    <a:pt x="12" y="26"/>
                  </a:cubicBezTo>
                  <a:cubicBezTo>
                    <a:pt x="10" y="28"/>
                    <a:pt x="7" y="31"/>
                    <a:pt x="5" y="34"/>
                  </a:cubicBezTo>
                  <a:cubicBezTo>
                    <a:pt x="4" y="35"/>
                    <a:pt x="4" y="35"/>
                    <a:pt x="4" y="35"/>
                  </a:cubicBezTo>
                  <a:cubicBezTo>
                    <a:pt x="5" y="33"/>
                    <a:pt x="8" y="33"/>
                    <a:pt x="9" y="34"/>
                  </a:cubicBezTo>
                  <a:cubicBezTo>
                    <a:pt x="11" y="36"/>
                    <a:pt x="11" y="38"/>
                    <a:pt x="10" y="40"/>
                  </a:cubicBezTo>
                  <a:cubicBezTo>
                    <a:pt x="15" y="32"/>
                    <a:pt x="22" y="25"/>
                    <a:pt x="29" y="18"/>
                  </a:cubicBezTo>
                  <a:cubicBezTo>
                    <a:pt x="34" y="14"/>
                    <a:pt x="38" y="10"/>
                    <a:pt x="42" y="5"/>
                  </a:cubicBezTo>
                  <a:cubicBezTo>
                    <a:pt x="39" y="3"/>
                    <a:pt x="39" y="3"/>
                    <a:pt x="39" y="3"/>
                  </a:cubicBezTo>
                  <a:cubicBezTo>
                    <a:pt x="39" y="3"/>
                    <a:pt x="39" y="3"/>
                    <a:pt x="39" y="3"/>
                  </a:cubicBezTo>
                  <a:cubicBezTo>
                    <a:pt x="39" y="3"/>
                    <a:pt x="39" y="3"/>
                    <a:pt x="39" y="3"/>
                  </a:cubicBezTo>
                  <a:lnTo>
                    <a:pt x="36" y="0"/>
                  </a:ln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 name="Freeform 40"/>
            <p:cNvSpPr/>
            <p:nvPr/>
          </p:nvSpPr>
          <p:spPr bwMode="auto">
            <a:xfrm>
              <a:off x="1069" y="827"/>
              <a:ext cx="118" cy="1268"/>
            </a:xfrm>
            <a:custGeom>
              <a:avLst/>
              <a:gdLst>
                <a:gd name="T0" fmla="*/ 152 w 163"/>
                <a:gd name="T1" fmla="*/ 5 h 1766"/>
                <a:gd name="T2" fmla="*/ 135 w 163"/>
                <a:gd name="T3" fmla="*/ 161 h 1766"/>
                <a:gd name="T4" fmla="*/ 131 w 163"/>
                <a:gd name="T5" fmla="*/ 233 h 1766"/>
                <a:gd name="T6" fmla="*/ 121 w 163"/>
                <a:gd name="T7" fmla="*/ 355 h 1766"/>
                <a:gd name="T8" fmla="*/ 109 w 163"/>
                <a:gd name="T9" fmla="*/ 495 h 1766"/>
                <a:gd name="T10" fmla="*/ 86 w 163"/>
                <a:gd name="T11" fmla="*/ 782 h 1766"/>
                <a:gd name="T12" fmla="*/ 36 w 163"/>
                <a:gd name="T13" fmla="*/ 1309 h 1766"/>
                <a:gd name="T14" fmla="*/ 23 w 163"/>
                <a:gd name="T15" fmla="*/ 1463 h 1766"/>
                <a:gd name="T16" fmla="*/ 14 w 163"/>
                <a:gd name="T17" fmla="*/ 1573 h 1766"/>
                <a:gd name="T18" fmla="*/ 13 w 163"/>
                <a:gd name="T19" fmla="*/ 1589 h 1766"/>
                <a:gd name="T20" fmla="*/ 4 w 163"/>
                <a:gd name="T21" fmla="*/ 1761 h 1766"/>
                <a:gd name="T22" fmla="*/ 10 w 163"/>
                <a:gd name="T23" fmla="*/ 1766 h 1766"/>
                <a:gd name="T24" fmla="*/ 14 w 163"/>
                <a:gd name="T25" fmla="*/ 1760 h 1766"/>
                <a:gd name="T26" fmla="*/ 23 w 163"/>
                <a:gd name="T27" fmla="*/ 1590 h 1766"/>
                <a:gd name="T28" fmla="*/ 25 w 163"/>
                <a:gd name="T29" fmla="*/ 1574 h 1766"/>
                <a:gd name="T30" fmla="*/ 33 w 163"/>
                <a:gd name="T31" fmla="*/ 1463 h 1766"/>
                <a:gd name="T32" fmla="*/ 46 w 163"/>
                <a:gd name="T33" fmla="*/ 1310 h 1766"/>
                <a:gd name="T34" fmla="*/ 96 w 163"/>
                <a:gd name="T35" fmla="*/ 782 h 1766"/>
                <a:gd name="T36" fmla="*/ 119 w 163"/>
                <a:gd name="T37" fmla="*/ 496 h 1766"/>
                <a:gd name="T38" fmla="*/ 131 w 163"/>
                <a:gd name="T39" fmla="*/ 356 h 1766"/>
                <a:gd name="T40" fmla="*/ 141 w 163"/>
                <a:gd name="T41" fmla="*/ 233 h 1766"/>
                <a:gd name="T42" fmla="*/ 146 w 163"/>
                <a:gd name="T43" fmla="*/ 161 h 1766"/>
                <a:gd name="T44" fmla="*/ 162 w 163"/>
                <a:gd name="T45" fmla="*/ 7 h 1766"/>
                <a:gd name="T46" fmla="*/ 159 w 163"/>
                <a:gd name="T47" fmla="*/ 1 h 1766"/>
                <a:gd name="T48" fmla="*/ 152 w 163"/>
                <a:gd name="T49" fmla="*/ 5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766">
                  <a:moveTo>
                    <a:pt x="152" y="5"/>
                  </a:moveTo>
                  <a:cubicBezTo>
                    <a:pt x="141" y="55"/>
                    <a:pt x="138" y="109"/>
                    <a:pt x="135" y="161"/>
                  </a:cubicBezTo>
                  <a:cubicBezTo>
                    <a:pt x="131" y="233"/>
                    <a:pt x="131" y="233"/>
                    <a:pt x="131" y="233"/>
                  </a:cubicBezTo>
                  <a:cubicBezTo>
                    <a:pt x="131" y="233"/>
                    <a:pt x="121" y="355"/>
                    <a:pt x="121" y="355"/>
                  </a:cubicBezTo>
                  <a:cubicBezTo>
                    <a:pt x="109" y="495"/>
                    <a:pt x="109" y="495"/>
                    <a:pt x="109" y="495"/>
                  </a:cubicBezTo>
                  <a:cubicBezTo>
                    <a:pt x="100" y="591"/>
                    <a:pt x="93" y="688"/>
                    <a:pt x="86" y="782"/>
                  </a:cubicBezTo>
                  <a:cubicBezTo>
                    <a:pt x="73" y="955"/>
                    <a:pt x="59" y="1134"/>
                    <a:pt x="36" y="1309"/>
                  </a:cubicBezTo>
                  <a:cubicBezTo>
                    <a:pt x="29" y="1360"/>
                    <a:pt x="26" y="1412"/>
                    <a:pt x="23" y="1463"/>
                  </a:cubicBezTo>
                  <a:cubicBezTo>
                    <a:pt x="14" y="1573"/>
                    <a:pt x="14" y="1573"/>
                    <a:pt x="14" y="1573"/>
                  </a:cubicBezTo>
                  <a:cubicBezTo>
                    <a:pt x="13" y="1589"/>
                    <a:pt x="13" y="1589"/>
                    <a:pt x="13" y="1589"/>
                  </a:cubicBezTo>
                  <a:cubicBezTo>
                    <a:pt x="7" y="1645"/>
                    <a:pt x="0" y="1715"/>
                    <a:pt x="4" y="1761"/>
                  </a:cubicBezTo>
                  <a:cubicBezTo>
                    <a:pt x="4" y="1764"/>
                    <a:pt x="7" y="1766"/>
                    <a:pt x="10" y="1766"/>
                  </a:cubicBezTo>
                  <a:cubicBezTo>
                    <a:pt x="12" y="1766"/>
                    <a:pt x="14" y="1763"/>
                    <a:pt x="14" y="1760"/>
                  </a:cubicBezTo>
                  <a:cubicBezTo>
                    <a:pt x="10" y="1715"/>
                    <a:pt x="17" y="1646"/>
                    <a:pt x="23" y="1590"/>
                  </a:cubicBezTo>
                  <a:cubicBezTo>
                    <a:pt x="25" y="1574"/>
                    <a:pt x="25" y="1574"/>
                    <a:pt x="25" y="1574"/>
                  </a:cubicBezTo>
                  <a:cubicBezTo>
                    <a:pt x="33" y="1463"/>
                    <a:pt x="33" y="1463"/>
                    <a:pt x="33" y="1463"/>
                  </a:cubicBezTo>
                  <a:cubicBezTo>
                    <a:pt x="36" y="1413"/>
                    <a:pt x="39" y="1361"/>
                    <a:pt x="46" y="1310"/>
                  </a:cubicBezTo>
                  <a:cubicBezTo>
                    <a:pt x="69" y="1135"/>
                    <a:pt x="83" y="956"/>
                    <a:pt x="96" y="782"/>
                  </a:cubicBezTo>
                  <a:cubicBezTo>
                    <a:pt x="103" y="689"/>
                    <a:pt x="110" y="592"/>
                    <a:pt x="119" y="496"/>
                  </a:cubicBezTo>
                  <a:cubicBezTo>
                    <a:pt x="131" y="356"/>
                    <a:pt x="131" y="356"/>
                    <a:pt x="131" y="356"/>
                  </a:cubicBezTo>
                  <a:cubicBezTo>
                    <a:pt x="141" y="233"/>
                    <a:pt x="141" y="233"/>
                    <a:pt x="141" y="233"/>
                  </a:cubicBezTo>
                  <a:cubicBezTo>
                    <a:pt x="146" y="161"/>
                    <a:pt x="146" y="161"/>
                    <a:pt x="146" y="161"/>
                  </a:cubicBezTo>
                  <a:cubicBezTo>
                    <a:pt x="148" y="110"/>
                    <a:pt x="151" y="56"/>
                    <a:pt x="162" y="7"/>
                  </a:cubicBezTo>
                  <a:cubicBezTo>
                    <a:pt x="163" y="4"/>
                    <a:pt x="161" y="2"/>
                    <a:pt x="159" y="1"/>
                  </a:cubicBezTo>
                  <a:cubicBezTo>
                    <a:pt x="156" y="0"/>
                    <a:pt x="153" y="2"/>
                    <a:pt x="152"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 name="Freeform 41"/>
            <p:cNvSpPr/>
            <p:nvPr/>
          </p:nvSpPr>
          <p:spPr bwMode="auto">
            <a:xfrm>
              <a:off x="1506" y="1053"/>
              <a:ext cx="68" cy="1038"/>
            </a:xfrm>
            <a:custGeom>
              <a:avLst/>
              <a:gdLst>
                <a:gd name="T0" fmla="*/ 0 w 95"/>
                <a:gd name="T1" fmla="*/ 5 h 1445"/>
                <a:gd name="T2" fmla="*/ 23 w 95"/>
                <a:gd name="T3" fmla="*/ 365 h 1445"/>
                <a:gd name="T4" fmla="*/ 46 w 95"/>
                <a:gd name="T5" fmla="*/ 725 h 1445"/>
                <a:gd name="T6" fmla="*/ 72 w 95"/>
                <a:gd name="T7" fmla="*/ 1315 h 1445"/>
                <a:gd name="T8" fmla="*/ 74 w 95"/>
                <a:gd name="T9" fmla="*/ 1354 h 1445"/>
                <a:gd name="T10" fmla="*/ 85 w 95"/>
                <a:gd name="T11" fmla="*/ 1441 h 1445"/>
                <a:gd name="T12" fmla="*/ 91 w 95"/>
                <a:gd name="T13" fmla="*/ 1444 h 1445"/>
                <a:gd name="T14" fmla="*/ 95 w 95"/>
                <a:gd name="T15" fmla="*/ 1438 h 1445"/>
                <a:gd name="T16" fmla="*/ 84 w 95"/>
                <a:gd name="T17" fmla="*/ 1353 h 1445"/>
                <a:gd name="T18" fmla="*/ 82 w 95"/>
                <a:gd name="T19" fmla="*/ 1314 h 1445"/>
                <a:gd name="T20" fmla="*/ 56 w 95"/>
                <a:gd name="T21" fmla="*/ 725 h 1445"/>
                <a:gd name="T22" fmla="*/ 33 w 95"/>
                <a:gd name="T23" fmla="*/ 364 h 1445"/>
                <a:gd name="T24" fmla="*/ 10 w 95"/>
                <a:gd name="T25" fmla="*/ 5 h 1445"/>
                <a:gd name="T26" fmla="*/ 5 w 95"/>
                <a:gd name="T27" fmla="*/ 0 h 1445"/>
                <a:gd name="T28" fmla="*/ 0 w 95"/>
                <a:gd name="T29" fmla="*/ 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1445">
                  <a:moveTo>
                    <a:pt x="0" y="5"/>
                  </a:moveTo>
                  <a:cubicBezTo>
                    <a:pt x="0" y="128"/>
                    <a:pt x="12" y="248"/>
                    <a:pt x="23" y="365"/>
                  </a:cubicBezTo>
                  <a:cubicBezTo>
                    <a:pt x="34" y="481"/>
                    <a:pt x="46" y="602"/>
                    <a:pt x="46" y="725"/>
                  </a:cubicBezTo>
                  <a:cubicBezTo>
                    <a:pt x="46" y="941"/>
                    <a:pt x="54" y="1134"/>
                    <a:pt x="72" y="1315"/>
                  </a:cubicBezTo>
                  <a:cubicBezTo>
                    <a:pt x="74" y="1354"/>
                    <a:pt x="74" y="1354"/>
                    <a:pt x="74" y="1354"/>
                  </a:cubicBezTo>
                  <a:cubicBezTo>
                    <a:pt x="76" y="1383"/>
                    <a:pt x="77" y="1413"/>
                    <a:pt x="85" y="1441"/>
                  </a:cubicBezTo>
                  <a:cubicBezTo>
                    <a:pt x="86" y="1443"/>
                    <a:pt x="88" y="1445"/>
                    <a:pt x="91" y="1444"/>
                  </a:cubicBezTo>
                  <a:cubicBezTo>
                    <a:pt x="94" y="1443"/>
                    <a:pt x="95" y="1441"/>
                    <a:pt x="95" y="1438"/>
                  </a:cubicBezTo>
                  <a:cubicBezTo>
                    <a:pt x="87" y="1411"/>
                    <a:pt x="86" y="1382"/>
                    <a:pt x="84" y="1353"/>
                  </a:cubicBezTo>
                  <a:cubicBezTo>
                    <a:pt x="82" y="1314"/>
                    <a:pt x="82" y="1314"/>
                    <a:pt x="82" y="1314"/>
                  </a:cubicBezTo>
                  <a:cubicBezTo>
                    <a:pt x="64" y="1133"/>
                    <a:pt x="56" y="941"/>
                    <a:pt x="56" y="725"/>
                  </a:cubicBezTo>
                  <a:cubicBezTo>
                    <a:pt x="56" y="602"/>
                    <a:pt x="44" y="481"/>
                    <a:pt x="33" y="364"/>
                  </a:cubicBezTo>
                  <a:cubicBezTo>
                    <a:pt x="22" y="247"/>
                    <a:pt x="10" y="127"/>
                    <a:pt x="10" y="5"/>
                  </a:cubicBezTo>
                  <a:cubicBezTo>
                    <a:pt x="10" y="2"/>
                    <a:pt x="8" y="0"/>
                    <a:pt x="5" y="0"/>
                  </a:cubicBezTo>
                  <a:cubicBezTo>
                    <a:pt x="2" y="0"/>
                    <a:pt x="0"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 name="Freeform 42"/>
            <p:cNvSpPr/>
            <p:nvPr/>
          </p:nvSpPr>
          <p:spPr bwMode="auto">
            <a:xfrm>
              <a:off x="912" y="1431"/>
              <a:ext cx="795" cy="452"/>
            </a:xfrm>
            <a:custGeom>
              <a:avLst/>
              <a:gdLst>
                <a:gd name="T0" fmla="*/ 17 w 1105"/>
                <a:gd name="T1" fmla="*/ 417 h 629"/>
                <a:gd name="T2" fmla="*/ 3 w 1105"/>
                <a:gd name="T3" fmla="*/ 626 h 629"/>
                <a:gd name="T4" fmla="*/ 138 w 1105"/>
                <a:gd name="T5" fmla="*/ 623 h 629"/>
                <a:gd name="T6" fmla="*/ 334 w 1105"/>
                <a:gd name="T7" fmla="*/ 612 h 629"/>
                <a:gd name="T8" fmla="*/ 693 w 1105"/>
                <a:gd name="T9" fmla="*/ 617 h 629"/>
                <a:gd name="T10" fmla="*/ 941 w 1105"/>
                <a:gd name="T11" fmla="*/ 619 h 629"/>
                <a:gd name="T12" fmla="*/ 1105 w 1105"/>
                <a:gd name="T13" fmla="*/ 626 h 629"/>
                <a:gd name="T14" fmla="*/ 1075 w 1105"/>
                <a:gd name="T15" fmla="*/ 318 h 629"/>
                <a:gd name="T16" fmla="*/ 1068 w 1105"/>
                <a:gd name="T17" fmla="*/ 145 h 629"/>
                <a:gd name="T18" fmla="*/ 1060 w 1105"/>
                <a:gd name="T19" fmla="*/ 13 h 629"/>
                <a:gd name="T20" fmla="*/ 941 w 1105"/>
                <a:gd name="T21" fmla="*/ 15 h 629"/>
                <a:gd name="T22" fmla="*/ 657 w 1105"/>
                <a:gd name="T23" fmla="*/ 26 h 629"/>
                <a:gd name="T24" fmla="*/ 187 w 1105"/>
                <a:gd name="T25" fmla="*/ 32 h 629"/>
                <a:gd name="T26" fmla="*/ 68 w 1105"/>
                <a:gd name="T27" fmla="*/ 25 h 629"/>
                <a:gd name="T28" fmla="*/ 20 w 1105"/>
                <a:gd name="T29" fmla="*/ 114 h 629"/>
                <a:gd name="T30" fmla="*/ 17 w 1105"/>
                <a:gd name="T31" fmla="*/ 417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5" h="629">
                  <a:moveTo>
                    <a:pt x="17" y="417"/>
                  </a:moveTo>
                  <a:cubicBezTo>
                    <a:pt x="11" y="486"/>
                    <a:pt x="0" y="557"/>
                    <a:pt x="3" y="626"/>
                  </a:cubicBezTo>
                  <a:cubicBezTo>
                    <a:pt x="45" y="629"/>
                    <a:pt x="95" y="623"/>
                    <a:pt x="138" y="623"/>
                  </a:cubicBezTo>
                  <a:cubicBezTo>
                    <a:pt x="204" y="623"/>
                    <a:pt x="269" y="617"/>
                    <a:pt x="334" y="612"/>
                  </a:cubicBezTo>
                  <a:cubicBezTo>
                    <a:pt x="453" y="603"/>
                    <a:pt x="575" y="622"/>
                    <a:pt x="693" y="617"/>
                  </a:cubicBezTo>
                  <a:cubicBezTo>
                    <a:pt x="776" y="613"/>
                    <a:pt x="858" y="619"/>
                    <a:pt x="941" y="619"/>
                  </a:cubicBezTo>
                  <a:cubicBezTo>
                    <a:pt x="993" y="619"/>
                    <a:pt x="1055" y="612"/>
                    <a:pt x="1105" y="626"/>
                  </a:cubicBezTo>
                  <a:cubicBezTo>
                    <a:pt x="1080" y="526"/>
                    <a:pt x="1080" y="424"/>
                    <a:pt x="1075" y="318"/>
                  </a:cubicBezTo>
                  <a:cubicBezTo>
                    <a:pt x="1072" y="260"/>
                    <a:pt x="1071" y="202"/>
                    <a:pt x="1068" y="145"/>
                  </a:cubicBezTo>
                  <a:cubicBezTo>
                    <a:pt x="1067" y="117"/>
                    <a:pt x="1088" y="32"/>
                    <a:pt x="1060" y="13"/>
                  </a:cubicBezTo>
                  <a:cubicBezTo>
                    <a:pt x="1042" y="0"/>
                    <a:pt x="964" y="15"/>
                    <a:pt x="941" y="15"/>
                  </a:cubicBezTo>
                  <a:cubicBezTo>
                    <a:pt x="845" y="15"/>
                    <a:pt x="752" y="23"/>
                    <a:pt x="657" y="26"/>
                  </a:cubicBezTo>
                  <a:cubicBezTo>
                    <a:pt x="500" y="31"/>
                    <a:pt x="342" y="40"/>
                    <a:pt x="187" y="32"/>
                  </a:cubicBezTo>
                  <a:cubicBezTo>
                    <a:pt x="148" y="30"/>
                    <a:pt x="107" y="21"/>
                    <a:pt x="68" y="25"/>
                  </a:cubicBezTo>
                  <a:cubicBezTo>
                    <a:pt x="16" y="31"/>
                    <a:pt x="23" y="68"/>
                    <a:pt x="20" y="114"/>
                  </a:cubicBezTo>
                  <a:cubicBezTo>
                    <a:pt x="13" y="215"/>
                    <a:pt x="25" y="316"/>
                    <a:pt x="17" y="4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 name="Freeform 43"/>
            <p:cNvSpPr>
              <a:spLocks noEditPoints="1"/>
            </p:cNvSpPr>
            <p:nvPr/>
          </p:nvSpPr>
          <p:spPr bwMode="auto">
            <a:xfrm>
              <a:off x="909" y="1430"/>
              <a:ext cx="802" cy="456"/>
            </a:xfrm>
            <a:custGeom>
              <a:avLst/>
              <a:gdLst>
                <a:gd name="T0" fmla="*/ 945 w 1114"/>
                <a:gd name="T1" fmla="*/ 11 h 634"/>
                <a:gd name="T2" fmla="*/ 661 w 1114"/>
                <a:gd name="T3" fmla="*/ 22 h 634"/>
                <a:gd name="T4" fmla="*/ 191 w 1114"/>
                <a:gd name="T5" fmla="*/ 28 h 634"/>
                <a:gd name="T6" fmla="*/ 71 w 1114"/>
                <a:gd name="T7" fmla="*/ 21 h 634"/>
                <a:gd name="T8" fmla="*/ 18 w 1114"/>
                <a:gd name="T9" fmla="*/ 115 h 634"/>
                <a:gd name="T10" fmla="*/ 18 w 1114"/>
                <a:gd name="T11" fmla="*/ 260 h 634"/>
                <a:gd name="T12" fmla="*/ 16 w 1114"/>
                <a:gd name="T13" fmla="*/ 418 h 634"/>
                <a:gd name="T14" fmla="*/ 2 w 1114"/>
                <a:gd name="T15" fmla="*/ 627 h 634"/>
                <a:gd name="T16" fmla="*/ 90 w 1114"/>
                <a:gd name="T17" fmla="*/ 631 h 634"/>
                <a:gd name="T18" fmla="*/ 317 w 1114"/>
                <a:gd name="T19" fmla="*/ 620 h 634"/>
                <a:gd name="T20" fmla="*/ 529 w 1114"/>
                <a:gd name="T21" fmla="*/ 620 h 634"/>
                <a:gd name="T22" fmla="*/ 849 w 1114"/>
                <a:gd name="T23" fmla="*/ 624 h 634"/>
                <a:gd name="T24" fmla="*/ 987 w 1114"/>
                <a:gd name="T25" fmla="*/ 624 h 634"/>
                <a:gd name="T26" fmla="*/ 1112 w 1114"/>
                <a:gd name="T27" fmla="*/ 630 h 634"/>
                <a:gd name="T28" fmla="*/ 1087 w 1114"/>
                <a:gd name="T29" fmla="*/ 374 h 634"/>
                <a:gd name="T30" fmla="*/ 1077 w 1114"/>
                <a:gd name="T31" fmla="*/ 146 h 634"/>
                <a:gd name="T32" fmla="*/ 1067 w 1114"/>
                <a:gd name="T33" fmla="*/ 9 h 634"/>
                <a:gd name="T34" fmla="*/ 569 w 1114"/>
                <a:gd name="T35" fmla="*/ 35 h 634"/>
                <a:gd name="T36" fmla="*/ 766 w 1114"/>
                <a:gd name="T37" fmla="*/ 27 h 634"/>
                <a:gd name="T38" fmla="*/ 977 w 1114"/>
                <a:gd name="T39" fmla="*/ 19 h 634"/>
                <a:gd name="T40" fmla="*/ 1074 w 1114"/>
                <a:gd name="T41" fmla="*/ 61 h 634"/>
                <a:gd name="T42" fmla="*/ 1067 w 1114"/>
                <a:gd name="T43" fmla="*/ 143 h 634"/>
                <a:gd name="T44" fmla="*/ 1074 w 1114"/>
                <a:gd name="T45" fmla="*/ 319 h 634"/>
                <a:gd name="T46" fmla="*/ 1102 w 1114"/>
                <a:gd name="T47" fmla="*/ 620 h 634"/>
                <a:gd name="T48" fmla="*/ 945 w 1114"/>
                <a:gd name="T49" fmla="*/ 615 h 634"/>
                <a:gd name="T50" fmla="*/ 697 w 1114"/>
                <a:gd name="T51" fmla="*/ 613 h 634"/>
                <a:gd name="T52" fmla="*/ 338 w 1114"/>
                <a:gd name="T53" fmla="*/ 608 h 634"/>
                <a:gd name="T54" fmla="*/ 142 w 1114"/>
                <a:gd name="T55" fmla="*/ 619 h 634"/>
                <a:gd name="T56" fmla="*/ 12 w 1114"/>
                <a:gd name="T57" fmla="*/ 622 h 634"/>
                <a:gd name="T58" fmla="*/ 21 w 1114"/>
                <a:gd name="T59" fmla="*/ 474 h 634"/>
                <a:gd name="T60" fmla="*/ 29 w 1114"/>
                <a:gd name="T61" fmla="*/ 333 h 634"/>
                <a:gd name="T62" fmla="*/ 27 w 1114"/>
                <a:gd name="T63" fmla="*/ 185 h 634"/>
                <a:gd name="T64" fmla="*/ 30 w 1114"/>
                <a:gd name="T65" fmla="*/ 97 h 634"/>
                <a:gd name="T66" fmla="*/ 148 w 1114"/>
                <a:gd name="T67" fmla="*/ 35 h 634"/>
                <a:gd name="T68" fmla="*/ 569 w 1114"/>
                <a:gd name="T69" fmla="*/ 35 h 634"/>
                <a:gd name="T70" fmla="*/ 26 w 1114"/>
                <a:gd name="T71" fmla="*/ 41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4" h="634">
                  <a:moveTo>
                    <a:pt x="976" y="8"/>
                  </a:moveTo>
                  <a:cubicBezTo>
                    <a:pt x="945" y="11"/>
                    <a:pt x="945" y="11"/>
                    <a:pt x="945" y="11"/>
                  </a:cubicBezTo>
                  <a:cubicBezTo>
                    <a:pt x="884" y="11"/>
                    <a:pt x="824" y="14"/>
                    <a:pt x="766" y="17"/>
                  </a:cubicBezTo>
                  <a:cubicBezTo>
                    <a:pt x="661" y="22"/>
                    <a:pt x="661" y="22"/>
                    <a:pt x="661" y="22"/>
                  </a:cubicBezTo>
                  <a:cubicBezTo>
                    <a:pt x="568" y="25"/>
                    <a:pt x="568" y="25"/>
                    <a:pt x="568" y="25"/>
                  </a:cubicBezTo>
                  <a:cubicBezTo>
                    <a:pt x="444" y="29"/>
                    <a:pt x="316" y="34"/>
                    <a:pt x="191" y="28"/>
                  </a:cubicBezTo>
                  <a:cubicBezTo>
                    <a:pt x="150" y="24"/>
                    <a:pt x="150" y="24"/>
                    <a:pt x="150" y="24"/>
                  </a:cubicBezTo>
                  <a:cubicBezTo>
                    <a:pt x="124" y="21"/>
                    <a:pt x="97" y="18"/>
                    <a:pt x="71" y="21"/>
                  </a:cubicBezTo>
                  <a:cubicBezTo>
                    <a:pt x="22" y="27"/>
                    <a:pt x="21" y="59"/>
                    <a:pt x="19" y="96"/>
                  </a:cubicBezTo>
                  <a:cubicBezTo>
                    <a:pt x="18" y="115"/>
                    <a:pt x="18" y="115"/>
                    <a:pt x="18" y="115"/>
                  </a:cubicBezTo>
                  <a:cubicBezTo>
                    <a:pt x="17" y="138"/>
                    <a:pt x="16" y="162"/>
                    <a:pt x="16" y="185"/>
                  </a:cubicBezTo>
                  <a:cubicBezTo>
                    <a:pt x="16" y="210"/>
                    <a:pt x="17" y="235"/>
                    <a:pt x="18" y="260"/>
                  </a:cubicBezTo>
                  <a:cubicBezTo>
                    <a:pt x="18" y="284"/>
                    <a:pt x="19" y="309"/>
                    <a:pt x="19" y="333"/>
                  </a:cubicBezTo>
                  <a:cubicBezTo>
                    <a:pt x="19" y="362"/>
                    <a:pt x="18" y="390"/>
                    <a:pt x="16" y="418"/>
                  </a:cubicBezTo>
                  <a:cubicBezTo>
                    <a:pt x="10" y="473"/>
                    <a:pt x="10" y="473"/>
                    <a:pt x="10" y="473"/>
                  </a:cubicBezTo>
                  <a:cubicBezTo>
                    <a:pt x="5" y="524"/>
                    <a:pt x="0" y="576"/>
                    <a:pt x="2" y="627"/>
                  </a:cubicBezTo>
                  <a:cubicBezTo>
                    <a:pt x="2" y="630"/>
                    <a:pt x="4" y="632"/>
                    <a:pt x="7" y="632"/>
                  </a:cubicBezTo>
                  <a:cubicBezTo>
                    <a:pt x="33" y="634"/>
                    <a:pt x="62" y="632"/>
                    <a:pt x="90" y="631"/>
                  </a:cubicBezTo>
                  <a:cubicBezTo>
                    <a:pt x="142" y="629"/>
                    <a:pt x="142" y="629"/>
                    <a:pt x="142" y="629"/>
                  </a:cubicBezTo>
                  <a:cubicBezTo>
                    <a:pt x="201" y="629"/>
                    <a:pt x="260" y="624"/>
                    <a:pt x="317" y="620"/>
                  </a:cubicBezTo>
                  <a:cubicBezTo>
                    <a:pt x="338" y="618"/>
                    <a:pt x="338" y="618"/>
                    <a:pt x="338" y="618"/>
                  </a:cubicBezTo>
                  <a:cubicBezTo>
                    <a:pt x="401" y="614"/>
                    <a:pt x="466" y="617"/>
                    <a:pt x="529" y="620"/>
                  </a:cubicBezTo>
                  <a:cubicBezTo>
                    <a:pt x="584" y="623"/>
                    <a:pt x="642" y="625"/>
                    <a:pt x="697" y="623"/>
                  </a:cubicBezTo>
                  <a:cubicBezTo>
                    <a:pt x="748" y="620"/>
                    <a:pt x="800" y="622"/>
                    <a:pt x="849" y="624"/>
                  </a:cubicBezTo>
                  <a:cubicBezTo>
                    <a:pt x="945" y="626"/>
                    <a:pt x="945" y="626"/>
                    <a:pt x="945" y="626"/>
                  </a:cubicBezTo>
                  <a:cubicBezTo>
                    <a:pt x="987" y="624"/>
                    <a:pt x="987" y="624"/>
                    <a:pt x="987" y="624"/>
                  </a:cubicBezTo>
                  <a:cubicBezTo>
                    <a:pt x="1029" y="623"/>
                    <a:pt x="1071" y="621"/>
                    <a:pt x="1107" y="632"/>
                  </a:cubicBezTo>
                  <a:cubicBezTo>
                    <a:pt x="1109" y="632"/>
                    <a:pt x="1111" y="632"/>
                    <a:pt x="1112" y="630"/>
                  </a:cubicBezTo>
                  <a:cubicBezTo>
                    <a:pt x="1114" y="629"/>
                    <a:pt x="1114" y="627"/>
                    <a:pt x="1114" y="625"/>
                  </a:cubicBezTo>
                  <a:cubicBezTo>
                    <a:pt x="1093" y="544"/>
                    <a:pt x="1090" y="461"/>
                    <a:pt x="1087" y="374"/>
                  </a:cubicBezTo>
                  <a:cubicBezTo>
                    <a:pt x="1084" y="319"/>
                    <a:pt x="1084" y="319"/>
                    <a:pt x="1084" y="319"/>
                  </a:cubicBezTo>
                  <a:cubicBezTo>
                    <a:pt x="1077" y="146"/>
                    <a:pt x="1077" y="146"/>
                    <a:pt x="1077" y="146"/>
                  </a:cubicBezTo>
                  <a:cubicBezTo>
                    <a:pt x="1077" y="138"/>
                    <a:pt x="1078" y="126"/>
                    <a:pt x="1080" y="113"/>
                  </a:cubicBezTo>
                  <a:cubicBezTo>
                    <a:pt x="1084" y="74"/>
                    <a:pt x="1090" y="25"/>
                    <a:pt x="1067" y="9"/>
                  </a:cubicBezTo>
                  <a:cubicBezTo>
                    <a:pt x="1054" y="0"/>
                    <a:pt x="1019" y="3"/>
                    <a:pt x="976" y="8"/>
                  </a:cubicBezTo>
                  <a:close/>
                  <a:moveTo>
                    <a:pt x="569" y="35"/>
                  </a:moveTo>
                  <a:cubicBezTo>
                    <a:pt x="661" y="32"/>
                    <a:pt x="661" y="32"/>
                    <a:pt x="661" y="32"/>
                  </a:cubicBezTo>
                  <a:cubicBezTo>
                    <a:pt x="766" y="27"/>
                    <a:pt x="766" y="27"/>
                    <a:pt x="766" y="27"/>
                  </a:cubicBezTo>
                  <a:cubicBezTo>
                    <a:pt x="824" y="24"/>
                    <a:pt x="885" y="22"/>
                    <a:pt x="945" y="22"/>
                  </a:cubicBezTo>
                  <a:cubicBezTo>
                    <a:pt x="977" y="19"/>
                    <a:pt x="977" y="19"/>
                    <a:pt x="977" y="19"/>
                  </a:cubicBezTo>
                  <a:cubicBezTo>
                    <a:pt x="1006" y="15"/>
                    <a:pt x="1050" y="10"/>
                    <a:pt x="1061" y="18"/>
                  </a:cubicBezTo>
                  <a:cubicBezTo>
                    <a:pt x="1071" y="24"/>
                    <a:pt x="1074" y="42"/>
                    <a:pt x="1074" y="61"/>
                  </a:cubicBezTo>
                  <a:cubicBezTo>
                    <a:pt x="1074" y="78"/>
                    <a:pt x="1071" y="97"/>
                    <a:pt x="1070" y="111"/>
                  </a:cubicBezTo>
                  <a:cubicBezTo>
                    <a:pt x="1068" y="124"/>
                    <a:pt x="1067" y="135"/>
                    <a:pt x="1067" y="143"/>
                  </a:cubicBezTo>
                  <a:cubicBezTo>
                    <a:pt x="1067" y="144"/>
                    <a:pt x="1067" y="145"/>
                    <a:pt x="1067" y="146"/>
                  </a:cubicBezTo>
                  <a:cubicBezTo>
                    <a:pt x="1074" y="319"/>
                    <a:pt x="1074" y="319"/>
                    <a:pt x="1074" y="319"/>
                  </a:cubicBezTo>
                  <a:cubicBezTo>
                    <a:pt x="1076" y="375"/>
                    <a:pt x="1076" y="375"/>
                    <a:pt x="1076" y="375"/>
                  </a:cubicBezTo>
                  <a:cubicBezTo>
                    <a:pt x="1080" y="460"/>
                    <a:pt x="1083" y="540"/>
                    <a:pt x="1102" y="620"/>
                  </a:cubicBezTo>
                  <a:cubicBezTo>
                    <a:pt x="1067" y="612"/>
                    <a:pt x="1026" y="613"/>
                    <a:pt x="987" y="614"/>
                  </a:cubicBezTo>
                  <a:cubicBezTo>
                    <a:pt x="945" y="615"/>
                    <a:pt x="945" y="615"/>
                    <a:pt x="945" y="615"/>
                  </a:cubicBezTo>
                  <a:cubicBezTo>
                    <a:pt x="850" y="613"/>
                    <a:pt x="850" y="613"/>
                    <a:pt x="850" y="613"/>
                  </a:cubicBezTo>
                  <a:cubicBezTo>
                    <a:pt x="800" y="612"/>
                    <a:pt x="748" y="610"/>
                    <a:pt x="697" y="613"/>
                  </a:cubicBezTo>
                  <a:cubicBezTo>
                    <a:pt x="642" y="615"/>
                    <a:pt x="585" y="612"/>
                    <a:pt x="530" y="610"/>
                  </a:cubicBezTo>
                  <a:cubicBezTo>
                    <a:pt x="467" y="607"/>
                    <a:pt x="401" y="604"/>
                    <a:pt x="338" y="608"/>
                  </a:cubicBezTo>
                  <a:cubicBezTo>
                    <a:pt x="316" y="610"/>
                    <a:pt x="316" y="610"/>
                    <a:pt x="316" y="610"/>
                  </a:cubicBezTo>
                  <a:cubicBezTo>
                    <a:pt x="257" y="614"/>
                    <a:pt x="201" y="619"/>
                    <a:pt x="142" y="619"/>
                  </a:cubicBezTo>
                  <a:cubicBezTo>
                    <a:pt x="89" y="621"/>
                    <a:pt x="89" y="621"/>
                    <a:pt x="89" y="621"/>
                  </a:cubicBezTo>
                  <a:cubicBezTo>
                    <a:pt x="63" y="622"/>
                    <a:pt x="36" y="623"/>
                    <a:pt x="12" y="622"/>
                  </a:cubicBezTo>
                  <a:cubicBezTo>
                    <a:pt x="12" y="615"/>
                    <a:pt x="12" y="607"/>
                    <a:pt x="12" y="600"/>
                  </a:cubicBezTo>
                  <a:cubicBezTo>
                    <a:pt x="12" y="558"/>
                    <a:pt x="16" y="515"/>
                    <a:pt x="21" y="474"/>
                  </a:cubicBezTo>
                  <a:cubicBezTo>
                    <a:pt x="26" y="419"/>
                    <a:pt x="26" y="419"/>
                    <a:pt x="26" y="419"/>
                  </a:cubicBezTo>
                  <a:cubicBezTo>
                    <a:pt x="28" y="390"/>
                    <a:pt x="29" y="362"/>
                    <a:pt x="29" y="333"/>
                  </a:cubicBezTo>
                  <a:cubicBezTo>
                    <a:pt x="29" y="309"/>
                    <a:pt x="28" y="284"/>
                    <a:pt x="28" y="259"/>
                  </a:cubicBezTo>
                  <a:cubicBezTo>
                    <a:pt x="27" y="235"/>
                    <a:pt x="27" y="210"/>
                    <a:pt x="27" y="185"/>
                  </a:cubicBezTo>
                  <a:cubicBezTo>
                    <a:pt x="27" y="162"/>
                    <a:pt x="27" y="138"/>
                    <a:pt x="29" y="115"/>
                  </a:cubicBezTo>
                  <a:cubicBezTo>
                    <a:pt x="30" y="97"/>
                    <a:pt x="30" y="97"/>
                    <a:pt x="30" y="97"/>
                  </a:cubicBezTo>
                  <a:cubicBezTo>
                    <a:pt x="31" y="59"/>
                    <a:pt x="32" y="36"/>
                    <a:pt x="72" y="31"/>
                  </a:cubicBezTo>
                  <a:cubicBezTo>
                    <a:pt x="97" y="29"/>
                    <a:pt x="123" y="32"/>
                    <a:pt x="148" y="35"/>
                  </a:cubicBezTo>
                  <a:cubicBezTo>
                    <a:pt x="191" y="38"/>
                    <a:pt x="191" y="38"/>
                    <a:pt x="191" y="38"/>
                  </a:cubicBezTo>
                  <a:cubicBezTo>
                    <a:pt x="316" y="44"/>
                    <a:pt x="444" y="40"/>
                    <a:pt x="569" y="35"/>
                  </a:cubicBezTo>
                  <a:close/>
                  <a:moveTo>
                    <a:pt x="26" y="419"/>
                  </a:moveTo>
                  <a:cubicBezTo>
                    <a:pt x="26" y="419"/>
                    <a:pt x="26" y="419"/>
                    <a:pt x="26" y="419"/>
                  </a:cubicBezTo>
                  <a:cubicBezTo>
                    <a:pt x="26" y="419"/>
                    <a:pt x="26" y="419"/>
                    <a:pt x="26" y="419"/>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 name="Freeform 44"/>
            <p:cNvSpPr/>
            <p:nvPr/>
          </p:nvSpPr>
          <p:spPr bwMode="auto">
            <a:xfrm>
              <a:off x="1021" y="833"/>
              <a:ext cx="165" cy="627"/>
            </a:xfrm>
            <a:custGeom>
              <a:avLst/>
              <a:gdLst>
                <a:gd name="T0" fmla="*/ 218 w 229"/>
                <a:gd name="T1" fmla="*/ 2 h 873"/>
                <a:gd name="T2" fmla="*/ 199 w 229"/>
                <a:gd name="T3" fmla="*/ 82 h 873"/>
                <a:gd name="T4" fmla="*/ 193 w 229"/>
                <a:gd name="T5" fmla="*/ 116 h 873"/>
                <a:gd name="T6" fmla="*/ 140 w 229"/>
                <a:gd name="T7" fmla="*/ 335 h 873"/>
                <a:gd name="T8" fmla="*/ 132 w 229"/>
                <a:gd name="T9" fmla="*/ 368 h 873"/>
                <a:gd name="T10" fmla="*/ 62 w 229"/>
                <a:gd name="T11" fmla="*/ 634 h 873"/>
                <a:gd name="T12" fmla="*/ 42 w 229"/>
                <a:gd name="T13" fmla="*/ 714 h 873"/>
                <a:gd name="T14" fmla="*/ 0 w 229"/>
                <a:gd name="T15" fmla="*/ 863 h 873"/>
                <a:gd name="T16" fmla="*/ 0 w 229"/>
                <a:gd name="T17" fmla="*/ 865 h 873"/>
                <a:gd name="T18" fmla="*/ 5 w 229"/>
                <a:gd name="T19" fmla="*/ 872 h 873"/>
                <a:gd name="T20" fmla="*/ 12 w 229"/>
                <a:gd name="T21" fmla="*/ 869 h 873"/>
                <a:gd name="T22" fmla="*/ 13 w 229"/>
                <a:gd name="T23" fmla="*/ 868 h 873"/>
                <a:gd name="T24" fmla="*/ 12 w 229"/>
                <a:gd name="T25" fmla="*/ 868 h 873"/>
                <a:gd name="T26" fmla="*/ 8 w 229"/>
                <a:gd name="T27" fmla="*/ 865 h 873"/>
                <a:gd name="T28" fmla="*/ 7 w 229"/>
                <a:gd name="T29" fmla="*/ 864 h 873"/>
                <a:gd name="T30" fmla="*/ 8 w 229"/>
                <a:gd name="T31" fmla="*/ 862 h 873"/>
                <a:gd name="T32" fmla="*/ 10 w 229"/>
                <a:gd name="T33" fmla="*/ 864 h 873"/>
                <a:gd name="T34" fmla="*/ 10 w 229"/>
                <a:gd name="T35" fmla="*/ 864 h 873"/>
                <a:gd name="T36" fmla="*/ 10 w 229"/>
                <a:gd name="T37" fmla="*/ 866 h 873"/>
                <a:gd name="T38" fmla="*/ 52 w 229"/>
                <a:gd name="T39" fmla="*/ 716 h 873"/>
                <a:gd name="T40" fmla="*/ 72 w 229"/>
                <a:gd name="T41" fmla="*/ 636 h 873"/>
                <a:gd name="T42" fmla="*/ 142 w 229"/>
                <a:gd name="T43" fmla="*/ 371 h 873"/>
                <a:gd name="T44" fmla="*/ 150 w 229"/>
                <a:gd name="T45" fmla="*/ 337 h 873"/>
                <a:gd name="T46" fmla="*/ 203 w 229"/>
                <a:gd name="T47" fmla="*/ 118 h 873"/>
                <a:gd name="T48" fmla="*/ 209 w 229"/>
                <a:gd name="T49" fmla="*/ 84 h 873"/>
                <a:gd name="T50" fmla="*/ 227 w 229"/>
                <a:gd name="T51" fmla="*/ 8 h 873"/>
                <a:gd name="T52" fmla="*/ 226 w 229"/>
                <a:gd name="T53" fmla="*/ 1 h 873"/>
                <a:gd name="T54" fmla="*/ 218 w 229"/>
                <a:gd name="T55" fmla="*/ 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873">
                  <a:moveTo>
                    <a:pt x="218" y="2"/>
                  </a:moveTo>
                  <a:cubicBezTo>
                    <a:pt x="208" y="18"/>
                    <a:pt x="203" y="52"/>
                    <a:pt x="199" y="82"/>
                  </a:cubicBezTo>
                  <a:cubicBezTo>
                    <a:pt x="193" y="116"/>
                    <a:pt x="193" y="116"/>
                    <a:pt x="193" y="116"/>
                  </a:cubicBezTo>
                  <a:cubicBezTo>
                    <a:pt x="177" y="191"/>
                    <a:pt x="158" y="267"/>
                    <a:pt x="140" y="335"/>
                  </a:cubicBezTo>
                  <a:cubicBezTo>
                    <a:pt x="132" y="368"/>
                    <a:pt x="132" y="368"/>
                    <a:pt x="132" y="368"/>
                  </a:cubicBezTo>
                  <a:cubicBezTo>
                    <a:pt x="62" y="634"/>
                    <a:pt x="62" y="634"/>
                    <a:pt x="62" y="634"/>
                  </a:cubicBezTo>
                  <a:cubicBezTo>
                    <a:pt x="42" y="714"/>
                    <a:pt x="42" y="714"/>
                    <a:pt x="42" y="714"/>
                  </a:cubicBezTo>
                  <a:cubicBezTo>
                    <a:pt x="30" y="766"/>
                    <a:pt x="19" y="815"/>
                    <a:pt x="0" y="863"/>
                  </a:cubicBezTo>
                  <a:cubicBezTo>
                    <a:pt x="0" y="863"/>
                    <a:pt x="0" y="865"/>
                    <a:pt x="0" y="865"/>
                  </a:cubicBezTo>
                  <a:cubicBezTo>
                    <a:pt x="1" y="867"/>
                    <a:pt x="1" y="870"/>
                    <a:pt x="5" y="872"/>
                  </a:cubicBezTo>
                  <a:cubicBezTo>
                    <a:pt x="8" y="873"/>
                    <a:pt x="11" y="870"/>
                    <a:pt x="12" y="869"/>
                  </a:cubicBezTo>
                  <a:cubicBezTo>
                    <a:pt x="13" y="868"/>
                    <a:pt x="13" y="868"/>
                    <a:pt x="13" y="868"/>
                  </a:cubicBezTo>
                  <a:cubicBezTo>
                    <a:pt x="12" y="868"/>
                    <a:pt x="12" y="868"/>
                    <a:pt x="12" y="868"/>
                  </a:cubicBezTo>
                  <a:cubicBezTo>
                    <a:pt x="10" y="869"/>
                    <a:pt x="9" y="867"/>
                    <a:pt x="8" y="865"/>
                  </a:cubicBezTo>
                  <a:cubicBezTo>
                    <a:pt x="7" y="865"/>
                    <a:pt x="7" y="864"/>
                    <a:pt x="7" y="864"/>
                  </a:cubicBezTo>
                  <a:cubicBezTo>
                    <a:pt x="7" y="863"/>
                    <a:pt x="8" y="863"/>
                    <a:pt x="8" y="862"/>
                  </a:cubicBezTo>
                  <a:cubicBezTo>
                    <a:pt x="9" y="862"/>
                    <a:pt x="10" y="863"/>
                    <a:pt x="10" y="864"/>
                  </a:cubicBezTo>
                  <a:cubicBezTo>
                    <a:pt x="10" y="864"/>
                    <a:pt x="10" y="864"/>
                    <a:pt x="10" y="864"/>
                  </a:cubicBezTo>
                  <a:cubicBezTo>
                    <a:pt x="10" y="865"/>
                    <a:pt x="10" y="866"/>
                    <a:pt x="10" y="866"/>
                  </a:cubicBezTo>
                  <a:cubicBezTo>
                    <a:pt x="29" y="818"/>
                    <a:pt x="40" y="769"/>
                    <a:pt x="52" y="716"/>
                  </a:cubicBezTo>
                  <a:cubicBezTo>
                    <a:pt x="72" y="636"/>
                    <a:pt x="72" y="636"/>
                    <a:pt x="72" y="636"/>
                  </a:cubicBezTo>
                  <a:cubicBezTo>
                    <a:pt x="142" y="371"/>
                    <a:pt x="142" y="371"/>
                    <a:pt x="142" y="371"/>
                  </a:cubicBezTo>
                  <a:cubicBezTo>
                    <a:pt x="150" y="337"/>
                    <a:pt x="150" y="337"/>
                    <a:pt x="150" y="337"/>
                  </a:cubicBezTo>
                  <a:cubicBezTo>
                    <a:pt x="168" y="270"/>
                    <a:pt x="187" y="194"/>
                    <a:pt x="203" y="118"/>
                  </a:cubicBezTo>
                  <a:cubicBezTo>
                    <a:pt x="209" y="84"/>
                    <a:pt x="209" y="84"/>
                    <a:pt x="209" y="84"/>
                  </a:cubicBezTo>
                  <a:cubicBezTo>
                    <a:pt x="213" y="56"/>
                    <a:pt x="218" y="22"/>
                    <a:pt x="227" y="8"/>
                  </a:cubicBezTo>
                  <a:cubicBezTo>
                    <a:pt x="229" y="6"/>
                    <a:pt x="228" y="3"/>
                    <a:pt x="226" y="1"/>
                  </a:cubicBezTo>
                  <a:cubicBezTo>
                    <a:pt x="223" y="0"/>
                    <a:pt x="220" y="0"/>
                    <a:pt x="218"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 name="Freeform 45"/>
            <p:cNvSpPr/>
            <p:nvPr/>
          </p:nvSpPr>
          <p:spPr bwMode="auto">
            <a:xfrm>
              <a:off x="1512" y="1053"/>
              <a:ext cx="117" cy="394"/>
            </a:xfrm>
            <a:custGeom>
              <a:avLst/>
              <a:gdLst>
                <a:gd name="T0" fmla="*/ 4 w 163"/>
                <a:gd name="T1" fmla="*/ 1 h 549"/>
                <a:gd name="T2" fmla="*/ 0 w 163"/>
                <a:gd name="T3" fmla="*/ 7 h 549"/>
                <a:gd name="T4" fmla="*/ 89 w 163"/>
                <a:gd name="T5" fmla="*/ 365 h 549"/>
                <a:gd name="T6" fmla="*/ 108 w 163"/>
                <a:gd name="T7" fmla="*/ 416 h 549"/>
                <a:gd name="T8" fmla="*/ 148 w 163"/>
                <a:gd name="T9" fmla="*/ 541 h 549"/>
                <a:gd name="T10" fmla="*/ 150 w 163"/>
                <a:gd name="T11" fmla="*/ 548 h 549"/>
                <a:gd name="T12" fmla="*/ 157 w 163"/>
                <a:gd name="T13" fmla="*/ 545 h 549"/>
                <a:gd name="T14" fmla="*/ 117 w 163"/>
                <a:gd name="T15" fmla="*/ 412 h 549"/>
                <a:gd name="T16" fmla="*/ 98 w 163"/>
                <a:gd name="T17" fmla="*/ 362 h 549"/>
                <a:gd name="T18" fmla="*/ 10 w 163"/>
                <a:gd name="T19" fmla="*/ 5 h 549"/>
                <a:gd name="T20" fmla="*/ 4 w 163"/>
                <a:gd name="T21" fmla="*/ 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549">
                  <a:moveTo>
                    <a:pt x="4" y="1"/>
                  </a:moveTo>
                  <a:cubicBezTo>
                    <a:pt x="2" y="1"/>
                    <a:pt x="0" y="4"/>
                    <a:pt x="0" y="7"/>
                  </a:cubicBezTo>
                  <a:cubicBezTo>
                    <a:pt x="27" y="143"/>
                    <a:pt x="57" y="264"/>
                    <a:pt x="89" y="365"/>
                  </a:cubicBezTo>
                  <a:cubicBezTo>
                    <a:pt x="108" y="416"/>
                    <a:pt x="108" y="416"/>
                    <a:pt x="108" y="416"/>
                  </a:cubicBezTo>
                  <a:cubicBezTo>
                    <a:pt x="123" y="456"/>
                    <a:pt x="153" y="531"/>
                    <a:pt x="148" y="541"/>
                  </a:cubicBezTo>
                  <a:cubicBezTo>
                    <a:pt x="147" y="544"/>
                    <a:pt x="148" y="547"/>
                    <a:pt x="150" y="548"/>
                  </a:cubicBezTo>
                  <a:cubicBezTo>
                    <a:pt x="153" y="549"/>
                    <a:pt x="156" y="548"/>
                    <a:pt x="157" y="545"/>
                  </a:cubicBezTo>
                  <a:cubicBezTo>
                    <a:pt x="163" y="532"/>
                    <a:pt x="144" y="482"/>
                    <a:pt x="117" y="412"/>
                  </a:cubicBezTo>
                  <a:cubicBezTo>
                    <a:pt x="98" y="362"/>
                    <a:pt x="98" y="362"/>
                    <a:pt x="98" y="362"/>
                  </a:cubicBezTo>
                  <a:cubicBezTo>
                    <a:pt x="67" y="261"/>
                    <a:pt x="37" y="141"/>
                    <a:pt x="10" y="5"/>
                  </a:cubicBezTo>
                  <a:cubicBezTo>
                    <a:pt x="10" y="2"/>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 name="Freeform 46"/>
            <p:cNvSpPr/>
            <p:nvPr/>
          </p:nvSpPr>
          <p:spPr bwMode="auto">
            <a:xfrm>
              <a:off x="1310" y="1101"/>
              <a:ext cx="126" cy="132"/>
            </a:xfrm>
            <a:custGeom>
              <a:avLst/>
              <a:gdLst>
                <a:gd name="T0" fmla="*/ 84 w 175"/>
                <a:gd name="T1" fmla="*/ 3 h 183"/>
                <a:gd name="T2" fmla="*/ 27 w 175"/>
                <a:gd name="T3" fmla="*/ 30 h 183"/>
                <a:gd name="T4" fmla="*/ 27 w 175"/>
                <a:gd name="T5" fmla="*/ 117 h 183"/>
                <a:gd name="T6" fmla="*/ 35 w 175"/>
                <a:gd name="T7" fmla="*/ 174 h 183"/>
                <a:gd name="T8" fmla="*/ 98 w 175"/>
                <a:gd name="T9" fmla="*/ 165 h 183"/>
                <a:gd name="T10" fmla="*/ 172 w 175"/>
                <a:gd name="T11" fmla="*/ 97 h 183"/>
                <a:gd name="T12" fmla="*/ 137 w 175"/>
                <a:gd name="T13" fmla="*/ 11 h 183"/>
              </a:gdLst>
              <a:ahLst/>
              <a:cxnLst>
                <a:cxn ang="0">
                  <a:pos x="T0" y="T1"/>
                </a:cxn>
                <a:cxn ang="0">
                  <a:pos x="T2" y="T3"/>
                </a:cxn>
                <a:cxn ang="0">
                  <a:pos x="T4" y="T5"/>
                </a:cxn>
                <a:cxn ang="0">
                  <a:pos x="T6" y="T7"/>
                </a:cxn>
                <a:cxn ang="0">
                  <a:pos x="T8" y="T9"/>
                </a:cxn>
                <a:cxn ang="0">
                  <a:pos x="T10" y="T11"/>
                </a:cxn>
                <a:cxn ang="0">
                  <a:pos x="T12" y="T13"/>
                </a:cxn>
              </a:cxnLst>
              <a:rect l="0" t="0" r="r" b="b"/>
              <a:pathLst>
                <a:path w="175" h="183">
                  <a:moveTo>
                    <a:pt x="84" y="3"/>
                  </a:moveTo>
                  <a:cubicBezTo>
                    <a:pt x="61" y="0"/>
                    <a:pt x="41" y="12"/>
                    <a:pt x="27" y="30"/>
                  </a:cubicBezTo>
                  <a:cubicBezTo>
                    <a:pt x="0" y="67"/>
                    <a:pt x="23" y="83"/>
                    <a:pt x="27" y="117"/>
                  </a:cubicBezTo>
                  <a:cubicBezTo>
                    <a:pt x="29" y="139"/>
                    <a:pt x="14" y="161"/>
                    <a:pt x="35" y="174"/>
                  </a:cubicBezTo>
                  <a:cubicBezTo>
                    <a:pt x="49" y="183"/>
                    <a:pt x="85" y="169"/>
                    <a:pt x="98" y="165"/>
                  </a:cubicBezTo>
                  <a:cubicBezTo>
                    <a:pt x="139" y="154"/>
                    <a:pt x="166" y="140"/>
                    <a:pt x="172" y="97"/>
                  </a:cubicBezTo>
                  <a:cubicBezTo>
                    <a:pt x="175" y="67"/>
                    <a:pt x="165" y="26"/>
                    <a:pt x="137" y="11"/>
                  </a:cubicBezTo>
                </a:path>
              </a:pathLst>
            </a:custGeom>
            <a:solidFill>
              <a:srgbClr val="FFF14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 name="Freeform 47"/>
            <p:cNvSpPr/>
            <p:nvPr/>
          </p:nvSpPr>
          <p:spPr bwMode="auto">
            <a:xfrm>
              <a:off x="1045" y="1590"/>
              <a:ext cx="99" cy="127"/>
            </a:xfrm>
            <a:custGeom>
              <a:avLst/>
              <a:gdLst>
                <a:gd name="T0" fmla="*/ 132 w 138"/>
                <a:gd name="T1" fmla="*/ 105 h 177"/>
                <a:gd name="T2" fmla="*/ 104 w 138"/>
                <a:gd name="T3" fmla="*/ 158 h 177"/>
                <a:gd name="T4" fmla="*/ 53 w 138"/>
                <a:gd name="T5" fmla="*/ 177 h 177"/>
                <a:gd name="T6" fmla="*/ 13 w 138"/>
                <a:gd name="T7" fmla="*/ 163 h 177"/>
                <a:gd name="T8" fmla="*/ 0 w 138"/>
                <a:gd name="T9" fmla="*/ 118 h 177"/>
                <a:gd name="T10" fmla="*/ 13 w 138"/>
                <a:gd name="T11" fmla="*/ 60 h 177"/>
                <a:gd name="T12" fmla="*/ 47 w 138"/>
                <a:gd name="T13" fmla="*/ 13 h 177"/>
                <a:gd name="T14" fmla="*/ 77 w 138"/>
                <a:gd name="T15" fmla="*/ 0 h 177"/>
                <a:gd name="T16" fmla="*/ 103 w 138"/>
                <a:gd name="T17" fmla="*/ 7 h 177"/>
                <a:gd name="T18" fmla="*/ 122 w 138"/>
                <a:gd name="T19" fmla="*/ 24 h 177"/>
                <a:gd name="T20" fmla="*/ 119 w 138"/>
                <a:gd name="T21" fmla="*/ 32 h 177"/>
                <a:gd name="T22" fmla="*/ 111 w 138"/>
                <a:gd name="T23" fmla="*/ 35 h 177"/>
                <a:gd name="T24" fmla="*/ 105 w 138"/>
                <a:gd name="T25" fmla="*/ 33 h 177"/>
                <a:gd name="T26" fmla="*/ 77 w 138"/>
                <a:gd name="T27" fmla="*/ 23 h 177"/>
                <a:gd name="T28" fmla="*/ 60 w 138"/>
                <a:gd name="T29" fmla="*/ 31 h 177"/>
                <a:gd name="T30" fmla="*/ 47 w 138"/>
                <a:gd name="T31" fmla="*/ 46 h 177"/>
                <a:gd name="T32" fmla="*/ 22 w 138"/>
                <a:gd name="T33" fmla="*/ 118 h 177"/>
                <a:gd name="T34" fmla="*/ 28 w 138"/>
                <a:gd name="T35" fmla="*/ 146 h 177"/>
                <a:gd name="T36" fmla="*/ 53 w 138"/>
                <a:gd name="T37" fmla="*/ 155 h 177"/>
                <a:gd name="T38" fmla="*/ 87 w 138"/>
                <a:gd name="T39" fmla="*/ 143 h 177"/>
                <a:gd name="T40" fmla="*/ 108 w 138"/>
                <a:gd name="T41" fmla="*/ 106 h 177"/>
                <a:gd name="T42" fmla="*/ 57 w 138"/>
                <a:gd name="T43" fmla="*/ 118 h 177"/>
                <a:gd name="T44" fmla="*/ 52 w 138"/>
                <a:gd name="T45" fmla="*/ 119 h 177"/>
                <a:gd name="T46" fmla="*/ 44 w 138"/>
                <a:gd name="T47" fmla="*/ 115 h 177"/>
                <a:gd name="T48" fmla="*/ 41 w 138"/>
                <a:gd name="T49" fmla="*/ 107 h 177"/>
                <a:gd name="T50" fmla="*/ 47 w 138"/>
                <a:gd name="T51" fmla="*/ 98 h 177"/>
                <a:gd name="T52" fmla="*/ 127 w 138"/>
                <a:gd name="T53" fmla="*/ 84 h 177"/>
                <a:gd name="T54" fmla="*/ 135 w 138"/>
                <a:gd name="T55" fmla="*/ 87 h 177"/>
                <a:gd name="T56" fmla="*/ 138 w 138"/>
                <a:gd name="T57" fmla="*/ 95 h 177"/>
                <a:gd name="T58" fmla="*/ 132 w 138"/>
                <a:gd name="T59" fmla="*/ 10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8" h="177">
                  <a:moveTo>
                    <a:pt x="132" y="105"/>
                  </a:moveTo>
                  <a:cubicBezTo>
                    <a:pt x="128" y="127"/>
                    <a:pt x="118" y="144"/>
                    <a:pt x="104" y="158"/>
                  </a:cubicBezTo>
                  <a:cubicBezTo>
                    <a:pt x="90" y="171"/>
                    <a:pt x="73" y="177"/>
                    <a:pt x="53" y="177"/>
                  </a:cubicBezTo>
                  <a:cubicBezTo>
                    <a:pt x="36" y="177"/>
                    <a:pt x="22" y="173"/>
                    <a:pt x="13" y="163"/>
                  </a:cubicBezTo>
                  <a:cubicBezTo>
                    <a:pt x="5" y="153"/>
                    <a:pt x="0" y="138"/>
                    <a:pt x="0" y="118"/>
                  </a:cubicBezTo>
                  <a:cubicBezTo>
                    <a:pt x="0" y="99"/>
                    <a:pt x="5" y="80"/>
                    <a:pt x="13" y="60"/>
                  </a:cubicBezTo>
                  <a:cubicBezTo>
                    <a:pt x="22" y="41"/>
                    <a:pt x="34" y="25"/>
                    <a:pt x="47" y="13"/>
                  </a:cubicBezTo>
                  <a:cubicBezTo>
                    <a:pt x="57" y="4"/>
                    <a:pt x="66" y="0"/>
                    <a:pt x="77" y="0"/>
                  </a:cubicBezTo>
                  <a:cubicBezTo>
                    <a:pt x="83" y="0"/>
                    <a:pt x="92" y="3"/>
                    <a:pt x="103" y="7"/>
                  </a:cubicBezTo>
                  <a:cubicBezTo>
                    <a:pt x="116" y="12"/>
                    <a:pt x="122" y="18"/>
                    <a:pt x="122" y="24"/>
                  </a:cubicBezTo>
                  <a:cubicBezTo>
                    <a:pt x="122" y="27"/>
                    <a:pt x="121" y="29"/>
                    <a:pt x="119" y="32"/>
                  </a:cubicBezTo>
                  <a:cubicBezTo>
                    <a:pt x="117" y="34"/>
                    <a:pt x="114" y="35"/>
                    <a:pt x="111" y="35"/>
                  </a:cubicBezTo>
                  <a:cubicBezTo>
                    <a:pt x="110" y="35"/>
                    <a:pt x="107" y="34"/>
                    <a:pt x="105" y="33"/>
                  </a:cubicBezTo>
                  <a:cubicBezTo>
                    <a:pt x="93" y="26"/>
                    <a:pt x="84" y="23"/>
                    <a:pt x="77" y="23"/>
                  </a:cubicBezTo>
                  <a:cubicBezTo>
                    <a:pt x="71" y="23"/>
                    <a:pt x="66" y="25"/>
                    <a:pt x="60" y="31"/>
                  </a:cubicBezTo>
                  <a:cubicBezTo>
                    <a:pt x="57" y="34"/>
                    <a:pt x="53" y="39"/>
                    <a:pt x="47" y="46"/>
                  </a:cubicBezTo>
                  <a:cubicBezTo>
                    <a:pt x="30" y="68"/>
                    <a:pt x="22" y="92"/>
                    <a:pt x="22" y="118"/>
                  </a:cubicBezTo>
                  <a:cubicBezTo>
                    <a:pt x="22" y="132"/>
                    <a:pt x="24" y="141"/>
                    <a:pt x="28" y="146"/>
                  </a:cubicBezTo>
                  <a:cubicBezTo>
                    <a:pt x="33" y="152"/>
                    <a:pt x="41" y="155"/>
                    <a:pt x="53" y="155"/>
                  </a:cubicBezTo>
                  <a:cubicBezTo>
                    <a:pt x="66" y="155"/>
                    <a:pt x="77" y="151"/>
                    <a:pt x="87" y="143"/>
                  </a:cubicBezTo>
                  <a:cubicBezTo>
                    <a:pt x="97" y="134"/>
                    <a:pt x="104" y="122"/>
                    <a:pt x="108" y="106"/>
                  </a:cubicBezTo>
                  <a:cubicBezTo>
                    <a:pt x="88" y="107"/>
                    <a:pt x="71" y="111"/>
                    <a:pt x="57" y="118"/>
                  </a:cubicBezTo>
                  <a:cubicBezTo>
                    <a:pt x="55" y="118"/>
                    <a:pt x="53" y="119"/>
                    <a:pt x="52" y="119"/>
                  </a:cubicBezTo>
                  <a:cubicBezTo>
                    <a:pt x="49" y="119"/>
                    <a:pt x="46" y="118"/>
                    <a:pt x="44" y="115"/>
                  </a:cubicBezTo>
                  <a:cubicBezTo>
                    <a:pt x="42" y="113"/>
                    <a:pt x="41" y="110"/>
                    <a:pt x="41" y="107"/>
                  </a:cubicBezTo>
                  <a:cubicBezTo>
                    <a:pt x="41" y="103"/>
                    <a:pt x="43" y="100"/>
                    <a:pt x="47" y="98"/>
                  </a:cubicBezTo>
                  <a:cubicBezTo>
                    <a:pt x="62" y="88"/>
                    <a:pt x="89" y="84"/>
                    <a:pt x="127" y="84"/>
                  </a:cubicBezTo>
                  <a:cubicBezTo>
                    <a:pt x="130" y="84"/>
                    <a:pt x="133" y="85"/>
                    <a:pt x="135" y="87"/>
                  </a:cubicBezTo>
                  <a:cubicBezTo>
                    <a:pt x="137" y="89"/>
                    <a:pt x="138" y="91"/>
                    <a:pt x="138" y="95"/>
                  </a:cubicBezTo>
                  <a:cubicBezTo>
                    <a:pt x="138" y="99"/>
                    <a:pt x="136" y="103"/>
                    <a:pt x="132" y="105"/>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 name="Freeform 48"/>
            <p:cNvSpPr>
              <a:spLocks noEditPoints="1"/>
            </p:cNvSpPr>
            <p:nvPr/>
          </p:nvSpPr>
          <p:spPr bwMode="auto">
            <a:xfrm>
              <a:off x="1161" y="1596"/>
              <a:ext cx="21" cy="117"/>
            </a:xfrm>
            <a:custGeom>
              <a:avLst/>
              <a:gdLst>
                <a:gd name="T0" fmla="*/ 21 w 29"/>
                <a:gd name="T1" fmla="*/ 113 h 163"/>
                <a:gd name="T2" fmla="*/ 21 w 29"/>
                <a:gd name="T3" fmla="*/ 132 h 163"/>
                <a:gd name="T4" fmla="*/ 22 w 29"/>
                <a:gd name="T5" fmla="*/ 152 h 163"/>
                <a:gd name="T6" fmla="*/ 19 w 29"/>
                <a:gd name="T7" fmla="*/ 160 h 163"/>
                <a:gd name="T8" fmla="*/ 11 w 29"/>
                <a:gd name="T9" fmla="*/ 163 h 163"/>
                <a:gd name="T10" fmla="*/ 3 w 29"/>
                <a:gd name="T11" fmla="*/ 160 h 163"/>
                <a:gd name="T12" fmla="*/ 0 w 29"/>
                <a:gd name="T13" fmla="*/ 152 h 163"/>
                <a:gd name="T14" fmla="*/ 0 w 29"/>
                <a:gd name="T15" fmla="*/ 132 h 163"/>
                <a:gd name="T16" fmla="*/ 0 w 29"/>
                <a:gd name="T17" fmla="*/ 113 h 163"/>
                <a:gd name="T18" fmla="*/ 1 w 29"/>
                <a:gd name="T19" fmla="*/ 88 h 163"/>
                <a:gd name="T20" fmla="*/ 2 w 29"/>
                <a:gd name="T21" fmla="*/ 62 h 163"/>
                <a:gd name="T22" fmla="*/ 5 w 29"/>
                <a:gd name="T23" fmla="*/ 54 h 163"/>
                <a:gd name="T24" fmla="*/ 12 w 29"/>
                <a:gd name="T25" fmla="*/ 51 h 163"/>
                <a:gd name="T26" fmla="*/ 20 w 29"/>
                <a:gd name="T27" fmla="*/ 54 h 163"/>
                <a:gd name="T28" fmla="*/ 23 w 29"/>
                <a:gd name="T29" fmla="*/ 62 h 163"/>
                <a:gd name="T30" fmla="*/ 22 w 29"/>
                <a:gd name="T31" fmla="*/ 88 h 163"/>
                <a:gd name="T32" fmla="*/ 21 w 29"/>
                <a:gd name="T33" fmla="*/ 113 h 163"/>
                <a:gd name="T34" fmla="*/ 16 w 29"/>
                <a:gd name="T35" fmla="*/ 25 h 163"/>
                <a:gd name="T36" fmla="*/ 7 w 29"/>
                <a:gd name="T37" fmla="*/ 22 h 163"/>
                <a:gd name="T38" fmla="*/ 3 w 29"/>
                <a:gd name="T39" fmla="*/ 13 h 163"/>
                <a:gd name="T40" fmla="*/ 7 w 29"/>
                <a:gd name="T41" fmla="*/ 4 h 163"/>
                <a:gd name="T42" fmla="*/ 16 w 29"/>
                <a:gd name="T43" fmla="*/ 0 h 163"/>
                <a:gd name="T44" fmla="*/ 25 w 29"/>
                <a:gd name="T45" fmla="*/ 4 h 163"/>
                <a:gd name="T46" fmla="*/ 29 w 29"/>
                <a:gd name="T47" fmla="*/ 13 h 163"/>
                <a:gd name="T48" fmla="*/ 25 w 29"/>
                <a:gd name="T49" fmla="*/ 22 h 163"/>
                <a:gd name="T50" fmla="*/ 16 w 29"/>
                <a:gd name="T51" fmla="*/ 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163">
                  <a:moveTo>
                    <a:pt x="21" y="113"/>
                  </a:moveTo>
                  <a:cubicBezTo>
                    <a:pt x="21" y="117"/>
                    <a:pt x="21" y="124"/>
                    <a:pt x="21" y="132"/>
                  </a:cubicBezTo>
                  <a:cubicBezTo>
                    <a:pt x="22" y="141"/>
                    <a:pt x="22" y="147"/>
                    <a:pt x="22" y="152"/>
                  </a:cubicBezTo>
                  <a:cubicBezTo>
                    <a:pt x="22" y="155"/>
                    <a:pt x="21" y="158"/>
                    <a:pt x="19" y="160"/>
                  </a:cubicBezTo>
                  <a:cubicBezTo>
                    <a:pt x="17" y="162"/>
                    <a:pt x="14" y="163"/>
                    <a:pt x="11" y="163"/>
                  </a:cubicBezTo>
                  <a:cubicBezTo>
                    <a:pt x="8" y="163"/>
                    <a:pt x="5" y="162"/>
                    <a:pt x="3" y="160"/>
                  </a:cubicBezTo>
                  <a:cubicBezTo>
                    <a:pt x="1" y="158"/>
                    <a:pt x="0" y="155"/>
                    <a:pt x="0" y="152"/>
                  </a:cubicBezTo>
                  <a:cubicBezTo>
                    <a:pt x="0" y="147"/>
                    <a:pt x="0" y="141"/>
                    <a:pt x="0" y="132"/>
                  </a:cubicBezTo>
                  <a:cubicBezTo>
                    <a:pt x="0" y="124"/>
                    <a:pt x="0" y="117"/>
                    <a:pt x="0" y="113"/>
                  </a:cubicBezTo>
                  <a:cubicBezTo>
                    <a:pt x="0" y="106"/>
                    <a:pt x="0" y="98"/>
                    <a:pt x="1" y="88"/>
                  </a:cubicBezTo>
                  <a:cubicBezTo>
                    <a:pt x="1" y="78"/>
                    <a:pt x="2" y="69"/>
                    <a:pt x="2" y="62"/>
                  </a:cubicBezTo>
                  <a:cubicBezTo>
                    <a:pt x="2" y="59"/>
                    <a:pt x="3" y="56"/>
                    <a:pt x="5" y="54"/>
                  </a:cubicBezTo>
                  <a:cubicBezTo>
                    <a:pt x="7" y="52"/>
                    <a:pt x="9" y="51"/>
                    <a:pt x="12" y="51"/>
                  </a:cubicBezTo>
                  <a:cubicBezTo>
                    <a:pt x="16" y="51"/>
                    <a:pt x="18" y="52"/>
                    <a:pt x="20" y="54"/>
                  </a:cubicBezTo>
                  <a:cubicBezTo>
                    <a:pt x="22" y="56"/>
                    <a:pt x="23" y="59"/>
                    <a:pt x="23" y="62"/>
                  </a:cubicBezTo>
                  <a:cubicBezTo>
                    <a:pt x="23" y="69"/>
                    <a:pt x="23" y="78"/>
                    <a:pt x="22" y="88"/>
                  </a:cubicBezTo>
                  <a:cubicBezTo>
                    <a:pt x="21" y="98"/>
                    <a:pt x="21" y="106"/>
                    <a:pt x="21" y="113"/>
                  </a:cubicBezTo>
                  <a:close/>
                  <a:moveTo>
                    <a:pt x="16" y="25"/>
                  </a:moveTo>
                  <a:cubicBezTo>
                    <a:pt x="13" y="25"/>
                    <a:pt x="10" y="24"/>
                    <a:pt x="7" y="22"/>
                  </a:cubicBezTo>
                  <a:cubicBezTo>
                    <a:pt x="5" y="19"/>
                    <a:pt x="3" y="16"/>
                    <a:pt x="3" y="13"/>
                  </a:cubicBezTo>
                  <a:cubicBezTo>
                    <a:pt x="3" y="9"/>
                    <a:pt x="5" y="6"/>
                    <a:pt x="7" y="4"/>
                  </a:cubicBezTo>
                  <a:cubicBezTo>
                    <a:pt x="10" y="1"/>
                    <a:pt x="13" y="0"/>
                    <a:pt x="16" y="0"/>
                  </a:cubicBezTo>
                  <a:cubicBezTo>
                    <a:pt x="19" y="0"/>
                    <a:pt x="22" y="1"/>
                    <a:pt x="25" y="4"/>
                  </a:cubicBezTo>
                  <a:cubicBezTo>
                    <a:pt x="27" y="6"/>
                    <a:pt x="29" y="9"/>
                    <a:pt x="29" y="13"/>
                  </a:cubicBezTo>
                  <a:cubicBezTo>
                    <a:pt x="29" y="16"/>
                    <a:pt x="27" y="19"/>
                    <a:pt x="25" y="22"/>
                  </a:cubicBezTo>
                  <a:cubicBezTo>
                    <a:pt x="22" y="24"/>
                    <a:pt x="19" y="25"/>
                    <a:pt x="16" y="25"/>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 name="Freeform 49"/>
            <p:cNvSpPr/>
            <p:nvPr/>
          </p:nvSpPr>
          <p:spPr bwMode="auto">
            <a:xfrm>
              <a:off x="1203" y="1630"/>
              <a:ext cx="60" cy="87"/>
            </a:xfrm>
            <a:custGeom>
              <a:avLst/>
              <a:gdLst>
                <a:gd name="T0" fmla="*/ 84 w 84"/>
                <a:gd name="T1" fmla="*/ 34 h 121"/>
                <a:gd name="T2" fmla="*/ 73 w 84"/>
                <a:gd name="T3" fmla="*/ 48 h 121"/>
                <a:gd name="T4" fmla="*/ 64 w 84"/>
                <a:gd name="T5" fmla="*/ 37 h 121"/>
                <a:gd name="T6" fmla="*/ 63 w 84"/>
                <a:gd name="T7" fmla="*/ 29 h 121"/>
                <a:gd name="T8" fmla="*/ 63 w 84"/>
                <a:gd name="T9" fmla="*/ 20 h 121"/>
                <a:gd name="T10" fmla="*/ 36 w 84"/>
                <a:gd name="T11" fmla="*/ 30 h 121"/>
                <a:gd name="T12" fmla="*/ 20 w 84"/>
                <a:gd name="T13" fmla="*/ 51 h 121"/>
                <a:gd name="T14" fmla="*/ 20 w 84"/>
                <a:gd name="T15" fmla="*/ 110 h 121"/>
                <a:gd name="T16" fmla="*/ 9 w 84"/>
                <a:gd name="T17" fmla="*/ 121 h 121"/>
                <a:gd name="T18" fmla="*/ 0 w 84"/>
                <a:gd name="T19" fmla="*/ 110 h 121"/>
                <a:gd name="T20" fmla="*/ 0 w 84"/>
                <a:gd name="T21" fmla="*/ 35 h 121"/>
                <a:gd name="T22" fmla="*/ 0 w 84"/>
                <a:gd name="T23" fmla="*/ 24 h 121"/>
                <a:gd name="T24" fmla="*/ 0 w 84"/>
                <a:gd name="T25" fmla="*/ 13 h 121"/>
                <a:gd name="T26" fmla="*/ 10 w 84"/>
                <a:gd name="T27" fmla="*/ 2 h 121"/>
                <a:gd name="T28" fmla="*/ 21 w 84"/>
                <a:gd name="T29" fmla="*/ 20 h 121"/>
                <a:gd name="T30" fmla="*/ 66 w 84"/>
                <a:gd name="T31" fmla="*/ 0 h 121"/>
                <a:gd name="T32" fmla="*/ 80 w 84"/>
                <a:gd name="T33" fmla="*/ 7 h 121"/>
                <a:gd name="T34" fmla="*/ 84 w 84"/>
                <a:gd name="T35" fmla="*/ 27 h 121"/>
                <a:gd name="T36" fmla="*/ 84 w 84"/>
                <a:gd name="T37" fmla="*/ 3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21">
                  <a:moveTo>
                    <a:pt x="84" y="34"/>
                  </a:moveTo>
                  <a:cubicBezTo>
                    <a:pt x="83" y="43"/>
                    <a:pt x="80" y="48"/>
                    <a:pt x="73" y="48"/>
                  </a:cubicBezTo>
                  <a:cubicBezTo>
                    <a:pt x="67" y="48"/>
                    <a:pt x="64" y="44"/>
                    <a:pt x="64" y="37"/>
                  </a:cubicBezTo>
                  <a:cubicBezTo>
                    <a:pt x="64" y="36"/>
                    <a:pt x="64" y="33"/>
                    <a:pt x="63" y="29"/>
                  </a:cubicBezTo>
                  <a:cubicBezTo>
                    <a:pt x="63" y="20"/>
                    <a:pt x="63" y="20"/>
                    <a:pt x="63" y="20"/>
                  </a:cubicBezTo>
                  <a:cubicBezTo>
                    <a:pt x="52" y="22"/>
                    <a:pt x="43" y="25"/>
                    <a:pt x="36" y="30"/>
                  </a:cubicBezTo>
                  <a:cubicBezTo>
                    <a:pt x="29" y="35"/>
                    <a:pt x="24" y="42"/>
                    <a:pt x="20" y="51"/>
                  </a:cubicBezTo>
                  <a:cubicBezTo>
                    <a:pt x="20" y="110"/>
                    <a:pt x="20" y="110"/>
                    <a:pt x="20" y="110"/>
                  </a:cubicBezTo>
                  <a:cubicBezTo>
                    <a:pt x="20" y="118"/>
                    <a:pt x="16" y="121"/>
                    <a:pt x="9" y="121"/>
                  </a:cubicBezTo>
                  <a:cubicBezTo>
                    <a:pt x="3" y="121"/>
                    <a:pt x="0" y="118"/>
                    <a:pt x="0" y="110"/>
                  </a:cubicBezTo>
                  <a:cubicBezTo>
                    <a:pt x="0" y="35"/>
                    <a:pt x="0" y="35"/>
                    <a:pt x="0" y="35"/>
                  </a:cubicBezTo>
                  <a:cubicBezTo>
                    <a:pt x="0" y="32"/>
                    <a:pt x="0" y="29"/>
                    <a:pt x="0" y="24"/>
                  </a:cubicBezTo>
                  <a:cubicBezTo>
                    <a:pt x="0" y="19"/>
                    <a:pt x="0" y="16"/>
                    <a:pt x="0" y="13"/>
                  </a:cubicBezTo>
                  <a:cubicBezTo>
                    <a:pt x="0" y="6"/>
                    <a:pt x="4" y="2"/>
                    <a:pt x="10" y="2"/>
                  </a:cubicBezTo>
                  <a:cubicBezTo>
                    <a:pt x="17" y="2"/>
                    <a:pt x="20" y="8"/>
                    <a:pt x="21" y="20"/>
                  </a:cubicBezTo>
                  <a:cubicBezTo>
                    <a:pt x="34" y="7"/>
                    <a:pt x="50" y="0"/>
                    <a:pt x="66" y="0"/>
                  </a:cubicBezTo>
                  <a:cubicBezTo>
                    <a:pt x="72" y="0"/>
                    <a:pt x="77" y="2"/>
                    <a:pt x="80" y="7"/>
                  </a:cubicBezTo>
                  <a:cubicBezTo>
                    <a:pt x="82" y="11"/>
                    <a:pt x="84" y="18"/>
                    <a:pt x="84" y="27"/>
                  </a:cubicBezTo>
                  <a:cubicBezTo>
                    <a:pt x="84" y="30"/>
                    <a:pt x="84" y="33"/>
                    <a:pt x="84" y="34"/>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 name="Freeform 50"/>
            <p:cNvSpPr>
              <a:spLocks noEditPoints="1"/>
            </p:cNvSpPr>
            <p:nvPr/>
          </p:nvSpPr>
          <p:spPr bwMode="auto">
            <a:xfrm>
              <a:off x="1272" y="1631"/>
              <a:ext cx="74" cy="86"/>
            </a:xfrm>
            <a:custGeom>
              <a:avLst/>
              <a:gdLst>
                <a:gd name="T0" fmla="*/ 93 w 103"/>
                <a:gd name="T1" fmla="*/ 120 h 120"/>
                <a:gd name="T2" fmla="*/ 86 w 103"/>
                <a:gd name="T3" fmla="*/ 115 h 120"/>
                <a:gd name="T4" fmla="*/ 79 w 103"/>
                <a:gd name="T5" fmla="*/ 108 h 120"/>
                <a:gd name="T6" fmla="*/ 60 w 103"/>
                <a:gd name="T7" fmla="*/ 116 h 120"/>
                <a:gd name="T8" fmla="*/ 47 w 103"/>
                <a:gd name="T9" fmla="*/ 119 h 120"/>
                <a:gd name="T10" fmla="*/ 10 w 103"/>
                <a:gd name="T11" fmla="*/ 105 h 120"/>
                <a:gd name="T12" fmla="*/ 0 w 103"/>
                <a:gd name="T13" fmla="*/ 63 h 120"/>
                <a:gd name="T14" fmla="*/ 18 w 103"/>
                <a:gd name="T15" fmla="*/ 19 h 120"/>
                <a:gd name="T16" fmla="*/ 60 w 103"/>
                <a:gd name="T17" fmla="*/ 0 h 120"/>
                <a:gd name="T18" fmla="*/ 82 w 103"/>
                <a:gd name="T19" fmla="*/ 5 h 120"/>
                <a:gd name="T20" fmla="*/ 96 w 103"/>
                <a:gd name="T21" fmla="*/ 20 h 120"/>
                <a:gd name="T22" fmla="*/ 94 w 103"/>
                <a:gd name="T23" fmla="*/ 25 h 120"/>
                <a:gd name="T24" fmla="*/ 92 w 103"/>
                <a:gd name="T25" fmla="*/ 38 h 120"/>
                <a:gd name="T26" fmla="*/ 92 w 103"/>
                <a:gd name="T27" fmla="*/ 62 h 120"/>
                <a:gd name="T28" fmla="*/ 94 w 103"/>
                <a:gd name="T29" fmla="*/ 84 h 120"/>
                <a:gd name="T30" fmla="*/ 100 w 103"/>
                <a:gd name="T31" fmla="*/ 103 h 120"/>
                <a:gd name="T32" fmla="*/ 103 w 103"/>
                <a:gd name="T33" fmla="*/ 108 h 120"/>
                <a:gd name="T34" fmla="*/ 103 w 103"/>
                <a:gd name="T35" fmla="*/ 110 h 120"/>
                <a:gd name="T36" fmla="*/ 100 w 103"/>
                <a:gd name="T37" fmla="*/ 117 h 120"/>
                <a:gd name="T38" fmla="*/ 93 w 103"/>
                <a:gd name="T39" fmla="*/ 120 h 120"/>
                <a:gd name="T40" fmla="*/ 71 w 103"/>
                <a:gd name="T41" fmla="*/ 45 h 120"/>
                <a:gd name="T42" fmla="*/ 72 w 103"/>
                <a:gd name="T43" fmla="*/ 35 h 120"/>
                <a:gd name="T44" fmla="*/ 73 w 103"/>
                <a:gd name="T45" fmla="*/ 23 h 120"/>
                <a:gd name="T46" fmla="*/ 66 w 103"/>
                <a:gd name="T47" fmla="*/ 20 h 120"/>
                <a:gd name="T48" fmla="*/ 62 w 103"/>
                <a:gd name="T49" fmla="*/ 19 h 120"/>
                <a:gd name="T50" fmla="*/ 33 w 103"/>
                <a:gd name="T51" fmla="*/ 33 h 120"/>
                <a:gd name="T52" fmla="*/ 21 w 103"/>
                <a:gd name="T53" fmla="*/ 64 h 120"/>
                <a:gd name="T54" fmla="*/ 27 w 103"/>
                <a:gd name="T55" fmla="*/ 91 h 120"/>
                <a:gd name="T56" fmla="*/ 46 w 103"/>
                <a:gd name="T57" fmla="*/ 100 h 120"/>
                <a:gd name="T58" fmla="*/ 63 w 103"/>
                <a:gd name="T59" fmla="*/ 96 h 120"/>
                <a:gd name="T60" fmla="*/ 74 w 103"/>
                <a:gd name="T61" fmla="*/ 88 h 120"/>
                <a:gd name="T62" fmla="*/ 71 w 103"/>
                <a:gd name="T63" fmla="*/ 4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20">
                  <a:moveTo>
                    <a:pt x="93" y="120"/>
                  </a:moveTo>
                  <a:cubicBezTo>
                    <a:pt x="92" y="120"/>
                    <a:pt x="90" y="119"/>
                    <a:pt x="86" y="115"/>
                  </a:cubicBezTo>
                  <a:cubicBezTo>
                    <a:pt x="83" y="112"/>
                    <a:pt x="80" y="110"/>
                    <a:pt x="79" y="108"/>
                  </a:cubicBezTo>
                  <a:cubicBezTo>
                    <a:pt x="72" y="111"/>
                    <a:pt x="66" y="114"/>
                    <a:pt x="60" y="116"/>
                  </a:cubicBezTo>
                  <a:cubicBezTo>
                    <a:pt x="55" y="118"/>
                    <a:pt x="51" y="119"/>
                    <a:pt x="47" y="119"/>
                  </a:cubicBezTo>
                  <a:cubicBezTo>
                    <a:pt x="30" y="119"/>
                    <a:pt x="18" y="114"/>
                    <a:pt x="10" y="105"/>
                  </a:cubicBezTo>
                  <a:cubicBezTo>
                    <a:pt x="3" y="96"/>
                    <a:pt x="0" y="82"/>
                    <a:pt x="0" y="63"/>
                  </a:cubicBezTo>
                  <a:cubicBezTo>
                    <a:pt x="0" y="46"/>
                    <a:pt x="6" y="31"/>
                    <a:pt x="18" y="19"/>
                  </a:cubicBezTo>
                  <a:cubicBezTo>
                    <a:pt x="30" y="6"/>
                    <a:pt x="44" y="0"/>
                    <a:pt x="60" y="0"/>
                  </a:cubicBezTo>
                  <a:cubicBezTo>
                    <a:pt x="67" y="0"/>
                    <a:pt x="74" y="2"/>
                    <a:pt x="82" y="5"/>
                  </a:cubicBezTo>
                  <a:cubicBezTo>
                    <a:pt x="91" y="9"/>
                    <a:pt x="96" y="14"/>
                    <a:pt x="96" y="20"/>
                  </a:cubicBezTo>
                  <a:cubicBezTo>
                    <a:pt x="96" y="22"/>
                    <a:pt x="95" y="23"/>
                    <a:pt x="94" y="25"/>
                  </a:cubicBezTo>
                  <a:cubicBezTo>
                    <a:pt x="93" y="28"/>
                    <a:pt x="93" y="32"/>
                    <a:pt x="92" y="38"/>
                  </a:cubicBezTo>
                  <a:cubicBezTo>
                    <a:pt x="92" y="45"/>
                    <a:pt x="92" y="53"/>
                    <a:pt x="92" y="62"/>
                  </a:cubicBezTo>
                  <a:cubicBezTo>
                    <a:pt x="92" y="71"/>
                    <a:pt x="92" y="78"/>
                    <a:pt x="94" y="84"/>
                  </a:cubicBezTo>
                  <a:cubicBezTo>
                    <a:pt x="94" y="87"/>
                    <a:pt x="97" y="93"/>
                    <a:pt x="100" y="103"/>
                  </a:cubicBezTo>
                  <a:cubicBezTo>
                    <a:pt x="101" y="104"/>
                    <a:pt x="102" y="106"/>
                    <a:pt x="103" y="108"/>
                  </a:cubicBezTo>
                  <a:cubicBezTo>
                    <a:pt x="103" y="110"/>
                    <a:pt x="103" y="110"/>
                    <a:pt x="103" y="110"/>
                  </a:cubicBezTo>
                  <a:cubicBezTo>
                    <a:pt x="103" y="113"/>
                    <a:pt x="102" y="116"/>
                    <a:pt x="100" y="117"/>
                  </a:cubicBezTo>
                  <a:cubicBezTo>
                    <a:pt x="98" y="119"/>
                    <a:pt x="96" y="120"/>
                    <a:pt x="93" y="120"/>
                  </a:cubicBezTo>
                  <a:close/>
                  <a:moveTo>
                    <a:pt x="71" y="45"/>
                  </a:moveTo>
                  <a:cubicBezTo>
                    <a:pt x="71" y="42"/>
                    <a:pt x="71" y="38"/>
                    <a:pt x="72" y="35"/>
                  </a:cubicBezTo>
                  <a:cubicBezTo>
                    <a:pt x="72" y="31"/>
                    <a:pt x="73" y="27"/>
                    <a:pt x="73" y="23"/>
                  </a:cubicBezTo>
                  <a:cubicBezTo>
                    <a:pt x="71" y="22"/>
                    <a:pt x="68" y="21"/>
                    <a:pt x="66" y="20"/>
                  </a:cubicBezTo>
                  <a:cubicBezTo>
                    <a:pt x="65" y="19"/>
                    <a:pt x="63" y="19"/>
                    <a:pt x="62" y="19"/>
                  </a:cubicBezTo>
                  <a:cubicBezTo>
                    <a:pt x="51" y="19"/>
                    <a:pt x="41" y="24"/>
                    <a:pt x="33" y="33"/>
                  </a:cubicBezTo>
                  <a:cubicBezTo>
                    <a:pt x="25" y="42"/>
                    <a:pt x="21" y="52"/>
                    <a:pt x="21" y="64"/>
                  </a:cubicBezTo>
                  <a:cubicBezTo>
                    <a:pt x="21" y="76"/>
                    <a:pt x="23" y="85"/>
                    <a:pt x="27" y="91"/>
                  </a:cubicBezTo>
                  <a:cubicBezTo>
                    <a:pt x="31" y="97"/>
                    <a:pt x="38" y="100"/>
                    <a:pt x="46" y="100"/>
                  </a:cubicBezTo>
                  <a:cubicBezTo>
                    <a:pt x="53" y="100"/>
                    <a:pt x="59" y="99"/>
                    <a:pt x="63" y="96"/>
                  </a:cubicBezTo>
                  <a:cubicBezTo>
                    <a:pt x="66" y="95"/>
                    <a:pt x="70" y="92"/>
                    <a:pt x="74" y="88"/>
                  </a:cubicBezTo>
                  <a:cubicBezTo>
                    <a:pt x="72" y="69"/>
                    <a:pt x="71" y="54"/>
                    <a:pt x="71" y="45"/>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 name="Freeform 51"/>
            <p:cNvSpPr/>
            <p:nvPr/>
          </p:nvSpPr>
          <p:spPr bwMode="auto">
            <a:xfrm>
              <a:off x="1355" y="1588"/>
              <a:ext cx="68" cy="136"/>
            </a:xfrm>
            <a:custGeom>
              <a:avLst/>
              <a:gdLst>
                <a:gd name="T0" fmla="*/ 80 w 94"/>
                <a:gd name="T1" fmla="*/ 21 h 190"/>
                <a:gd name="T2" fmla="*/ 50 w 94"/>
                <a:gd name="T3" fmla="*/ 57 h 190"/>
                <a:gd name="T4" fmla="*/ 50 w 94"/>
                <a:gd name="T5" fmla="*/ 64 h 190"/>
                <a:gd name="T6" fmla="*/ 74 w 94"/>
                <a:gd name="T7" fmla="*/ 63 h 190"/>
                <a:gd name="T8" fmla="*/ 91 w 94"/>
                <a:gd name="T9" fmla="*/ 74 h 190"/>
                <a:gd name="T10" fmla="*/ 83 w 94"/>
                <a:gd name="T11" fmla="*/ 83 h 190"/>
                <a:gd name="T12" fmla="*/ 74 w 94"/>
                <a:gd name="T13" fmla="*/ 83 h 190"/>
                <a:gd name="T14" fmla="*/ 49 w 94"/>
                <a:gd name="T15" fmla="*/ 85 h 190"/>
                <a:gd name="T16" fmla="*/ 48 w 94"/>
                <a:gd name="T17" fmla="*/ 110 h 190"/>
                <a:gd name="T18" fmla="*/ 49 w 94"/>
                <a:gd name="T19" fmla="*/ 130 h 190"/>
                <a:gd name="T20" fmla="*/ 49 w 94"/>
                <a:gd name="T21" fmla="*/ 150 h 190"/>
                <a:gd name="T22" fmla="*/ 47 w 94"/>
                <a:gd name="T23" fmla="*/ 182 h 190"/>
                <a:gd name="T24" fmla="*/ 37 w 94"/>
                <a:gd name="T25" fmla="*/ 190 h 190"/>
                <a:gd name="T26" fmla="*/ 29 w 94"/>
                <a:gd name="T27" fmla="*/ 187 h 190"/>
                <a:gd name="T28" fmla="*/ 26 w 94"/>
                <a:gd name="T29" fmla="*/ 180 h 190"/>
                <a:gd name="T30" fmla="*/ 26 w 94"/>
                <a:gd name="T31" fmla="*/ 178 h 190"/>
                <a:gd name="T32" fmla="*/ 29 w 94"/>
                <a:gd name="T33" fmla="*/ 147 h 190"/>
                <a:gd name="T34" fmla="*/ 28 w 94"/>
                <a:gd name="T35" fmla="*/ 118 h 190"/>
                <a:gd name="T36" fmla="*/ 28 w 94"/>
                <a:gd name="T37" fmla="*/ 87 h 190"/>
                <a:gd name="T38" fmla="*/ 11 w 94"/>
                <a:gd name="T39" fmla="*/ 88 h 190"/>
                <a:gd name="T40" fmla="*/ 0 w 94"/>
                <a:gd name="T41" fmla="*/ 77 h 190"/>
                <a:gd name="T42" fmla="*/ 19 w 94"/>
                <a:gd name="T43" fmla="*/ 66 h 190"/>
                <a:gd name="T44" fmla="*/ 30 w 94"/>
                <a:gd name="T45" fmla="*/ 66 h 190"/>
                <a:gd name="T46" fmla="*/ 31 w 94"/>
                <a:gd name="T47" fmla="*/ 49 h 190"/>
                <a:gd name="T48" fmla="*/ 43 w 94"/>
                <a:gd name="T49" fmla="*/ 14 h 190"/>
                <a:gd name="T50" fmla="*/ 78 w 94"/>
                <a:gd name="T51" fmla="*/ 0 h 190"/>
                <a:gd name="T52" fmla="*/ 94 w 94"/>
                <a:gd name="T53" fmla="*/ 11 h 190"/>
                <a:gd name="T54" fmla="*/ 80 w 94"/>
                <a:gd name="T55"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190">
                  <a:moveTo>
                    <a:pt x="80" y="21"/>
                  </a:moveTo>
                  <a:cubicBezTo>
                    <a:pt x="62" y="21"/>
                    <a:pt x="53" y="33"/>
                    <a:pt x="50" y="57"/>
                  </a:cubicBezTo>
                  <a:cubicBezTo>
                    <a:pt x="50" y="64"/>
                    <a:pt x="50" y="64"/>
                    <a:pt x="50" y="64"/>
                  </a:cubicBezTo>
                  <a:cubicBezTo>
                    <a:pt x="62" y="63"/>
                    <a:pt x="70" y="63"/>
                    <a:pt x="74" y="63"/>
                  </a:cubicBezTo>
                  <a:cubicBezTo>
                    <a:pt x="86" y="63"/>
                    <a:pt x="91" y="66"/>
                    <a:pt x="91" y="74"/>
                  </a:cubicBezTo>
                  <a:cubicBezTo>
                    <a:pt x="91" y="79"/>
                    <a:pt x="88" y="82"/>
                    <a:pt x="83" y="83"/>
                  </a:cubicBezTo>
                  <a:cubicBezTo>
                    <a:pt x="80" y="83"/>
                    <a:pt x="78" y="84"/>
                    <a:pt x="74" y="83"/>
                  </a:cubicBezTo>
                  <a:cubicBezTo>
                    <a:pt x="71" y="83"/>
                    <a:pt x="63" y="84"/>
                    <a:pt x="49" y="85"/>
                  </a:cubicBezTo>
                  <a:cubicBezTo>
                    <a:pt x="48" y="110"/>
                    <a:pt x="48" y="110"/>
                    <a:pt x="48" y="110"/>
                  </a:cubicBezTo>
                  <a:cubicBezTo>
                    <a:pt x="48" y="114"/>
                    <a:pt x="49" y="121"/>
                    <a:pt x="49" y="130"/>
                  </a:cubicBezTo>
                  <a:cubicBezTo>
                    <a:pt x="49" y="139"/>
                    <a:pt x="49" y="145"/>
                    <a:pt x="49" y="150"/>
                  </a:cubicBezTo>
                  <a:cubicBezTo>
                    <a:pt x="49" y="163"/>
                    <a:pt x="48" y="174"/>
                    <a:pt x="47" y="182"/>
                  </a:cubicBezTo>
                  <a:cubicBezTo>
                    <a:pt x="46" y="187"/>
                    <a:pt x="42" y="190"/>
                    <a:pt x="37" y="190"/>
                  </a:cubicBezTo>
                  <a:cubicBezTo>
                    <a:pt x="34" y="190"/>
                    <a:pt x="31" y="189"/>
                    <a:pt x="29" y="187"/>
                  </a:cubicBezTo>
                  <a:cubicBezTo>
                    <a:pt x="27" y="186"/>
                    <a:pt x="26" y="183"/>
                    <a:pt x="26" y="180"/>
                  </a:cubicBezTo>
                  <a:cubicBezTo>
                    <a:pt x="26" y="180"/>
                    <a:pt x="26" y="179"/>
                    <a:pt x="26" y="178"/>
                  </a:cubicBezTo>
                  <a:cubicBezTo>
                    <a:pt x="28" y="169"/>
                    <a:pt x="29" y="159"/>
                    <a:pt x="29" y="147"/>
                  </a:cubicBezTo>
                  <a:cubicBezTo>
                    <a:pt x="28" y="118"/>
                    <a:pt x="28" y="118"/>
                    <a:pt x="28" y="118"/>
                  </a:cubicBezTo>
                  <a:cubicBezTo>
                    <a:pt x="28" y="87"/>
                    <a:pt x="28" y="87"/>
                    <a:pt x="28" y="87"/>
                  </a:cubicBezTo>
                  <a:cubicBezTo>
                    <a:pt x="19" y="87"/>
                    <a:pt x="14" y="88"/>
                    <a:pt x="11" y="88"/>
                  </a:cubicBezTo>
                  <a:cubicBezTo>
                    <a:pt x="4" y="88"/>
                    <a:pt x="0" y="84"/>
                    <a:pt x="0" y="77"/>
                  </a:cubicBezTo>
                  <a:cubicBezTo>
                    <a:pt x="0" y="70"/>
                    <a:pt x="7" y="67"/>
                    <a:pt x="19" y="66"/>
                  </a:cubicBezTo>
                  <a:cubicBezTo>
                    <a:pt x="30" y="66"/>
                    <a:pt x="30" y="66"/>
                    <a:pt x="30" y="66"/>
                  </a:cubicBezTo>
                  <a:cubicBezTo>
                    <a:pt x="30" y="62"/>
                    <a:pt x="30" y="56"/>
                    <a:pt x="31" y="49"/>
                  </a:cubicBezTo>
                  <a:cubicBezTo>
                    <a:pt x="33" y="33"/>
                    <a:pt x="37" y="22"/>
                    <a:pt x="43" y="14"/>
                  </a:cubicBezTo>
                  <a:cubicBezTo>
                    <a:pt x="51" y="5"/>
                    <a:pt x="62" y="0"/>
                    <a:pt x="78" y="0"/>
                  </a:cubicBezTo>
                  <a:cubicBezTo>
                    <a:pt x="89" y="0"/>
                    <a:pt x="94" y="4"/>
                    <a:pt x="94" y="11"/>
                  </a:cubicBezTo>
                  <a:cubicBezTo>
                    <a:pt x="94" y="18"/>
                    <a:pt x="89" y="21"/>
                    <a:pt x="80" y="21"/>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 name="Freeform 52"/>
            <p:cNvSpPr/>
            <p:nvPr/>
          </p:nvSpPr>
          <p:spPr bwMode="auto">
            <a:xfrm>
              <a:off x="1436" y="1588"/>
              <a:ext cx="67" cy="136"/>
            </a:xfrm>
            <a:custGeom>
              <a:avLst/>
              <a:gdLst>
                <a:gd name="T0" fmla="*/ 79 w 93"/>
                <a:gd name="T1" fmla="*/ 21 h 190"/>
                <a:gd name="T2" fmla="*/ 50 w 93"/>
                <a:gd name="T3" fmla="*/ 57 h 190"/>
                <a:gd name="T4" fmla="*/ 50 w 93"/>
                <a:gd name="T5" fmla="*/ 64 h 190"/>
                <a:gd name="T6" fmla="*/ 73 w 93"/>
                <a:gd name="T7" fmla="*/ 63 h 190"/>
                <a:gd name="T8" fmla="*/ 91 w 93"/>
                <a:gd name="T9" fmla="*/ 74 h 190"/>
                <a:gd name="T10" fmla="*/ 82 w 93"/>
                <a:gd name="T11" fmla="*/ 83 h 190"/>
                <a:gd name="T12" fmla="*/ 74 w 93"/>
                <a:gd name="T13" fmla="*/ 83 h 190"/>
                <a:gd name="T14" fmla="*/ 49 w 93"/>
                <a:gd name="T15" fmla="*/ 85 h 190"/>
                <a:gd name="T16" fmla="*/ 48 w 93"/>
                <a:gd name="T17" fmla="*/ 110 h 190"/>
                <a:gd name="T18" fmla="*/ 48 w 93"/>
                <a:gd name="T19" fmla="*/ 130 h 190"/>
                <a:gd name="T20" fmla="*/ 49 w 93"/>
                <a:gd name="T21" fmla="*/ 150 h 190"/>
                <a:gd name="T22" fmla="*/ 46 w 93"/>
                <a:gd name="T23" fmla="*/ 182 h 190"/>
                <a:gd name="T24" fmla="*/ 36 w 93"/>
                <a:gd name="T25" fmla="*/ 190 h 190"/>
                <a:gd name="T26" fmla="*/ 29 w 93"/>
                <a:gd name="T27" fmla="*/ 187 h 190"/>
                <a:gd name="T28" fmla="*/ 25 w 93"/>
                <a:gd name="T29" fmla="*/ 180 h 190"/>
                <a:gd name="T30" fmla="*/ 26 w 93"/>
                <a:gd name="T31" fmla="*/ 178 h 190"/>
                <a:gd name="T32" fmla="*/ 28 w 93"/>
                <a:gd name="T33" fmla="*/ 147 h 190"/>
                <a:gd name="T34" fmla="*/ 28 w 93"/>
                <a:gd name="T35" fmla="*/ 118 h 190"/>
                <a:gd name="T36" fmla="*/ 28 w 93"/>
                <a:gd name="T37" fmla="*/ 87 h 190"/>
                <a:gd name="T38" fmla="*/ 11 w 93"/>
                <a:gd name="T39" fmla="*/ 88 h 190"/>
                <a:gd name="T40" fmla="*/ 0 w 93"/>
                <a:gd name="T41" fmla="*/ 77 h 190"/>
                <a:gd name="T42" fmla="*/ 19 w 93"/>
                <a:gd name="T43" fmla="*/ 66 h 190"/>
                <a:gd name="T44" fmla="*/ 29 w 93"/>
                <a:gd name="T45" fmla="*/ 66 h 190"/>
                <a:gd name="T46" fmla="*/ 31 w 93"/>
                <a:gd name="T47" fmla="*/ 49 h 190"/>
                <a:gd name="T48" fmla="*/ 43 w 93"/>
                <a:gd name="T49" fmla="*/ 14 h 190"/>
                <a:gd name="T50" fmla="*/ 78 w 93"/>
                <a:gd name="T51" fmla="*/ 0 h 190"/>
                <a:gd name="T52" fmla="*/ 93 w 93"/>
                <a:gd name="T53" fmla="*/ 11 h 190"/>
                <a:gd name="T54" fmla="*/ 79 w 93"/>
                <a:gd name="T55"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 h="190">
                  <a:moveTo>
                    <a:pt x="79" y="21"/>
                  </a:moveTo>
                  <a:cubicBezTo>
                    <a:pt x="62" y="21"/>
                    <a:pt x="52" y="33"/>
                    <a:pt x="50" y="57"/>
                  </a:cubicBezTo>
                  <a:cubicBezTo>
                    <a:pt x="50" y="64"/>
                    <a:pt x="50" y="64"/>
                    <a:pt x="50" y="64"/>
                  </a:cubicBezTo>
                  <a:cubicBezTo>
                    <a:pt x="62" y="63"/>
                    <a:pt x="70" y="63"/>
                    <a:pt x="73" y="63"/>
                  </a:cubicBezTo>
                  <a:cubicBezTo>
                    <a:pt x="85" y="63"/>
                    <a:pt x="91" y="66"/>
                    <a:pt x="91" y="74"/>
                  </a:cubicBezTo>
                  <a:cubicBezTo>
                    <a:pt x="91" y="79"/>
                    <a:pt x="88" y="82"/>
                    <a:pt x="82" y="83"/>
                  </a:cubicBezTo>
                  <a:cubicBezTo>
                    <a:pt x="80" y="83"/>
                    <a:pt x="77" y="84"/>
                    <a:pt x="74" y="83"/>
                  </a:cubicBezTo>
                  <a:cubicBezTo>
                    <a:pt x="70" y="83"/>
                    <a:pt x="62" y="84"/>
                    <a:pt x="49" y="85"/>
                  </a:cubicBezTo>
                  <a:cubicBezTo>
                    <a:pt x="48" y="110"/>
                    <a:pt x="48" y="110"/>
                    <a:pt x="48" y="110"/>
                  </a:cubicBezTo>
                  <a:cubicBezTo>
                    <a:pt x="48" y="114"/>
                    <a:pt x="48" y="121"/>
                    <a:pt x="48" y="130"/>
                  </a:cubicBezTo>
                  <a:cubicBezTo>
                    <a:pt x="49" y="139"/>
                    <a:pt x="49" y="145"/>
                    <a:pt x="49" y="150"/>
                  </a:cubicBezTo>
                  <a:cubicBezTo>
                    <a:pt x="49" y="163"/>
                    <a:pt x="48" y="174"/>
                    <a:pt x="46" y="182"/>
                  </a:cubicBezTo>
                  <a:cubicBezTo>
                    <a:pt x="45" y="187"/>
                    <a:pt x="42" y="190"/>
                    <a:pt x="36" y="190"/>
                  </a:cubicBezTo>
                  <a:cubicBezTo>
                    <a:pt x="33" y="190"/>
                    <a:pt x="31" y="189"/>
                    <a:pt x="29" y="187"/>
                  </a:cubicBezTo>
                  <a:cubicBezTo>
                    <a:pt x="27" y="186"/>
                    <a:pt x="25" y="183"/>
                    <a:pt x="25" y="180"/>
                  </a:cubicBezTo>
                  <a:cubicBezTo>
                    <a:pt x="25" y="180"/>
                    <a:pt x="26" y="179"/>
                    <a:pt x="26" y="178"/>
                  </a:cubicBezTo>
                  <a:cubicBezTo>
                    <a:pt x="27" y="169"/>
                    <a:pt x="28" y="159"/>
                    <a:pt x="28" y="147"/>
                  </a:cubicBezTo>
                  <a:cubicBezTo>
                    <a:pt x="28" y="118"/>
                    <a:pt x="28" y="118"/>
                    <a:pt x="28" y="118"/>
                  </a:cubicBezTo>
                  <a:cubicBezTo>
                    <a:pt x="28" y="87"/>
                    <a:pt x="28" y="87"/>
                    <a:pt x="28" y="87"/>
                  </a:cubicBezTo>
                  <a:cubicBezTo>
                    <a:pt x="19" y="87"/>
                    <a:pt x="13" y="88"/>
                    <a:pt x="11" y="88"/>
                  </a:cubicBezTo>
                  <a:cubicBezTo>
                    <a:pt x="3" y="88"/>
                    <a:pt x="0" y="84"/>
                    <a:pt x="0" y="77"/>
                  </a:cubicBezTo>
                  <a:cubicBezTo>
                    <a:pt x="0" y="70"/>
                    <a:pt x="6" y="67"/>
                    <a:pt x="19" y="66"/>
                  </a:cubicBezTo>
                  <a:cubicBezTo>
                    <a:pt x="29" y="66"/>
                    <a:pt x="29" y="66"/>
                    <a:pt x="29" y="66"/>
                  </a:cubicBezTo>
                  <a:cubicBezTo>
                    <a:pt x="29" y="62"/>
                    <a:pt x="30" y="56"/>
                    <a:pt x="31" y="49"/>
                  </a:cubicBezTo>
                  <a:cubicBezTo>
                    <a:pt x="33" y="33"/>
                    <a:pt x="37" y="22"/>
                    <a:pt x="43" y="14"/>
                  </a:cubicBezTo>
                  <a:cubicBezTo>
                    <a:pt x="50" y="5"/>
                    <a:pt x="62" y="0"/>
                    <a:pt x="78" y="0"/>
                  </a:cubicBezTo>
                  <a:cubicBezTo>
                    <a:pt x="88" y="0"/>
                    <a:pt x="93" y="4"/>
                    <a:pt x="93" y="11"/>
                  </a:cubicBezTo>
                  <a:cubicBezTo>
                    <a:pt x="93" y="18"/>
                    <a:pt x="88" y="21"/>
                    <a:pt x="79" y="21"/>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 name="Freeform 53"/>
            <p:cNvSpPr>
              <a:spLocks noEditPoints="1"/>
            </p:cNvSpPr>
            <p:nvPr/>
          </p:nvSpPr>
          <p:spPr bwMode="auto">
            <a:xfrm>
              <a:off x="1518" y="1631"/>
              <a:ext cx="78" cy="84"/>
            </a:xfrm>
            <a:custGeom>
              <a:avLst/>
              <a:gdLst>
                <a:gd name="T0" fmla="*/ 56 w 108"/>
                <a:gd name="T1" fmla="*/ 118 h 118"/>
                <a:gd name="T2" fmla="*/ 17 w 108"/>
                <a:gd name="T3" fmla="*/ 106 h 118"/>
                <a:gd name="T4" fmla="*/ 0 w 108"/>
                <a:gd name="T5" fmla="*/ 68 h 118"/>
                <a:gd name="T6" fmla="*/ 14 w 108"/>
                <a:gd name="T7" fmla="*/ 21 h 118"/>
                <a:gd name="T8" fmla="*/ 54 w 108"/>
                <a:gd name="T9" fmla="*/ 0 h 118"/>
                <a:gd name="T10" fmla="*/ 83 w 108"/>
                <a:gd name="T11" fmla="*/ 6 h 118"/>
                <a:gd name="T12" fmla="*/ 97 w 108"/>
                <a:gd name="T13" fmla="*/ 29 h 118"/>
                <a:gd name="T14" fmla="*/ 85 w 108"/>
                <a:gd name="T15" fmla="*/ 49 h 118"/>
                <a:gd name="T16" fmla="*/ 62 w 108"/>
                <a:gd name="T17" fmla="*/ 61 h 118"/>
                <a:gd name="T18" fmla="*/ 20 w 108"/>
                <a:gd name="T19" fmla="*/ 80 h 118"/>
                <a:gd name="T20" fmla="*/ 35 w 108"/>
                <a:gd name="T21" fmla="*/ 94 h 118"/>
                <a:gd name="T22" fmla="*/ 56 w 108"/>
                <a:gd name="T23" fmla="*/ 98 h 118"/>
                <a:gd name="T24" fmla="*/ 74 w 108"/>
                <a:gd name="T25" fmla="*/ 96 h 118"/>
                <a:gd name="T26" fmla="*/ 90 w 108"/>
                <a:gd name="T27" fmla="*/ 86 h 118"/>
                <a:gd name="T28" fmla="*/ 98 w 108"/>
                <a:gd name="T29" fmla="*/ 80 h 118"/>
                <a:gd name="T30" fmla="*/ 105 w 108"/>
                <a:gd name="T31" fmla="*/ 83 h 118"/>
                <a:gd name="T32" fmla="*/ 108 w 108"/>
                <a:gd name="T33" fmla="*/ 90 h 118"/>
                <a:gd name="T34" fmla="*/ 89 w 108"/>
                <a:gd name="T35" fmla="*/ 111 h 118"/>
                <a:gd name="T36" fmla="*/ 56 w 108"/>
                <a:gd name="T37" fmla="*/ 118 h 118"/>
                <a:gd name="T38" fmla="*/ 53 w 108"/>
                <a:gd name="T39" fmla="*/ 20 h 118"/>
                <a:gd name="T40" fmla="*/ 32 w 108"/>
                <a:gd name="T41" fmla="*/ 30 h 118"/>
                <a:gd name="T42" fmla="*/ 18 w 108"/>
                <a:gd name="T43" fmla="*/ 61 h 118"/>
                <a:gd name="T44" fmla="*/ 52 w 108"/>
                <a:gd name="T45" fmla="*/ 45 h 118"/>
                <a:gd name="T46" fmla="*/ 79 w 108"/>
                <a:gd name="T47" fmla="*/ 28 h 118"/>
                <a:gd name="T48" fmla="*/ 53 w 108"/>
                <a:gd name="T49" fmla="*/ 2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118">
                  <a:moveTo>
                    <a:pt x="56" y="118"/>
                  </a:moveTo>
                  <a:cubicBezTo>
                    <a:pt x="40" y="118"/>
                    <a:pt x="27" y="114"/>
                    <a:pt x="17" y="106"/>
                  </a:cubicBezTo>
                  <a:cubicBezTo>
                    <a:pt x="6" y="97"/>
                    <a:pt x="0" y="84"/>
                    <a:pt x="0" y="68"/>
                  </a:cubicBezTo>
                  <a:cubicBezTo>
                    <a:pt x="0" y="49"/>
                    <a:pt x="5" y="34"/>
                    <a:pt x="14" y="21"/>
                  </a:cubicBezTo>
                  <a:cubicBezTo>
                    <a:pt x="24" y="7"/>
                    <a:pt x="37" y="0"/>
                    <a:pt x="54" y="0"/>
                  </a:cubicBezTo>
                  <a:cubicBezTo>
                    <a:pt x="65" y="0"/>
                    <a:pt x="75" y="2"/>
                    <a:pt x="83" y="6"/>
                  </a:cubicBezTo>
                  <a:cubicBezTo>
                    <a:pt x="92" y="11"/>
                    <a:pt x="97" y="19"/>
                    <a:pt x="97" y="29"/>
                  </a:cubicBezTo>
                  <a:cubicBezTo>
                    <a:pt x="97" y="36"/>
                    <a:pt x="93" y="43"/>
                    <a:pt x="85" y="49"/>
                  </a:cubicBezTo>
                  <a:cubicBezTo>
                    <a:pt x="81" y="51"/>
                    <a:pt x="73" y="55"/>
                    <a:pt x="62" y="61"/>
                  </a:cubicBezTo>
                  <a:cubicBezTo>
                    <a:pt x="20" y="80"/>
                    <a:pt x="20" y="80"/>
                    <a:pt x="20" y="80"/>
                  </a:cubicBezTo>
                  <a:cubicBezTo>
                    <a:pt x="24" y="86"/>
                    <a:pt x="29" y="91"/>
                    <a:pt x="35" y="94"/>
                  </a:cubicBezTo>
                  <a:cubicBezTo>
                    <a:pt x="41" y="97"/>
                    <a:pt x="48" y="98"/>
                    <a:pt x="56" y="98"/>
                  </a:cubicBezTo>
                  <a:cubicBezTo>
                    <a:pt x="61" y="98"/>
                    <a:pt x="67" y="97"/>
                    <a:pt x="74" y="96"/>
                  </a:cubicBezTo>
                  <a:cubicBezTo>
                    <a:pt x="82" y="93"/>
                    <a:pt x="88" y="90"/>
                    <a:pt x="90" y="86"/>
                  </a:cubicBezTo>
                  <a:cubicBezTo>
                    <a:pt x="93" y="82"/>
                    <a:pt x="95" y="80"/>
                    <a:pt x="98" y="80"/>
                  </a:cubicBezTo>
                  <a:cubicBezTo>
                    <a:pt x="101" y="80"/>
                    <a:pt x="103" y="81"/>
                    <a:pt x="105" y="83"/>
                  </a:cubicBezTo>
                  <a:cubicBezTo>
                    <a:pt x="107" y="85"/>
                    <a:pt x="108" y="87"/>
                    <a:pt x="108" y="90"/>
                  </a:cubicBezTo>
                  <a:cubicBezTo>
                    <a:pt x="108" y="98"/>
                    <a:pt x="102" y="105"/>
                    <a:pt x="89" y="111"/>
                  </a:cubicBezTo>
                  <a:cubicBezTo>
                    <a:pt x="78" y="115"/>
                    <a:pt x="67" y="118"/>
                    <a:pt x="56" y="118"/>
                  </a:cubicBezTo>
                  <a:close/>
                  <a:moveTo>
                    <a:pt x="53" y="20"/>
                  </a:moveTo>
                  <a:cubicBezTo>
                    <a:pt x="45" y="20"/>
                    <a:pt x="37" y="23"/>
                    <a:pt x="32" y="30"/>
                  </a:cubicBezTo>
                  <a:cubicBezTo>
                    <a:pt x="26" y="37"/>
                    <a:pt x="21" y="47"/>
                    <a:pt x="18" y="61"/>
                  </a:cubicBezTo>
                  <a:cubicBezTo>
                    <a:pt x="52" y="45"/>
                    <a:pt x="52" y="45"/>
                    <a:pt x="52" y="45"/>
                  </a:cubicBezTo>
                  <a:cubicBezTo>
                    <a:pt x="65" y="38"/>
                    <a:pt x="74" y="33"/>
                    <a:pt x="79" y="28"/>
                  </a:cubicBezTo>
                  <a:cubicBezTo>
                    <a:pt x="73" y="23"/>
                    <a:pt x="65" y="20"/>
                    <a:pt x="53" y="20"/>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59" name="Group 4"/>
          <p:cNvGrpSpPr>
            <a:grpSpLocks noChangeAspect="1"/>
          </p:cNvGrpSpPr>
          <p:nvPr userDrawn="1"/>
        </p:nvGrpSpPr>
        <p:grpSpPr bwMode="auto">
          <a:xfrm>
            <a:off x="8531231" y="3992035"/>
            <a:ext cx="2161117" cy="2865967"/>
            <a:chOff x="4398" y="1886"/>
            <a:chExt cx="1021" cy="1354"/>
          </a:xfrm>
        </p:grpSpPr>
        <p:grpSp>
          <p:nvGrpSpPr>
            <p:cNvPr id="60" name="Group 205"/>
            <p:cNvGrpSpPr/>
            <p:nvPr/>
          </p:nvGrpSpPr>
          <p:grpSpPr bwMode="auto">
            <a:xfrm>
              <a:off x="4398" y="1886"/>
              <a:ext cx="1021" cy="1354"/>
              <a:chOff x="4398" y="1886"/>
              <a:chExt cx="1021" cy="1354"/>
            </a:xfrm>
          </p:grpSpPr>
          <p:sp>
            <p:nvSpPr>
              <p:cNvPr id="457" name="Freeform 5"/>
              <p:cNvSpPr/>
              <p:nvPr/>
            </p:nvSpPr>
            <p:spPr bwMode="auto">
              <a:xfrm>
                <a:off x="4474" y="1891"/>
                <a:ext cx="883" cy="379"/>
              </a:xfrm>
              <a:custGeom>
                <a:avLst/>
                <a:gdLst>
                  <a:gd name="T0" fmla="*/ 9 w 1082"/>
                  <a:gd name="T1" fmla="*/ 32 h 464"/>
                  <a:gd name="T2" fmla="*/ 6 w 1082"/>
                  <a:gd name="T3" fmla="*/ 58 h 464"/>
                  <a:gd name="T4" fmla="*/ 6 w 1082"/>
                  <a:gd name="T5" fmla="*/ 135 h 464"/>
                  <a:gd name="T6" fmla="*/ 9 w 1082"/>
                  <a:gd name="T7" fmla="*/ 279 h 464"/>
                  <a:gd name="T8" fmla="*/ 3 w 1082"/>
                  <a:gd name="T9" fmla="*/ 452 h 464"/>
                  <a:gd name="T10" fmla="*/ 253 w 1082"/>
                  <a:gd name="T11" fmla="*/ 443 h 464"/>
                  <a:gd name="T12" fmla="*/ 556 w 1082"/>
                  <a:gd name="T13" fmla="*/ 440 h 464"/>
                  <a:gd name="T14" fmla="*/ 844 w 1082"/>
                  <a:gd name="T15" fmla="*/ 443 h 464"/>
                  <a:gd name="T16" fmla="*/ 1041 w 1082"/>
                  <a:gd name="T17" fmla="*/ 452 h 464"/>
                  <a:gd name="T18" fmla="*/ 1071 w 1082"/>
                  <a:gd name="T19" fmla="*/ 355 h 464"/>
                  <a:gd name="T20" fmla="*/ 1068 w 1082"/>
                  <a:gd name="T21" fmla="*/ 226 h 464"/>
                  <a:gd name="T22" fmla="*/ 1064 w 1082"/>
                  <a:gd name="T23" fmla="*/ 0 h 464"/>
                  <a:gd name="T24" fmla="*/ 867 w 1082"/>
                  <a:gd name="T25" fmla="*/ 12 h 464"/>
                  <a:gd name="T26" fmla="*/ 672 w 1082"/>
                  <a:gd name="T27" fmla="*/ 16 h 464"/>
                  <a:gd name="T28" fmla="*/ 178 w 1082"/>
                  <a:gd name="T29" fmla="*/ 19 h 464"/>
                  <a:gd name="T30" fmla="*/ 6 w 1082"/>
                  <a:gd name="T31" fmla="*/ 2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2" h="464">
                    <a:moveTo>
                      <a:pt x="9" y="32"/>
                    </a:moveTo>
                    <a:cubicBezTo>
                      <a:pt x="5" y="24"/>
                      <a:pt x="6" y="48"/>
                      <a:pt x="6" y="58"/>
                    </a:cubicBezTo>
                    <a:cubicBezTo>
                      <a:pt x="4" y="84"/>
                      <a:pt x="6" y="110"/>
                      <a:pt x="6" y="135"/>
                    </a:cubicBezTo>
                    <a:cubicBezTo>
                      <a:pt x="6" y="183"/>
                      <a:pt x="11" y="231"/>
                      <a:pt x="9" y="279"/>
                    </a:cubicBezTo>
                    <a:cubicBezTo>
                      <a:pt x="7" y="336"/>
                      <a:pt x="0" y="394"/>
                      <a:pt x="3" y="452"/>
                    </a:cubicBezTo>
                    <a:cubicBezTo>
                      <a:pt x="85" y="457"/>
                      <a:pt x="170" y="443"/>
                      <a:pt x="253" y="443"/>
                    </a:cubicBezTo>
                    <a:cubicBezTo>
                      <a:pt x="354" y="443"/>
                      <a:pt x="456" y="445"/>
                      <a:pt x="556" y="440"/>
                    </a:cubicBezTo>
                    <a:cubicBezTo>
                      <a:pt x="651" y="435"/>
                      <a:pt x="749" y="434"/>
                      <a:pt x="844" y="443"/>
                    </a:cubicBezTo>
                    <a:cubicBezTo>
                      <a:pt x="903" y="449"/>
                      <a:pt x="982" y="464"/>
                      <a:pt x="1041" y="452"/>
                    </a:cubicBezTo>
                    <a:cubicBezTo>
                      <a:pt x="1082" y="444"/>
                      <a:pt x="1071" y="395"/>
                      <a:pt x="1071" y="355"/>
                    </a:cubicBezTo>
                    <a:cubicBezTo>
                      <a:pt x="1072" y="312"/>
                      <a:pt x="1070" y="269"/>
                      <a:pt x="1068" y="226"/>
                    </a:cubicBezTo>
                    <a:cubicBezTo>
                      <a:pt x="1064" y="152"/>
                      <a:pt x="1069" y="74"/>
                      <a:pt x="1064" y="0"/>
                    </a:cubicBezTo>
                    <a:cubicBezTo>
                      <a:pt x="1007" y="20"/>
                      <a:pt x="928" y="10"/>
                      <a:pt x="867" y="12"/>
                    </a:cubicBezTo>
                    <a:cubicBezTo>
                      <a:pt x="803" y="15"/>
                      <a:pt x="737" y="16"/>
                      <a:pt x="672" y="16"/>
                    </a:cubicBezTo>
                    <a:cubicBezTo>
                      <a:pt x="507" y="16"/>
                      <a:pt x="341" y="20"/>
                      <a:pt x="178" y="19"/>
                    </a:cubicBezTo>
                    <a:cubicBezTo>
                      <a:pt x="123" y="19"/>
                      <a:pt x="60" y="30"/>
                      <a:pt x="6" y="25"/>
                    </a:cubicBezTo>
                  </a:path>
                </a:pathLst>
              </a:custGeom>
              <a:solidFill>
                <a:srgbClr val="FFF0B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8" name="Freeform 6"/>
              <p:cNvSpPr>
                <a:spLocks noEditPoints="1"/>
              </p:cNvSpPr>
              <p:nvPr/>
            </p:nvSpPr>
            <p:spPr bwMode="auto">
              <a:xfrm>
                <a:off x="4471" y="1886"/>
                <a:ext cx="885" cy="385"/>
              </a:xfrm>
              <a:custGeom>
                <a:avLst/>
                <a:gdLst>
                  <a:gd name="T0" fmla="*/ 928 w 1083"/>
                  <a:gd name="T1" fmla="*/ 13 h 472"/>
                  <a:gd name="T2" fmla="*/ 675 w 1083"/>
                  <a:gd name="T3" fmla="*/ 16 h 472"/>
                  <a:gd name="T4" fmla="*/ 181 w 1083"/>
                  <a:gd name="T5" fmla="*/ 20 h 472"/>
                  <a:gd name="T6" fmla="*/ 9 w 1083"/>
                  <a:gd name="T7" fmla="*/ 26 h 472"/>
                  <a:gd name="T8" fmla="*/ 4 w 1083"/>
                  <a:gd name="T9" fmla="*/ 31 h 472"/>
                  <a:gd name="T10" fmla="*/ 4 w 1083"/>
                  <a:gd name="T11" fmla="*/ 51 h 472"/>
                  <a:gd name="T12" fmla="*/ 4 w 1083"/>
                  <a:gd name="T13" fmla="*/ 64 h 472"/>
                  <a:gd name="T14" fmla="*/ 4 w 1083"/>
                  <a:gd name="T15" fmla="*/ 141 h 472"/>
                  <a:gd name="T16" fmla="*/ 7 w 1083"/>
                  <a:gd name="T17" fmla="*/ 262 h 472"/>
                  <a:gd name="T18" fmla="*/ 4 w 1083"/>
                  <a:gd name="T19" fmla="*/ 337 h 472"/>
                  <a:gd name="T20" fmla="*/ 1 w 1083"/>
                  <a:gd name="T21" fmla="*/ 458 h 472"/>
                  <a:gd name="T22" fmla="*/ 148 w 1083"/>
                  <a:gd name="T23" fmla="*/ 459 h 472"/>
                  <a:gd name="T24" fmla="*/ 319 w 1083"/>
                  <a:gd name="T25" fmla="*/ 454 h 472"/>
                  <a:gd name="T26" fmla="*/ 846 w 1083"/>
                  <a:gd name="T27" fmla="*/ 454 h 472"/>
                  <a:gd name="T28" fmla="*/ 1045 w 1083"/>
                  <a:gd name="T29" fmla="*/ 463 h 472"/>
                  <a:gd name="T30" fmla="*/ 1079 w 1083"/>
                  <a:gd name="T31" fmla="*/ 361 h 472"/>
                  <a:gd name="T32" fmla="*/ 1075 w 1083"/>
                  <a:gd name="T33" fmla="*/ 127 h 472"/>
                  <a:gd name="T34" fmla="*/ 1070 w 1083"/>
                  <a:gd name="T35" fmla="*/ 1 h 472"/>
                  <a:gd name="T36" fmla="*/ 1062 w 1083"/>
                  <a:gd name="T37" fmla="*/ 12 h 472"/>
                  <a:gd name="T38" fmla="*/ 1064 w 1083"/>
                  <a:gd name="T39" fmla="*/ 149 h 472"/>
                  <a:gd name="T40" fmla="*/ 1069 w 1083"/>
                  <a:gd name="T41" fmla="*/ 344 h 472"/>
                  <a:gd name="T42" fmla="*/ 1069 w 1083"/>
                  <a:gd name="T43" fmla="*/ 384 h 472"/>
                  <a:gd name="T44" fmla="*/ 1043 w 1083"/>
                  <a:gd name="T45" fmla="*/ 453 h 472"/>
                  <a:gd name="T46" fmla="*/ 847 w 1083"/>
                  <a:gd name="T47" fmla="*/ 444 h 472"/>
                  <a:gd name="T48" fmla="*/ 319 w 1083"/>
                  <a:gd name="T49" fmla="*/ 444 h 472"/>
                  <a:gd name="T50" fmla="*/ 147 w 1083"/>
                  <a:gd name="T51" fmla="*/ 449 h 472"/>
                  <a:gd name="T52" fmla="*/ 10 w 1083"/>
                  <a:gd name="T53" fmla="*/ 427 h 472"/>
                  <a:gd name="T54" fmla="*/ 17 w 1083"/>
                  <a:gd name="T55" fmla="*/ 285 h 472"/>
                  <a:gd name="T56" fmla="*/ 16 w 1083"/>
                  <a:gd name="T57" fmla="*/ 201 h 472"/>
                  <a:gd name="T58" fmla="*/ 14 w 1083"/>
                  <a:gd name="T59" fmla="*/ 116 h 472"/>
                  <a:gd name="T60" fmla="*/ 14 w 1083"/>
                  <a:gd name="T61" fmla="*/ 54 h 472"/>
                  <a:gd name="T62" fmla="*/ 14 w 1083"/>
                  <a:gd name="T63" fmla="*/ 42 h 472"/>
                  <a:gd name="T64" fmla="*/ 17 w 1083"/>
                  <a:gd name="T65" fmla="*/ 37 h 472"/>
                  <a:gd name="T66" fmla="*/ 110 w 1083"/>
                  <a:gd name="T67" fmla="*/ 34 h 472"/>
                  <a:gd name="T68" fmla="*/ 448 w 1083"/>
                  <a:gd name="T69" fmla="*/ 28 h 472"/>
                  <a:gd name="T70" fmla="*/ 870 w 1083"/>
                  <a:gd name="T71" fmla="*/ 23 h 472"/>
                  <a:gd name="T72" fmla="*/ 1062 w 1083"/>
                  <a:gd name="T73" fmla="*/ 1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 h="472">
                    <a:moveTo>
                      <a:pt x="1065" y="1"/>
                    </a:moveTo>
                    <a:cubicBezTo>
                      <a:pt x="1026" y="15"/>
                      <a:pt x="976" y="14"/>
                      <a:pt x="928" y="13"/>
                    </a:cubicBezTo>
                    <a:cubicBezTo>
                      <a:pt x="870" y="13"/>
                      <a:pt x="870" y="13"/>
                      <a:pt x="870" y="13"/>
                    </a:cubicBezTo>
                    <a:cubicBezTo>
                      <a:pt x="803" y="16"/>
                      <a:pt x="734" y="16"/>
                      <a:pt x="675" y="16"/>
                    </a:cubicBezTo>
                    <a:cubicBezTo>
                      <a:pt x="448" y="18"/>
                      <a:pt x="448" y="18"/>
                      <a:pt x="448" y="18"/>
                    </a:cubicBezTo>
                    <a:cubicBezTo>
                      <a:pt x="360" y="19"/>
                      <a:pt x="269" y="20"/>
                      <a:pt x="181" y="20"/>
                    </a:cubicBezTo>
                    <a:cubicBezTo>
                      <a:pt x="158" y="20"/>
                      <a:pt x="133" y="22"/>
                      <a:pt x="109" y="24"/>
                    </a:cubicBezTo>
                    <a:cubicBezTo>
                      <a:pt x="76" y="26"/>
                      <a:pt x="41" y="29"/>
                      <a:pt x="9" y="26"/>
                    </a:cubicBezTo>
                    <a:cubicBezTo>
                      <a:pt x="6" y="26"/>
                      <a:pt x="4" y="28"/>
                      <a:pt x="4" y="31"/>
                    </a:cubicBezTo>
                    <a:cubicBezTo>
                      <a:pt x="4" y="31"/>
                      <a:pt x="4" y="31"/>
                      <a:pt x="4" y="31"/>
                    </a:cubicBezTo>
                    <a:cubicBezTo>
                      <a:pt x="4" y="33"/>
                      <a:pt x="4" y="34"/>
                      <a:pt x="5" y="35"/>
                    </a:cubicBezTo>
                    <a:cubicBezTo>
                      <a:pt x="4" y="38"/>
                      <a:pt x="4" y="43"/>
                      <a:pt x="4" y="51"/>
                    </a:cubicBezTo>
                    <a:cubicBezTo>
                      <a:pt x="4" y="52"/>
                      <a:pt x="4" y="53"/>
                      <a:pt x="4" y="54"/>
                    </a:cubicBezTo>
                    <a:cubicBezTo>
                      <a:pt x="4" y="64"/>
                      <a:pt x="4" y="64"/>
                      <a:pt x="4" y="64"/>
                    </a:cubicBezTo>
                    <a:cubicBezTo>
                      <a:pt x="3" y="116"/>
                      <a:pt x="3" y="116"/>
                      <a:pt x="3" y="116"/>
                    </a:cubicBezTo>
                    <a:cubicBezTo>
                      <a:pt x="4" y="141"/>
                      <a:pt x="4" y="141"/>
                      <a:pt x="4" y="141"/>
                    </a:cubicBezTo>
                    <a:cubicBezTo>
                      <a:pt x="6" y="202"/>
                      <a:pt x="6" y="202"/>
                      <a:pt x="6" y="202"/>
                    </a:cubicBezTo>
                    <a:cubicBezTo>
                      <a:pt x="6" y="221"/>
                      <a:pt x="7" y="242"/>
                      <a:pt x="7" y="262"/>
                    </a:cubicBezTo>
                    <a:cubicBezTo>
                      <a:pt x="7" y="269"/>
                      <a:pt x="7" y="277"/>
                      <a:pt x="7" y="284"/>
                    </a:cubicBezTo>
                    <a:cubicBezTo>
                      <a:pt x="4" y="337"/>
                      <a:pt x="4" y="337"/>
                      <a:pt x="4" y="337"/>
                    </a:cubicBezTo>
                    <a:cubicBezTo>
                      <a:pt x="2" y="366"/>
                      <a:pt x="0" y="397"/>
                      <a:pt x="0" y="427"/>
                    </a:cubicBezTo>
                    <a:cubicBezTo>
                      <a:pt x="0" y="438"/>
                      <a:pt x="0" y="448"/>
                      <a:pt x="1" y="458"/>
                    </a:cubicBezTo>
                    <a:cubicBezTo>
                      <a:pt x="1" y="461"/>
                      <a:pt x="3" y="463"/>
                      <a:pt x="6" y="463"/>
                    </a:cubicBezTo>
                    <a:cubicBezTo>
                      <a:pt x="53" y="466"/>
                      <a:pt x="101" y="462"/>
                      <a:pt x="148" y="459"/>
                    </a:cubicBezTo>
                    <a:cubicBezTo>
                      <a:pt x="184" y="457"/>
                      <a:pt x="220" y="454"/>
                      <a:pt x="256" y="454"/>
                    </a:cubicBezTo>
                    <a:cubicBezTo>
                      <a:pt x="319" y="454"/>
                      <a:pt x="319" y="454"/>
                      <a:pt x="319" y="454"/>
                    </a:cubicBezTo>
                    <a:cubicBezTo>
                      <a:pt x="398" y="455"/>
                      <a:pt x="480" y="455"/>
                      <a:pt x="559" y="451"/>
                    </a:cubicBezTo>
                    <a:cubicBezTo>
                      <a:pt x="673" y="445"/>
                      <a:pt x="765" y="446"/>
                      <a:pt x="846" y="454"/>
                    </a:cubicBezTo>
                    <a:cubicBezTo>
                      <a:pt x="887" y="459"/>
                      <a:pt x="887" y="459"/>
                      <a:pt x="887" y="459"/>
                    </a:cubicBezTo>
                    <a:cubicBezTo>
                      <a:pt x="939" y="465"/>
                      <a:pt x="998" y="472"/>
                      <a:pt x="1045" y="463"/>
                    </a:cubicBezTo>
                    <a:cubicBezTo>
                      <a:pt x="1083" y="455"/>
                      <a:pt x="1081" y="417"/>
                      <a:pt x="1080" y="384"/>
                    </a:cubicBezTo>
                    <a:cubicBezTo>
                      <a:pt x="1079" y="361"/>
                      <a:pt x="1079" y="361"/>
                      <a:pt x="1079" y="361"/>
                    </a:cubicBezTo>
                    <a:cubicBezTo>
                      <a:pt x="1080" y="323"/>
                      <a:pt x="1079" y="283"/>
                      <a:pt x="1076" y="232"/>
                    </a:cubicBezTo>
                    <a:cubicBezTo>
                      <a:pt x="1074" y="197"/>
                      <a:pt x="1074" y="162"/>
                      <a:pt x="1075" y="127"/>
                    </a:cubicBezTo>
                    <a:cubicBezTo>
                      <a:pt x="1075" y="87"/>
                      <a:pt x="1075" y="46"/>
                      <a:pt x="1072" y="5"/>
                    </a:cubicBezTo>
                    <a:cubicBezTo>
                      <a:pt x="1072" y="4"/>
                      <a:pt x="1071" y="2"/>
                      <a:pt x="1070" y="1"/>
                    </a:cubicBezTo>
                    <a:cubicBezTo>
                      <a:pt x="1068" y="1"/>
                      <a:pt x="1067" y="0"/>
                      <a:pt x="1065" y="1"/>
                    </a:cubicBezTo>
                    <a:close/>
                    <a:moveTo>
                      <a:pt x="1062" y="12"/>
                    </a:moveTo>
                    <a:cubicBezTo>
                      <a:pt x="1064" y="43"/>
                      <a:pt x="1064" y="75"/>
                      <a:pt x="1064" y="106"/>
                    </a:cubicBezTo>
                    <a:cubicBezTo>
                      <a:pt x="1064" y="113"/>
                      <a:pt x="1064" y="141"/>
                      <a:pt x="1064" y="149"/>
                    </a:cubicBezTo>
                    <a:cubicBezTo>
                      <a:pt x="1064" y="176"/>
                      <a:pt x="1065" y="205"/>
                      <a:pt x="1066" y="232"/>
                    </a:cubicBezTo>
                    <a:cubicBezTo>
                      <a:pt x="1068" y="275"/>
                      <a:pt x="1069" y="311"/>
                      <a:pt x="1069" y="344"/>
                    </a:cubicBezTo>
                    <a:cubicBezTo>
                      <a:pt x="1069" y="350"/>
                      <a:pt x="1069" y="355"/>
                      <a:pt x="1069" y="361"/>
                    </a:cubicBezTo>
                    <a:cubicBezTo>
                      <a:pt x="1069" y="384"/>
                      <a:pt x="1069" y="384"/>
                      <a:pt x="1069" y="384"/>
                    </a:cubicBezTo>
                    <a:cubicBezTo>
                      <a:pt x="1070" y="391"/>
                      <a:pt x="1070" y="397"/>
                      <a:pt x="1070" y="403"/>
                    </a:cubicBezTo>
                    <a:cubicBezTo>
                      <a:pt x="1070" y="431"/>
                      <a:pt x="1065" y="448"/>
                      <a:pt x="1043" y="453"/>
                    </a:cubicBezTo>
                    <a:cubicBezTo>
                      <a:pt x="998" y="462"/>
                      <a:pt x="940" y="455"/>
                      <a:pt x="888" y="449"/>
                    </a:cubicBezTo>
                    <a:cubicBezTo>
                      <a:pt x="847" y="444"/>
                      <a:pt x="847" y="444"/>
                      <a:pt x="847" y="444"/>
                    </a:cubicBezTo>
                    <a:cubicBezTo>
                      <a:pt x="765" y="436"/>
                      <a:pt x="673" y="435"/>
                      <a:pt x="558" y="441"/>
                    </a:cubicBezTo>
                    <a:cubicBezTo>
                      <a:pt x="480" y="445"/>
                      <a:pt x="398" y="444"/>
                      <a:pt x="319" y="444"/>
                    </a:cubicBezTo>
                    <a:cubicBezTo>
                      <a:pt x="256" y="444"/>
                      <a:pt x="256" y="444"/>
                      <a:pt x="256" y="444"/>
                    </a:cubicBezTo>
                    <a:cubicBezTo>
                      <a:pt x="220" y="444"/>
                      <a:pt x="183" y="446"/>
                      <a:pt x="147" y="449"/>
                    </a:cubicBezTo>
                    <a:cubicBezTo>
                      <a:pt x="103" y="452"/>
                      <a:pt x="56" y="455"/>
                      <a:pt x="11" y="453"/>
                    </a:cubicBezTo>
                    <a:cubicBezTo>
                      <a:pt x="11" y="445"/>
                      <a:pt x="10" y="436"/>
                      <a:pt x="10" y="427"/>
                    </a:cubicBezTo>
                    <a:cubicBezTo>
                      <a:pt x="10" y="397"/>
                      <a:pt x="12" y="367"/>
                      <a:pt x="14" y="337"/>
                    </a:cubicBezTo>
                    <a:cubicBezTo>
                      <a:pt x="17" y="285"/>
                      <a:pt x="17" y="285"/>
                      <a:pt x="17" y="285"/>
                    </a:cubicBezTo>
                    <a:cubicBezTo>
                      <a:pt x="18" y="277"/>
                      <a:pt x="18" y="269"/>
                      <a:pt x="18" y="262"/>
                    </a:cubicBezTo>
                    <a:cubicBezTo>
                      <a:pt x="18" y="241"/>
                      <a:pt x="17" y="221"/>
                      <a:pt x="16" y="201"/>
                    </a:cubicBezTo>
                    <a:cubicBezTo>
                      <a:pt x="14" y="141"/>
                      <a:pt x="14" y="141"/>
                      <a:pt x="14" y="141"/>
                    </a:cubicBezTo>
                    <a:cubicBezTo>
                      <a:pt x="14" y="141"/>
                      <a:pt x="14" y="116"/>
                      <a:pt x="14" y="116"/>
                    </a:cubicBezTo>
                    <a:cubicBezTo>
                      <a:pt x="14" y="65"/>
                      <a:pt x="14" y="65"/>
                      <a:pt x="14" y="65"/>
                    </a:cubicBezTo>
                    <a:cubicBezTo>
                      <a:pt x="14" y="54"/>
                      <a:pt x="14" y="54"/>
                      <a:pt x="14" y="54"/>
                    </a:cubicBezTo>
                    <a:cubicBezTo>
                      <a:pt x="14" y="53"/>
                      <a:pt x="14" y="53"/>
                      <a:pt x="14" y="52"/>
                    </a:cubicBezTo>
                    <a:cubicBezTo>
                      <a:pt x="14" y="48"/>
                      <a:pt x="14" y="45"/>
                      <a:pt x="14" y="42"/>
                    </a:cubicBezTo>
                    <a:cubicBezTo>
                      <a:pt x="14" y="42"/>
                      <a:pt x="14" y="42"/>
                      <a:pt x="15" y="42"/>
                    </a:cubicBezTo>
                    <a:cubicBezTo>
                      <a:pt x="16" y="41"/>
                      <a:pt x="17" y="39"/>
                      <a:pt x="17" y="37"/>
                    </a:cubicBezTo>
                    <a:cubicBezTo>
                      <a:pt x="17" y="37"/>
                      <a:pt x="17" y="37"/>
                      <a:pt x="17" y="37"/>
                    </a:cubicBezTo>
                    <a:cubicBezTo>
                      <a:pt x="47" y="39"/>
                      <a:pt x="79" y="36"/>
                      <a:pt x="110" y="34"/>
                    </a:cubicBezTo>
                    <a:cubicBezTo>
                      <a:pt x="134" y="32"/>
                      <a:pt x="158" y="30"/>
                      <a:pt x="181" y="30"/>
                    </a:cubicBezTo>
                    <a:cubicBezTo>
                      <a:pt x="269" y="31"/>
                      <a:pt x="360" y="29"/>
                      <a:pt x="448" y="28"/>
                    </a:cubicBezTo>
                    <a:cubicBezTo>
                      <a:pt x="675" y="27"/>
                      <a:pt x="675" y="27"/>
                      <a:pt x="675" y="27"/>
                    </a:cubicBezTo>
                    <a:cubicBezTo>
                      <a:pt x="734" y="27"/>
                      <a:pt x="803" y="26"/>
                      <a:pt x="870" y="23"/>
                    </a:cubicBezTo>
                    <a:cubicBezTo>
                      <a:pt x="928" y="23"/>
                      <a:pt x="928" y="23"/>
                      <a:pt x="928" y="23"/>
                    </a:cubicBezTo>
                    <a:cubicBezTo>
                      <a:pt x="975" y="24"/>
                      <a:pt x="1022" y="24"/>
                      <a:pt x="1062" y="1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9" name="Freeform 7"/>
              <p:cNvSpPr/>
              <p:nvPr/>
            </p:nvSpPr>
            <p:spPr bwMode="auto">
              <a:xfrm>
                <a:off x="4670" y="2000"/>
                <a:ext cx="107" cy="137"/>
              </a:xfrm>
              <a:custGeom>
                <a:avLst/>
                <a:gdLst>
                  <a:gd name="T0" fmla="*/ 0 w 131"/>
                  <a:gd name="T1" fmla="*/ 134 h 168"/>
                  <a:gd name="T2" fmla="*/ 3 w 131"/>
                  <a:gd name="T3" fmla="*/ 127 h 168"/>
                  <a:gd name="T4" fmla="*/ 11 w 131"/>
                  <a:gd name="T5" fmla="*/ 124 h 168"/>
                  <a:gd name="T6" fmla="*/ 21 w 131"/>
                  <a:gd name="T7" fmla="*/ 130 h 168"/>
                  <a:gd name="T8" fmla="*/ 31 w 131"/>
                  <a:gd name="T9" fmla="*/ 141 h 168"/>
                  <a:gd name="T10" fmla="*/ 58 w 131"/>
                  <a:gd name="T11" fmla="*/ 148 h 168"/>
                  <a:gd name="T12" fmla="*/ 90 w 131"/>
                  <a:gd name="T13" fmla="*/ 140 h 168"/>
                  <a:gd name="T14" fmla="*/ 108 w 131"/>
                  <a:gd name="T15" fmla="*/ 114 h 168"/>
                  <a:gd name="T16" fmla="*/ 93 w 131"/>
                  <a:gd name="T17" fmla="*/ 92 h 168"/>
                  <a:gd name="T18" fmla="*/ 60 w 131"/>
                  <a:gd name="T19" fmla="*/ 85 h 168"/>
                  <a:gd name="T20" fmla="*/ 30 w 131"/>
                  <a:gd name="T21" fmla="*/ 77 h 168"/>
                  <a:gd name="T22" fmla="*/ 15 w 131"/>
                  <a:gd name="T23" fmla="*/ 52 h 168"/>
                  <a:gd name="T24" fmla="*/ 37 w 131"/>
                  <a:gd name="T25" fmla="*/ 16 h 168"/>
                  <a:gd name="T26" fmla="*/ 81 w 131"/>
                  <a:gd name="T27" fmla="*/ 0 h 168"/>
                  <a:gd name="T28" fmla="*/ 105 w 131"/>
                  <a:gd name="T29" fmla="*/ 4 h 168"/>
                  <a:gd name="T30" fmla="*/ 123 w 131"/>
                  <a:gd name="T31" fmla="*/ 16 h 168"/>
                  <a:gd name="T32" fmla="*/ 113 w 131"/>
                  <a:gd name="T33" fmla="*/ 26 h 168"/>
                  <a:gd name="T34" fmla="*/ 97 w 131"/>
                  <a:gd name="T35" fmla="*/ 24 h 168"/>
                  <a:gd name="T36" fmla="*/ 80 w 131"/>
                  <a:gd name="T37" fmla="*/ 21 h 168"/>
                  <a:gd name="T38" fmla="*/ 51 w 131"/>
                  <a:gd name="T39" fmla="*/ 30 h 168"/>
                  <a:gd name="T40" fmla="*/ 39 w 131"/>
                  <a:gd name="T41" fmla="*/ 50 h 168"/>
                  <a:gd name="T42" fmla="*/ 55 w 131"/>
                  <a:gd name="T43" fmla="*/ 63 h 168"/>
                  <a:gd name="T44" fmla="*/ 79 w 131"/>
                  <a:gd name="T45" fmla="*/ 66 h 168"/>
                  <a:gd name="T46" fmla="*/ 118 w 131"/>
                  <a:gd name="T47" fmla="*/ 82 h 168"/>
                  <a:gd name="T48" fmla="*/ 131 w 131"/>
                  <a:gd name="T49" fmla="*/ 113 h 168"/>
                  <a:gd name="T50" fmla="*/ 107 w 131"/>
                  <a:gd name="T51" fmla="*/ 155 h 168"/>
                  <a:gd name="T52" fmla="*/ 58 w 131"/>
                  <a:gd name="T53" fmla="*/ 168 h 168"/>
                  <a:gd name="T54" fmla="*/ 21 w 131"/>
                  <a:gd name="T55" fmla="*/ 160 h 168"/>
                  <a:gd name="T56" fmla="*/ 0 w 131"/>
                  <a:gd name="T57" fmla="*/ 13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168">
                    <a:moveTo>
                      <a:pt x="0" y="134"/>
                    </a:moveTo>
                    <a:cubicBezTo>
                      <a:pt x="0" y="131"/>
                      <a:pt x="1" y="129"/>
                      <a:pt x="3" y="127"/>
                    </a:cubicBezTo>
                    <a:cubicBezTo>
                      <a:pt x="6" y="125"/>
                      <a:pt x="8" y="124"/>
                      <a:pt x="11" y="124"/>
                    </a:cubicBezTo>
                    <a:cubicBezTo>
                      <a:pt x="15" y="124"/>
                      <a:pt x="18" y="126"/>
                      <a:pt x="21" y="130"/>
                    </a:cubicBezTo>
                    <a:cubicBezTo>
                      <a:pt x="25" y="136"/>
                      <a:pt x="28" y="139"/>
                      <a:pt x="31" y="141"/>
                    </a:cubicBezTo>
                    <a:cubicBezTo>
                      <a:pt x="37" y="146"/>
                      <a:pt x="46" y="148"/>
                      <a:pt x="58" y="148"/>
                    </a:cubicBezTo>
                    <a:cubicBezTo>
                      <a:pt x="69" y="148"/>
                      <a:pt x="80" y="145"/>
                      <a:pt x="90" y="140"/>
                    </a:cubicBezTo>
                    <a:cubicBezTo>
                      <a:pt x="102" y="134"/>
                      <a:pt x="108" y="125"/>
                      <a:pt x="108" y="114"/>
                    </a:cubicBezTo>
                    <a:cubicBezTo>
                      <a:pt x="108" y="105"/>
                      <a:pt x="103" y="98"/>
                      <a:pt x="93" y="92"/>
                    </a:cubicBezTo>
                    <a:cubicBezTo>
                      <a:pt x="84" y="88"/>
                      <a:pt x="73" y="85"/>
                      <a:pt x="60" y="85"/>
                    </a:cubicBezTo>
                    <a:cubicBezTo>
                      <a:pt x="48" y="84"/>
                      <a:pt x="38" y="82"/>
                      <a:pt x="30" y="77"/>
                    </a:cubicBezTo>
                    <a:cubicBezTo>
                      <a:pt x="20" y="71"/>
                      <a:pt x="15" y="63"/>
                      <a:pt x="15" y="52"/>
                    </a:cubicBezTo>
                    <a:cubicBezTo>
                      <a:pt x="15" y="39"/>
                      <a:pt x="22" y="27"/>
                      <a:pt x="37" y="16"/>
                    </a:cubicBezTo>
                    <a:cubicBezTo>
                      <a:pt x="51" y="6"/>
                      <a:pt x="66" y="0"/>
                      <a:pt x="81" y="0"/>
                    </a:cubicBezTo>
                    <a:cubicBezTo>
                      <a:pt x="88" y="0"/>
                      <a:pt x="96" y="2"/>
                      <a:pt x="105" y="4"/>
                    </a:cubicBezTo>
                    <a:cubicBezTo>
                      <a:pt x="117" y="7"/>
                      <a:pt x="123" y="11"/>
                      <a:pt x="123" y="16"/>
                    </a:cubicBezTo>
                    <a:cubicBezTo>
                      <a:pt x="123" y="23"/>
                      <a:pt x="119" y="26"/>
                      <a:pt x="113" y="26"/>
                    </a:cubicBezTo>
                    <a:cubicBezTo>
                      <a:pt x="110" y="26"/>
                      <a:pt x="105" y="25"/>
                      <a:pt x="97" y="24"/>
                    </a:cubicBezTo>
                    <a:cubicBezTo>
                      <a:pt x="90" y="22"/>
                      <a:pt x="85" y="21"/>
                      <a:pt x="80" y="21"/>
                    </a:cubicBezTo>
                    <a:cubicBezTo>
                      <a:pt x="69" y="21"/>
                      <a:pt x="59" y="24"/>
                      <a:pt x="51" y="30"/>
                    </a:cubicBezTo>
                    <a:cubicBezTo>
                      <a:pt x="43" y="35"/>
                      <a:pt x="39" y="42"/>
                      <a:pt x="39" y="50"/>
                    </a:cubicBezTo>
                    <a:cubicBezTo>
                      <a:pt x="39" y="57"/>
                      <a:pt x="44" y="61"/>
                      <a:pt x="55" y="63"/>
                    </a:cubicBezTo>
                    <a:cubicBezTo>
                      <a:pt x="59" y="64"/>
                      <a:pt x="67" y="65"/>
                      <a:pt x="79" y="66"/>
                    </a:cubicBezTo>
                    <a:cubicBezTo>
                      <a:pt x="95" y="67"/>
                      <a:pt x="109" y="72"/>
                      <a:pt x="118" y="82"/>
                    </a:cubicBezTo>
                    <a:cubicBezTo>
                      <a:pt x="127" y="90"/>
                      <a:pt x="131" y="101"/>
                      <a:pt x="131" y="113"/>
                    </a:cubicBezTo>
                    <a:cubicBezTo>
                      <a:pt x="131" y="130"/>
                      <a:pt x="123" y="144"/>
                      <a:pt x="107" y="155"/>
                    </a:cubicBezTo>
                    <a:cubicBezTo>
                      <a:pt x="93" y="164"/>
                      <a:pt x="76" y="168"/>
                      <a:pt x="58" y="168"/>
                    </a:cubicBezTo>
                    <a:cubicBezTo>
                      <a:pt x="45" y="168"/>
                      <a:pt x="32" y="166"/>
                      <a:pt x="21" y="160"/>
                    </a:cubicBezTo>
                    <a:cubicBezTo>
                      <a:pt x="7" y="154"/>
                      <a:pt x="1" y="145"/>
                      <a:pt x="0" y="134"/>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0" name="Freeform 8"/>
              <p:cNvSpPr/>
              <p:nvPr/>
            </p:nvSpPr>
            <p:spPr bwMode="auto">
              <a:xfrm>
                <a:off x="4798" y="1989"/>
                <a:ext cx="84" cy="149"/>
              </a:xfrm>
              <a:custGeom>
                <a:avLst/>
                <a:gdLst>
                  <a:gd name="T0" fmla="*/ 92 w 103"/>
                  <a:gd name="T1" fmla="*/ 183 h 183"/>
                  <a:gd name="T2" fmla="*/ 82 w 103"/>
                  <a:gd name="T3" fmla="*/ 174 h 183"/>
                  <a:gd name="T4" fmla="*/ 77 w 103"/>
                  <a:gd name="T5" fmla="*/ 149 h 183"/>
                  <a:gd name="T6" fmla="*/ 75 w 103"/>
                  <a:gd name="T7" fmla="*/ 122 h 183"/>
                  <a:gd name="T8" fmla="*/ 76 w 103"/>
                  <a:gd name="T9" fmla="*/ 114 h 183"/>
                  <a:gd name="T10" fmla="*/ 76 w 103"/>
                  <a:gd name="T11" fmla="*/ 105 h 183"/>
                  <a:gd name="T12" fmla="*/ 65 w 103"/>
                  <a:gd name="T13" fmla="*/ 84 h 183"/>
                  <a:gd name="T14" fmla="*/ 40 w 103"/>
                  <a:gd name="T15" fmla="*/ 97 h 183"/>
                  <a:gd name="T16" fmla="*/ 25 w 103"/>
                  <a:gd name="T17" fmla="*/ 122 h 183"/>
                  <a:gd name="T18" fmla="*/ 22 w 103"/>
                  <a:gd name="T19" fmla="*/ 172 h 183"/>
                  <a:gd name="T20" fmla="*/ 12 w 103"/>
                  <a:gd name="T21" fmla="*/ 178 h 183"/>
                  <a:gd name="T22" fmla="*/ 4 w 103"/>
                  <a:gd name="T23" fmla="*/ 175 h 183"/>
                  <a:gd name="T24" fmla="*/ 0 w 103"/>
                  <a:gd name="T25" fmla="*/ 168 h 183"/>
                  <a:gd name="T26" fmla="*/ 1 w 103"/>
                  <a:gd name="T27" fmla="*/ 163 h 183"/>
                  <a:gd name="T28" fmla="*/ 3 w 103"/>
                  <a:gd name="T29" fmla="*/ 147 h 183"/>
                  <a:gd name="T30" fmla="*/ 3 w 103"/>
                  <a:gd name="T31" fmla="*/ 131 h 183"/>
                  <a:gd name="T32" fmla="*/ 3 w 103"/>
                  <a:gd name="T33" fmla="*/ 50 h 183"/>
                  <a:gd name="T34" fmla="*/ 4 w 103"/>
                  <a:gd name="T35" fmla="*/ 31 h 183"/>
                  <a:gd name="T36" fmla="*/ 3 w 103"/>
                  <a:gd name="T37" fmla="*/ 21 h 183"/>
                  <a:gd name="T38" fmla="*/ 2 w 103"/>
                  <a:gd name="T39" fmla="*/ 10 h 183"/>
                  <a:gd name="T40" fmla="*/ 5 w 103"/>
                  <a:gd name="T41" fmla="*/ 3 h 183"/>
                  <a:gd name="T42" fmla="*/ 13 w 103"/>
                  <a:gd name="T43" fmla="*/ 0 h 183"/>
                  <a:gd name="T44" fmla="*/ 24 w 103"/>
                  <a:gd name="T45" fmla="*/ 9 h 183"/>
                  <a:gd name="T46" fmla="*/ 25 w 103"/>
                  <a:gd name="T47" fmla="*/ 29 h 183"/>
                  <a:gd name="T48" fmla="*/ 25 w 103"/>
                  <a:gd name="T49" fmla="*/ 53 h 183"/>
                  <a:gd name="T50" fmla="*/ 24 w 103"/>
                  <a:gd name="T51" fmla="*/ 77 h 183"/>
                  <a:gd name="T52" fmla="*/ 24 w 103"/>
                  <a:gd name="T53" fmla="*/ 86 h 183"/>
                  <a:gd name="T54" fmla="*/ 43 w 103"/>
                  <a:gd name="T55" fmla="*/ 68 h 183"/>
                  <a:gd name="T56" fmla="*/ 65 w 103"/>
                  <a:gd name="T57" fmla="*/ 62 h 183"/>
                  <a:gd name="T58" fmla="*/ 91 w 103"/>
                  <a:gd name="T59" fmla="*/ 74 h 183"/>
                  <a:gd name="T60" fmla="*/ 96 w 103"/>
                  <a:gd name="T61" fmla="*/ 102 h 183"/>
                  <a:gd name="T62" fmla="*/ 97 w 103"/>
                  <a:gd name="T63" fmla="*/ 123 h 183"/>
                  <a:gd name="T64" fmla="*/ 99 w 103"/>
                  <a:gd name="T65" fmla="*/ 146 h 183"/>
                  <a:gd name="T66" fmla="*/ 103 w 103"/>
                  <a:gd name="T67" fmla="*/ 169 h 183"/>
                  <a:gd name="T68" fmla="*/ 103 w 103"/>
                  <a:gd name="T69" fmla="*/ 172 h 183"/>
                  <a:gd name="T70" fmla="*/ 100 w 103"/>
                  <a:gd name="T71" fmla="*/ 180 h 183"/>
                  <a:gd name="T72" fmla="*/ 92 w 103"/>
                  <a:gd name="T7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183">
                    <a:moveTo>
                      <a:pt x="92" y="183"/>
                    </a:moveTo>
                    <a:cubicBezTo>
                      <a:pt x="87" y="183"/>
                      <a:pt x="83" y="180"/>
                      <a:pt x="82" y="174"/>
                    </a:cubicBezTo>
                    <a:cubicBezTo>
                      <a:pt x="80" y="168"/>
                      <a:pt x="79" y="160"/>
                      <a:pt x="77" y="149"/>
                    </a:cubicBezTo>
                    <a:cubicBezTo>
                      <a:pt x="76" y="138"/>
                      <a:pt x="75" y="129"/>
                      <a:pt x="75" y="122"/>
                    </a:cubicBezTo>
                    <a:cubicBezTo>
                      <a:pt x="75" y="121"/>
                      <a:pt x="75" y="118"/>
                      <a:pt x="76" y="114"/>
                    </a:cubicBezTo>
                    <a:cubicBezTo>
                      <a:pt x="76" y="110"/>
                      <a:pt x="76" y="107"/>
                      <a:pt x="76" y="105"/>
                    </a:cubicBezTo>
                    <a:cubicBezTo>
                      <a:pt x="76" y="91"/>
                      <a:pt x="72" y="84"/>
                      <a:pt x="65" y="84"/>
                    </a:cubicBezTo>
                    <a:cubicBezTo>
                      <a:pt x="56" y="84"/>
                      <a:pt x="48" y="89"/>
                      <a:pt x="40" y="97"/>
                    </a:cubicBezTo>
                    <a:cubicBezTo>
                      <a:pt x="37" y="101"/>
                      <a:pt x="32" y="110"/>
                      <a:pt x="25" y="122"/>
                    </a:cubicBezTo>
                    <a:cubicBezTo>
                      <a:pt x="25" y="150"/>
                      <a:pt x="24" y="166"/>
                      <a:pt x="22" y="172"/>
                    </a:cubicBezTo>
                    <a:cubicBezTo>
                      <a:pt x="19" y="176"/>
                      <a:pt x="16" y="178"/>
                      <a:pt x="12" y="178"/>
                    </a:cubicBezTo>
                    <a:cubicBezTo>
                      <a:pt x="9" y="178"/>
                      <a:pt x="6" y="177"/>
                      <a:pt x="4" y="175"/>
                    </a:cubicBezTo>
                    <a:cubicBezTo>
                      <a:pt x="2" y="173"/>
                      <a:pt x="0" y="171"/>
                      <a:pt x="0" y="168"/>
                    </a:cubicBezTo>
                    <a:cubicBezTo>
                      <a:pt x="0" y="167"/>
                      <a:pt x="1" y="165"/>
                      <a:pt x="1" y="163"/>
                    </a:cubicBezTo>
                    <a:cubicBezTo>
                      <a:pt x="2" y="161"/>
                      <a:pt x="2" y="156"/>
                      <a:pt x="3" y="147"/>
                    </a:cubicBezTo>
                    <a:cubicBezTo>
                      <a:pt x="3" y="131"/>
                      <a:pt x="3" y="131"/>
                      <a:pt x="3" y="131"/>
                    </a:cubicBezTo>
                    <a:cubicBezTo>
                      <a:pt x="3" y="50"/>
                      <a:pt x="3" y="50"/>
                      <a:pt x="3" y="50"/>
                    </a:cubicBezTo>
                    <a:cubicBezTo>
                      <a:pt x="4" y="41"/>
                      <a:pt x="4" y="34"/>
                      <a:pt x="4" y="31"/>
                    </a:cubicBezTo>
                    <a:cubicBezTo>
                      <a:pt x="4" y="27"/>
                      <a:pt x="4" y="24"/>
                      <a:pt x="3" y="21"/>
                    </a:cubicBezTo>
                    <a:cubicBezTo>
                      <a:pt x="2" y="17"/>
                      <a:pt x="2" y="14"/>
                      <a:pt x="2" y="10"/>
                    </a:cubicBezTo>
                    <a:cubicBezTo>
                      <a:pt x="2" y="7"/>
                      <a:pt x="3" y="5"/>
                      <a:pt x="5" y="3"/>
                    </a:cubicBezTo>
                    <a:cubicBezTo>
                      <a:pt x="7" y="1"/>
                      <a:pt x="10" y="0"/>
                      <a:pt x="13" y="0"/>
                    </a:cubicBezTo>
                    <a:cubicBezTo>
                      <a:pt x="19" y="0"/>
                      <a:pt x="23" y="3"/>
                      <a:pt x="24" y="9"/>
                    </a:cubicBezTo>
                    <a:cubicBezTo>
                      <a:pt x="25" y="16"/>
                      <a:pt x="25" y="23"/>
                      <a:pt x="25" y="29"/>
                    </a:cubicBezTo>
                    <a:cubicBezTo>
                      <a:pt x="25" y="36"/>
                      <a:pt x="25" y="44"/>
                      <a:pt x="25" y="53"/>
                    </a:cubicBezTo>
                    <a:cubicBezTo>
                      <a:pt x="24" y="61"/>
                      <a:pt x="24" y="69"/>
                      <a:pt x="24" y="77"/>
                    </a:cubicBezTo>
                    <a:cubicBezTo>
                      <a:pt x="24" y="86"/>
                      <a:pt x="24" y="86"/>
                      <a:pt x="24" y="86"/>
                    </a:cubicBezTo>
                    <a:cubicBezTo>
                      <a:pt x="30" y="78"/>
                      <a:pt x="37" y="72"/>
                      <a:pt x="43" y="68"/>
                    </a:cubicBezTo>
                    <a:cubicBezTo>
                      <a:pt x="50" y="64"/>
                      <a:pt x="58" y="62"/>
                      <a:pt x="65" y="62"/>
                    </a:cubicBezTo>
                    <a:cubicBezTo>
                      <a:pt x="78" y="62"/>
                      <a:pt x="86" y="66"/>
                      <a:pt x="91" y="74"/>
                    </a:cubicBezTo>
                    <a:cubicBezTo>
                      <a:pt x="94" y="80"/>
                      <a:pt x="96" y="89"/>
                      <a:pt x="96" y="102"/>
                    </a:cubicBezTo>
                    <a:cubicBezTo>
                      <a:pt x="97" y="123"/>
                      <a:pt x="97" y="123"/>
                      <a:pt x="97" y="123"/>
                    </a:cubicBezTo>
                    <a:cubicBezTo>
                      <a:pt x="99" y="146"/>
                      <a:pt x="99" y="146"/>
                      <a:pt x="99" y="146"/>
                    </a:cubicBezTo>
                    <a:cubicBezTo>
                      <a:pt x="100" y="155"/>
                      <a:pt x="101" y="162"/>
                      <a:pt x="103" y="169"/>
                    </a:cubicBezTo>
                    <a:cubicBezTo>
                      <a:pt x="103" y="170"/>
                      <a:pt x="103" y="171"/>
                      <a:pt x="103" y="172"/>
                    </a:cubicBezTo>
                    <a:cubicBezTo>
                      <a:pt x="103" y="175"/>
                      <a:pt x="102" y="178"/>
                      <a:pt x="100" y="180"/>
                    </a:cubicBezTo>
                    <a:cubicBezTo>
                      <a:pt x="98" y="182"/>
                      <a:pt x="95" y="183"/>
                      <a:pt x="92" y="183"/>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1" name="Freeform 9"/>
              <p:cNvSpPr>
                <a:spLocks noEditPoints="1"/>
              </p:cNvSpPr>
              <p:nvPr/>
            </p:nvSpPr>
            <p:spPr bwMode="auto">
              <a:xfrm>
                <a:off x="4899" y="2039"/>
                <a:ext cx="90" cy="98"/>
              </a:xfrm>
              <a:custGeom>
                <a:avLst/>
                <a:gdLst>
                  <a:gd name="T0" fmla="*/ 57 w 110"/>
                  <a:gd name="T1" fmla="*/ 120 h 120"/>
                  <a:gd name="T2" fmla="*/ 17 w 110"/>
                  <a:gd name="T3" fmla="*/ 108 h 120"/>
                  <a:gd name="T4" fmla="*/ 0 w 110"/>
                  <a:gd name="T5" fmla="*/ 69 h 120"/>
                  <a:gd name="T6" fmla="*/ 14 w 110"/>
                  <a:gd name="T7" fmla="*/ 21 h 120"/>
                  <a:gd name="T8" fmla="*/ 54 w 110"/>
                  <a:gd name="T9" fmla="*/ 0 h 120"/>
                  <a:gd name="T10" fmla="*/ 84 w 110"/>
                  <a:gd name="T11" fmla="*/ 6 h 120"/>
                  <a:gd name="T12" fmla="*/ 99 w 110"/>
                  <a:gd name="T13" fmla="*/ 29 h 120"/>
                  <a:gd name="T14" fmla="*/ 86 w 110"/>
                  <a:gd name="T15" fmla="*/ 49 h 120"/>
                  <a:gd name="T16" fmla="*/ 63 w 110"/>
                  <a:gd name="T17" fmla="*/ 62 h 120"/>
                  <a:gd name="T18" fmla="*/ 21 w 110"/>
                  <a:gd name="T19" fmla="*/ 82 h 120"/>
                  <a:gd name="T20" fmla="*/ 36 w 110"/>
                  <a:gd name="T21" fmla="*/ 95 h 120"/>
                  <a:gd name="T22" fmla="*/ 57 w 110"/>
                  <a:gd name="T23" fmla="*/ 100 h 120"/>
                  <a:gd name="T24" fmla="*/ 75 w 110"/>
                  <a:gd name="T25" fmla="*/ 97 h 120"/>
                  <a:gd name="T26" fmla="*/ 92 w 110"/>
                  <a:gd name="T27" fmla="*/ 88 h 120"/>
                  <a:gd name="T28" fmla="*/ 100 w 110"/>
                  <a:gd name="T29" fmla="*/ 82 h 120"/>
                  <a:gd name="T30" fmla="*/ 107 w 110"/>
                  <a:gd name="T31" fmla="*/ 85 h 120"/>
                  <a:gd name="T32" fmla="*/ 110 w 110"/>
                  <a:gd name="T33" fmla="*/ 91 h 120"/>
                  <a:gd name="T34" fmla="*/ 90 w 110"/>
                  <a:gd name="T35" fmla="*/ 112 h 120"/>
                  <a:gd name="T36" fmla="*/ 57 w 110"/>
                  <a:gd name="T37" fmla="*/ 120 h 120"/>
                  <a:gd name="T38" fmla="*/ 54 w 110"/>
                  <a:gd name="T39" fmla="*/ 20 h 120"/>
                  <a:gd name="T40" fmla="*/ 32 w 110"/>
                  <a:gd name="T41" fmla="*/ 30 h 120"/>
                  <a:gd name="T42" fmla="*/ 19 w 110"/>
                  <a:gd name="T43" fmla="*/ 61 h 120"/>
                  <a:gd name="T44" fmla="*/ 53 w 110"/>
                  <a:gd name="T45" fmla="*/ 45 h 120"/>
                  <a:gd name="T46" fmla="*/ 81 w 110"/>
                  <a:gd name="T47" fmla="*/ 29 h 120"/>
                  <a:gd name="T48" fmla="*/ 54 w 110"/>
                  <a:gd name="T49"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20">
                    <a:moveTo>
                      <a:pt x="57" y="120"/>
                    </a:moveTo>
                    <a:cubicBezTo>
                      <a:pt x="41" y="120"/>
                      <a:pt x="27" y="116"/>
                      <a:pt x="17" y="108"/>
                    </a:cubicBezTo>
                    <a:cubicBezTo>
                      <a:pt x="6" y="98"/>
                      <a:pt x="0" y="86"/>
                      <a:pt x="0" y="69"/>
                    </a:cubicBezTo>
                    <a:cubicBezTo>
                      <a:pt x="0" y="50"/>
                      <a:pt x="5" y="34"/>
                      <a:pt x="14" y="21"/>
                    </a:cubicBezTo>
                    <a:cubicBezTo>
                      <a:pt x="24" y="7"/>
                      <a:pt x="38" y="0"/>
                      <a:pt x="54" y="0"/>
                    </a:cubicBezTo>
                    <a:cubicBezTo>
                      <a:pt x="67" y="0"/>
                      <a:pt x="77" y="2"/>
                      <a:pt x="84" y="6"/>
                    </a:cubicBezTo>
                    <a:cubicBezTo>
                      <a:pt x="94" y="11"/>
                      <a:pt x="99" y="19"/>
                      <a:pt x="99" y="29"/>
                    </a:cubicBezTo>
                    <a:cubicBezTo>
                      <a:pt x="99" y="37"/>
                      <a:pt x="94" y="43"/>
                      <a:pt x="86" y="49"/>
                    </a:cubicBezTo>
                    <a:cubicBezTo>
                      <a:pt x="82" y="52"/>
                      <a:pt x="75" y="56"/>
                      <a:pt x="63" y="62"/>
                    </a:cubicBezTo>
                    <a:cubicBezTo>
                      <a:pt x="21" y="82"/>
                      <a:pt x="21" y="82"/>
                      <a:pt x="21" y="82"/>
                    </a:cubicBezTo>
                    <a:cubicBezTo>
                      <a:pt x="25" y="88"/>
                      <a:pt x="30" y="92"/>
                      <a:pt x="36" y="95"/>
                    </a:cubicBezTo>
                    <a:cubicBezTo>
                      <a:pt x="42" y="98"/>
                      <a:pt x="49" y="100"/>
                      <a:pt x="57" y="100"/>
                    </a:cubicBezTo>
                    <a:cubicBezTo>
                      <a:pt x="62" y="100"/>
                      <a:pt x="68" y="99"/>
                      <a:pt x="75" y="97"/>
                    </a:cubicBezTo>
                    <a:cubicBezTo>
                      <a:pt x="84" y="95"/>
                      <a:pt x="90" y="92"/>
                      <a:pt x="92" y="88"/>
                    </a:cubicBezTo>
                    <a:cubicBezTo>
                      <a:pt x="95" y="84"/>
                      <a:pt x="97" y="82"/>
                      <a:pt x="100" y="82"/>
                    </a:cubicBezTo>
                    <a:cubicBezTo>
                      <a:pt x="103" y="82"/>
                      <a:pt x="105" y="83"/>
                      <a:pt x="107" y="85"/>
                    </a:cubicBezTo>
                    <a:cubicBezTo>
                      <a:pt x="109" y="87"/>
                      <a:pt x="110" y="89"/>
                      <a:pt x="110" y="91"/>
                    </a:cubicBezTo>
                    <a:cubicBezTo>
                      <a:pt x="110" y="100"/>
                      <a:pt x="103" y="107"/>
                      <a:pt x="90" y="112"/>
                    </a:cubicBezTo>
                    <a:cubicBezTo>
                      <a:pt x="79" y="117"/>
                      <a:pt x="68" y="120"/>
                      <a:pt x="57" y="120"/>
                    </a:cubicBezTo>
                    <a:close/>
                    <a:moveTo>
                      <a:pt x="54" y="20"/>
                    </a:moveTo>
                    <a:cubicBezTo>
                      <a:pt x="45" y="20"/>
                      <a:pt x="38" y="23"/>
                      <a:pt x="32" y="30"/>
                    </a:cubicBezTo>
                    <a:cubicBezTo>
                      <a:pt x="26" y="37"/>
                      <a:pt x="22" y="48"/>
                      <a:pt x="19" y="61"/>
                    </a:cubicBezTo>
                    <a:cubicBezTo>
                      <a:pt x="53" y="45"/>
                      <a:pt x="53" y="45"/>
                      <a:pt x="53" y="45"/>
                    </a:cubicBezTo>
                    <a:cubicBezTo>
                      <a:pt x="66" y="39"/>
                      <a:pt x="75" y="33"/>
                      <a:pt x="81" y="29"/>
                    </a:cubicBezTo>
                    <a:cubicBezTo>
                      <a:pt x="75" y="23"/>
                      <a:pt x="66" y="20"/>
                      <a:pt x="54" y="20"/>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2" name="Freeform 10"/>
              <p:cNvSpPr>
                <a:spLocks noEditPoints="1"/>
              </p:cNvSpPr>
              <p:nvPr/>
            </p:nvSpPr>
            <p:spPr bwMode="auto">
              <a:xfrm>
                <a:off x="5001" y="2039"/>
                <a:ext cx="89" cy="98"/>
              </a:xfrm>
              <a:custGeom>
                <a:avLst/>
                <a:gdLst>
                  <a:gd name="T0" fmla="*/ 57 w 110"/>
                  <a:gd name="T1" fmla="*/ 120 h 120"/>
                  <a:gd name="T2" fmla="*/ 17 w 110"/>
                  <a:gd name="T3" fmla="*/ 108 h 120"/>
                  <a:gd name="T4" fmla="*/ 0 w 110"/>
                  <a:gd name="T5" fmla="*/ 69 h 120"/>
                  <a:gd name="T6" fmla="*/ 14 w 110"/>
                  <a:gd name="T7" fmla="*/ 21 h 120"/>
                  <a:gd name="T8" fmla="*/ 54 w 110"/>
                  <a:gd name="T9" fmla="*/ 0 h 120"/>
                  <a:gd name="T10" fmla="*/ 84 w 110"/>
                  <a:gd name="T11" fmla="*/ 6 h 120"/>
                  <a:gd name="T12" fmla="*/ 98 w 110"/>
                  <a:gd name="T13" fmla="*/ 29 h 120"/>
                  <a:gd name="T14" fmla="*/ 86 w 110"/>
                  <a:gd name="T15" fmla="*/ 49 h 120"/>
                  <a:gd name="T16" fmla="*/ 62 w 110"/>
                  <a:gd name="T17" fmla="*/ 62 h 120"/>
                  <a:gd name="T18" fmla="*/ 20 w 110"/>
                  <a:gd name="T19" fmla="*/ 82 h 120"/>
                  <a:gd name="T20" fmla="*/ 35 w 110"/>
                  <a:gd name="T21" fmla="*/ 95 h 120"/>
                  <a:gd name="T22" fmla="*/ 57 w 110"/>
                  <a:gd name="T23" fmla="*/ 100 h 120"/>
                  <a:gd name="T24" fmla="*/ 75 w 110"/>
                  <a:gd name="T25" fmla="*/ 97 h 120"/>
                  <a:gd name="T26" fmla="*/ 92 w 110"/>
                  <a:gd name="T27" fmla="*/ 88 h 120"/>
                  <a:gd name="T28" fmla="*/ 100 w 110"/>
                  <a:gd name="T29" fmla="*/ 82 h 120"/>
                  <a:gd name="T30" fmla="*/ 107 w 110"/>
                  <a:gd name="T31" fmla="*/ 85 h 120"/>
                  <a:gd name="T32" fmla="*/ 110 w 110"/>
                  <a:gd name="T33" fmla="*/ 91 h 120"/>
                  <a:gd name="T34" fmla="*/ 90 w 110"/>
                  <a:gd name="T35" fmla="*/ 112 h 120"/>
                  <a:gd name="T36" fmla="*/ 57 w 110"/>
                  <a:gd name="T37" fmla="*/ 120 h 120"/>
                  <a:gd name="T38" fmla="*/ 54 w 110"/>
                  <a:gd name="T39" fmla="*/ 20 h 120"/>
                  <a:gd name="T40" fmla="*/ 32 w 110"/>
                  <a:gd name="T41" fmla="*/ 30 h 120"/>
                  <a:gd name="T42" fmla="*/ 18 w 110"/>
                  <a:gd name="T43" fmla="*/ 61 h 120"/>
                  <a:gd name="T44" fmla="*/ 52 w 110"/>
                  <a:gd name="T45" fmla="*/ 45 h 120"/>
                  <a:gd name="T46" fmla="*/ 81 w 110"/>
                  <a:gd name="T47" fmla="*/ 29 h 120"/>
                  <a:gd name="T48" fmla="*/ 54 w 110"/>
                  <a:gd name="T49" fmla="*/ 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 h="120">
                    <a:moveTo>
                      <a:pt x="57" y="120"/>
                    </a:moveTo>
                    <a:cubicBezTo>
                      <a:pt x="40" y="120"/>
                      <a:pt x="27" y="116"/>
                      <a:pt x="17" y="108"/>
                    </a:cubicBezTo>
                    <a:cubicBezTo>
                      <a:pt x="5" y="98"/>
                      <a:pt x="0" y="86"/>
                      <a:pt x="0" y="69"/>
                    </a:cubicBezTo>
                    <a:cubicBezTo>
                      <a:pt x="0" y="50"/>
                      <a:pt x="4" y="34"/>
                      <a:pt x="14" y="21"/>
                    </a:cubicBezTo>
                    <a:cubicBezTo>
                      <a:pt x="24" y="7"/>
                      <a:pt x="37" y="0"/>
                      <a:pt x="54" y="0"/>
                    </a:cubicBezTo>
                    <a:cubicBezTo>
                      <a:pt x="66" y="0"/>
                      <a:pt x="76" y="2"/>
                      <a:pt x="84" y="6"/>
                    </a:cubicBezTo>
                    <a:cubicBezTo>
                      <a:pt x="93" y="11"/>
                      <a:pt x="98" y="19"/>
                      <a:pt x="98" y="29"/>
                    </a:cubicBezTo>
                    <a:cubicBezTo>
                      <a:pt x="98" y="37"/>
                      <a:pt x="94" y="43"/>
                      <a:pt x="86" y="49"/>
                    </a:cubicBezTo>
                    <a:cubicBezTo>
                      <a:pt x="82" y="52"/>
                      <a:pt x="74" y="56"/>
                      <a:pt x="62" y="62"/>
                    </a:cubicBezTo>
                    <a:cubicBezTo>
                      <a:pt x="20" y="82"/>
                      <a:pt x="20" y="82"/>
                      <a:pt x="20" y="82"/>
                    </a:cubicBezTo>
                    <a:cubicBezTo>
                      <a:pt x="24" y="88"/>
                      <a:pt x="29" y="92"/>
                      <a:pt x="35" y="95"/>
                    </a:cubicBezTo>
                    <a:cubicBezTo>
                      <a:pt x="42" y="98"/>
                      <a:pt x="49" y="100"/>
                      <a:pt x="57" y="100"/>
                    </a:cubicBezTo>
                    <a:cubicBezTo>
                      <a:pt x="62" y="100"/>
                      <a:pt x="68" y="99"/>
                      <a:pt x="75" y="97"/>
                    </a:cubicBezTo>
                    <a:cubicBezTo>
                      <a:pt x="84" y="95"/>
                      <a:pt x="89" y="92"/>
                      <a:pt x="92" y="88"/>
                    </a:cubicBezTo>
                    <a:cubicBezTo>
                      <a:pt x="94" y="84"/>
                      <a:pt x="97" y="82"/>
                      <a:pt x="100" y="82"/>
                    </a:cubicBezTo>
                    <a:cubicBezTo>
                      <a:pt x="102" y="82"/>
                      <a:pt x="105" y="83"/>
                      <a:pt x="107" y="85"/>
                    </a:cubicBezTo>
                    <a:cubicBezTo>
                      <a:pt x="109" y="87"/>
                      <a:pt x="110" y="89"/>
                      <a:pt x="110" y="91"/>
                    </a:cubicBezTo>
                    <a:cubicBezTo>
                      <a:pt x="110" y="100"/>
                      <a:pt x="103" y="107"/>
                      <a:pt x="90" y="112"/>
                    </a:cubicBezTo>
                    <a:cubicBezTo>
                      <a:pt x="79" y="117"/>
                      <a:pt x="68" y="120"/>
                      <a:pt x="57" y="120"/>
                    </a:cubicBezTo>
                    <a:close/>
                    <a:moveTo>
                      <a:pt x="54" y="20"/>
                    </a:moveTo>
                    <a:cubicBezTo>
                      <a:pt x="45" y="20"/>
                      <a:pt x="38" y="23"/>
                      <a:pt x="32" y="30"/>
                    </a:cubicBezTo>
                    <a:cubicBezTo>
                      <a:pt x="26" y="37"/>
                      <a:pt x="21" y="48"/>
                      <a:pt x="18" y="61"/>
                    </a:cubicBezTo>
                    <a:cubicBezTo>
                      <a:pt x="52" y="45"/>
                      <a:pt x="52" y="45"/>
                      <a:pt x="52" y="45"/>
                    </a:cubicBezTo>
                    <a:cubicBezTo>
                      <a:pt x="65" y="39"/>
                      <a:pt x="75" y="33"/>
                      <a:pt x="81" y="29"/>
                    </a:cubicBezTo>
                    <a:cubicBezTo>
                      <a:pt x="74" y="23"/>
                      <a:pt x="65" y="20"/>
                      <a:pt x="54" y="20"/>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3" name="Freeform 11"/>
              <p:cNvSpPr>
                <a:spLocks noEditPoints="1"/>
              </p:cNvSpPr>
              <p:nvPr/>
            </p:nvSpPr>
            <p:spPr bwMode="auto">
              <a:xfrm>
                <a:off x="5104" y="2034"/>
                <a:ext cx="80" cy="151"/>
              </a:xfrm>
              <a:custGeom>
                <a:avLst/>
                <a:gdLst>
                  <a:gd name="T0" fmla="*/ 49 w 98"/>
                  <a:gd name="T1" fmla="*/ 125 h 185"/>
                  <a:gd name="T2" fmla="*/ 24 w 98"/>
                  <a:gd name="T3" fmla="*/ 121 h 185"/>
                  <a:gd name="T4" fmla="*/ 24 w 98"/>
                  <a:gd name="T5" fmla="*/ 174 h 185"/>
                  <a:gd name="T6" fmla="*/ 21 w 98"/>
                  <a:gd name="T7" fmla="*/ 182 h 185"/>
                  <a:gd name="T8" fmla="*/ 14 w 98"/>
                  <a:gd name="T9" fmla="*/ 185 h 185"/>
                  <a:gd name="T10" fmla="*/ 6 w 98"/>
                  <a:gd name="T11" fmla="*/ 182 h 185"/>
                  <a:gd name="T12" fmla="*/ 3 w 98"/>
                  <a:gd name="T13" fmla="*/ 174 h 185"/>
                  <a:gd name="T14" fmla="*/ 3 w 98"/>
                  <a:gd name="T15" fmla="*/ 130 h 185"/>
                  <a:gd name="T16" fmla="*/ 3 w 98"/>
                  <a:gd name="T17" fmla="*/ 86 h 185"/>
                  <a:gd name="T18" fmla="*/ 1 w 98"/>
                  <a:gd name="T19" fmla="*/ 42 h 185"/>
                  <a:gd name="T20" fmla="*/ 0 w 98"/>
                  <a:gd name="T21" fmla="*/ 20 h 185"/>
                  <a:gd name="T22" fmla="*/ 3 w 98"/>
                  <a:gd name="T23" fmla="*/ 6 h 185"/>
                  <a:gd name="T24" fmla="*/ 12 w 98"/>
                  <a:gd name="T25" fmla="*/ 0 h 185"/>
                  <a:gd name="T26" fmla="*/ 20 w 98"/>
                  <a:gd name="T27" fmla="*/ 3 h 185"/>
                  <a:gd name="T28" fmla="*/ 22 w 98"/>
                  <a:gd name="T29" fmla="*/ 10 h 185"/>
                  <a:gd name="T30" fmla="*/ 22 w 98"/>
                  <a:gd name="T31" fmla="*/ 14 h 185"/>
                  <a:gd name="T32" fmla="*/ 21 w 98"/>
                  <a:gd name="T33" fmla="*/ 20 h 185"/>
                  <a:gd name="T34" fmla="*/ 40 w 98"/>
                  <a:gd name="T35" fmla="*/ 11 h 185"/>
                  <a:gd name="T36" fmla="*/ 56 w 98"/>
                  <a:gd name="T37" fmla="*/ 7 h 185"/>
                  <a:gd name="T38" fmla="*/ 90 w 98"/>
                  <a:gd name="T39" fmla="*/ 27 h 185"/>
                  <a:gd name="T40" fmla="*/ 98 w 98"/>
                  <a:gd name="T41" fmla="*/ 69 h 185"/>
                  <a:gd name="T42" fmla="*/ 85 w 98"/>
                  <a:gd name="T43" fmla="*/ 109 h 185"/>
                  <a:gd name="T44" fmla="*/ 49 w 98"/>
                  <a:gd name="T45" fmla="*/ 125 h 185"/>
                  <a:gd name="T46" fmla="*/ 56 w 98"/>
                  <a:gd name="T47" fmla="*/ 29 h 185"/>
                  <a:gd name="T48" fmla="*/ 38 w 98"/>
                  <a:gd name="T49" fmla="*/ 34 h 185"/>
                  <a:gd name="T50" fmla="*/ 23 w 98"/>
                  <a:gd name="T51" fmla="*/ 46 h 185"/>
                  <a:gd name="T52" fmla="*/ 25 w 98"/>
                  <a:gd name="T53" fmla="*/ 98 h 185"/>
                  <a:gd name="T54" fmla="*/ 49 w 98"/>
                  <a:gd name="T55" fmla="*/ 103 h 185"/>
                  <a:gd name="T56" fmla="*/ 70 w 98"/>
                  <a:gd name="T57" fmla="*/ 93 h 185"/>
                  <a:gd name="T58" fmla="*/ 76 w 98"/>
                  <a:gd name="T59" fmla="*/ 69 h 185"/>
                  <a:gd name="T60" fmla="*/ 71 w 98"/>
                  <a:gd name="T61" fmla="*/ 39 h 185"/>
                  <a:gd name="T62" fmla="*/ 56 w 98"/>
                  <a:gd name="T63" fmla="*/ 2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 h="185">
                    <a:moveTo>
                      <a:pt x="49" y="125"/>
                    </a:moveTo>
                    <a:cubicBezTo>
                      <a:pt x="41" y="125"/>
                      <a:pt x="33" y="124"/>
                      <a:pt x="24" y="121"/>
                    </a:cubicBezTo>
                    <a:cubicBezTo>
                      <a:pt x="24" y="174"/>
                      <a:pt x="24" y="174"/>
                      <a:pt x="24" y="174"/>
                    </a:cubicBezTo>
                    <a:cubicBezTo>
                      <a:pt x="24" y="177"/>
                      <a:pt x="23" y="180"/>
                      <a:pt x="21" y="182"/>
                    </a:cubicBezTo>
                    <a:cubicBezTo>
                      <a:pt x="19" y="184"/>
                      <a:pt x="17" y="185"/>
                      <a:pt x="14" y="185"/>
                    </a:cubicBezTo>
                    <a:cubicBezTo>
                      <a:pt x="10" y="185"/>
                      <a:pt x="8" y="184"/>
                      <a:pt x="6" y="182"/>
                    </a:cubicBezTo>
                    <a:cubicBezTo>
                      <a:pt x="4" y="180"/>
                      <a:pt x="3" y="177"/>
                      <a:pt x="3" y="174"/>
                    </a:cubicBezTo>
                    <a:cubicBezTo>
                      <a:pt x="3" y="130"/>
                      <a:pt x="3" y="130"/>
                      <a:pt x="3" y="130"/>
                    </a:cubicBezTo>
                    <a:cubicBezTo>
                      <a:pt x="3" y="86"/>
                      <a:pt x="3" y="86"/>
                      <a:pt x="3" y="86"/>
                    </a:cubicBezTo>
                    <a:cubicBezTo>
                      <a:pt x="3" y="70"/>
                      <a:pt x="2" y="55"/>
                      <a:pt x="1" y="42"/>
                    </a:cubicBezTo>
                    <a:cubicBezTo>
                      <a:pt x="0" y="20"/>
                      <a:pt x="0" y="20"/>
                      <a:pt x="0" y="20"/>
                    </a:cubicBezTo>
                    <a:cubicBezTo>
                      <a:pt x="0" y="14"/>
                      <a:pt x="1" y="10"/>
                      <a:pt x="3" y="6"/>
                    </a:cubicBezTo>
                    <a:cubicBezTo>
                      <a:pt x="5" y="2"/>
                      <a:pt x="8" y="0"/>
                      <a:pt x="12" y="0"/>
                    </a:cubicBezTo>
                    <a:cubicBezTo>
                      <a:pt x="15" y="0"/>
                      <a:pt x="18" y="1"/>
                      <a:pt x="20" y="3"/>
                    </a:cubicBezTo>
                    <a:cubicBezTo>
                      <a:pt x="21" y="5"/>
                      <a:pt x="22" y="7"/>
                      <a:pt x="22" y="10"/>
                    </a:cubicBezTo>
                    <a:cubicBezTo>
                      <a:pt x="22" y="11"/>
                      <a:pt x="22" y="12"/>
                      <a:pt x="22" y="14"/>
                    </a:cubicBezTo>
                    <a:cubicBezTo>
                      <a:pt x="22" y="16"/>
                      <a:pt x="21" y="18"/>
                      <a:pt x="21" y="20"/>
                    </a:cubicBezTo>
                    <a:cubicBezTo>
                      <a:pt x="28" y="16"/>
                      <a:pt x="34" y="13"/>
                      <a:pt x="40" y="11"/>
                    </a:cubicBezTo>
                    <a:cubicBezTo>
                      <a:pt x="46" y="8"/>
                      <a:pt x="51" y="7"/>
                      <a:pt x="56" y="7"/>
                    </a:cubicBezTo>
                    <a:cubicBezTo>
                      <a:pt x="72" y="7"/>
                      <a:pt x="83" y="14"/>
                      <a:pt x="90" y="27"/>
                    </a:cubicBezTo>
                    <a:cubicBezTo>
                      <a:pt x="95" y="38"/>
                      <a:pt x="98" y="52"/>
                      <a:pt x="98" y="69"/>
                    </a:cubicBezTo>
                    <a:cubicBezTo>
                      <a:pt x="98" y="85"/>
                      <a:pt x="94" y="98"/>
                      <a:pt x="85" y="109"/>
                    </a:cubicBezTo>
                    <a:cubicBezTo>
                      <a:pt x="76" y="119"/>
                      <a:pt x="64" y="125"/>
                      <a:pt x="49" y="125"/>
                    </a:cubicBezTo>
                    <a:close/>
                    <a:moveTo>
                      <a:pt x="56" y="29"/>
                    </a:moveTo>
                    <a:cubicBezTo>
                      <a:pt x="50" y="29"/>
                      <a:pt x="44" y="31"/>
                      <a:pt x="38" y="34"/>
                    </a:cubicBezTo>
                    <a:cubicBezTo>
                      <a:pt x="34" y="36"/>
                      <a:pt x="29" y="40"/>
                      <a:pt x="23" y="46"/>
                    </a:cubicBezTo>
                    <a:cubicBezTo>
                      <a:pt x="24" y="62"/>
                      <a:pt x="25" y="80"/>
                      <a:pt x="25" y="98"/>
                    </a:cubicBezTo>
                    <a:cubicBezTo>
                      <a:pt x="33" y="101"/>
                      <a:pt x="41" y="103"/>
                      <a:pt x="49" y="103"/>
                    </a:cubicBezTo>
                    <a:cubicBezTo>
                      <a:pt x="58" y="103"/>
                      <a:pt x="65" y="99"/>
                      <a:pt x="70" y="93"/>
                    </a:cubicBezTo>
                    <a:cubicBezTo>
                      <a:pt x="74" y="87"/>
                      <a:pt x="76" y="79"/>
                      <a:pt x="76" y="69"/>
                    </a:cubicBezTo>
                    <a:cubicBezTo>
                      <a:pt x="76" y="56"/>
                      <a:pt x="75" y="46"/>
                      <a:pt x="71" y="39"/>
                    </a:cubicBezTo>
                    <a:cubicBezTo>
                      <a:pt x="68" y="33"/>
                      <a:pt x="63" y="29"/>
                      <a:pt x="56" y="29"/>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4" name="Freeform 12"/>
              <p:cNvSpPr/>
              <p:nvPr/>
            </p:nvSpPr>
            <p:spPr bwMode="auto">
              <a:xfrm>
                <a:off x="4411" y="2273"/>
                <a:ext cx="1008" cy="967"/>
              </a:xfrm>
              <a:custGeom>
                <a:avLst/>
                <a:gdLst>
                  <a:gd name="T0" fmla="*/ 139 w 1234"/>
                  <a:gd name="T1" fmla="*/ 312 h 1185"/>
                  <a:gd name="T2" fmla="*/ 130 w 1234"/>
                  <a:gd name="T3" fmla="*/ 468 h 1185"/>
                  <a:gd name="T4" fmla="*/ 21 w 1234"/>
                  <a:gd name="T5" fmla="*/ 616 h 1185"/>
                  <a:gd name="T6" fmla="*/ 65 w 1234"/>
                  <a:gd name="T7" fmla="*/ 818 h 1185"/>
                  <a:gd name="T8" fmla="*/ 27 w 1234"/>
                  <a:gd name="T9" fmla="*/ 1005 h 1185"/>
                  <a:gd name="T10" fmla="*/ 95 w 1234"/>
                  <a:gd name="T11" fmla="*/ 1180 h 1185"/>
                  <a:gd name="T12" fmla="*/ 770 w 1234"/>
                  <a:gd name="T13" fmla="*/ 1180 h 1185"/>
                  <a:gd name="T14" fmla="*/ 1098 w 1234"/>
                  <a:gd name="T15" fmla="*/ 1180 h 1185"/>
                  <a:gd name="T16" fmla="*/ 1153 w 1234"/>
                  <a:gd name="T17" fmla="*/ 1180 h 1185"/>
                  <a:gd name="T18" fmla="*/ 1212 w 1234"/>
                  <a:gd name="T19" fmla="*/ 1064 h 1185"/>
                  <a:gd name="T20" fmla="*/ 1157 w 1234"/>
                  <a:gd name="T21" fmla="*/ 814 h 1185"/>
                  <a:gd name="T22" fmla="*/ 1209 w 1234"/>
                  <a:gd name="T23" fmla="*/ 606 h 1185"/>
                  <a:gd name="T24" fmla="*/ 1117 w 1234"/>
                  <a:gd name="T25" fmla="*/ 428 h 1185"/>
                  <a:gd name="T26" fmla="*/ 1104 w 1234"/>
                  <a:gd name="T27" fmla="*/ 277 h 1185"/>
                  <a:gd name="T28" fmla="*/ 1062 w 1234"/>
                  <a:gd name="T29" fmla="*/ 197 h 1185"/>
                  <a:gd name="T30" fmla="*/ 974 w 1234"/>
                  <a:gd name="T31" fmla="*/ 127 h 1185"/>
                  <a:gd name="T32" fmla="*/ 875 w 1234"/>
                  <a:gd name="T33" fmla="*/ 104 h 1185"/>
                  <a:gd name="T34" fmla="*/ 799 w 1234"/>
                  <a:gd name="T35" fmla="*/ 50 h 1185"/>
                  <a:gd name="T36" fmla="*/ 683 w 1234"/>
                  <a:gd name="T37" fmla="*/ 5 h 1185"/>
                  <a:gd name="T38" fmla="*/ 571 w 1234"/>
                  <a:gd name="T39" fmla="*/ 19 h 1185"/>
                  <a:gd name="T40" fmla="*/ 475 w 1234"/>
                  <a:gd name="T41" fmla="*/ 70 h 1185"/>
                  <a:gd name="T42" fmla="*/ 441 w 1234"/>
                  <a:gd name="T43" fmla="*/ 123 h 1185"/>
                  <a:gd name="T44" fmla="*/ 354 w 1234"/>
                  <a:gd name="T45" fmla="*/ 107 h 1185"/>
                  <a:gd name="T46" fmla="*/ 259 w 1234"/>
                  <a:gd name="T47" fmla="*/ 160 h 1185"/>
                  <a:gd name="T48" fmla="*/ 139 w 1234"/>
                  <a:gd name="T49" fmla="*/ 31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4" h="1185">
                    <a:moveTo>
                      <a:pt x="139" y="312"/>
                    </a:moveTo>
                    <a:cubicBezTo>
                      <a:pt x="116" y="366"/>
                      <a:pt x="116" y="413"/>
                      <a:pt x="130" y="468"/>
                    </a:cubicBezTo>
                    <a:cubicBezTo>
                      <a:pt x="56" y="448"/>
                      <a:pt x="34" y="567"/>
                      <a:pt x="21" y="616"/>
                    </a:cubicBezTo>
                    <a:cubicBezTo>
                      <a:pt x="0" y="695"/>
                      <a:pt x="20" y="751"/>
                      <a:pt x="65" y="818"/>
                    </a:cubicBezTo>
                    <a:cubicBezTo>
                      <a:pt x="19" y="874"/>
                      <a:pt x="13" y="936"/>
                      <a:pt x="27" y="1005"/>
                    </a:cubicBezTo>
                    <a:cubicBezTo>
                      <a:pt x="36" y="1050"/>
                      <a:pt x="61" y="1154"/>
                      <a:pt x="95" y="1180"/>
                    </a:cubicBezTo>
                    <a:cubicBezTo>
                      <a:pt x="320" y="1180"/>
                      <a:pt x="545" y="1180"/>
                      <a:pt x="770" y="1180"/>
                    </a:cubicBezTo>
                    <a:cubicBezTo>
                      <a:pt x="879" y="1180"/>
                      <a:pt x="988" y="1180"/>
                      <a:pt x="1098" y="1180"/>
                    </a:cubicBezTo>
                    <a:cubicBezTo>
                      <a:pt x="1111" y="1180"/>
                      <a:pt x="1141" y="1185"/>
                      <a:pt x="1153" y="1180"/>
                    </a:cubicBezTo>
                    <a:cubicBezTo>
                      <a:pt x="1186" y="1166"/>
                      <a:pt x="1204" y="1097"/>
                      <a:pt x="1212" y="1064"/>
                    </a:cubicBezTo>
                    <a:cubicBezTo>
                      <a:pt x="1234" y="978"/>
                      <a:pt x="1222" y="880"/>
                      <a:pt x="1157" y="814"/>
                    </a:cubicBezTo>
                    <a:cubicBezTo>
                      <a:pt x="1203" y="743"/>
                      <a:pt x="1217" y="691"/>
                      <a:pt x="1209" y="606"/>
                    </a:cubicBezTo>
                    <a:cubicBezTo>
                      <a:pt x="1202" y="534"/>
                      <a:pt x="1196" y="454"/>
                      <a:pt x="1117" y="428"/>
                    </a:cubicBezTo>
                    <a:cubicBezTo>
                      <a:pt x="1130" y="432"/>
                      <a:pt x="1107" y="285"/>
                      <a:pt x="1104" y="277"/>
                    </a:cubicBezTo>
                    <a:cubicBezTo>
                      <a:pt x="1095" y="251"/>
                      <a:pt x="1065" y="223"/>
                      <a:pt x="1062" y="197"/>
                    </a:cubicBezTo>
                    <a:cubicBezTo>
                      <a:pt x="1029" y="176"/>
                      <a:pt x="1009" y="143"/>
                      <a:pt x="974" y="127"/>
                    </a:cubicBezTo>
                    <a:cubicBezTo>
                      <a:pt x="940" y="111"/>
                      <a:pt x="909" y="111"/>
                      <a:pt x="875" y="104"/>
                    </a:cubicBezTo>
                    <a:cubicBezTo>
                      <a:pt x="840" y="97"/>
                      <a:pt x="829" y="70"/>
                      <a:pt x="799" y="50"/>
                    </a:cubicBezTo>
                    <a:cubicBezTo>
                      <a:pt x="762" y="25"/>
                      <a:pt x="728" y="9"/>
                      <a:pt x="683" y="5"/>
                    </a:cubicBezTo>
                    <a:cubicBezTo>
                      <a:pt x="638" y="0"/>
                      <a:pt x="614" y="5"/>
                      <a:pt x="571" y="19"/>
                    </a:cubicBezTo>
                    <a:cubicBezTo>
                      <a:pt x="537" y="30"/>
                      <a:pt x="508" y="61"/>
                      <a:pt x="475" y="70"/>
                    </a:cubicBezTo>
                    <a:cubicBezTo>
                      <a:pt x="463" y="87"/>
                      <a:pt x="444" y="100"/>
                      <a:pt x="441" y="123"/>
                    </a:cubicBezTo>
                    <a:cubicBezTo>
                      <a:pt x="443" y="104"/>
                      <a:pt x="363" y="106"/>
                      <a:pt x="354" y="107"/>
                    </a:cubicBezTo>
                    <a:cubicBezTo>
                      <a:pt x="314" y="114"/>
                      <a:pt x="289" y="135"/>
                      <a:pt x="259" y="160"/>
                    </a:cubicBezTo>
                    <a:cubicBezTo>
                      <a:pt x="205" y="207"/>
                      <a:pt x="168" y="245"/>
                      <a:pt x="139" y="3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5" name="Freeform 13"/>
              <p:cNvSpPr/>
              <p:nvPr/>
            </p:nvSpPr>
            <p:spPr bwMode="auto">
              <a:xfrm>
                <a:off x="4429" y="2250"/>
                <a:ext cx="77" cy="53"/>
              </a:xfrm>
              <a:custGeom>
                <a:avLst/>
                <a:gdLst>
                  <a:gd name="T0" fmla="*/ 6 w 95"/>
                  <a:gd name="T1" fmla="*/ 59 h 65"/>
                  <a:gd name="T2" fmla="*/ 44 w 95"/>
                  <a:gd name="T3" fmla="*/ 0 h 65"/>
                  <a:gd name="T4" fmla="*/ 54 w 95"/>
                  <a:gd name="T5" fmla="*/ 30 h 65"/>
                  <a:gd name="T6" fmla="*/ 88 w 95"/>
                  <a:gd name="T7" fmla="*/ 10 h 65"/>
                  <a:gd name="T8" fmla="*/ 77 w 95"/>
                  <a:gd name="T9" fmla="*/ 65 h 65"/>
                </a:gdLst>
                <a:ahLst/>
                <a:cxnLst>
                  <a:cxn ang="0">
                    <a:pos x="T0" y="T1"/>
                  </a:cxn>
                  <a:cxn ang="0">
                    <a:pos x="T2" y="T3"/>
                  </a:cxn>
                  <a:cxn ang="0">
                    <a:pos x="T4" y="T5"/>
                  </a:cxn>
                  <a:cxn ang="0">
                    <a:pos x="T6" y="T7"/>
                  </a:cxn>
                  <a:cxn ang="0">
                    <a:pos x="T8" y="T9"/>
                  </a:cxn>
                </a:cxnLst>
                <a:rect l="0" t="0" r="r" b="b"/>
                <a:pathLst>
                  <a:path w="95" h="65">
                    <a:moveTo>
                      <a:pt x="6" y="59"/>
                    </a:moveTo>
                    <a:cubicBezTo>
                      <a:pt x="0" y="46"/>
                      <a:pt x="30" y="11"/>
                      <a:pt x="44" y="0"/>
                    </a:cubicBezTo>
                    <a:cubicBezTo>
                      <a:pt x="51" y="8"/>
                      <a:pt x="51" y="19"/>
                      <a:pt x="54" y="30"/>
                    </a:cubicBezTo>
                    <a:cubicBezTo>
                      <a:pt x="65" y="23"/>
                      <a:pt x="75" y="12"/>
                      <a:pt x="88" y="10"/>
                    </a:cubicBezTo>
                    <a:cubicBezTo>
                      <a:pt x="95" y="25"/>
                      <a:pt x="85" y="52"/>
                      <a:pt x="77" y="65"/>
                    </a:cubicBezTo>
                  </a:path>
                </a:pathLst>
              </a:custGeom>
              <a:solidFill>
                <a:srgbClr val="B2907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6" name="Freeform 14"/>
              <p:cNvSpPr/>
              <p:nvPr/>
            </p:nvSpPr>
            <p:spPr bwMode="auto">
              <a:xfrm>
                <a:off x="4424" y="2245"/>
                <a:ext cx="87" cy="63"/>
              </a:xfrm>
              <a:custGeom>
                <a:avLst/>
                <a:gdLst>
                  <a:gd name="T0" fmla="*/ 47 w 107"/>
                  <a:gd name="T1" fmla="*/ 2 h 77"/>
                  <a:gd name="T2" fmla="*/ 7 w 107"/>
                  <a:gd name="T3" fmla="*/ 67 h 77"/>
                  <a:gd name="T4" fmla="*/ 13 w 107"/>
                  <a:gd name="T5" fmla="*/ 70 h 77"/>
                  <a:gd name="T6" fmla="*/ 17 w 107"/>
                  <a:gd name="T7" fmla="*/ 65 h 77"/>
                  <a:gd name="T8" fmla="*/ 16 w 107"/>
                  <a:gd name="T9" fmla="*/ 64 h 77"/>
                  <a:gd name="T10" fmla="*/ 16 w 107"/>
                  <a:gd name="T11" fmla="*/ 62 h 77"/>
                  <a:gd name="T12" fmla="*/ 49 w 107"/>
                  <a:gd name="T13" fmla="*/ 14 h 77"/>
                  <a:gd name="T14" fmla="*/ 53 w 107"/>
                  <a:gd name="T15" fmla="*/ 31 h 77"/>
                  <a:gd name="T16" fmla="*/ 55 w 107"/>
                  <a:gd name="T17" fmla="*/ 37 h 77"/>
                  <a:gd name="T18" fmla="*/ 58 w 107"/>
                  <a:gd name="T19" fmla="*/ 40 h 77"/>
                  <a:gd name="T20" fmla="*/ 62 w 107"/>
                  <a:gd name="T21" fmla="*/ 40 h 77"/>
                  <a:gd name="T22" fmla="*/ 73 w 107"/>
                  <a:gd name="T23" fmla="*/ 33 h 77"/>
                  <a:gd name="T24" fmla="*/ 90 w 107"/>
                  <a:gd name="T25" fmla="*/ 23 h 77"/>
                  <a:gd name="T26" fmla="*/ 91 w 107"/>
                  <a:gd name="T27" fmla="*/ 28 h 77"/>
                  <a:gd name="T28" fmla="*/ 78 w 107"/>
                  <a:gd name="T29" fmla="*/ 69 h 77"/>
                  <a:gd name="T30" fmla="*/ 78 w 107"/>
                  <a:gd name="T31" fmla="*/ 71 h 77"/>
                  <a:gd name="T32" fmla="*/ 80 w 107"/>
                  <a:gd name="T33" fmla="*/ 76 h 77"/>
                  <a:gd name="T34" fmla="*/ 87 w 107"/>
                  <a:gd name="T35" fmla="*/ 74 h 77"/>
                  <a:gd name="T36" fmla="*/ 99 w 107"/>
                  <a:gd name="T37" fmla="*/ 13 h 77"/>
                  <a:gd name="T38" fmla="*/ 93 w 107"/>
                  <a:gd name="T39" fmla="*/ 11 h 77"/>
                  <a:gd name="T40" fmla="*/ 67 w 107"/>
                  <a:gd name="T41" fmla="*/ 24 h 77"/>
                  <a:gd name="T42" fmla="*/ 63 w 107"/>
                  <a:gd name="T43" fmla="*/ 27 h 77"/>
                  <a:gd name="T44" fmla="*/ 54 w 107"/>
                  <a:gd name="T45" fmla="*/ 3 h 77"/>
                  <a:gd name="T46" fmla="*/ 47 w 107"/>
                  <a:gd name="T47" fmla="*/ 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77">
                    <a:moveTo>
                      <a:pt x="47" y="2"/>
                    </a:moveTo>
                    <a:cubicBezTo>
                      <a:pt x="35" y="12"/>
                      <a:pt x="0" y="49"/>
                      <a:pt x="7" y="67"/>
                    </a:cubicBezTo>
                    <a:cubicBezTo>
                      <a:pt x="8" y="70"/>
                      <a:pt x="11" y="71"/>
                      <a:pt x="13" y="70"/>
                    </a:cubicBezTo>
                    <a:cubicBezTo>
                      <a:pt x="15" y="69"/>
                      <a:pt x="17" y="68"/>
                      <a:pt x="17" y="65"/>
                    </a:cubicBezTo>
                    <a:cubicBezTo>
                      <a:pt x="17" y="65"/>
                      <a:pt x="17" y="64"/>
                      <a:pt x="16" y="64"/>
                    </a:cubicBezTo>
                    <a:cubicBezTo>
                      <a:pt x="16" y="63"/>
                      <a:pt x="16" y="62"/>
                      <a:pt x="16" y="62"/>
                    </a:cubicBezTo>
                    <a:cubicBezTo>
                      <a:pt x="16" y="51"/>
                      <a:pt x="34" y="27"/>
                      <a:pt x="49" y="14"/>
                    </a:cubicBezTo>
                    <a:cubicBezTo>
                      <a:pt x="51" y="19"/>
                      <a:pt x="52" y="24"/>
                      <a:pt x="53" y="31"/>
                    </a:cubicBezTo>
                    <a:cubicBezTo>
                      <a:pt x="55" y="37"/>
                      <a:pt x="55" y="37"/>
                      <a:pt x="55" y="37"/>
                    </a:cubicBezTo>
                    <a:cubicBezTo>
                      <a:pt x="55" y="38"/>
                      <a:pt x="56" y="40"/>
                      <a:pt x="58" y="40"/>
                    </a:cubicBezTo>
                    <a:cubicBezTo>
                      <a:pt x="59" y="41"/>
                      <a:pt x="61" y="41"/>
                      <a:pt x="62" y="40"/>
                    </a:cubicBezTo>
                    <a:cubicBezTo>
                      <a:pt x="73" y="33"/>
                      <a:pt x="73" y="33"/>
                      <a:pt x="73" y="33"/>
                    </a:cubicBezTo>
                    <a:cubicBezTo>
                      <a:pt x="79" y="29"/>
                      <a:pt x="84" y="25"/>
                      <a:pt x="90" y="23"/>
                    </a:cubicBezTo>
                    <a:cubicBezTo>
                      <a:pt x="91" y="25"/>
                      <a:pt x="91" y="26"/>
                      <a:pt x="91" y="28"/>
                    </a:cubicBezTo>
                    <a:cubicBezTo>
                      <a:pt x="91" y="42"/>
                      <a:pt x="85" y="58"/>
                      <a:pt x="78" y="69"/>
                    </a:cubicBezTo>
                    <a:cubicBezTo>
                      <a:pt x="78" y="70"/>
                      <a:pt x="78" y="70"/>
                      <a:pt x="78" y="71"/>
                    </a:cubicBezTo>
                    <a:cubicBezTo>
                      <a:pt x="78" y="73"/>
                      <a:pt x="78" y="75"/>
                      <a:pt x="80" y="76"/>
                    </a:cubicBezTo>
                    <a:cubicBezTo>
                      <a:pt x="82" y="77"/>
                      <a:pt x="86" y="76"/>
                      <a:pt x="87" y="74"/>
                    </a:cubicBezTo>
                    <a:cubicBezTo>
                      <a:pt x="96" y="59"/>
                      <a:pt x="107" y="31"/>
                      <a:pt x="99" y="13"/>
                    </a:cubicBezTo>
                    <a:cubicBezTo>
                      <a:pt x="97" y="11"/>
                      <a:pt x="95" y="10"/>
                      <a:pt x="93" y="11"/>
                    </a:cubicBezTo>
                    <a:cubicBezTo>
                      <a:pt x="83" y="13"/>
                      <a:pt x="75" y="19"/>
                      <a:pt x="67" y="24"/>
                    </a:cubicBezTo>
                    <a:cubicBezTo>
                      <a:pt x="67" y="24"/>
                      <a:pt x="65" y="26"/>
                      <a:pt x="63" y="27"/>
                    </a:cubicBezTo>
                    <a:cubicBezTo>
                      <a:pt x="62" y="18"/>
                      <a:pt x="60" y="10"/>
                      <a:pt x="54" y="3"/>
                    </a:cubicBezTo>
                    <a:cubicBezTo>
                      <a:pt x="52" y="1"/>
                      <a:pt x="49" y="0"/>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7" name="Freeform 15"/>
              <p:cNvSpPr/>
              <p:nvPr/>
            </p:nvSpPr>
            <p:spPr bwMode="auto">
              <a:xfrm>
                <a:off x="5310" y="2242"/>
                <a:ext cx="52" cy="58"/>
              </a:xfrm>
              <a:custGeom>
                <a:avLst/>
                <a:gdLst>
                  <a:gd name="T0" fmla="*/ 15 w 63"/>
                  <a:gd name="T1" fmla="*/ 71 h 71"/>
                  <a:gd name="T2" fmla="*/ 2 w 63"/>
                  <a:gd name="T3" fmla="*/ 23 h 71"/>
                  <a:gd name="T4" fmla="*/ 30 w 63"/>
                  <a:gd name="T5" fmla="*/ 32 h 71"/>
                  <a:gd name="T6" fmla="*/ 31 w 63"/>
                  <a:gd name="T7" fmla="*/ 0 h 71"/>
                  <a:gd name="T8" fmla="*/ 63 w 63"/>
                  <a:gd name="T9" fmla="*/ 42 h 71"/>
                </a:gdLst>
                <a:ahLst/>
                <a:cxnLst>
                  <a:cxn ang="0">
                    <a:pos x="T0" y="T1"/>
                  </a:cxn>
                  <a:cxn ang="0">
                    <a:pos x="T2" y="T3"/>
                  </a:cxn>
                  <a:cxn ang="0">
                    <a:pos x="T4" y="T5"/>
                  </a:cxn>
                  <a:cxn ang="0">
                    <a:pos x="T6" y="T7"/>
                  </a:cxn>
                  <a:cxn ang="0">
                    <a:pos x="T8" y="T9"/>
                  </a:cxn>
                </a:cxnLst>
                <a:rect l="0" t="0" r="r" b="b"/>
                <a:pathLst>
                  <a:path w="63" h="71">
                    <a:moveTo>
                      <a:pt x="15" y="71"/>
                    </a:moveTo>
                    <a:cubicBezTo>
                      <a:pt x="9" y="55"/>
                      <a:pt x="0" y="42"/>
                      <a:pt x="2" y="23"/>
                    </a:cubicBezTo>
                    <a:cubicBezTo>
                      <a:pt x="10" y="29"/>
                      <a:pt x="21" y="30"/>
                      <a:pt x="30" y="32"/>
                    </a:cubicBezTo>
                    <a:cubicBezTo>
                      <a:pt x="30" y="22"/>
                      <a:pt x="32" y="10"/>
                      <a:pt x="31" y="0"/>
                    </a:cubicBezTo>
                    <a:cubicBezTo>
                      <a:pt x="47" y="5"/>
                      <a:pt x="54" y="29"/>
                      <a:pt x="63" y="42"/>
                    </a:cubicBezTo>
                  </a:path>
                </a:pathLst>
              </a:custGeom>
              <a:solidFill>
                <a:srgbClr val="B2907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8" name="Freeform 16"/>
              <p:cNvSpPr/>
              <p:nvPr/>
            </p:nvSpPr>
            <p:spPr bwMode="auto">
              <a:xfrm>
                <a:off x="5307" y="2238"/>
                <a:ext cx="59" cy="67"/>
              </a:xfrm>
              <a:custGeom>
                <a:avLst/>
                <a:gdLst>
                  <a:gd name="T0" fmla="*/ 32 w 73"/>
                  <a:gd name="T1" fmla="*/ 2 h 82"/>
                  <a:gd name="T2" fmla="*/ 30 w 73"/>
                  <a:gd name="T3" fmla="*/ 6 h 82"/>
                  <a:gd name="T4" fmla="*/ 30 w 73"/>
                  <a:gd name="T5" fmla="*/ 20 h 82"/>
                  <a:gd name="T6" fmla="*/ 29 w 73"/>
                  <a:gd name="T7" fmla="*/ 31 h 82"/>
                  <a:gd name="T8" fmla="*/ 29 w 73"/>
                  <a:gd name="T9" fmla="*/ 31 h 82"/>
                  <a:gd name="T10" fmla="*/ 9 w 73"/>
                  <a:gd name="T11" fmla="*/ 24 h 82"/>
                  <a:gd name="T12" fmla="*/ 4 w 73"/>
                  <a:gd name="T13" fmla="*/ 23 h 82"/>
                  <a:gd name="T14" fmla="*/ 1 w 73"/>
                  <a:gd name="T15" fmla="*/ 28 h 82"/>
                  <a:gd name="T16" fmla="*/ 9 w 73"/>
                  <a:gd name="T17" fmla="*/ 65 h 82"/>
                  <a:gd name="T18" fmla="*/ 14 w 73"/>
                  <a:gd name="T19" fmla="*/ 78 h 82"/>
                  <a:gd name="T20" fmla="*/ 20 w 73"/>
                  <a:gd name="T21" fmla="*/ 81 h 82"/>
                  <a:gd name="T22" fmla="*/ 24 w 73"/>
                  <a:gd name="T23" fmla="*/ 76 h 82"/>
                  <a:gd name="T24" fmla="*/ 24 w 73"/>
                  <a:gd name="T25" fmla="*/ 75 h 82"/>
                  <a:gd name="T26" fmla="*/ 18 w 73"/>
                  <a:gd name="T27" fmla="*/ 61 h 82"/>
                  <a:gd name="T28" fmla="*/ 12 w 73"/>
                  <a:gd name="T29" fmla="*/ 36 h 82"/>
                  <a:gd name="T30" fmla="*/ 27 w 73"/>
                  <a:gd name="T31" fmla="*/ 41 h 82"/>
                  <a:gd name="T32" fmla="*/ 33 w 73"/>
                  <a:gd name="T33" fmla="*/ 42 h 82"/>
                  <a:gd name="T34" fmla="*/ 37 w 73"/>
                  <a:gd name="T35" fmla="*/ 41 h 82"/>
                  <a:gd name="T36" fmla="*/ 39 w 73"/>
                  <a:gd name="T37" fmla="*/ 36 h 82"/>
                  <a:gd name="T38" fmla="*/ 40 w 73"/>
                  <a:gd name="T39" fmla="*/ 14 h 82"/>
                  <a:gd name="T40" fmla="*/ 55 w 73"/>
                  <a:gd name="T41" fmla="*/ 36 h 82"/>
                  <a:gd name="T42" fmla="*/ 63 w 73"/>
                  <a:gd name="T43" fmla="*/ 50 h 82"/>
                  <a:gd name="T44" fmla="*/ 70 w 73"/>
                  <a:gd name="T45" fmla="*/ 52 h 82"/>
                  <a:gd name="T46" fmla="*/ 71 w 73"/>
                  <a:gd name="T47" fmla="*/ 44 h 82"/>
                  <a:gd name="T48" fmla="*/ 64 w 73"/>
                  <a:gd name="T49" fmla="*/ 31 h 82"/>
                  <a:gd name="T50" fmla="*/ 37 w 73"/>
                  <a:gd name="T51" fmla="*/ 1 h 82"/>
                  <a:gd name="T52" fmla="*/ 32 w 73"/>
                  <a:gd name="T53"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 h="82">
                    <a:moveTo>
                      <a:pt x="32" y="2"/>
                    </a:moveTo>
                    <a:cubicBezTo>
                      <a:pt x="31" y="2"/>
                      <a:pt x="30" y="4"/>
                      <a:pt x="30" y="6"/>
                    </a:cubicBezTo>
                    <a:cubicBezTo>
                      <a:pt x="30" y="20"/>
                      <a:pt x="30" y="20"/>
                      <a:pt x="30" y="20"/>
                    </a:cubicBezTo>
                    <a:cubicBezTo>
                      <a:pt x="30" y="20"/>
                      <a:pt x="30" y="26"/>
                      <a:pt x="29" y="31"/>
                    </a:cubicBezTo>
                    <a:cubicBezTo>
                      <a:pt x="29" y="31"/>
                      <a:pt x="29" y="31"/>
                      <a:pt x="29" y="31"/>
                    </a:cubicBezTo>
                    <a:cubicBezTo>
                      <a:pt x="21" y="29"/>
                      <a:pt x="14" y="28"/>
                      <a:pt x="9" y="24"/>
                    </a:cubicBezTo>
                    <a:cubicBezTo>
                      <a:pt x="8" y="23"/>
                      <a:pt x="6" y="23"/>
                      <a:pt x="4" y="23"/>
                    </a:cubicBezTo>
                    <a:cubicBezTo>
                      <a:pt x="3" y="24"/>
                      <a:pt x="1" y="26"/>
                      <a:pt x="1" y="28"/>
                    </a:cubicBezTo>
                    <a:cubicBezTo>
                      <a:pt x="0" y="42"/>
                      <a:pt x="4" y="54"/>
                      <a:pt x="9" y="65"/>
                    </a:cubicBezTo>
                    <a:cubicBezTo>
                      <a:pt x="14" y="78"/>
                      <a:pt x="14" y="78"/>
                      <a:pt x="14" y="78"/>
                    </a:cubicBezTo>
                    <a:cubicBezTo>
                      <a:pt x="15" y="80"/>
                      <a:pt x="18" y="82"/>
                      <a:pt x="20" y="81"/>
                    </a:cubicBezTo>
                    <a:cubicBezTo>
                      <a:pt x="23" y="80"/>
                      <a:pt x="24" y="78"/>
                      <a:pt x="24" y="76"/>
                    </a:cubicBezTo>
                    <a:cubicBezTo>
                      <a:pt x="24" y="76"/>
                      <a:pt x="24" y="75"/>
                      <a:pt x="24" y="75"/>
                    </a:cubicBezTo>
                    <a:cubicBezTo>
                      <a:pt x="18" y="61"/>
                      <a:pt x="18" y="61"/>
                      <a:pt x="18" y="61"/>
                    </a:cubicBezTo>
                    <a:cubicBezTo>
                      <a:pt x="15" y="53"/>
                      <a:pt x="12" y="45"/>
                      <a:pt x="12" y="36"/>
                    </a:cubicBezTo>
                    <a:cubicBezTo>
                      <a:pt x="17" y="38"/>
                      <a:pt x="22" y="40"/>
                      <a:pt x="27" y="41"/>
                    </a:cubicBezTo>
                    <a:cubicBezTo>
                      <a:pt x="33" y="42"/>
                      <a:pt x="33" y="42"/>
                      <a:pt x="33" y="42"/>
                    </a:cubicBezTo>
                    <a:cubicBezTo>
                      <a:pt x="35" y="42"/>
                      <a:pt x="36" y="42"/>
                      <a:pt x="37" y="41"/>
                    </a:cubicBezTo>
                    <a:cubicBezTo>
                      <a:pt x="39" y="40"/>
                      <a:pt x="39" y="38"/>
                      <a:pt x="39" y="36"/>
                    </a:cubicBezTo>
                    <a:cubicBezTo>
                      <a:pt x="39" y="36"/>
                      <a:pt x="40" y="18"/>
                      <a:pt x="40" y="14"/>
                    </a:cubicBezTo>
                    <a:cubicBezTo>
                      <a:pt x="46" y="19"/>
                      <a:pt x="51" y="28"/>
                      <a:pt x="55" y="36"/>
                    </a:cubicBezTo>
                    <a:cubicBezTo>
                      <a:pt x="63" y="50"/>
                      <a:pt x="63" y="50"/>
                      <a:pt x="63" y="50"/>
                    </a:cubicBezTo>
                    <a:cubicBezTo>
                      <a:pt x="64" y="52"/>
                      <a:pt x="67" y="53"/>
                      <a:pt x="70" y="52"/>
                    </a:cubicBezTo>
                    <a:cubicBezTo>
                      <a:pt x="72" y="50"/>
                      <a:pt x="73" y="47"/>
                      <a:pt x="71" y="44"/>
                    </a:cubicBezTo>
                    <a:cubicBezTo>
                      <a:pt x="64" y="31"/>
                      <a:pt x="64" y="31"/>
                      <a:pt x="64" y="31"/>
                    </a:cubicBezTo>
                    <a:cubicBezTo>
                      <a:pt x="58" y="19"/>
                      <a:pt x="50" y="4"/>
                      <a:pt x="37" y="1"/>
                    </a:cubicBezTo>
                    <a:cubicBezTo>
                      <a:pt x="35" y="0"/>
                      <a:pt x="34" y="1"/>
                      <a:pt x="32"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69" name="Freeform 17"/>
              <p:cNvSpPr/>
              <p:nvPr/>
            </p:nvSpPr>
            <p:spPr bwMode="auto">
              <a:xfrm>
                <a:off x="4400" y="2283"/>
                <a:ext cx="125" cy="361"/>
              </a:xfrm>
              <a:custGeom>
                <a:avLst/>
                <a:gdLst>
                  <a:gd name="T0" fmla="*/ 153 w 153"/>
                  <a:gd name="T1" fmla="*/ 283 h 443"/>
                  <a:gd name="T2" fmla="*/ 97 w 153"/>
                  <a:gd name="T3" fmla="*/ 127 h 443"/>
                  <a:gd name="T4" fmla="*/ 109 w 153"/>
                  <a:gd name="T5" fmla="*/ 52 h 443"/>
                  <a:gd name="T6" fmla="*/ 91 w 153"/>
                  <a:gd name="T7" fmla="*/ 11 h 443"/>
                  <a:gd name="T8" fmla="*/ 35 w 153"/>
                  <a:gd name="T9" fmla="*/ 23 h 443"/>
                  <a:gd name="T10" fmla="*/ 16 w 153"/>
                  <a:gd name="T11" fmla="*/ 99 h 443"/>
                  <a:gd name="T12" fmla="*/ 20 w 153"/>
                  <a:gd name="T13" fmla="*/ 277 h 443"/>
                  <a:gd name="T14" fmla="*/ 141 w 153"/>
                  <a:gd name="T15" fmla="*/ 443 h 4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443">
                    <a:moveTo>
                      <a:pt x="153" y="283"/>
                    </a:moveTo>
                    <a:cubicBezTo>
                      <a:pt x="103" y="282"/>
                      <a:pt x="95" y="161"/>
                      <a:pt x="97" y="127"/>
                    </a:cubicBezTo>
                    <a:cubicBezTo>
                      <a:pt x="98" y="103"/>
                      <a:pt x="103" y="75"/>
                      <a:pt x="109" y="52"/>
                    </a:cubicBezTo>
                    <a:cubicBezTo>
                      <a:pt x="116" y="21"/>
                      <a:pt x="123" y="19"/>
                      <a:pt x="91" y="11"/>
                    </a:cubicBezTo>
                    <a:cubicBezTo>
                      <a:pt x="66" y="4"/>
                      <a:pt x="50" y="0"/>
                      <a:pt x="35" y="23"/>
                    </a:cubicBezTo>
                    <a:cubicBezTo>
                      <a:pt x="23" y="43"/>
                      <a:pt x="21" y="76"/>
                      <a:pt x="16" y="99"/>
                    </a:cubicBezTo>
                    <a:cubicBezTo>
                      <a:pt x="5" y="156"/>
                      <a:pt x="0" y="222"/>
                      <a:pt x="20" y="277"/>
                    </a:cubicBezTo>
                    <a:cubicBezTo>
                      <a:pt x="45" y="346"/>
                      <a:pt x="91" y="394"/>
                      <a:pt x="141" y="443"/>
                    </a:cubicBezTo>
                  </a:path>
                </a:pathLst>
              </a:custGeom>
              <a:solidFill>
                <a:srgbClr val="FCCFA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0" name="Freeform 18"/>
              <p:cNvSpPr/>
              <p:nvPr/>
            </p:nvSpPr>
            <p:spPr bwMode="auto">
              <a:xfrm>
                <a:off x="4398" y="2278"/>
                <a:ext cx="131" cy="370"/>
              </a:xfrm>
              <a:custGeom>
                <a:avLst/>
                <a:gdLst>
                  <a:gd name="T0" fmla="*/ 34 w 161"/>
                  <a:gd name="T1" fmla="*/ 26 h 454"/>
                  <a:gd name="T2" fmla="*/ 17 w 161"/>
                  <a:gd name="T3" fmla="*/ 87 h 454"/>
                  <a:gd name="T4" fmla="*/ 14 w 161"/>
                  <a:gd name="T5" fmla="*/ 104 h 454"/>
                  <a:gd name="T6" fmla="*/ 18 w 161"/>
                  <a:gd name="T7" fmla="*/ 285 h 454"/>
                  <a:gd name="T8" fmla="*/ 141 w 161"/>
                  <a:gd name="T9" fmla="*/ 452 h 454"/>
                  <a:gd name="T10" fmla="*/ 148 w 161"/>
                  <a:gd name="T11" fmla="*/ 452 h 454"/>
                  <a:gd name="T12" fmla="*/ 148 w 161"/>
                  <a:gd name="T13" fmla="*/ 445 h 454"/>
                  <a:gd name="T14" fmla="*/ 28 w 161"/>
                  <a:gd name="T15" fmla="*/ 281 h 454"/>
                  <a:gd name="T16" fmla="*/ 24 w 161"/>
                  <a:gd name="T17" fmla="*/ 106 h 454"/>
                  <a:gd name="T18" fmla="*/ 27 w 161"/>
                  <a:gd name="T19" fmla="*/ 89 h 454"/>
                  <a:gd name="T20" fmla="*/ 43 w 161"/>
                  <a:gd name="T21" fmla="*/ 32 h 454"/>
                  <a:gd name="T22" fmla="*/ 93 w 161"/>
                  <a:gd name="T23" fmla="*/ 22 h 454"/>
                  <a:gd name="T24" fmla="*/ 112 w 161"/>
                  <a:gd name="T25" fmla="*/ 29 h 454"/>
                  <a:gd name="T26" fmla="*/ 110 w 161"/>
                  <a:gd name="T27" fmla="*/ 45 h 454"/>
                  <a:gd name="T28" fmla="*/ 107 w 161"/>
                  <a:gd name="T29" fmla="*/ 57 h 454"/>
                  <a:gd name="T30" fmla="*/ 95 w 161"/>
                  <a:gd name="T31" fmla="*/ 132 h 454"/>
                  <a:gd name="T32" fmla="*/ 129 w 161"/>
                  <a:gd name="T33" fmla="*/ 281 h 454"/>
                  <a:gd name="T34" fmla="*/ 156 w 161"/>
                  <a:gd name="T35" fmla="*/ 294 h 454"/>
                  <a:gd name="T36" fmla="*/ 161 w 161"/>
                  <a:gd name="T37" fmla="*/ 289 h 454"/>
                  <a:gd name="T38" fmla="*/ 156 w 161"/>
                  <a:gd name="T39" fmla="*/ 284 h 454"/>
                  <a:gd name="T40" fmla="*/ 136 w 161"/>
                  <a:gd name="T41" fmla="*/ 274 h 454"/>
                  <a:gd name="T42" fmla="*/ 105 w 161"/>
                  <a:gd name="T43" fmla="*/ 133 h 454"/>
                  <a:gd name="T44" fmla="*/ 117 w 161"/>
                  <a:gd name="T45" fmla="*/ 59 h 454"/>
                  <a:gd name="T46" fmla="*/ 120 w 161"/>
                  <a:gd name="T47" fmla="*/ 48 h 454"/>
                  <a:gd name="T48" fmla="*/ 121 w 161"/>
                  <a:gd name="T49" fmla="*/ 24 h 454"/>
                  <a:gd name="T50" fmla="*/ 95 w 161"/>
                  <a:gd name="T51" fmla="*/ 12 h 454"/>
                  <a:gd name="T52" fmla="*/ 34 w 161"/>
                  <a:gd name="T53" fmla="*/ 2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454">
                    <a:moveTo>
                      <a:pt x="34" y="26"/>
                    </a:moveTo>
                    <a:cubicBezTo>
                      <a:pt x="24" y="43"/>
                      <a:pt x="20" y="66"/>
                      <a:pt x="17" y="87"/>
                    </a:cubicBezTo>
                    <a:cubicBezTo>
                      <a:pt x="14" y="104"/>
                      <a:pt x="14" y="104"/>
                      <a:pt x="14" y="104"/>
                    </a:cubicBezTo>
                    <a:cubicBezTo>
                      <a:pt x="0" y="180"/>
                      <a:pt x="1" y="239"/>
                      <a:pt x="18" y="285"/>
                    </a:cubicBezTo>
                    <a:cubicBezTo>
                      <a:pt x="44" y="355"/>
                      <a:pt x="91" y="404"/>
                      <a:pt x="141" y="452"/>
                    </a:cubicBezTo>
                    <a:cubicBezTo>
                      <a:pt x="143" y="454"/>
                      <a:pt x="146" y="454"/>
                      <a:pt x="148" y="452"/>
                    </a:cubicBezTo>
                    <a:cubicBezTo>
                      <a:pt x="150" y="450"/>
                      <a:pt x="150" y="447"/>
                      <a:pt x="148" y="445"/>
                    </a:cubicBezTo>
                    <a:cubicBezTo>
                      <a:pt x="99" y="398"/>
                      <a:pt x="53" y="349"/>
                      <a:pt x="28" y="281"/>
                    </a:cubicBezTo>
                    <a:cubicBezTo>
                      <a:pt x="11" y="237"/>
                      <a:pt x="10" y="180"/>
                      <a:pt x="24" y="106"/>
                    </a:cubicBezTo>
                    <a:cubicBezTo>
                      <a:pt x="27" y="89"/>
                      <a:pt x="27" y="89"/>
                      <a:pt x="27" y="89"/>
                    </a:cubicBezTo>
                    <a:cubicBezTo>
                      <a:pt x="30" y="69"/>
                      <a:pt x="34" y="46"/>
                      <a:pt x="43" y="32"/>
                    </a:cubicBezTo>
                    <a:cubicBezTo>
                      <a:pt x="55" y="12"/>
                      <a:pt x="67" y="15"/>
                      <a:pt x="93" y="22"/>
                    </a:cubicBezTo>
                    <a:cubicBezTo>
                      <a:pt x="101" y="24"/>
                      <a:pt x="111" y="27"/>
                      <a:pt x="112" y="29"/>
                    </a:cubicBezTo>
                    <a:cubicBezTo>
                      <a:pt x="114" y="32"/>
                      <a:pt x="112" y="37"/>
                      <a:pt x="110" y="45"/>
                    </a:cubicBezTo>
                    <a:cubicBezTo>
                      <a:pt x="107" y="57"/>
                      <a:pt x="107" y="57"/>
                      <a:pt x="107" y="57"/>
                    </a:cubicBezTo>
                    <a:cubicBezTo>
                      <a:pt x="103" y="72"/>
                      <a:pt x="96" y="103"/>
                      <a:pt x="95" y="132"/>
                    </a:cubicBezTo>
                    <a:cubicBezTo>
                      <a:pt x="94" y="155"/>
                      <a:pt x="96" y="247"/>
                      <a:pt x="129" y="281"/>
                    </a:cubicBezTo>
                    <a:cubicBezTo>
                      <a:pt x="137" y="290"/>
                      <a:pt x="146" y="294"/>
                      <a:pt x="156" y="294"/>
                    </a:cubicBezTo>
                    <a:cubicBezTo>
                      <a:pt x="159" y="294"/>
                      <a:pt x="161" y="292"/>
                      <a:pt x="161" y="289"/>
                    </a:cubicBezTo>
                    <a:cubicBezTo>
                      <a:pt x="161" y="286"/>
                      <a:pt x="159" y="284"/>
                      <a:pt x="156" y="284"/>
                    </a:cubicBezTo>
                    <a:cubicBezTo>
                      <a:pt x="149" y="284"/>
                      <a:pt x="142" y="280"/>
                      <a:pt x="136" y="274"/>
                    </a:cubicBezTo>
                    <a:cubicBezTo>
                      <a:pt x="109" y="245"/>
                      <a:pt x="104" y="160"/>
                      <a:pt x="105" y="133"/>
                    </a:cubicBezTo>
                    <a:cubicBezTo>
                      <a:pt x="106" y="112"/>
                      <a:pt x="110" y="85"/>
                      <a:pt x="117" y="59"/>
                    </a:cubicBezTo>
                    <a:cubicBezTo>
                      <a:pt x="120" y="48"/>
                      <a:pt x="120" y="48"/>
                      <a:pt x="120" y="48"/>
                    </a:cubicBezTo>
                    <a:cubicBezTo>
                      <a:pt x="123" y="37"/>
                      <a:pt x="125" y="30"/>
                      <a:pt x="121" y="24"/>
                    </a:cubicBezTo>
                    <a:cubicBezTo>
                      <a:pt x="118" y="18"/>
                      <a:pt x="111" y="16"/>
                      <a:pt x="95" y="12"/>
                    </a:cubicBezTo>
                    <a:cubicBezTo>
                      <a:pt x="70" y="5"/>
                      <a:pt x="50" y="0"/>
                      <a:pt x="34" y="26"/>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1" name="Freeform 19"/>
              <p:cNvSpPr/>
              <p:nvPr/>
            </p:nvSpPr>
            <p:spPr bwMode="auto">
              <a:xfrm>
                <a:off x="5319" y="2272"/>
                <a:ext cx="93" cy="345"/>
              </a:xfrm>
              <a:custGeom>
                <a:avLst/>
                <a:gdLst>
                  <a:gd name="T0" fmla="*/ 0 w 114"/>
                  <a:gd name="T1" fmla="*/ 284 h 423"/>
                  <a:gd name="T2" fmla="*/ 36 w 114"/>
                  <a:gd name="T3" fmla="*/ 144 h 423"/>
                  <a:gd name="T4" fmla="*/ 8 w 114"/>
                  <a:gd name="T5" fmla="*/ 25 h 423"/>
                  <a:gd name="T6" fmla="*/ 55 w 114"/>
                  <a:gd name="T7" fmla="*/ 6 h 423"/>
                  <a:gd name="T8" fmla="*/ 88 w 114"/>
                  <a:gd name="T9" fmla="*/ 63 h 423"/>
                  <a:gd name="T10" fmla="*/ 111 w 114"/>
                  <a:gd name="T11" fmla="*/ 203 h 423"/>
                  <a:gd name="T12" fmla="*/ 7 w 114"/>
                  <a:gd name="T13" fmla="*/ 423 h 423"/>
                </a:gdLst>
                <a:ahLst/>
                <a:cxnLst>
                  <a:cxn ang="0">
                    <a:pos x="T0" y="T1"/>
                  </a:cxn>
                  <a:cxn ang="0">
                    <a:pos x="T2" y="T3"/>
                  </a:cxn>
                  <a:cxn ang="0">
                    <a:pos x="T4" y="T5"/>
                  </a:cxn>
                  <a:cxn ang="0">
                    <a:pos x="T6" y="T7"/>
                  </a:cxn>
                  <a:cxn ang="0">
                    <a:pos x="T8" y="T9"/>
                  </a:cxn>
                  <a:cxn ang="0">
                    <a:pos x="T10" y="T11"/>
                  </a:cxn>
                  <a:cxn ang="0">
                    <a:pos x="T12" y="T13"/>
                  </a:cxn>
                </a:cxnLst>
                <a:rect l="0" t="0" r="r" b="b"/>
                <a:pathLst>
                  <a:path w="114" h="423">
                    <a:moveTo>
                      <a:pt x="0" y="284"/>
                    </a:moveTo>
                    <a:cubicBezTo>
                      <a:pt x="42" y="271"/>
                      <a:pt x="38" y="179"/>
                      <a:pt x="36" y="144"/>
                    </a:cubicBezTo>
                    <a:cubicBezTo>
                      <a:pt x="34" y="99"/>
                      <a:pt x="16" y="65"/>
                      <a:pt x="8" y="25"/>
                    </a:cubicBezTo>
                    <a:cubicBezTo>
                      <a:pt x="24" y="18"/>
                      <a:pt x="39" y="0"/>
                      <a:pt x="55" y="6"/>
                    </a:cubicBezTo>
                    <a:cubicBezTo>
                      <a:pt x="69" y="11"/>
                      <a:pt x="83" y="50"/>
                      <a:pt x="88" y="63"/>
                    </a:cubicBezTo>
                    <a:cubicBezTo>
                      <a:pt x="104" y="107"/>
                      <a:pt x="108" y="156"/>
                      <a:pt x="111" y="203"/>
                    </a:cubicBezTo>
                    <a:cubicBezTo>
                      <a:pt x="114" y="279"/>
                      <a:pt x="89" y="393"/>
                      <a:pt x="7" y="423"/>
                    </a:cubicBezTo>
                  </a:path>
                </a:pathLst>
              </a:custGeom>
              <a:solidFill>
                <a:srgbClr val="FCCFA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2" name="Freeform 20"/>
              <p:cNvSpPr/>
              <p:nvPr/>
            </p:nvSpPr>
            <p:spPr bwMode="auto">
              <a:xfrm>
                <a:off x="5315" y="2269"/>
                <a:ext cx="102" cy="353"/>
              </a:xfrm>
              <a:custGeom>
                <a:avLst/>
                <a:gdLst>
                  <a:gd name="T0" fmla="*/ 25 w 125"/>
                  <a:gd name="T1" fmla="*/ 16 h 433"/>
                  <a:gd name="T2" fmla="*/ 10 w 125"/>
                  <a:gd name="T3" fmla="*/ 24 h 433"/>
                  <a:gd name="T4" fmla="*/ 7 w 125"/>
                  <a:gd name="T5" fmla="*/ 30 h 433"/>
                  <a:gd name="T6" fmla="*/ 19 w 125"/>
                  <a:gd name="T7" fmla="*/ 73 h 433"/>
                  <a:gd name="T8" fmla="*/ 36 w 125"/>
                  <a:gd name="T9" fmla="*/ 149 h 433"/>
                  <a:gd name="T10" fmla="*/ 4 w 125"/>
                  <a:gd name="T11" fmla="*/ 283 h 433"/>
                  <a:gd name="T12" fmla="*/ 1 w 125"/>
                  <a:gd name="T13" fmla="*/ 289 h 433"/>
                  <a:gd name="T14" fmla="*/ 7 w 125"/>
                  <a:gd name="T15" fmla="*/ 292 h 433"/>
                  <a:gd name="T16" fmla="*/ 47 w 125"/>
                  <a:gd name="T17" fmla="*/ 183 h 433"/>
                  <a:gd name="T18" fmla="*/ 46 w 125"/>
                  <a:gd name="T19" fmla="*/ 148 h 433"/>
                  <a:gd name="T20" fmla="*/ 29 w 125"/>
                  <a:gd name="T21" fmla="*/ 70 h 433"/>
                  <a:gd name="T22" fmla="*/ 18 w 125"/>
                  <a:gd name="T23" fmla="*/ 31 h 433"/>
                  <a:gd name="T24" fmla="*/ 31 w 125"/>
                  <a:gd name="T25" fmla="*/ 24 h 433"/>
                  <a:gd name="T26" fmla="*/ 58 w 125"/>
                  <a:gd name="T27" fmla="*/ 15 h 433"/>
                  <a:gd name="T28" fmla="*/ 87 w 125"/>
                  <a:gd name="T29" fmla="*/ 67 h 433"/>
                  <a:gd name="T30" fmla="*/ 88 w 125"/>
                  <a:gd name="T31" fmla="*/ 69 h 433"/>
                  <a:gd name="T32" fmla="*/ 110 w 125"/>
                  <a:gd name="T33" fmla="*/ 207 h 433"/>
                  <a:gd name="T34" fmla="*/ 10 w 125"/>
                  <a:gd name="T35" fmla="*/ 422 h 433"/>
                  <a:gd name="T36" fmla="*/ 7 w 125"/>
                  <a:gd name="T37" fmla="*/ 429 h 433"/>
                  <a:gd name="T38" fmla="*/ 14 w 125"/>
                  <a:gd name="T39" fmla="*/ 432 h 433"/>
                  <a:gd name="T40" fmla="*/ 121 w 125"/>
                  <a:gd name="T41" fmla="*/ 206 h 433"/>
                  <a:gd name="T42" fmla="*/ 98 w 125"/>
                  <a:gd name="T43" fmla="*/ 66 h 433"/>
                  <a:gd name="T44" fmla="*/ 97 w 125"/>
                  <a:gd name="T45" fmla="*/ 64 h 433"/>
                  <a:gd name="T46" fmla="*/ 61 w 125"/>
                  <a:gd name="T47" fmla="*/ 5 h 433"/>
                  <a:gd name="T48" fmla="*/ 25 w 125"/>
                  <a:gd name="T49" fmla="*/ 1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433">
                    <a:moveTo>
                      <a:pt x="25" y="16"/>
                    </a:moveTo>
                    <a:cubicBezTo>
                      <a:pt x="10" y="24"/>
                      <a:pt x="10" y="24"/>
                      <a:pt x="10" y="24"/>
                    </a:cubicBezTo>
                    <a:cubicBezTo>
                      <a:pt x="8" y="26"/>
                      <a:pt x="7" y="28"/>
                      <a:pt x="7" y="30"/>
                    </a:cubicBezTo>
                    <a:cubicBezTo>
                      <a:pt x="19" y="73"/>
                      <a:pt x="19" y="73"/>
                      <a:pt x="19" y="73"/>
                    </a:cubicBezTo>
                    <a:cubicBezTo>
                      <a:pt x="27" y="96"/>
                      <a:pt x="34" y="120"/>
                      <a:pt x="36" y="149"/>
                    </a:cubicBezTo>
                    <a:cubicBezTo>
                      <a:pt x="38" y="179"/>
                      <a:pt x="42" y="271"/>
                      <a:pt x="4" y="283"/>
                    </a:cubicBezTo>
                    <a:cubicBezTo>
                      <a:pt x="1" y="283"/>
                      <a:pt x="0" y="286"/>
                      <a:pt x="1" y="289"/>
                    </a:cubicBezTo>
                    <a:cubicBezTo>
                      <a:pt x="1" y="292"/>
                      <a:pt x="4" y="293"/>
                      <a:pt x="7" y="292"/>
                    </a:cubicBezTo>
                    <a:cubicBezTo>
                      <a:pt x="40" y="283"/>
                      <a:pt x="47" y="232"/>
                      <a:pt x="47" y="183"/>
                    </a:cubicBezTo>
                    <a:cubicBezTo>
                      <a:pt x="47" y="171"/>
                      <a:pt x="47" y="159"/>
                      <a:pt x="46" y="148"/>
                    </a:cubicBezTo>
                    <a:cubicBezTo>
                      <a:pt x="45" y="119"/>
                      <a:pt x="37" y="94"/>
                      <a:pt x="29" y="70"/>
                    </a:cubicBezTo>
                    <a:cubicBezTo>
                      <a:pt x="29" y="70"/>
                      <a:pt x="20" y="37"/>
                      <a:pt x="18" y="31"/>
                    </a:cubicBezTo>
                    <a:cubicBezTo>
                      <a:pt x="23" y="29"/>
                      <a:pt x="31" y="24"/>
                      <a:pt x="31" y="24"/>
                    </a:cubicBezTo>
                    <a:cubicBezTo>
                      <a:pt x="41" y="18"/>
                      <a:pt x="50" y="12"/>
                      <a:pt x="58" y="15"/>
                    </a:cubicBezTo>
                    <a:cubicBezTo>
                      <a:pt x="69" y="19"/>
                      <a:pt x="83" y="55"/>
                      <a:pt x="87" y="67"/>
                    </a:cubicBezTo>
                    <a:cubicBezTo>
                      <a:pt x="88" y="69"/>
                      <a:pt x="88" y="69"/>
                      <a:pt x="88" y="69"/>
                    </a:cubicBezTo>
                    <a:cubicBezTo>
                      <a:pt x="104" y="113"/>
                      <a:pt x="108" y="163"/>
                      <a:pt x="110" y="207"/>
                    </a:cubicBezTo>
                    <a:cubicBezTo>
                      <a:pt x="114" y="268"/>
                      <a:pt x="97" y="391"/>
                      <a:pt x="10" y="422"/>
                    </a:cubicBezTo>
                    <a:cubicBezTo>
                      <a:pt x="8" y="423"/>
                      <a:pt x="6" y="426"/>
                      <a:pt x="7" y="429"/>
                    </a:cubicBezTo>
                    <a:cubicBezTo>
                      <a:pt x="8" y="431"/>
                      <a:pt x="11" y="433"/>
                      <a:pt x="14" y="432"/>
                    </a:cubicBezTo>
                    <a:cubicBezTo>
                      <a:pt x="94" y="403"/>
                      <a:pt x="125" y="295"/>
                      <a:pt x="121" y="206"/>
                    </a:cubicBezTo>
                    <a:cubicBezTo>
                      <a:pt x="118" y="162"/>
                      <a:pt x="115" y="111"/>
                      <a:pt x="98" y="66"/>
                    </a:cubicBezTo>
                    <a:cubicBezTo>
                      <a:pt x="97" y="64"/>
                      <a:pt x="97" y="64"/>
                      <a:pt x="97" y="64"/>
                    </a:cubicBezTo>
                    <a:cubicBezTo>
                      <a:pt x="87" y="38"/>
                      <a:pt x="76" y="10"/>
                      <a:pt x="61" y="5"/>
                    </a:cubicBezTo>
                    <a:cubicBezTo>
                      <a:pt x="48" y="0"/>
                      <a:pt x="37" y="8"/>
                      <a:pt x="25" y="16"/>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3" name="Freeform 21"/>
              <p:cNvSpPr/>
              <p:nvPr/>
            </p:nvSpPr>
            <p:spPr bwMode="auto">
              <a:xfrm>
                <a:off x="4684" y="2480"/>
                <a:ext cx="499" cy="309"/>
              </a:xfrm>
              <a:custGeom>
                <a:avLst/>
                <a:gdLst>
                  <a:gd name="T0" fmla="*/ 168 w 612"/>
                  <a:gd name="T1" fmla="*/ 0 h 378"/>
                  <a:gd name="T2" fmla="*/ 106 w 612"/>
                  <a:gd name="T3" fmla="*/ 34 h 378"/>
                  <a:gd name="T4" fmla="*/ 51 w 612"/>
                  <a:gd name="T5" fmla="*/ 67 h 378"/>
                  <a:gd name="T6" fmla="*/ 4 w 612"/>
                  <a:gd name="T7" fmla="*/ 174 h 378"/>
                  <a:gd name="T8" fmla="*/ 21 w 612"/>
                  <a:gd name="T9" fmla="*/ 294 h 378"/>
                  <a:gd name="T10" fmla="*/ 126 w 612"/>
                  <a:gd name="T11" fmla="*/ 357 h 378"/>
                  <a:gd name="T12" fmla="*/ 253 w 612"/>
                  <a:gd name="T13" fmla="*/ 369 h 378"/>
                  <a:gd name="T14" fmla="*/ 375 w 612"/>
                  <a:gd name="T15" fmla="*/ 374 h 378"/>
                  <a:gd name="T16" fmla="*/ 491 w 612"/>
                  <a:gd name="T17" fmla="*/ 335 h 378"/>
                  <a:gd name="T18" fmla="*/ 575 w 612"/>
                  <a:gd name="T19" fmla="*/ 277 h 378"/>
                  <a:gd name="T20" fmla="*/ 578 w 612"/>
                  <a:gd name="T21" fmla="*/ 94 h 378"/>
                  <a:gd name="T22" fmla="*/ 508 w 612"/>
                  <a:gd name="T23" fmla="*/ 49 h 378"/>
                  <a:gd name="T24" fmla="*/ 436 w 612"/>
                  <a:gd name="T25" fmla="*/ 7 h 378"/>
                  <a:gd name="T26" fmla="*/ 405 w 612"/>
                  <a:gd name="T27" fmla="*/ 102 h 378"/>
                  <a:gd name="T28" fmla="*/ 303 w 612"/>
                  <a:gd name="T29" fmla="*/ 135 h 378"/>
                  <a:gd name="T30" fmla="*/ 161 w 612"/>
                  <a:gd name="T31" fmla="*/ 2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2" h="378">
                    <a:moveTo>
                      <a:pt x="168" y="0"/>
                    </a:moveTo>
                    <a:cubicBezTo>
                      <a:pt x="148" y="5"/>
                      <a:pt x="126" y="25"/>
                      <a:pt x="106" y="34"/>
                    </a:cubicBezTo>
                    <a:cubicBezTo>
                      <a:pt x="87" y="43"/>
                      <a:pt x="67" y="53"/>
                      <a:pt x="51" y="67"/>
                    </a:cubicBezTo>
                    <a:cubicBezTo>
                      <a:pt x="17" y="95"/>
                      <a:pt x="8" y="133"/>
                      <a:pt x="4" y="174"/>
                    </a:cubicBezTo>
                    <a:cubicBezTo>
                      <a:pt x="0" y="214"/>
                      <a:pt x="4" y="260"/>
                      <a:pt x="21" y="294"/>
                    </a:cubicBezTo>
                    <a:cubicBezTo>
                      <a:pt x="43" y="338"/>
                      <a:pt x="81" y="349"/>
                      <a:pt x="126" y="357"/>
                    </a:cubicBezTo>
                    <a:cubicBezTo>
                      <a:pt x="168" y="363"/>
                      <a:pt x="211" y="361"/>
                      <a:pt x="253" y="369"/>
                    </a:cubicBezTo>
                    <a:cubicBezTo>
                      <a:pt x="292" y="377"/>
                      <a:pt x="334" y="378"/>
                      <a:pt x="375" y="374"/>
                    </a:cubicBezTo>
                    <a:cubicBezTo>
                      <a:pt x="420" y="369"/>
                      <a:pt x="451" y="352"/>
                      <a:pt x="491" y="335"/>
                    </a:cubicBezTo>
                    <a:cubicBezTo>
                      <a:pt x="520" y="321"/>
                      <a:pt x="557" y="306"/>
                      <a:pt x="575" y="277"/>
                    </a:cubicBezTo>
                    <a:cubicBezTo>
                      <a:pt x="600" y="234"/>
                      <a:pt x="612" y="135"/>
                      <a:pt x="578" y="94"/>
                    </a:cubicBezTo>
                    <a:cubicBezTo>
                      <a:pt x="559" y="71"/>
                      <a:pt x="534" y="63"/>
                      <a:pt x="508" y="49"/>
                    </a:cubicBezTo>
                    <a:cubicBezTo>
                      <a:pt x="485" y="37"/>
                      <a:pt x="460" y="17"/>
                      <a:pt x="436" y="7"/>
                    </a:cubicBezTo>
                    <a:cubicBezTo>
                      <a:pt x="433" y="52"/>
                      <a:pt x="447" y="71"/>
                      <a:pt x="405" y="102"/>
                    </a:cubicBezTo>
                    <a:cubicBezTo>
                      <a:pt x="375" y="124"/>
                      <a:pt x="339" y="134"/>
                      <a:pt x="303" y="135"/>
                    </a:cubicBezTo>
                    <a:cubicBezTo>
                      <a:pt x="236" y="135"/>
                      <a:pt x="162" y="96"/>
                      <a:pt x="161" y="20"/>
                    </a:cubicBezTo>
                  </a:path>
                </a:pathLst>
              </a:custGeom>
              <a:solidFill>
                <a:srgbClr val="FCCFA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4" name="Freeform 22"/>
              <p:cNvSpPr/>
              <p:nvPr/>
            </p:nvSpPr>
            <p:spPr bwMode="auto">
              <a:xfrm>
                <a:off x="4800" y="2775"/>
                <a:ext cx="235" cy="30"/>
              </a:xfrm>
              <a:custGeom>
                <a:avLst/>
                <a:gdLst>
                  <a:gd name="T0" fmla="*/ 0 w 287"/>
                  <a:gd name="T1" fmla="*/ 4 h 37"/>
                  <a:gd name="T2" fmla="*/ 45 w 287"/>
                  <a:gd name="T3" fmla="*/ 19 h 37"/>
                  <a:gd name="T4" fmla="*/ 79 w 287"/>
                  <a:gd name="T5" fmla="*/ 28 h 37"/>
                  <a:gd name="T6" fmla="*/ 111 w 287"/>
                  <a:gd name="T7" fmla="*/ 27 h 37"/>
                  <a:gd name="T8" fmla="*/ 150 w 287"/>
                  <a:gd name="T9" fmla="*/ 34 h 37"/>
                  <a:gd name="T10" fmla="*/ 216 w 287"/>
                  <a:gd name="T11" fmla="*/ 29 h 37"/>
                  <a:gd name="T12" fmla="*/ 279 w 287"/>
                  <a:gd name="T13" fmla="*/ 6 h 37"/>
                  <a:gd name="T14" fmla="*/ 287 w 287"/>
                  <a:gd name="T15" fmla="*/ 1 h 37"/>
                  <a:gd name="T16" fmla="*/ 211 w 287"/>
                  <a:gd name="T17" fmla="*/ 6 h 37"/>
                  <a:gd name="T18" fmla="*/ 130 w 287"/>
                  <a:gd name="T19" fmla="*/ 14 h 37"/>
                  <a:gd name="T20" fmla="*/ 71 w 287"/>
                  <a:gd name="T21" fmla="*/ 8 h 37"/>
                  <a:gd name="T22" fmla="*/ 41 w 287"/>
                  <a:gd name="T23" fmla="*/ 6 h 37"/>
                  <a:gd name="T24" fmla="*/ 8 w 287"/>
                  <a:gd name="T25"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37">
                    <a:moveTo>
                      <a:pt x="0" y="4"/>
                    </a:moveTo>
                    <a:cubicBezTo>
                      <a:pt x="10" y="15"/>
                      <a:pt x="31" y="17"/>
                      <a:pt x="45" y="19"/>
                    </a:cubicBezTo>
                    <a:cubicBezTo>
                      <a:pt x="57" y="21"/>
                      <a:pt x="68" y="27"/>
                      <a:pt x="79" y="28"/>
                    </a:cubicBezTo>
                    <a:cubicBezTo>
                      <a:pt x="90" y="30"/>
                      <a:pt x="100" y="27"/>
                      <a:pt x="111" y="27"/>
                    </a:cubicBezTo>
                    <a:cubicBezTo>
                      <a:pt x="124" y="27"/>
                      <a:pt x="136" y="32"/>
                      <a:pt x="150" y="34"/>
                    </a:cubicBezTo>
                    <a:cubicBezTo>
                      <a:pt x="172" y="37"/>
                      <a:pt x="195" y="32"/>
                      <a:pt x="216" y="29"/>
                    </a:cubicBezTo>
                    <a:cubicBezTo>
                      <a:pt x="237" y="25"/>
                      <a:pt x="260" y="17"/>
                      <a:pt x="279" y="6"/>
                    </a:cubicBezTo>
                    <a:cubicBezTo>
                      <a:pt x="282" y="5"/>
                      <a:pt x="285" y="3"/>
                      <a:pt x="287" y="1"/>
                    </a:cubicBezTo>
                    <a:cubicBezTo>
                      <a:pt x="262" y="0"/>
                      <a:pt x="236" y="5"/>
                      <a:pt x="211" y="6"/>
                    </a:cubicBezTo>
                    <a:cubicBezTo>
                      <a:pt x="183" y="8"/>
                      <a:pt x="157" y="13"/>
                      <a:pt x="130" y="14"/>
                    </a:cubicBezTo>
                    <a:cubicBezTo>
                      <a:pt x="111" y="15"/>
                      <a:pt x="91" y="10"/>
                      <a:pt x="71" y="8"/>
                    </a:cubicBezTo>
                    <a:cubicBezTo>
                      <a:pt x="61" y="6"/>
                      <a:pt x="52" y="6"/>
                      <a:pt x="41" y="6"/>
                    </a:cubicBezTo>
                    <a:cubicBezTo>
                      <a:pt x="30" y="7"/>
                      <a:pt x="18" y="1"/>
                      <a:pt x="8" y="3"/>
                    </a:cubicBezTo>
                  </a:path>
                </a:pathLst>
              </a:custGeom>
              <a:solidFill>
                <a:srgbClr val="F9CC4E"/>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5" name="Freeform 23"/>
              <p:cNvSpPr/>
              <p:nvPr/>
            </p:nvSpPr>
            <p:spPr bwMode="auto">
              <a:xfrm>
                <a:off x="4820" y="2785"/>
                <a:ext cx="139" cy="119"/>
              </a:xfrm>
              <a:custGeom>
                <a:avLst/>
                <a:gdLst>
                  <a:gd name="T0" fmla="*/ 81 w 170"/>
                  <a:gd name="T1" fmla="*/ 9 h 146"/>
                  <a:gd name="T2" fmla="*/ 45 w 170"/>
                  <a:gd name="T3" fmla="*/ 39 h 146"/>
                  <a:gd name="T4" fmla="*/ 17 w 170"/>
                  <a:gd name="T5" fmla="*/ 57 h 146"/>
                  <a:gd name="T6" fmla="*/ 19 w 170"/>
                  <a:gd name="T7" fmla="*/ 82 h 146"/>
                  <a:gd name="T8" fmla="*/ 55 w 170"/>
                  <a:gd name="T9" fmla="*/ 92 h 146"/>
                  <a:gd name="T10" fmla="*/ 49 w 170"/>
                  <a:gd name="T11" fmla="*/ 130 h 146"/>
                  <a:gd name="T12" fmla="*/ 91 w 170"/>
                  <a:gd name="T13" fmla="*/ 120 h 146"/>
                  <a:gd name="T14" fmla="*/ 145 w 170"/>
                  <a:gd name="T15" fmla="*/ 143 h 146"/>
                  <a:gd name="T16" fmla="*/ 157 w 170"/>
                  <a:gd name="T17" fmla="*/ 130 h 146"/>
                  <a:gd name="T18" fmla="*/ 152 w 170"/>
                  <a:gd name="T19" fmla="*/ 103 h 146"/>
                  <a:gd name="T20" fmla="*/ 128 w 170"/>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46">
                    <a:moveTo>
                      <a:pt x="81" y="9"/>
                    </a:moveTo>
                    <a:cubicBezTo>
                      <a:pt x="67" y="13"/>
                      <a:pt x="55" y="29"/>
                      <a:pt x="45" y="39"/>
                    </a:cubicBezTo>
                    <a:cubicBezTo>
                      <a:pt x="35" y="49"/>
                      <a:pt x="29" y="53"/>
                      <a:pt x="17" y="57"/>
                    </a:cubicBezTo>
                    <a:cubicBezTo>
                      <a:pt x="0" y="62"/>
                      <a:pt x="2" y="75"/>
                      <a:pt x="19" y="82"/>
                    </a:cubicBezTo>
                    <a:cubicBezTo>
                      <a:pt x="31" y="88"/>
                      <a:pt x="46" y="84"/>
                      <a:pt x="55" y="92"/>
                    </a:cubicBezTo>
                    <a:cubicBezTo>
                      <a:pt x="32" y="95"/>
                      <a:pt x="33" y="118"/>
                      <a:pt x="49" y="130"/>
                    </a:cubicBezTo>
                    <a:cubicBezTo>
                      <a:pt x="67" y="143"/>
                      <a:pt x="82" y="138"/>
                      <a:pt x="91" y="120"/>
                    </a:cubicBezTo>
                    <a:cubicBezTo>
                      <a:pt x="109" y="128"/>
                      <a:pt x="126" y="138"/>
                      <a:pt x="145" y="143"/>
                    </a:cubicBezTo>
                    <a:cubicBezTo>
                      <a:pt x="159" y="146"/>
                      <a:pt x="163" y="145"/>
                      <a:pt x="157" y="130"/>
                    </a:cubicBezTo>
                    <a:cubicBezTo>
                      <a:pt x="151" y="117"/>
                      <a:pt x="148" y="117"/>
                      <a:pt x="152" y="103"/>
                    </a:cubicBezTo>
                    <a:cubicBezTo>
                      <a:pt x="164" y="64"/>
                      <a:pt x="170" y="21"/>
                      <a:pt x="128" y="0"/>
                    </a:cubicBezTo>
                  </a:path>
                </a:pathLst>
              </a:custGeom>
              <a:solidFill>
                <a:srgbClr val="F9CC4E"/>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6" name="Freeform 24"/>
              <p:cNvSpPr/>
              <p:nvPr/>
            </p:nvSpPr>
            <p:spPr bwMode="auto">
              <a:xfrm>
                <a:off x="4584" y="2352"/>
                <a:ext cx="126" cy="165"/>
              </a:xfrm>
              <a:custGeom>
                <a:avLst/>
                <a:gdLst>
                  <a:gd name="T0" fmla="*/ 154 w 154"/>
                  <a:gd name="T1" fmla="*/ 107 h 202"/>
                  <a:gd name="T2" fmla="*/ 53 w 154"/>
                  <a:gd name="T3" fmla="*/ 37 h 202"/>
                  <a:gd name="T4" fmla="*/ 4 w 154"/>
                  <a:gd name="T5" fmla="*/ 74 h 202"/>
                  <a:gd name="T6" fmla="*/ 151 w 154"/>
                  <a:gd name="T7" fmla="*/ 107 h 202"/>
                  <a:gd name="T8" fmla="*/ 142 w 154"/>
                  <a:gd name="T9" fmla="*/ 101 h 202"/>
                </a:gdLst>
                <a:ahLst/>
                <a:cxnLst>
                  <a:cxn ang="0">
                    <a:pos x="T0" y="T1"/>
                  </a:cxn>
                  <a:cxn ang="0">
                    <a:pos x="T2" y="T3"/>
                  </a:cxn>
                  <a:cxn ang="0">
                    <a:pos x="T4" y="T5"/>
                  </a:cxn>
                  <a:cxn ang="0">
                    <a:pos x="T6" y="T7"/>
                  </a:cxn>
                  <a:cxn ang="0">
                    <a:pos x="T8" y="T9"/>
                  </a:cxn>
                </a:cxnLst>
                <a:rect l="0" t="0" r="r" b="b"/>
                <a:pathLst>
                  <a:path w="154" h="202">
                    <a:moveTo>
                      <a:pt x="154" y="107"/>
                    </a:moveTo>
                    <a:cubicBezTo>
                      <a:pt x="112" y="104"/>
                      <a:pt x="80" y="63"/>
                      <a:pt x="53" y="37"/>
                    </a:cubicBezTo>
                    <a:cubicBezTo>
                      <a:pt x="17" y="0"/>
                      <a:pt x="0" y="33"/>
                      <a:pt x="4" y="74"/>
                    </a:cubicBezTo>
                    <a:cubicBezTo>
                      <a:pt x="12" y="159"/>
                      <a:pt x="125" y="202"/>
                      <a:pt x="151" y="107"/>
                    </a:cubicBezTo>
                    <a:cubicBezTo>
                      <a:pt x="149" y="101"/>
                      <a:pt x="146" y="102"/>
                      <a:pt x="142" y="101"/>
                    </a:cubicBezTo>
                  </a:path>
                </a:pathLst>
              </a:custGeom>
              <a:solidFill>
                <a:srgbClr val="FCCFA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7" name="Freeform 25"/>
              <p:cNvSpPr>
                <a:spLocks noEditPoints="1"/>
              </p:cNvSpPr>
              <p:nvPr/>
            </p:nvSpPr>
            <p:spPr bwMode="auto">
              <a:xfrm>
                <a:off x="4581" y="2363"/>
                <a:ext cx="133" cy="126"/>
              </a:xfrm>
              <a:custGeom>
                <a:avLst/>
                <a:gdLst>
                  <a:gd name="T0" fmla="*/ 21 w 163"/>
                  <a:gd name="T1" fmla="*/ 3 h 154"/>
                  <a:gd name="T2" fmla="*/ 3 w 163"/>
                  <a:gd name="T3" fmla="*/ 61 h 154"/>
                  <a:gd name="T4" fmla="*/ 88 w 163"/>
                  <a:gd name="T5" fmla="*/ 151 h 154"/>
                  <a:gd name="T6" fmla="*/ 159 w 163"/>
                  <a:gd name="T7" fmla="*/ 97 h 154"/>
                  <a:gd name="T8" fmla="*/ 163 w 163"/>
                  <a:gd name="T9" fmla="*/ 93 h 154"/>
                  <a:gd name="T10" fmla="*/ 163 w 163"/>
                  <a:gd name="T11" fmla="*/ 93 h 154"/>
                  <a:gd name="T12" fmla="*/ 158 w 163"/>
                  <a:gd name="T13" fmla="*/ 87 h 154"/>
                  <a:gd name="T14" fmla="*/ 157 w 163"/>
                  <a:gd name="T15" fmla="*/ 87 h 154"/>
                  <a:gd name="T16" fmla="*/ 150 w 163"/>
                  <a:gd name="T17" fmla="*/ 82 h 154"/>
                  <a:gd name="T18" fmla="*/ 148 w 163"/>
                  <a:gd name="T19" fmla="*/ 82 h 154"/>
                  <a:gd name="T20" fmla="*/ 142 w 163"/>
                  <a:gd name="T21" fmla="*/ 84 h 154"/>
                  <a:gd name="T22" fmla="*/ 71 w 163"/>
                  <a:gd name="T23" fmla="*/ 30 h 154"/>
                  <a:gd name="T24" fmla="*/ 61 w 163"/>
                  <a:gd name="T25" fmla="*/ 19 h 154"/>
                  <a:gd name="T26" fmla="*/ 21 w 163"/>
                  <a:gd name="T27" fmla="*/ 3 h 154"/>
                  <a:gd name="T28" fmla="*/ 89 w 163"/>
                  <a:gd name="T29" fmla="*/ 141 h 154"/>
                  <a:gd name="T30" fmla="*/ 13 w 163"/>
                  <a:gd name="T31" fmla="*/ 60 h 154"/>
                  <a:gd name="T32" fmla="*/ 25 w 163"/>
                  <a:gd name="T33" fmla="*/ 13 h 154"/>
                  <a:gd name="T34" fmla="*/ 53 w 163"/>
                  <a:gd name="T35" fmla="*/ 26 h 154"/>
                  <a:gd name="T36" fmla="*/ 64 w 163"/>
                  <a:gd name="T37" fmla="*/ 37 h 154"/>
                  <a:gd name="T38" fmla="*/ 148 w 163"/>
                  <a:gd name="T39" fmla="*/ 96 h 154"/>
                  <a:gd name="T40" fmla="*/ 89 w 163"/>
                  <a:gd name="T41"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154">
                    <a:moveTo>
                      <a:pt x="21" y="3"/>
                    </a:moveTo>
                    <a:cubicBezTo>
                      <a:pt x="7" y="10"/>
                      <a:pt x="0" y="32"/>
                      <a:pt x="3" y="61"/>
                    </a:cubicBezTo>
                    <a:cubicBezTo>
                      <a:pt x="8" y="113"/>
                      <a:pt x="50" y="148"/>
                      <a:pt x="88" y="151"/>
                    </a:cubicBezTo>
                    <a:cubicBezTo>
                      <a:pt x="121" y="154"/>
                      <a:pt x="147" y="134"/>
                      <a:pt x="159" y="97"/>
                    </a:cubicBezTo>
                    <a:cubicBezTo>
                      <a:pt x="161" y="97"/>
                      <a:pt x="163" y="95"/>
                      <a:pt x="163" y="93"/>
                    </a:cubicBezTo>
                    <a:cubicBezTo>
                      <a:pt x="163" y="93"/>
                      <a:pt x="163" y="93"/>
                      <a:pt x="163" y="93"/>
                    </a:cubicBezTo>
                    <a:cubicBezTo>
                      <a:pt x="163" y="90"/>
                      <a:pt x="161" y="88"/>
                      <a:pt x="158" y="87"/>
                    </a:cubicBezTo>
                    <a:cubicBezTo>
                      <a:pt x="158" y="87"/>
                      <a:pt x="158" y="87"/>
                      <a:pt x="157" y="87"/>
                    </a:cubicBezTo>
                    <a:cubicBezTo>
                      <a:pt x="155" y="84"/>
                      <a:pt x="152" y="83"/>
                      <a:pt x="150" y="82"/>
                    </a:cubicBezTo>
                    <a:cubicBezTo>
                      <a:pt x="148" y="82"/>
                      <a:pt x="148" y="82"/>
                      <a:pt x="148" y="82"/>
                    </a:cubicBezTo>
                    <a:cubicBezTo>
                      <a:pt x="145" y="81"/>
                      <a:pt x="143" y="82"/>
                      <a:pt x="142" y="84"/>
                    </a:cubicBezTo>
                    <a:cubicBezTo>
                      <a:pt x="115" y="75"/>
                      <a:pt x="91" y="51"/>
                      <a:pt x="71" y="30"/>
                    </a:cubicBezTo>
                    <a:cubicBezTo>
                      <a:pt x="61" y="19"/>
                      <a:pt x="61" y="19"/>
                      <a:pt x="61" y="19"/>
                    </a:cubicBezTo>
                    <a:cubicBezTo>
                      <a:pt x="42" y="0"/>
                      <a:pt x="28" y="0"/>
                      <a:pt x="21" y="3"/>
                    </a:cubicBezTo>
                    <a:close/>
                    <a:moveTo>
                      <a:pt x="89" y="141"/>
                    </a:moveTo>
                    <a:cubicBezTo>
                      <a:pt x="55" y="138"/>
                      <a:pt x="17" y="107"/>
                      <a:pt x="13" y="60"/>
                    </a:cubicBezTo>
                    <a:cubicBezTo>
                      <a:pt x="11" y="36"/>
                      <a:pt x="16" y="17"/>
                      <a:pt x="25" y="13"/>
                    </a:cubicBezTo>
                    <a:cubicBezTo>
                      <a:pt x="32" y="10"/>
                      <a:pt x="42" y="14"/>
                      <a:pt x="53" y="26"/>
                    </a:cubicBezTo>
                    <a:cubicBezTo>
                      <a:pt x="64" y="37"/>
                      <a:pt x="64" y="37"/>
                      <a:pt x="64" y="37"/>
                    </a:cubicBezTo>
                    <a:cubicBezTo>
                      <a:pt x="87" y="61"/>
                      <a:pt x="114" y="89"/>
                      <a:pt x="148" y="96"/>
                    </a:cubicBezTo>
                    <a:cubicBezTo>
                      <a:pt x="138" y="127"/>
                      <a:pt x="117" y="144"/>
                      <a:pt x="89" y="14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8" name="Freeform 26"/>
              <p:cNvSpPr/>
              <p:nvPr/>
            </p:nvSpPr>
            <p:spPr bwMode="auto">
              <a:xfrm>
                <a:off x="5143" y="2338"/>
                <a:ext cx="119" cy="110"/>
              </a:xfrm>
              <a:custGeom>
                <a:avLst/>
                <a:gdLst>
                  <a:gd name="T0" fmla="*/ 0 w 145"/>
                  <a:gd name="T1" fmla="*/ 85 h 135"/>
                  <a:gd name="T2" fmla="*/ 91 w 145"/>
                  <a:gd name="T3" fmla="*/ 35 h 135"/>
                  <a:gd name="T4" fmla="*/ 127 w 145"/>
                  <a:gd name="T5" fmla="*/ 17 h 135"/>
                  <a:gd name="T6" fmla="*/ 144 w 145"/>
                  <a:gd name="T7" fmla="*/ 65 h 135"/>
                  <a:gd name="T8" fmla="*/ 83 w 145"/>
                  <a:gd name="T9" fmla="*/ 130 h 135"/>
                  <a:gd name="T10" fmla="*/ 3 w 145"/>
                  <a:gd name="T11" fmla="*/ 97 h 135"/>
                </a:gdLst>
                <a:ahLst/>
                <a:cxnLst>
                  <a:cxn ang="0">
                    <a:pos x="T0" y="T1"/>
                  </a:cxn>
                  <a:cxn ang="0">
                    <a:pos x="T2" y="T3"/>
                  </a:cxn>
                  <a:cxn ang="0">
                    <a:pos x="T4" y="T5"/>
                  </a:cxn>
                  <a:cxn ang="0">
                    <a:pos x="T6" y="T7"/>
                  </a:cxn>
                  <a:cxn ang="0">
                    <a:pos x="T8" y="T9"/>
                  </a:cxn>
                  <a:cxn ang="0">
                    <a:pos x="T10" y="T11"/>
                  </a:cxn>
                </a:cxnLst>
                <a:rect l="0" t="0" r="r" b="b"/>
                <a:pathLst>
                  <a:path w="145" h="135">
                    <a:moveTo>
                      <a:pt x="0" y="85"/>
                    </a:moveTo>
                    <a:cubicBezTo>
                      <a:pt x="15" y="114"/>
                      <a:pt x="79" y="53"/>
                      <a:pt x="91" y="35"/>
                    </a:cubicBezTo>
                    <a:cubicBezTo>
                      <a:pt x="101" y="20"/>
                      <a:pt x="101" y="0"/>
                      <a:pt x="127" y="17"/>
                    </a:cubicBezTo>
                    <a:cubicBezTo>
                      <a:pt x="142" y="27"/>
                      <a:pt x="145" y="48"/>
                      <a:pt x="144" y="65"/>
                    </a:cubicBezTo>
                    <a:cubicBezTo>
                      <a:pt x="143" y="104"/>
                      <a:pt x="121" y="123"/>
                      <a:pt x="83" y="130"/>
                    </a:cubicBezTo>
                    <a:cubicBezTo>
                      <a:pt x="55" y="135"/>
                      <a:pt x="5" y="134"/>
                      <a:pt x="3" y="97"/>
                    </a:cubicBezTo>
                  </a:path>
                </a:pathLst>
              </a:custGeom>
              <a:solidFill>
                <a:srgbClr val="FCCFA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79" name="Freeform 27"/>
              <p:cNvSpPr>
                <a:spLocks noEditPoints="1"/>
              </p:cNvSpPr>
              <p:nvPr/>
            </p:nvSpPr>
            <p:spPr bwMode="auto">
              <a:xfrm>
                <a:off x="5139" y="2342"/>
                <a:ext cx="127" cy="110"/>
              </a:xfrm>
              <a:custGeom>
                <a:avLst/>
                <a:gdLst>
                  <a:gd name="T0" fmla="*/ 112 w 155"/>
                  <a:gd name="T1" fmla="*/ 1 h 134"/>
                  <a:gd name="T2" fmla="*/ 97 w 155"/>
                  <a:gd name="T3" fmla="*/ 18 h 134"/>
                  <a:gd name="T4" fmla="*/ 92 w 155"/>
                  <a:gd name="T5" fmla="*/ 27 h 134"/>
                  <a:gd name="T6" fmla="*/ 17 w 155"/>
                  <a:gd name="T7" fmla="*/ 83 h 134"/>
                  <a:gd name="T8" fmla="*/ 10 w 155"/>
                  <a:gd name="T9" fmla="*/ 78 h 134"/>
                  <a:gd name="T10" fmla="*/ 3 w 155"/>
                  <a:gd name="T11" fmla="*/ 76 h 134"/>
                  <a:gd name="T12" fmla="*/ 0 w 155"/>
                  <a:gd name="T13" fmla="*/ 80 h 134"/>
                  <a:gd name="T14" fmla="*/ 1 w 155"/>
                  <a:gd name="T15" fmla="*/ 83 h 134"/>
                  <a:gd name="T16" fmla="*/ 6 w 155"/>
                  <a:gd name="T17" fmla="*/ 88 h 134"/>
                  <a:gd name="T18" fmla="*/ 3 w 155"/>
                  <a:gd name="T19" fmla="*/ 92 h 134"/>
                  <a:gd name="T20" fmla="*/ 3 w 155"/>
                  <a:gd name="T21" fmla="*/ 92 h 134"/>
                  <a:gd name="T22" fmla="*/ 17 w 155"/>
                  <a:gd name="T23" fmla="*/ 119 h 134"/>
                  <a:gd name="T24" fmla="*/ 89 w 155"/>
                  <a:gd name="T25" fmla="*/ 130 h 134"/>
                  <a:gd name="T26" fmla="*/ 154 w 155"/>
                  <a:gd name="T27" fmla="*/ 60 h 134"/>
                  <a:gd name="T28" fmla="*/ 135 w 155"/>
                  <a:gd name="T29" fmla="*/ 8 h 134"/>
                  <a:gd name="T30" fmla="*/ 112 w 155"/>
                  <a:gd name="T31" fmla="*/ 1 h 134"/>
                  <a:gd name="T32" fmla="*/ 100 w 155"/>
                  <a:gd name="T33" fmla="*/ 33 h 134"/>
                  <a:gd name="T34" fmla="*/ 106 w 155"/>
                  <a:gd name="T35" fmla="*/ 22 h 134"/>
                  <a:gd name="T36" fmla="*/ 114 w 155"/>
                  <a:gd name="T37" fmla="*/ 11 h 134"/>
                  <a:gd name="T38" fmla="*/ 129 w 155"/>
                  <a:gd name="T39" fmla="*/ 16 h 134"/>
                  <a:gd name="T40" fmla="*/ 144 w 155"/>
                  <a:gd name="T41" fmla="*/ 60 h 134"/>
                  <a:gd name="T42" fmla="*/ 87 w 155"/>
                  <a:gd name="T43" fmla="*/ 120 h 134"/>
                  <a:gd name="T44" fmla="*/ 23 w 155"/>
                  <a:gd name="T45" fmla="*/ 111 h 134"/>
                  <a:gd name="T46" fmla="*/ 14 w 155"/>
                  <a:gd name="T47" fmla="*/ 92 h 134"/>
                  <a:gd name="T48" fmla="*/ 16 w 155"/>
                  <a:gd name="T49" fmla="*/ 93 h 134"/>
                  <a:gd name="T50" fmla="*/ 100 w 155"/>
                  <a:gd name="T51"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5" h="134">
                    <a:moveTo>
                      <a:pt x="112" y="1"/>
                    </a:moveTo>
                    <a:cubicBezTo>
                      <a:pt x="104" y="3"/>
                      <a:pt x="100" y="11"/>
                      <a:pt x="97" y="18"/>
                    </a:cubicBezTo>
                    <a:cubicBezTo>
                      <a:pt x="92" y="27"/>
                      <a:pt x="92" y="27"/>
                      <a:pt x="92" y="27"/>
                    </a:cubicBezTo>
                    <a:cubicBezTo>
                      <a:pt x="80" y="43"/>
                      <a:pt x="36" y="84"/>
                      <a:pt x="17" y="83"/>
                    </a:cubicBezTo>
                    <a:cubicBezTo>
                      <a:pt x="14" y="83"/>
                      <a:pt x="11" y="81"/>
                      <a:pt x="10" y="78"/>
                    </a:cubicBezTo>
                    <a:cubicBezTo>
                      <a:pt x="9" y="76"/>
                      <a:pt x="6" y="75"/>
                      <a:pt x="3" y="76"/>
                    </a:cubicBezTo>
                    <a:cubicBezTo>
                      <a:pt x="1" y="77"/>
                      <a:pt x="0" y="78"/>
                      <a:pt x="0" y="80"/>
                    </a:cubicBezTo>
                    <a:cubicBezTo>
                      <a:pt x="0" y="81"/>
                      <a:pt x="0" y="82"/>
                      <a:pt x="1" y="83"/>
                    </a:cubicBezTo>
                    <a:cubicBezTo>
                      <a:pt x="2" y="85"/>
                      <a:pt x="4" y="87"/>
                      <a:pt x="6" y="88"/>
                    </a:cubicBezTo>
                    <a:cubicBezTo>
                      <a:pt x="4" y="89"/>
                      <a:pt x="3" y="90"/>
                      <a:pt x="3" y="92"/>
                    </a:cubicBezTo>
                    <a:cubicBezTo>
                      <a:pt x="3" y="92"/>
                      <a:pt x="3" y="92"/>
                      <a:pt x="3" y="92"/>
                    </a:cubicBezTo>
                    <a:cubicBezTo>
                      <a:pt x="4" y="104"/>
                      <a:pt x="8" y="113"/>
                      <a:pt x="17" y="119"/>
                    </a:cubicBezTo>
                    <a:cubicBezTo>
                      <a:pt x="35" y="134"/>
                      <a:pt x="67" y="134"/>
                      <a:pt x="89" y="130"/>
                    </a:cubicBezTo>
                    <a:cubicBezTo>
                      <a:pt x="132" y="122"/>
                      <a:pt x="154" y="99"/>
                      <a:pt x="154" y="60"/>
                    </a:cubicBezTo>
                    <a:cubicBezTo>
                      <a:pt x="155" y="34"/>
                      <a:pt x="149" y="17"/>
                      <a:pt x="135" y="8"/>
                    </a:cubicBezTo>
                    <a:cubicBezTo>
                      <a:pt x="125" y="2"/>
                      <a:pt x="118" y="0"/>
                      <a:pt x="112" y="1"/>
                    </a:cubicBezTo>
                    <a:close/>
                    <a:moveTo>
                      <a:pt x="100" y="33"/>
                    </a:moveTo>
                    <a:cubicBezTo>
                      <a:pt x="100" y="33"/>
                      <a:pt x="106" y="22"/>
                      <a:pt x="106" y="22"/>
                    </a:cubicBezTo>
                    <a:cubicBezTo>
                      <a:pt x="109" y="17"/>
                      <a:pt x="111" y="12"/>
                      <a:pt x="114" y="11"/>
                    </a:cubicBezTo>
                    <a:cubicBezTo>
                      <a:pt x="117" y="10"/>
                      <a:pt x="122" y="12"/>
                      <a:pt x="129" y="16"/>
                    </a:cubicBezTo>
                    <a:cubicBezTo>
                      <a:pt x="140" y="23"/>
                      <a:pt x="145" y="38"/>
                      <a:pt x="144" y="60"/>
                    </a:cubicBezTo>
                    <a:cubicBezTo>
                      <a:pt x="143" y="94"/>
                      <a:pt x="125" y="113"/>
                      <a:pt x="87" y="120"/>
                    </a:cubicBezTo>
                    <a:cubicBezTo>
                      <a:pt x="65" y="124"/>
                      <a:pt x="37" y="123"/>
                      <a:pt x="23" y="111"/>
                    </a:cubicBezTo>
                    <a:cubicBezTo>
                      <a:pt x="17" y="107"/>
                      <a:pt x="14" y="100"/>
                      <a:pt x="14" y="92"/>
                    </a:cubicBezTo>
                    <a:cubicBezTo>
                      <a:pt x="14" y="92"/>
                      <a:pt x="15" y="93"/>
                      <a:pt x="16" y="93"/>
                    </a:cubicBezTo>
                    <a:cubicBezTo>
                      <a:pt x="44" y="95"/>
                      <a:pt x="92" y="45"/>
                      <a:pt x="100" y="33"/>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0" name="Freeform 28"/>
              <p:cNvSpPr/>
              <p:nvPr/>
            </p:nvSpPr>
            <p:spPr bwMode="auto">
              <a:xfrm>
                <a:off x="4416" y="2432"/>
                <a:ext cx="181" cy="808"/>
              </a:xfrm>
              <a:custGeom>
                <a:avLst/>
                <a:gdLst>
                  <a:gd name="T0" fmla="*/ 213 w 222"/>
                  <a:gd name="T1" fmla="*/ 1 h 990"/>
                  <a:gd name="T2" fmla="*/ 127 w 222"/>
                  <a:gd name="T3" fmla="*/ 121 h 990"/>
                  <a:gd name="T4" fmla="*/ 114 w 222"/>
                  <a:gd name="T5" fmla="*/ 190 h 990"/>
                  <a:gd name="T6" fmla="*/ 125 w 222"/>
                  <a:gd name="T7" fmla="*/ 261 h 990"/>
                  <a:gd name="T8" fmla="*/ 99 w 222"/>
                  <a:gd name="T9" fmla="*/ 264 h 990"/>
                  <a:gd name="T10" fmla="*/ 7 w 222"/>
                  <a:gd name="T11" fmla="*/ 421 h 990"/>
                  <a:gd name="T12" fmla="*/ 0 w 222"/>
                  <a:gd name="T13" fmla="*/ 482 h 990"/>
                  <a:gd name="T14" fmla="*/ 56 w 222"/>
                  <a:gd name="T15" fmla="*/ 619 h 990"/>
                  <a:gd name="T16" fmla="*/ 12 w 222"/>
                  <a:gd name="T17" fmla="*/ 750 h 990"/>
                  <a:gd name="T18" fmla="*/ 17 w 222"/>
                  <a:gd name="T19" fmla="*/ 808 h 990"/>
                  <a:gd name="T20" fmla="*/ 64 w 222"/>
                  <a:gd name="T21" fmla="*/ 933 h 990"/>
                  <a:gd name="T22" fmla="*/ 91 w 222"/>
                  <a:gd name="T23" fmla="*/ 986 h 990"/>
                  <a:gd name="T24" fmla="*/ 97 w 222"/>
                  <a:gd name="T25" fmla="*/ 989 h 990"/>
                  <a:gd name="T26" fmla="*/ 100 w 222"/>
                  <a:gd name="T27" fmla="*/ 982 h 990"/>
                  <a:gd name="T28" fmla="*/ 73 w 222"/>
                  <a:gd name="T29" fmla="*/ 928 h 990"/>
                  <a:gd name="T30" fmla="*/ 27 w 222"/>
                  <a:gd name="T31" fmla="*/ 807 h 990"/>
                  <a:gd name="T32" fmla="*/ 66 w 222"/>
                  <a:gd name="T33" fmla="*/ 623 h 990"/>
                  <a:gd name="T34" fmla="*/ 68 w 222"/>
                  <a:gd name="T35" fmla="*/ 619 h 990"/>
                  <a:gd name="T36" fmla="*/ 66 w 222"/>
                  <a:gd name="T37" fmla="*/ 615 h 990"/>
                  <a:gd name="T38" fmla="*/ 17 w 222"/>
                  <a:gd name="T39" fmla="*/ 423 h 990"/>
                  <a:gd name="T40" fmla="*/ 104 w 222"/>
                  <a:gd name="T41" fmla="*/ 274 h 990"/>
                  <a:gd name="T42" fmla="*/ 130 w 222"/>
                  <a:gd name="T43" fmla="*/ 272 h 990"/>
                  <a:gd name="T44" fmla="*/ 136 w 222"/>
                  <a:gd name="T45" fmla="*/ 271 h 990"/>
                  <a:gd name="T46" fmla="*/ 137 w 222"/>
                  <a:gd name="T47" fmla="*/ 266 h 990"/>
                  <a:gd name="T48" fmla="*/ 136 w 222"/>
                  <a:gd name="T49" fmla="*/ 125 h 990"/>
                  <a:gd name="T50" fmla="*/ 218 w 222"/>
                  <a:gd name="T51" fmla="*/ 10 h 990"/>
                  <a:gd name="T52" fmla="*/ 220 w 222"/>
                  <a:gd name="T53" fmla="*/ 3 h 990"/>
                  <a:gd name="T54" fmla="*/ 213 w 222"/>
                  <a:gd name="T55" fmla="*/ 1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2" h="990">
                    <a:moveTo>
                      <a:pt x="213" y="1"/>
                    </a:moveTo>
                    <a:cubicBezTo>
                      <a:pt x="171" y="23"/>
                      <a:pt x="138" y="92"/>
                      <a:pt x="127" y="121"/>
                    </a:cubicBezTo>
                    <a:cubicBezTo>
                      <a:pt x="118" y="142"/>
                      <a:pt x="114" y="165"/>
                      <a:pt x="114" y="190"/>
                    </a:cubicBezTo>
                    <a:cubicBezTo>
                      <a:pt x="114" y="213"/>
                      <a:pt x="118" y="237"/>
                      <a:pt x="125" y="261"/>
                    </a:cubicBezTo>
                    <a:cubicBezTo>
                      <a:pt x="117" y="259"/>
                      <a:pt x="108" y="260"/>
                      <a:pt x="99" y="264"/>
                    </a:cubicBezTo>
                    <a:cubicBezTo>
                      <a:pt x="51" y="289"/>
                      <a:pt x="13" y="396"/>
                      <a:pt x="7" y="421"/>
                    </a:cubicBezTo>
                    <a:cubicBezTo>
                      <a:pt x="3" y="443"/>
                      <a:pt x="0" y="463"/>
                      <a:pt x="0" y="482"/>
                    </a:cubicBezTo>
                    <a:cubicBezTo>
                      <a:pt x="0" y="535"/>
                      <a:pt x="18" y="577"/>
                      <a:pt x="56" y="619"/>
                    </a:cubicBezTo>
                    <a:cubicBezTo>
                      <a:pt x="22" y="652"/>
                      <a:pt x="12" y="704"/>
                      <a:pt x="12" y="750"/>
                    </a:cubicBezTo>
                    <a:cubicBezTo>
                      <a:pt x="12" y="772"/>
                      <a:pt x="14" y="792"/>
                      <a:pt x="17" y="808"/>
                    </a:cubicBezTo>
                    <a:cubicBezTo>
                      <a:pt x="24" y="856"/>
                      <a:pt x="44" y="895"/>
                      <a:pt x="64" y="933"/>
                    </a:cubicBezTo>
                    <a:cubicBezTo>
                      <a:pt x="73" y="950"/>
                      <a:pt x="83" y="968"/>
                      <a:pt x="91" y="986"/>
                    </a:cubicBezTo>
                    <a:cubicBezTo>
                      <a:pt x="92" y="988"/>
                      <a:pt x="95" y="990"/>
                      <a:pt x="97" y="989"/>
                    </a:cubicBezTo>
                    <a:cubicBezTo>
                      <a:pt x="100" y="987"/>
                      <a:pt x="101" y="984"/>
                      <a:pt x="100" y="982"/>
                    </a:cubicBezTo>
                    <a:cubicBezTo>
                      <a:pt x="92" y="963"/>
                      <a:pt x="82" y="945"/>
                      <a:pt x="73" y="928"/>
                    </a:cubicBezTo>
                    <a:cubicBezTo>
                      <a:pt x="53" y="889"/>
                      <a:pt x="33" y="853"/>
                      <a:pt x="27" y="807"/>
                    </a:cubicBezTo>
                    <a:cubicBezTo>
                      <a:pt x="20" y="758"/>
                      <a:pt x="15" y="669"/>
                      <a:pt x="66" y="623"/>
                    </a:cubicBezTo>
                    <a:cubicBezTo>
                      <a:pt x="67" y="622"/>
                      <a:pt x="68" y="620"/>
                      <a:pt x="68" y="619"/>
                    </a:cubicBezTo>
                    <a:cubicBezTo>
                      <a:pt x="68" y="618"/>
                      <a:pt x="67" y="616"/>
                      <a:pt x="66" y="615"/>
                    </a:cubicBezTo>
                    <a:cubicBezTo>
                      <a:pt x="15" y="561"/>
                      <a:pt x="0" y="503"/>
                      <a:pt x="17" y="423"/>
                    </a:cubicBezTo>
                    <a:cubicBezTo>
                      <a:pt x="23" y="395"/>
                      <a:pt x="61" y="295"/>
                      <a:pt x="104" y="274"/>
                    </a:cubicBezTo>
                    <a:cubicBezTo>
                      <a:pt x="113" y="269"/>
                      <a:pt x="122" y="268"/>
                      <a:pt x="130" y="272"/>
                    </a:cubicBezTo>
                    <a:cubicBezTo>
                      <a:pt x="132" y="273"/>
                      <a:pt x="134" y="272"/>
                      <a:pt x="136" y="271"/>
                    </a:cubicBezTo>
                    <a:cubicBezTo>
                      <a:pt x="137" y="270"/>
                      <a:pt x="138" y="267"/>
                      <a:pt x="137" y="266"/>
                    </a:cubicBezTo>
                    <a:cubicBezTo>
                      <a:pt x="120" y="215"/>
                      <a:pt x="119" y="165"/>
                      <a:pt x="136" y="125"/>
                    </a:cubicBezTo>
                    <a:cubicBezTo>
                      <a:pt x="147" y="97"/>
                      <a:pt x="178" y="31"/>
                      <a:pt x="218" y="10"/>
                    </a:cubicBezTo>
                    <a:cubicBezTo>
                      <a:pt x="221" y="9"/>
                      <a:pt x="222" y="6"/>
                      <a:pt x="220" y="3"/>
                    </a:cubicBezTo>
                    <a:cubicBezTo>
                      <a:pt x="219" y="1"/>
                      <a:pt x="216" y="0"/>
                      <a:pt x="213"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1" name="Freeform 29"/>
              <p:cNvSpPr/>
              <p:nvPr/>
            </p:nvSpPr>
            <p:spPr bwMode="auto">
              <a:xfrm>
                <a:off x="4633" y="2270"/>
                <a:ext cx="570" cy="128"/>
              </a:xfrm>
              <a:custGeom>
                <a:avLst/>
                <a:gdLst>
                  <a:gd name="T0" fmla="*/ 364 w 698"/>
                  <a:gd name="T1" fmla="*/ 6 h 157"/>
                  <a:gd name="T2" fmla="*/ 241 w 698"/>
                  <a:gd name="T3" fmla="*/ 46 h 157"/>
                  <a:gd name="T4" fmla="*/ 232 w 698"/>
                  <a:gd name="T5" fmla="*/ 52 h 157"/>
                  <a:gd name="T6" fmla="*/ 166 w 698"/>
                  <a:gd name="T7" fmla="*/ 121 h 157"/>
                  <a:gd name="T8" fmla="*/ 32 w 698"/>
                  <a:gd name="T9" fmla="*/ 119 h 157"/>
                  <a:gd name="T10" fmla="*/ 1 w 698"/>
                  <a:gd name="T11" fmla="*/ 150 h 157"/>
                  <a:gd name="T12" fmla="*/ 4 w 698"/>
                  <a:gd name="T13" fmla="*/ 157 h 157"/>
                  <a:gd name="T14" fmla="*/ 10 w 698"/>
                  <a:gd name="T15" fmla="*/ 153 h 157"/>
                  <a:gd name="T16" fmla="*/ 36 w 698"/>
                  <a:gd name="T17" fmla="*/ 128 h 157"/>
                  <a:gd name="T18" fmla="*/ 168 w 698"/>
                  <a:gd name="T19" fmla="*/ 133 h 157"/>
                  <a:gd name="T20" fmla="*/ 172 w 698"/>
                  <a:gd name="T21" fmla="*/ 132 h 157"/>
                  <a:gd name="T22" fmla="*/ 175 w 698"/>
                  <a:gd name="T23" fmla="*/ 128 h 157"/>
                  <a:gd name="T24" fmla="*/ 237 w 698"/>
                  <a:gd name="T25" fmla="*/ 61 h 157"/>
                  <a:gd name="T26" fmla="*/ 247 w 698"/>
                  <a:gd name="T27" fmla="*/ 54 h 157"/>
                  <a:gd name="T28" fmla="*/ 364 w 698"/>
                  <a:gd name="T29" fmla="*/ 16 h 157"/>
                  <a:gd name="T30" fmla="*/ 580 w 698"/>
                  <a:gd name="T31" fmla="*/ 116 h 157"/>
                  <a:gd name="T32" fmla="*/ 587 w 698"/>
                  <a:gd name="T33" fmla="*/ 118 h 157"/>
                  <a:gd name="T34" fmla="*/ 647 w 698"/>
                  <a:gd name="T35" fmla="*/ 118 h 157"/>
                  <a:gd name="T36" fmla="*/ 670 w 698"/>
                  <a:gd name="T37" fmla="*/ 128 h 157"/>
                  <a:gd name="T38" fmla="*/ 695 w 698"/>
                  <a:gd name="T39" fmla="*/ 136 h 157"/>
                  <a:gd name="T40" fmla="*/ 697 w 698"/>
                  <a:gd name="T41" fmla="*/ 130 h 157"/>
                  <a:gd name="T42" fmla="*/ 692 w 698"/>
                  <a:gd name="T43" fmla="*/ 126 h 157"/>
                  <a:gd name="T44" fmla="*/ 675 w 698"/>
                  <a:gd name="T45" fmla="*/ 119 h 157"/>
                  <a:gd name="T46" fmla="*/ 650 w 698"/>
                  <a:gd name="T47" fmla="*/ 108 h 157"/>
                  <a:gd name="T48" fmla="*/ 587 w 698"/>
                  <a:gd name="T49" fmla="*/ 107 h 157"/>
                  <a:gd name="T50" fmla="*/ 364 w 698"/>
                  <a:gd name="T51" fmla="*/ 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8" h="157">
                    <a:moveTo>
                      <a:pt x="364" y="6"/>
                    </a:moveTo>
                    <a:cubicBezTo>
                      <a:pt x="318" y="8"/>
                      <a:pt x="276" y="22"/>
                      <a:pt x="241" y="46"/>
                    </a:cubicBezTo>
                    <a:cubicBezTo>
                      <a:pt x="232" y="52"/>
                      <a:pt x="232" y="52"/>
                      <a:pt x="232" y="52"/>
                    </a:cubicBezTo>
                    <a:cubicBezTo>
                      <a:pt x="207" y="68"/>
                      <a:pt x="171" y="93"/>
                      <a:pt x="166" y="121"/>
                    </a:cubicBezTo>
                    <a:cubicBezTo>
                      <a:pt x="131" y="109"/>
                      <a:pt x="70" y="102"/>
                      <a:pt x="32" y="119"/>
                    </a:cubicBezTo>
                    <a:cubicBezTo>
                      <a:pt x="16" y="126"/>
                      <a:pt x="6" y="136"/>
                      <a:pt x="1" y="150"/>
                    </a:cubicBezTo>
                    <a:cubicBezTo>
                      <a:pt x="0" y="153"/>
                      <a:pt x="1" y="156"/>
                      <a:pt x="4" y="157"/>
                    </a:cubicBezTo>
                    <a:cubicBezTo>
                      <a:pt x="6" y="157"/>
                      <a:pt x="9" y="156"/>
                      <a:pt x="10" y="153"/>
                    </a:cubicBezTo>
                    <a:cubicBezTo>
                      <a:pt x="14" y="142"/>
                      <a:pt x="23" y="134"/>
                      <a:pt x="36" y="128"/>
                    </a:cubicBezTo>
                    <a:cubicBezTo>
                      <a:pt x="73" y="112"/>
                      <a:pt x="137" y="120"/>
                      <a:pt x="168" y="133"/>
                    </a:cubicBezTo>
                    <a:cubicBezTo>
                      <a:pt x="169" y="133"/>
                      <a:pt x="171" y="133"/>
                      <a:pt x="172" y="132"/>
                    </a:cubicBezTo>
                    <a:cubicBezTo>
                      <a:pt x="174" y="131"/>
                      <a:pt x="175" y="130"/>
                      <a:pt x="175" y="128"/>
                    </a:cubicBezTo>
                    <a:cubicBezTo>
                      <a:pt x="175" y="102"/>
                      <a:pt x="213" y="77"/>
                      <a:pt x="237" y="61"/>
                    </a:cubicBezTo>
                    <a:cubicBezTo>
                      <a:pt x="247" y="54"/>
                      <a:pt x="247" y="54"/>
                      <a:pt x="247" y="54"/>
                    </a:cubicBezTo>
                    <a:cubicBezTo>
                      <a:pt x="280" y="31"/>
                      <a:pt x="320" y="18"/>
                      <a:pt x="364" y="16"/>
                    </a:cubicBezTo>
                    <a:cubicBezTo>
                      <a:pt x="472" y="10"/>
                      <a:pt x="541" y="42"/>
                      <a:pt x="580" y="116"/>
                    </a:cubicBezTo>
                    <a:cubicBezTo>
                      <a:pt x="581" y="118"/>
                      <a:pt x="584" y="119"/>
                      <a:pt x="587" y="118"/>
                    </a:cubicBezTo>
                    <a:cubicBezTo>
                      <a:pt x="608" y="109"/>
                      <a:pt x="634" y="114"/>
                      <a:pt x="647" y="118"/>
                    </a:cubicBezTo>
                    <a:cubicBezTo>
                      <a:pt x="654" y="120"/>
                      <a:pt x="663" y="124"/>
                      <a:pt x="670" y="128"/>
                    </a:cubicBezTo>
                    <a:cubicBezTo>
                      <a:pt x="685" y="135"/>
                      <a:pt x="691" y="138"/>
                      <a:pt x="695" y="136"/>
                    </a:cubicBezTo>
                    <a:cubicBezTo>
                      <a:pt x="697" y="135"/>
                      <a:pt x="698" y="133"/>
                      <a:pt x="697" y="130"/>
                    </a:cubicBezTo>
                    <a:cubicBezTo>
                      <a:pt x="697" y="128"/>
                      <a:pt x="695" y="126"/>
                      <a:pt x="692" y="126"/>
                    </a:cubicBezTo>
                    <a:cubicBezTo>
                      <a:pt x="690" y="126"/>
                      <a:pt x="681" y="122"/>
                      <a:pt x="675" y="119"/>
                    </a:cubicBezTo>
                    <a:cubicBezTo>
                      <a:pt x="667" y="115"/>
                      <a:pt x="657" y="110"/>
                      <a:pt x="650" y="108"/>
                    </a:cubicBezTo>
                    <a:cubicBezTo>
                      <a:pt x="627" y="102"/>
                      <a:pt x="605" y="102"/>
                      <a:pt x="587" y="107"/>
                    </a:cubicBezTo>
                    <a:cubicBezTo>
                      <a:pt x="545" y="32"/>
                      <a:pt x="474" y="0"/>
                      <a:pt x="364" y="6"/>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2" name="Freeform 30"/>
              <p:cNvSpPr/>
              <p:nvPr/>
            </p:nvSpPr>
            <p:spPr bwMode="auto">
              <a:xfrm>
                <a:off x="5250" y="2417"/>
                <a:ext cx="161" cy="807"/>
              </a:xfrm>
              <a:custGeom>
                <a:avLst/>
                <a:gdLst>
                  <a:gd name="T0" fmla="*/ 1 w 197"/>
                  <a:gd name="T1" fmla="*/ 4 h 988"/>
                  <a:gd name="T2" fmla="*/ 3 w 197"/>
                  <a:gd name="T3" fmla="*/ 11 h 988"/>
                  <a:gd name="T4" fmla="*/ 80 w 197"/>
                  <a:gd name="T5" fmla="*/ 117 h 988"/>
                  <a:gd name="T6" fmla="*/ 81 w 197"/>
                  <a:gd name="T7" fmla="*/ 253 h 988"/>
                  <a:gd name="T8" fmla="*/ 81 w 197"/>
                  <a:gd name="T9" fmla="*/ 258 h 988"/>
                  <a:gd name="T10" fmla="*/ 85 w 197"/>
                  <a:gd name="T11" fmla="*/ 260 h 988"/>
                  <a:gd name="T12" fmla="*/ 185 w 197"/>
                  <a:gd name="T13" fmla="*/ 424 h 988"/>
                  <a:gd name="T14" fmla="*/ 126 w 197"/>
                  <a:gd name="T15" fmla="*/ 637 h 988"/>
                  <a:gd name="T16" fmla="*/ 125 w 197"/>
                  <a:gd name="T17" fmla="*/ 641 h 988"/>
                  <a:gd name="T18" fmla="*/ 127 w 197"/>
                  <a:gd name="T19" fmla="*/ 645 h 988"/>
                  <a:gd name="T20" fmla="*/ 185 w 197"/>
                  <a:gd name="T21" fmla="*/ 806 h 988"/>
                  <a:gd name="T22" fmla="*/ 137 w 197"/>
                  <a:gd name="T23" fmla="*/ 978 h 988"/>
                  <a:gd name="T24" fmla="*/ 136 w 197"/>
                  <a:gd name="T25" fmla="*/ 985 h 988"/>
                  <a:gd name="T26" fmla="*/ 143 w 197"/>
                  <a:gd name="T27" fmla="*/ 986 h 988"/>
                  <a:gd name="T28" fmla="*/ 196 w 197"/>
                  <a:gd name="T29" fmla="*/ 833 h 988"/>
                  <a:gd name="T30" fmla="*/ 196 w 197"/>
                  <a:gd name="T31" fmla="*/ 806 h 988"/>
                  <a:gd name="T32" fmla="*/ 137 w 197"/>
                  <a:gd name="T33" fmla="*/ 640 h 988"/>
                  <a:gd name="T34" fmla="*/ 197 w 197"/>
                  <a:gd name="T35" fmla="*/ 461 h 988"/>
                  <a:gd name="T36" fmla="*/ 195 w 197"/>
                  <a:gd name="T37" fmla="*/ 423 h 988"/>
                  <a:gd name="T38" fmla="*/ 93 w 197"/>
                  <a:gd name="T39" fmla="*/ 251 h 988"/>
                  <a:gd name="T40" fmla="*/ 103 w 197"/>
                  <a:gd name="T41" fmla="*/ 193 h 988"/>
                  <a:gd name="T42" fmla="*/ 90 w 197"/>
                  <a:gd name="T43" fmla="*/ 114 h 988"/>
                  <a:gd name="T44" fmla="*/ 8 w 197"/>
                  <a:gd name="T45" fmla="*/ 1 h 988"/>
                  <a:gd name="T46" fmla="*/ 1 w 197"/>
                  <a:gd name="T47" fmla="*/ 4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988">
                    <a:moveTo>
                      <a:pt x="1" y="4"/>
                    </a:moveTo>
                    <a:cubicBezTo>
                      <a:pt x="0" y="6"/>
                      <a:pt x="1" y="9"/>
                      <a:pt x="3" y="11"/>
                    </a:cubicBezTo>
                    <a:cubicBezTo>
                      <a:pt x="34" y="25"/>
                      <a:pt x="64" y="66"/>
                      <a:pt x="80" y="117"/>
                    </a:cubicBezTo>
                    <a:cubicBezTo>
                      <a:pt x="98" y="170"/>
                      <a:pt x="98" y="222"/>
                      <a:pt x="81" y="253"/>
                    </a:cubicBezTo>
                    <a:cubicBezTo>
                      <a:pt x="80" y="254"/>
                      <a:pt x="80" y="256"/>
                      <a:pt x="81" y="258"/>
                    </a:cubicBezTo>
                    <a:cubicBezTo>
                      <a:pt x="82" y="259"/>
                      <a:pt x="83" y="260"/>
                      <a:pt x="85" y="260"/>
                    </a:cubicBezTo>
                    <a:cubicBezTo>
                      <a:pt x="150" y="262"/>
                      <a:pt x="180" y="371"/>
                      <a:pt x="185" y="424"/>
                    </a:cubicBezTo>
                    <a:cubicBezTo>
                      <a:pt x="190" y="488"/>
                      <a:pt x="185" y="576"/>
                      <a:pt x="126" y="637"/>
                    </a:cubicBezTo>
                    <a:cubicBezTo>
                      <a:pt x="125" y="638"/>
                      <a:pt x="125" y="640"/>
                      <a:pt x="125" y="641"/>
                    </a:cubicBezTo>
                    <a:cubicBezTo>
                      <a:pt x="125" y="643"/>
                      <a:pt x="126" y="644"/>
                      <a:pt x="127" y="645"/>
                    </a:cubicBezTo>
                    <a:cubicBezTo>
                      <a:pt x="175" y="671"/>
                      <a:pt x="184" y="766"/>
                      <a:pt x="185" y="806"/>
                    </a:cubicBezTo>
                    <a:cubicBezTo>
                      <a:pt x="188" y="868"/>
                      <a:pt x="184" y="938"/>
                      <a:pt x="137" y="978"/>
                    </a:cubicBezTo>
                    <a:cubicBezTo>
                      <a:pt x="135" y="980"/>
                      <a:pt x="134" y="983"/>
                      <a:pt x="136" y="985"/>
                    </a:cubicBezTo>
                    <a:cubicBezTo>
                      <a:pt x="138" y="988"/>
                      <a:pt x="141" y="988"/>
                      <a:pt x="143" y="986"/>
                    </a:cubicBezTo>
                    <a:cubicBezTo>
                      <a:pt x="187" y="949"/>
                      <a:pt x="196" y="890"/>
                      <a:pt x="196" y="833"/>
                    </a:cubicBezTo>
                    <a:cubicBezTo>
                      <a:pt x="196" y="824"/>
                      <a:pt x="196" y="815"/>
                      <a:pt x="196" y="806"/>
                    </a:cubicBezTo>
                    <a:cubicBezTo>
                      <a:pt x="194" y="766"/>
                      <a:pt x="185" y="672"/>
                      <a:pt x="137" y="640"/>
                    </a:cubicBezTo>
                    <a:cubicBezTo>
                      <a:pt x="184" y="589"/>
                      <a:pt x="197" y="520"/>
                      <a:pt x="197" y="461"/>
                    </a:cubicBezTo>
                    <a:cubicBezTo>
                      <a:pt x="197" y="448"/>
                      <a:pt x="196" y="435"/>
                      <a:pt x="195" y="423"/>
                    </a:cubicBezTo>
                    <a:cubicBezTo>
                      <a:pt x="190" y="369"/>
                      <a:pt x="159" y="260"/>
                      <a:pt x="93" y="251"/>
                    </a:cubicBezTo>
                    <a:cubicBezTo>
                      <a:pt x="100" y="235"/>
                      <a:pt x="103" y="215"/>
                      <a:pt x="103" y="193"/>
                    </a:cubicBezTo>
                    <a:cubicBezTo>
                      <a:pt x="103" y="169"/>
                      <a:pt x="99" y="141"/>
                      <a:pt x="90" y="114"/>
                    </a:cubicBezTo>
                    <a:cubicBezTo>
                      <a:pt x="72" y="59"/>
                      <a:pt x="42" y="17"/>
                      <a:pt x="8" y="1"/>
                    </a:cubicBezTo>
                    <a:cubicBezTo>
                      <a:pt x="5" y="0"/>
                      <a:pt x="2"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3" name="Freeform 31"/>
              <p:cNvSpPr/>
              <p:nvPr/>
            </p:nvSpPr>
            <p:spPr bwMode="auto">
              <a:xfrm>
                <a:off x="4811" y="2381"/>
                <a:ext cx="240" cy="215"/>
              </a:xfrm>
              <a:custGeom>
                <a:avLst/>
                <a:gdLst>
                  <a:gd name="T0" fmla="*/ 120 w 294"/>
                  <a:gd name="T1" fmla="*/ 0 h 263"/>
                  <a:gd name="T2" fmla="*/ 20 w 294"/>
                  <a:gd name="T3" fmla="*/ 79 h 263"/>
                  <a:gd name="T4" fmla="*/ 19 w 294"/>
                  <a:gd name="T5" fmla="*/ 197 h 263"/>
                  <a:gd name="T6" fmla="*/ 204 w 294"/>
                  <a:gd name="T7" fmla="*/ 247 h 263"/>
                  <a:gd name="T8" fmla="*/ 285 w 294"/>
                  <a:gd name="T9" fmla="*/ 186 h 263"/>
                  <a:gd name="T10" fmla="*/ 283 w 294"/>
                  <a:gd name="T11" fmla="*/ 121 h 263"/>
                  <a:gd name="T12" fmla="*/ 196 w 294"/>
                  <a:gd name="T13" fmla="*/ 79 h 263"/>
                  <a:gd name="T14" fmla="*/ 131 w 294"/>
                  <a:gd name="T15" fmla="*/ 125 h 263"/>
                  <a:gd name="T16" fmla="*/ 143 w 294"/>
                  <a:gd name="T17" fmla="*/ 168 h 263"/>
                  <a:gd name="T18" fmla="*/ 161 w 294"/>
                  <a:gd name="T19" fmla="*/ 171 h 263"/>
                  <a:gd name="T20" fmla="*/ 174 w 294"/>
                  <a:gd name="T21" fmla="*/ 167 h 263"/>
                  <a:gd name="T22" fmla="*/ 176 w 294"/>
                  <a:gd name="T23" fmla="*/ 161 h 263"/>
                  <a:gd name="T24" fmla="*/ 171 w 294"/>
                  <a:gd name="T25" fmla="*/ 157 h 263"/>
                  <a:gd name="T26" fmla="*/ 158 w 294"/>
                  <a:gd name="T27" fmla="*/ 157 h 263"/>
                  <a:gd name="T28" fmla="*/ 154 w 294"/>
                  <a:gd name="T29" fmla="*/ 157 h 263"/>
                  <a:gd name="T30" fmla="*/ 149 w 294"/>
                  <a:gd name="T31" fmla="*/ 159 h 263"/>
                  <a:gd name="T32" fmla="*/ 140 w 294"/>
                  <a:gd name="T33" fmla="*/ 136 h 263"/>
                  <a:gd name="T34" fmla="*/ 141 w 294"/>
                  <a:gd name="T35" fmla="*/ 128 h 263"/>
                  <a:gd name="T36" fmla="*/ 197 w 294"/>
                  <a:gd name="T37" fmla="*/ 89 h 263"/>
                  <a:gd name="T38" fmla="*/ 274 w 294"/>
                  <a:gd name="T39" fmla="*/ 125 h 263"/>
                  <a:gd name="T40" fmla="*/ 275 w 294"/>
                  <a:gd name="T41" fmla="*/ 181 h 263"/>
                  <a:gd name="T42" fmla="*/ 201 w 294"/>
                  <a:gd name="T43" fmla="*/ 237 h 263"/>
                  <a:gd name="T44" fmla="*/ 28 w 294"/>
                  <a:gd name="T45" fmla="*/ 192 h 263"/>
                  <a:gd name="T46" fmla="*/ 29 w 294"/>
                  <a:gd name="T47" fmla="*/ 83 h 263"/>
                  <a:gd name="T48" fmla="*/ 121 w 294"/>
                  <a:gd name="T49" fmla="*/ 10 h 263"/>
                  <a:gd name="T50" fmla="*/ 126 w 294"/>
                  <a:gd name="T51" fmla="*/ 4 h 263"/>
                  <a:gd name="T52" fmla="*/ 120 w 294"/>
                  <a:gd name="T53"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63">
                    <a:moveTo>
                      <a:pt x="120" y="0"/>
                    </a:moveTo>
                    <a:cubicBezTo>
                      <a:pt x="80" y="5"/>
                      <a:pt x="41" y="35"/>
                      <a:pt x="20" y="79"/>
                    </a:cubicBezTo>
                    <a:cubicBezTo>
                      <a:pt x="0" y="120"/>
                      <a:pt x="0" y="164"/>
                      <a:pt x="19" y="197"/>
                    </a:cubicBezTo>
                    <a:cubicBezTo>
                      <a:pt x="54" y="255"/>
                      <a:pt x="151" y="263"/>
                      <a:pt x="204" y="247"/>
                    </a:cubicBezTo>
                    <a:cubicBezTo>
                      <a:pt x="243" y="235"/>
                      <a:pt x="272" y="212"/>
                      <a:pt x="285" y="186"/>
                    </a:cubicBezTo>
                    <a:cubicBezTo>
                      <a:pt x="294" y="166"/>
                      <a:pt x="293" y="144"/>
                      <a:pt x="283" y="121"/>
                    </a:cubicBezTo>
                    <a:cubicBezTo>
                      <a:pt x="269" y="90"/>
                      <a:pt x="229" y="76"/>
                      <a:pt x="196" y="79"/>
                    </a:cubicBezTo>
                    <a:cubicBezTo>
                      <a:pt x="163" y="81"/>
                      <a:pt x="139" y="98"/>
                      <a:pt x="131" y="125"/>
                    </a:cubicBezTo>
                    <a:cubicBezTo>
                      <a:pt x="127" y="140"/>
                      <a:pt x="132" y="159"/>
                      <a:pt x="143" y="168"/>
                    </a:cubicBezTo>
                    <a:cubicBezTo>
                      <a:pt x="148" y="172"/>
                      <a:pt x="154" y="173"/>
                      <a:pt x="161" y="171"/>
                    </a:cubicBezTo>
                    <a:cubicBezTo>
                      <a:pt x="164" y="172"/>
                      <a:pt x="168" y="171"/>
                      <a:pt x="174" y="167"/>
                    </a:cubicBezTo>
                    <a:cubicBezTo>
                      <a:pt x="175" y="165"/>
                      <a:pt x="176" y="163"/>
                      <a:pt x="176" y="161"/>
                    </a:cubicBezTo>
                    <a:cubicBezTo>
                      <a:pt x="175" y="159"/>
                      <a:pt x="173" y="158"/>
                      <a:pt x="171" y="157"/>
                    </a:cubicBezTo>
                    <a:cubicBezTo>
                      <a:pt x="163" y="156"/>
                      <a:pt x="160" y="156"/>
                      <a:pt x="158" y="157"/>
                    </a:cubicBezTo>
                    <a:cubicBezTo>
                      <a:pt x="156" y="157"/>
                      <a:pt x="154" y="157"/>
                      <a:pt x="154" y="157"/>
                    </a:cubicBezTo>
                    <a:cubicBezTo>
                      <a:pt x="152" y="156"/>
                      <a:pt x="150" y="157"/>
                      <a:pt x="149" y="159"/>
                    </a:cubicBezTo>
                    <a:cubicBezTo>
                      <a:pt x="143" y="155"/>
                      <a:pt x="140" y="145"/>
                      <a:pt x="140" y="136"/>
                    </a:cubicBezTo>
                    <a:cubicBezTo>
                      <a:pt x="140" y="133"/>
                      <a:pt x="140" y="130"/>
                      <a:pt x="141" y="128"/>
                    </a:cubicBezTo>
                    <a:cubicBezTo>
                      <a:pt x="147" y="106"/>
                      <a:pt x="168" y="91"/>
                      <a:pt x="197" y="89"/>
                    </a:cubicBezTo>
                    <a:cubicBezTo>
                      <a:pt x="226" y="87"/>
                      <a:pt x="262" y="99"/>
                      <a:pt x="274" y="125"/>
                    </a:cubicBezTo>
                    <a:cubicBezTo>
                      <a:pt x="283" y="145"/>
                      <a:pt x="283" y="164"/>
                      <a:pt x="275" y="181"/>
                    </a:cubicBezTo>
                    <a:cubicBezTo>
                      <a:pt x="264" y="205"/>
                      <a:pt x="237" y="226"/>
                      <a:pt x="201" y="237"/>
                    </a:cubicBezTo>
                    <a:cubicBezTo>
                      <a:pt x="151" y="253"/>
                      <a:pt x="60" y="246"/>
                      <a:pt x="28" y="192"/>
                    </a:cubicBezTo>
                    <a:cubicBezTo>
                      <a:pt x="10" y="162"/>
                      <a:pt x="11" y="121"/>
                      <a:pt x="29" y="83"/>
                    </a:cubicBezTo>
                    <a:cubicBezTo>
                      <a:pt x="49" y="43"/>
                      <a:pt x="84" y="15"/>
                      <a:pt x="121" y="10"/>
                    </a:cubicBezTo>
                    <a:cubicBezTo>
                      <a:pt x="124" y="10"/>
                      <a:pt x="126" y="7"/>
                      <a:pt x="126" y="4"/>
                    </a:cubicBezTo>
                    <a:cubicBezTo>
                      <a:pt x="125" y="2"/>
                      <a:pt x="123" y="0"/>
                      <a:pt x="120"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4" name="Freeform 32"/>
              <p:cNvSpPr/>
              <p:nvPr/>
            </p:nvSpPr>
            <p:spPr bwMode="auto">
              <a:xfrm>
                <a:off x="4674" y="2484"/>
                <a:ext cx="511" cy="310"/>
              </a:xfrm>
              <a:custGeom>
                <a:avLst/>
                <a:gdLst>
                  <a:gd name="T0" fmla="*/ 171 w 626"/>
                  <a:gd name="T1" fmla="*/ 2 h 379"/>
                  <a:gd name="T2" fmla="*/ 126 w 626"/>
                  <a:gd name="T3" fmla="*/ 23 h 379"/>
                  <a:gd name="T4" fmla="*/ 44 w 626"/>
                  <a:gd name="T5" fmla="*/ 81 h 379"/>
                  <a:gd name="T6" fmla="*/ 24 w 626"/>
                  <a:gd name="T7" fmla="*/ 281 h 379"/>
                  <a:gd name="T8" fmla="*/ 189 w 626"/>
                  <a:gd name="T9" fmla="*/ 366 h 379"/>
                  <a:gd name="T10" fmla="*/ 199 w 626"/>
                  <a:gd name="T11" fmla="*/ 367 h 379"/>
                  <a:gd name="T12" fmla="*/ 465 w 626"/>
                  <a:gd name="T13" fmla="*/ 354 h 379"/>
                  <a:gd name="T14" fmla="*/ 600 w 626"/>
                  <a:gd name="T15" fmla="*/ 266 h 379"/>
                  <a:gd name="T16" fmla="*/ 613 w 626"/>
                  <a:gd name="T17" fmla="*/ 127 h 379"/>
                  <a:gd name="T18" fmla="*/ 521 w 626"/>
                  <a:gd name="T19" fmla="*/ 42 h 379"/>
                  <a:gd name="T20" fmla="*/ 458 w 626"/>
                  <a:gd name="T21" fmla="*/ 11 h 379"/>
                  <a:gd name="T22" fmla="*/ 451 w 626"/>
                  <a:gd name="T23" fmla="*/ 12 h 379"/>
                  <a:gd name="T24" fmla="*/ 451 w 626"/>
                  <a:gd name="T25" fmla="*/ 19 h 379"/>
                  <a:gd name="T26" fmla="*/ 517 w 626"/>
                  <a:gd name="T27" fmla="*/ 52 h 379"/>
                  <a:gd name="T28" fmla="*/ 603 w 626"/>
                  <a:gd name="T29" fmla="*/ 129 h 379"/>
                  <a:gd name="T30" fmla="*/ 591 w 626"/>
                  <a:gd name="T31" fmla="*/ 261 h 379"/>
                  <a:gd name="T32" fmla="*/ 462 w 626"/>
                  <a:gd name="T33" fmla="*/ 344 h 379"/>
                  <a:gd name="T34" fmla="*/ 200 w 626"/>
                  <a:gd name="T35" fmla="*/ 356 h 379"/>
                  <a:gd name="T36" fmla="*/ 189 w 626"/>
                  <a:gd name="T37" fmla="*/ 356 h 379"/>
                  <a:gd name="T38" fmla="*/ 34 w 626"/>
                  <a:gd name="T39" fmla="*/ 277 h 379"/>
                  <a:gd name="T40" fmla="*/ 52 w 626"/>
                  <a:gd name="T41" fmla="*/ 86 h 379"/>
                  <a:gd name="T42" fmla="*/ 129 w 626"/>
                  <a:gd name="T43" fmla="*/ 32 h 379"/>
                  <a:gd name="T44" fmla="*/ 176 w 626"/>
                  <a:gd name="T45" fmla="*/ 11 h 379"/>
                  <a:gd name="T46" fmla="*/ 178 w 626"/>
                  <a:gd name="T47" fmla="*/ 4 h 379"/>
                  <a:gd name="T48" fmla="*/ 171 w 626"/>
                  <a:gd name="T49" fmla="*/ 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6" h="379">
                    <a:moveTo>
                      <a:pt x="171" y="2"/>
                    </a:moveTo>
                    <a:cubicBezTo>
                      <a:pt x="156" y="11"/>
                      <a:pt x="141" y="17"/>
                      <a:pt x="126" y="23"/>
                    </a:cubicBezTo>
                    <a:cubicBezTo>
                      <a:pt x="96" y="35"/>
                      <a:pt x="65" y="47"/>
                      <a:pt x="44" y="81"/>
                    </a:cubicBezTo>
                    <a:cubicBezTo>
                      <a:pt x="7" y="139"/>
                      <a:pt x="0" y="218"/>
                      <a:pt x="24" y="281"/>
                    </a:cubicBezTo>
                    <a:cubicBezTo>
                      <a:pt x="53" y="355"/>
                      <a:pt x="122" y="360"/>
                      <a:pt x="189" y="366"/>
                    </a:cubicBezTo>
                    <a:cubicBezTo>
                      <a:pt x="199" y="367"/>
                      <a:pt x="199" y="367"/>
                      <a:pt x="199" y="367"/>
                    </a:cubicBezTo>
                    <a:cubicBezTo>
                      <a:pt x="283" y="374"/>
                      <a:pt x="380" y="379"/>
                      <a:pt x="465" y="354"/>
                    </a:cubicBezTo>
                    <a:cubicBezTo>
                      <a:pt x="536" y="332"/>
                      <a:pt x="581" y="304"/>
                      <a:pt x="600" y="266"/>
                    </a:cubicBezTo>
                    <a:cubicBezTo>
                      <a:pt x="626" y="218"/>
                      <a:pt x="619" y="158"/>
                      <a:pt x="613" y="127"/>
                    </a:cubicBezTo>
                    <a:cubicBezTo>
                      <a:pt x="601" y="69"/>
                      <a:pt x="560" y="55"/>
                      <a:pt x="521" y="42"/>
                    </a:cubicBezTo>
                    <a:cubicBezTo>
                      <a:pt x="498" y="35"/>
                      <a:pt x="475" y="27"/>
                      <a:pt x="458" y="11"/>
                    </a:cubicBezTo>
                    <a:cubicBezTo>
                      <a:pt x="456" y="9"/>
                      <a:pt x="452" y="10"/>
                      <a:pt x="451" y="12"/>
                    </a:cubicBezTo>
                    <a:cubicBezTo>
                      <a:pt x="449" y="14"/>
                      <a:pt x="449" y="17"/>
                      <a:pt x="451" y="19"/>
                    </a:cubicBezTo>
                    <a:cubicBezTo>
                      <a:pt x="470" y="36"/>
                      <a:pt x="494" y="44"/>
                      <a:pt x="517" y="52"/>
                    </a:cubicBezTo>
                    <a:cubicBezTo>
                      <a:pt x="556" y="65"/>
                      <a:pt x="592" y="77"/>
                      <a:pt x="603" y="129"/>
                    </a:cubicBezTo>
                    <a:cubicBezTo>
                      <a:pt x="609" y="159"/>
                      <a:pt x="616" y="216"/>
                      <a:pt x="591" y="261"/>
                    </a:cubicBezTo>
                    <a:cubicBezTo>
                      <a:pt x="573" y="296"/>
                      <a:pt x="530" y="323"/>
                      <a:pt x="462" y="344"/>
                    </a:cubicBezTo>
                    <a:cubicBezTo>
                      <a:pt x="379" y="369"/>
                      <a:pt x="283" y="364"/>
                      <a:pt x="200" y="356"/>
                    </a:cubicBezTo>
                    <a:cubicBezTo>
                      <a:pt x="189" y="356"/>
                      <a:pt x="189" y="356"/>
                      <a:pt x="189" y="356"/>
                    </a:cubicBezTo>
                    <a:cubicBezTo>
                      <a:pt x="126" y="350"/>
                      <a:pt x="60" y="345"/>
                      <a:pt x="34" y="277"/>
                    </a:cubicBezTo>
                    <a:cubicBezTo>
                      <a:pt x="10" y="217"/>
                      <a:pt x="18" y="142"/>
                      <a:pt x="52" y="86"/>
                    </a:cubicBezTo>
                    <a:cubicBezTo>
                      <a:pt x="71" y="55"/>
                      <a:pt x="100" y="44"/>
                      <a:pt x="129" y="32"/>
                    </a:cubicBezTo>
                    <a:cubicBezTo>
                      <a:pt x="145" y="26"/>
                      <a:pt x="161" y="20"/>
                      <a:pt x="176" y="11"/>
                    </a:cubicBezTo>
                    <a:cubicBezTo>
                      <a:pt x="178" y="9"/>
                      <a:pt x="179" y="6"/>
                      <a:pt x="178" y="4"/>
                    </a:cubicBezTo>
                    <a:cubicBezTo>
                      <a:pt x="176" y="1"/>
                      <a:pt x="173" y="0"/>
                      <a:pt x="171"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5" name="Freeform 33"/>
              <p:cNvSpPr>
                <a:spLocks noEditPoints="1"/>
              </p:cNvSpPr>
              <p:nvPr/>
            </p:nvSpPr>
            <p:spPr bwMode="auto">
              <a:xfrm>
                <a:off x="4770" y="2601"/>
                <a:ext cx="54" cy="52"/>
              </a:xfrm>
              <a:custGeom>
                <a:avLst/>
                <a:gdLst>
                  <a:gd name="T0" fmla="*/ 5 w 66"/>
                  <a:gd name="T1" fmla="*/ 0 h 64"/>
                  <a:gd name="T2" fmla="*/ 0 w 66"/>
                  <a:gd name="T3" fmla="*/ 5 h 64"/>
                  <a:gd name="T4" fmla="*/ 0 w 66"/>
                  <a:gd name="T5" fmla="*/ 5 h 64"/>
                  <a:gd name="T6" fmla="*/ 5 w 66"/>
                  <a:gd name="T7" fmla="*/ 10 h 64"/>
                  <a:gd name="T8" fmla="*/ 47 w 66"/>
                  <a:gd name="T9" fmla="*/ 25 h 64"/>
                  <a:gd name="T10" fmla="*/ 44 w 66"/>
                  <a:gd name="T11" fmla="*/ 29 h 64"/>
                  <a:gd name="T12" fmla="*/ 44 w 66"/>
                  <a:gd name="T13" fmla="*/ 29 h 64"/>
                  <a:gd name="T14" fmla="*/ 12 w 66"/>
                  <a:gd name="T15" fmla="*/ 51 h 64"/>
                  <a:gd name="T16" fmla="*/ 8 w 66"/>
                  <a:gd name="T17" fmla="*/ 55 h 64"/>
                  <a:gd name="T18" fmla="*/ 6 w 66"/>
                  <a:gd name="T19" fmla="*/ 59 h 64"/>
                  <a:gd name="T20" fmla="*/ 7 w 66"/>
                  <a:gd name="T21" fmla="*/ 62 h 64"/>
                  <a:gd name="T22" fmla="*/ 14 w 66"/>
                  <a:gd name="T23" fmla="*/ 63 h 64"/>
                  <a:gd name="T24" fmla="*/ 18 w 66"/>
                  <a:gd name="T25" fmla="*/ 59 h 64"/>
                  <a:gd name="T26" fmla="*/ 57 w 66"/>
                  <a:gd name="T27" fmla="*/ 33 h 64"/>
                  <a:gd name="T28" fmla="*/ 57 w 66"/>
                  <a:gd name="T29" fmla="*/ 33 h 64"/>
                  <a:gd name="T30" fmla="*/ 59 w 66"/>
                  <a:gd name="T31" fmla="*/ 33 h 64"/>
                  <a:gd name="T32" fmla="*/ 66 w 66"/>
                  <a:gd name="T33" fmla="*/ 31 h 64"/>
                  <a:gd name="T34" fmla="*/ 66 w 66"/>
                  <a:gd name="T35" fmla="*/ 29 h 64"/>
                  <a:gd name="T36" fmla="*/ 64 w 66"/>
                  <a:gd name="T37" fmla="*/ 25 h 64"/>
                  <a:gd name="T38" fmla="*/ 62 w 66"/>
                  <a:gd name="T39" fmla="*/ 23 h 64"/>
                  <a:gd name="T40" fmla="*/ 61 w 66"/>
                  <a:gd name="T41" fmla="*/ 22 h 64"/>
                  <a:gd name="T42" fmla="*/ 5 w 66"/>
                  <a:gd name="T43" fmla="*/ 0 h 64"/>
                  <a:gd name="T44" fmla="*/ 62 w 66"/>
                  <a:gd name="T45" fmla="*/ 24 h 64"/>
                  <a:gd name="T46" fmla="*/ 62 w 66"/>
                  <a:gd name="T47" fmla="*/ 24 h 64"/>
                  <a:gd name="T48" fmla="*/ 62 w 66"/>
                  <a:gd name="T49"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4">
                    <a:moveTo>
                      <a:pt x="5" y="0"/>
                    </a:moveTo>
                    <a:cubicBezTo>
                      <a:pt x="2" y="0"/>
                      <a:pt x="0" y="3"/>
                      <a:pt x="0" y="5"/>
                    </a:cubicBezTo>
                    <a:cubicBezTo>
                      <a:pt x="0" y="5"/>
                      <a:pt x="0" y="5"/>
                      <a:pt x="0" y="5"/>
                    </a:cubicBezTo>
                    <a:cubicBezTo>
                      <a:pt x="0" y="8"/>
                      <a:pt x="2" y="10"/>
                      <a:pt x="5" y="10"/>
                    </a:cubicBezTo>
                    <a:cubicBezTo>
                      <a:pt x="8" y="11"/>
                      <a:pt x="33" y="18"/>
                      <a:pt x="47" y="25"/>
                    </a:cubicBezTo>
                    <a:cubicBezTo>
                      <a:pt x="46" y="26"/>
                      <a:pt x="44" y="27"/>
                      <a:pt x="44" y="29"/>
                    </a:cubicBezTo>
                    <a:cubicBezTo>
                      <a:pt x="44" y="29"/>
                      <a:pt x="44" y="29"/>
                      <a:pt x="44" y="29"/>
                    </a:cubicBezTo>
                    <a:cubicBezTo>
                      <a:pt x="33" y="36"/>
                      <a:pt x="23" y="44"/>
                      <a:pt x="12" y="51"/>
                    </a:cubicBezTo>
                    <a:cubicBezTo>
                      <a:pt x="8" y="55"/>
                      <a:pt x="8" y="55"/>
                      <a:pt x="8" y="55"/>
                    </a:cubicBezTo>
                    <a:cubicBezTo>
                      <a:pt x="6" y="56"/>
                      <a:pt x="6" y="57"/>
                      <a:pt x="6" y="59"/>
                    </a:cubicBezTo>
                    <a:cubicBezTo>
                      <a:pt x="6" y="60"/>
                      <a:pt x="6" y="61"/>
                      <a:pt x="7" y="62"/>
                    </a:cubicBezTo>
                    <a:cubicBezTo>
                      <a:pt x="8" y="64"/>
                      <a:pt x="12" y="64"/>
                      <a:pt x="14" y="63"/>
                    </a:cubicBezTo>
                    <a:cubicBezTo>
                      <a:pt x="18" y="59"/>
                      <a:pt x="18" y="59"/>
                      <a:pt x="18" y="59"/>
                    </a:cubicBezTo>
                    <a:cubicBezTo>
                      <a:pt x="31" y="50"/>
                      <a:pt x="44" y="41"/>
                      <a:pt x="57" y="33"/>
                    </a:cubicBezTo>
                    <a:cubicBezTo>
                      <a:pt x="57" y="33"/>
                      <a:pt x="57" y="33"/>
                      <a:pt x="57" y="33"/>
                    </a:cubicBezTo>
                    <a:cubicBezTo>
                      <a:pt x="58" y="33"/>
                      <a:pt x="59" y="33"/>
                      <a:pt x="59" y="33"/>
                    </a:cubicBezTo>
                    <a:cubicBezTo>
                      <a:pt x="62" y="34"/>
                      <a:pt x="65" y="33"/>
                      <a:pt x="66" y="31"/>
                    </a:cubicBezTo>
                    <a:cubicBezTo>
                      <a:pt x="66" y="30"/>
                      <a:pt x="66" y="29"/>
                      <a:pt x="66" y="29"/>
                    </a:cubicBezTo>
                    <a:cubicBezTo>
                      <a:pt x="66" y="27"/>
                      <a:pt x="66" y="26"/>
                      <a:pt x="64" y="25"/>
                    </a:cubicBezTo>
                    <a:cubicBezTo>
                      <a:pt x="64" y="25"/>
                      <a:pt x="63" y="24"/>
                      <a:pt x="62" y="23"/>
                    </a:cubicBezTo>
                    <a:cubicBezTo>
                      <a:pt x="62" y="23"/>
                      <a:pt x="62" y="22"/>
                      <a:pt x="61" y="22"/>
                    </a:cubicBezTo>
                    <a:cubicBezTo>
                      <a:pt x="50" y="12"/>
                      <a:pt x="10" y="0"/>
                      <a:pt x="5" y="0"/>
                    </a:cubicBezTo>
                    <a:close/>
                    <a:moveTo>
                      <a:pt x="62" y="24"/>
                    </a:moveTo>
                    <a:cubicBezTo>
                      <a:pt x="62" y="24"/>
                      <a:pt x="62" y="24"/>
                      <a:pt x="62" y="24"/>
                    </a:cubicBezTo>
                    <a:cubicBezTo>
                      <a:pt x="62" y="24"/>
                      <a:pt x="62" y="24"/>
                      <a:pt x="62" y="2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6" name="Freeform 34"/>
              <p:cNvSpPr/>
              <p:nvPr/>
            </p:nvSpPr>
            <p:spPr bwMode="auto">
              <a:xfrm>
                <a:off x="5027" y="2599"/>
                <a:ext cx="56" cy="45"/>
              </a:xfrm>
              <a:custGeom>
                <a:avLst/>
                <a:gdLst>
                  <a:gd name="T0" fmla="*/ 63 w 69"/>
                  <a:gd name="T1" fmla="*/ 0 h 56"/>
                  <a:gd name="T2" fmla="*/ 59 w 69"/>
                  <a:gd name="T3" fmla="*/ 1 h 56"/>
                  <a:gd name="T4" fmla="*/ 6 w 69"/>
                  <a:gd name="T5" fmla="*/ 18 h 56"/>
                  <a:gd name="T6" fmla="*/ 5 w 69"/>
                  <a:gd name="T7" fmla="*/ 18 h 56"/>
                  <a:gd name="T8" fmla="*/ 4 w 69"/>
                  <a:gd name="T9" fmla="*/ 18 h 56"/>
                  <a:gd name="T10" fmla="*/ 4 w 69"/>
                  <a:gd name="T11" fmla="*/ 18 h 56"/>
                  <a:gd name="T12" fmla="*/ 3 w 69"/>
                  <a:gd name="T13" fmla="*/ 19 h 56"/>
                  <a:gd name="T14" fmla="*/ 1 w 69"/>
                  <a:gd name="T15" fmla="*/ 20 h 56"/>
                  <a:gd name="T16" fmla="*/ 0 w 69"/>
                  <a:gd name="T17" fmla="*/ 25 h 56"/>
                  <a:gd name="T18" fmla="*/ 0 w 69"/>
                  <a:gd name="T19" fmla="*/ 27 h 56"/>
                  <a:gd name="T20" fmla="*/ 2 w 69"/>
                  <a:gd name="T21" fmla="*/ 30 h 56"/>
                  <a:gd name="T22" fmla="*/ 11 w 69"/>
                  <a:gd name="T23" fmla="*/ 30 h 56"/>
                  <a:gd name="T24" fmla="*/ 61 w 69"/>
                  <a:gd name="T25" fmla="*/ 54 h 56"/>
                  <a:gd name="T26" fmla="*/ 68 w 69"/>
                  <a:gd name="T27" fmla="*/ 52 h 56"/>
                  <a:gd name="T28" fmla="*/ 69 w 69"/>
                  <a:gd name="T29" fmla="*/ 50 h 56"/>
                  <a:gd name="T30" fmla="*/ 67 w 69"/>
                  <a:gd name="T31" fmla="*/ 45 h 56"/>
                  <a:gd name="T32" fmla="*/ 21 w 69"/>
                  <a:gd name="T33" fmla="*/ 23 h 56"/>
                  <a:gd name="T34" fmla="*/ 62 w 69"/>
                  <a:gd name="T35" fmla="*/ 11 h 56"/>
                  <a:gd name="T36" fmla="*/ 65 w 69"/>
                  <a:gd name="T37" fmla="*/ 10 h 56"/>
                  <a:gd name="T38" fmla="*/ 69 w 69"/>
                  <a:gd name="T39" fmla="*/ 5 h 56"/>
                  <a:gd name="T40" fmla="*/ 69 w 69"/>
                  <a:gd name="T41" fmla="*/ 4 h 56"/>
                  <a:gd name="T42" fmla="*/ 63 w 69"/>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56">
                    <a:moveTo>
                      <a:pt x="63" y="0"/>
                    </a:moveTo>
                    <a:cubicBezTo>
                      <a:pt x="59" y="1"/>
                      <a:pt x="59" y="1"/>
                      <a:pt x="59" y="1"/>
                    </a:cubicBezTo>
                    <a:cubicBezTo>
                      <a:pt x="42" y="6"/>
                      <a:pt x="23" y="12"/>
                      <a:pt x="6" y="18"/>
                    </a:cubicBezTo>
                    <a:cubicBezTo>
                      <a:pt x="5" y="18"/>
                      <a:pt x="5" y="18"/>
                      <a:pt x="5" y="18"/>
                    </a:cubicBezTo>
                    <a:cubicBezTo>
                      <a:pt x="5" y="18"/>
                      <a:pt x="5" y="18"/>
                      <a:pt x="4" y="18"/>
                    </a:cubicBezTo>
                    <a:cubicBezTo>
                      <a:pt x="4" y="18"/>
                      <a:pt x="4" y="18"/>
                      <a:pt x="4" y="18"/>
                    </a:cubicBezTo>
                    <a:cubicBezTo>
                      <a:pt x="4" y="19"/>
                      <a:pt x="4" y="19"/>
                      <a:pt x="3" y="19"/>
                    </a:cubicBezTo>
                    <a:cubicBezTo>
                      <a:pt x="3" y="20"/>
                      <a:pt x="2" y="20"/>
                      <a:pt x="1" y="20"/>
                    </a:cubicBezTo>
                    <a:cubicBezTo>
                      <a:pt x="1" y="21"/>
                      <a:pt x="0" y="22"/>
                      <a:pt x="0" y="25"/>
                    </a:cubicBezTo>
                    <a:cubicBezTo>
                      <a:pt x="0" y="25"/>
                      <a:pt x="0" y="26"/>
                      <a:pt x="0" y="27"/>
                    </a:cubicBezTo>
                    <a:cubicBezTo>
                      <a:pt x="0" y="28"/>
                      <a:pt x="1" y="29"/>
                      <a:pt x="2" y="30"/>
                    </a:cubicBezTo>
                    <a:cubicBezTo>
                      <a:pt x="5" y="32"/>
                      <a:pt x="8" y="32"/>
                      <a:pt x="11" y="30"/>
                    </a:cubicBezTo>
                    <a:cubicBezTo>
                      <a:pt x="27" y="37"/>
                      <a:pt x="48" y="46"/>
                      <a:pt x="61" y="54"/>
                    </a:cubicBezTo>
                    <a:cubicBezTo>
                      <a:pt x="64" y="56"/>
                      <a:pt x="67" y="55"/>
                      <a:pt x="68" y="52"/>
                    </a:cubicBezTo>
                    <a:cubicBezTo>
                      <a:pt x="69" y="52"/>
                      <a:pt x="69" y="51"/>
                      <a:pt x="69" y="50"/>
                    </a:cubicBezTo>
                    <a:cubicBezTo>
                      <a:pt x="69" y="48"/>
                      <a:pt x="68" y="46"/>
                      <a:pt x="67" y="45"/>
                    </a:cubicBezTo>
                    <a:cubicBezTo>
                      <a:pt x="55" y="38"/>
                      <a:pt x="37" y="30"/>
                      <a:pt x="21" y="23"/>
                    </a:cubicBezTo>
                    <a:cubicBezTo>
                      <a:pt x="35" y="19"/>
                      <a:pt x="49" y="15"/>
                      <a:pt x="62" y="11"/>
                    </a:cubicBezTo>
                    <a:cubicBezTo>
                      <a:pt x="65" y="10"/>
                      <a:pt x="65" y="10"/>
                      <a:pt x="65" y="10"/>
                    </a:cubicBezTo>
                    <a:cubicBezTo>
                      <a:pt x="68" y="10"/>
                      <a:pt x="69" y="8"/>
                      <a:pt x="69" y="5"/>
                    </a:cubicBezTo>
                    <a:cubicBezTo>
                      <a:pt x="69" y="5"/>
                      <a:pt x="69" y="4"/>
                      <a:pt x="69" y="4"/>
                    </a:cubicBezTo>
                    <a:cubicBezTo>
                      <a:pt x="68" y="1"/>
                      <a:pt x="65" y="0"/>
                      <a:pt x="63"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7" name="Freeform 35"/>
              <p:cNvSpPr/>
              <p:nvPr/>
            </p:nvSpPr>
            <p:spPr bwMode="auto">
              <a:xfrm>
                <a:off x="4886" y="2630"/>
                <a:ext cx="66" cy="92"/>
              </a:xfrm>
              <a:custGeom>
                <a:avLst/>
                <a:gdLst>
                  <a:gd name="T0" fmla="*/ 63 w 81"/>
                  <a:gd name="T1" fmla="*/ 1 h 113"/>
                  <a:gd name="T2" fmla="*/ 59 w 81"/>
                  <a:gd name="T3" fmla="*/ 7 h 113"/>
                  <a:gd name="T4" fmla="*/ 56 w 81"/>
                  <a:gd name="T5" fmla="*/ 92 h 113"/>
                  <a:gd name="T6" fmla="*/ 43 w 81"/>
                  <a:gd name="T7" fmla="*/ 101 h 113"/>
                  <a:gd name="T8" fmla="*/ 25 w 81"/>
                  <a:gd name="T9" fmla="*/ 94 h 113"/>
                  <a:gd name="T10" fmla="*/ 24 w 81"/>
                  <a:gd name="T11" fmla="*/ 12 h 113"/>
                  <a:gd name="T12" fmla="*/ 23 w 81"/>
                  <a:gd name="T13" fmla="*/ 4 h 113"/>
                  <a:gd name="T14" fmla="*/ 15 w 81"/>
                  <a:gd name="T15" fmla="*/ 6 h 113"/>
                  <a:gd name="T16" fmla="*/ 17 w 81"/>
                  <a:gd name="T17" fmla="*/ 100 h 113"/>
                  <a:gd name="T18" fmla="*/ 44 w 81"/>
                  <a:gd name="T19" fmla="*/ 111 h 113"/>
                  <a:gd name="T20" fmla="*/ 65 w 81"/>
                  <a:gd name="T21" fmla="*/ 97 h 113"/>
                  <a:gd name="T22" fmla="*/ 69 w 81"/>
                  <a:gd name="T23" fmla="*/ 5 h 113"/>
                  <a:gd name="T24" fmla="*/ 63 w 81"/>
                  <a:gd name="T25"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13">
                    <a:moveTo>
                      <a:pt x="63" y="1"/>
                    </a:moveTo>
                    <a:cubicBezTo>
                      <a:pt x="60" y="2"/>
                      <a:pt x="59" y="4"/>
                      <a:pt x="59" y="7"/>
                    </a:cubicBezTo>
                    <a:cubicBezTo>
                      <a:pt x="65" y="30"/>
                      <a:pt x="69" y="72"/>
                      <a:pt x="56" y="92"/>
                    </a:cubicBezTo>
                    <a:cubicBezTo>
                      <a:pt x="53" y="97"/>
                      <a:pt x="48" y="100"/>
                      <a:pt x="43" y="101"/>
                    </a:cubicBezTo>
                    <a:cubicBezTo>
                      <a:pt x="35" y="103"/>
                      <a:pt x="29" y="100"/>
                      <a:pt x="25" y="94"/>
                    </a:cubicBezTo>
                    <a:cubicBezTo>
                      <a:pt x="11" y="73"/>
                      <a:pt x="17" y="23"/>
                      <a:pt x="24" y="12"/>
                    </a:cubicBezTo>
                    <a:cubicBezTo>
                      <a:pt x="26" y="9"/>
                      <a:pt x="25" y="6"/>
                      <a:pt x="23" y="4"/>
                    </a:cubicBezTo>
                    <a:cubicBezTo>
                      <a:pt x="20" y="3"/>
                      <a:pt x="17" y="4"/>
                      <a:pt x="15" y="6"/>
                    </a:cubicBezTo>
                    <a:cubicBezTo>
                      <a:pt x="6" y="22"/>
                      <a:pt x="0" y="76"/>
                      <a:pt x="17" y="100"/>
                    </a:cubicBezTo>
                    <a:cubicBezTo>
                      <a:pt x="23" y="109"/>
                      <a:pt x="33" y="113"/>
                      <a:pt x="44" y="111"/>
                    </a:cubicBezTo>
                    <a:cubicBezTo>
                      <a:pt x="53" y="110"/>
                      <a:pt x="60" y="105"/>
                      <a:pt x="65" y="97"/>
                    </a:cubicBezTo>
                    <a:cubicBezTo>
                      <a:pt x="81" y="73"/>
                      <a:pt x="75" y="26"/>
                      <a:pt x="69" y="5"/>
                    </a:cubicBezTo>
                    <a:cubicBezTo>
                      <a:pt x="69" y="2"/>
                      <a:pt x="66" y="0"/>
                      <a:pt x="63"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8" name="Freeform 36"/>
              <p:cNvSpPr/>
              <p:nvPr/>
            </p:nvSpPr>
            <p:spPr bwMode="auto">
              <a:xfrm>
                <a:off x="4895" y="2678"/>
                <a:ext cx="48" cy="40"/>
              </a:xfrm>
              <a:custGeom>
                <a:avLst/>
                <a:gdLst>
                  <a:gd name="T0" fmla="*/ 5 w 58"/>
                  <a:gd name="T1" fmla="*/ 14 h 50"/>
                  <a:gd name="T2" fmla="*/ 4 w 58"/>
                  <a:gd name="T3" fmla="*/ 18 h 50"/>
                  <a:gd name="T4" fmla="*/ 4 w 58"/>
                  <a:gd name="T5" fmla="*/ 19 h 50"/>
                  <a:gd name="T6" fmla="*/ 3 w 58"/>
                  <a:gd name="T7" fmla="*/ 21 h 50"/>
                  <a:gd name="T8" fmla="*/ 4 w 58"/>
                  <a:gd name="T9" fmla="*/ 22 h 50"/>
                  <a:gd name="T10" fmla="*/ 1 w 58"/>
                  <a:gd name="T11" fmla="*/ 24 h 50"/>
                  <a:gd name="T12" fmla="*/ 0 w 58"/>
                  <a:gd name="T13" fmla="*/ 27 h 50"/>
                  <a:gd name="T14" fmla="*/ 2 w 58"/>
                  <a:gd name="T15" fmla="*/ 30 h 50"/>
                  <a:gd name="T16" fmla="*/ 9 w 58"/>
                  <a:gd name="T17" fmla="*/ 36 h 50"/>
                  <a:gd name="T18" fmla="*/ 9 w 58"/>
                  <a:gd name="T19" fmla="*/ 39 h 50"/>
                  <a:gd name="T20" fmla="*/ 10 w 58"/>
                  <a:gd name="T21" fmla="*/ 46 h 50"/>
                  <a:gd name="T22" fmla="*/ 17 w 58"/>
                  <a:gd name="T23" fmla="*/ 49 h 50"/>
                  <a:gd name="T24" fmla="*/ 57 w 58"/>
                  <a:gd name="T25" fmla="*/ 18 h 50"/>
                  <a:gd name="T26" fmla="*/ 57 w 58"/>
                  <a:gd name="T27" fmla="*/ 18 h 50"/>
                  <a:gd name="T28" fmla="*/ 58 w 58"/>
                  <a:gd name="T29" fmla="*/ 17 h 50"/>
                  <a:gd name="T30" fmla="*/ 58 w 58"/>
                  <a:gd name="T31" fmla="*/ 16 h 50"/>
                  <a:gd name="T32" fmla="*/ 58 w 58"/>
                  <a:gd name="T33" fmla="*/ 15 h 50"/>
                  <a:gd name="T34" fmla="*/ 58 w 58"/>
                  <a:gd name="T35" fmla="*/ 15 h 50"/>
                  <a:gd name="T36" fmla="*/ 56 w 58"/>
                  <a:gd name="T37" fmla="*/ 12 h 50"/>
                  <a:gd name="T38" fmla="*/ 56 w 58"/>
                  <a:gd name="T39" fmla="*/ 11 h 50"/>
                  <a:gd name="T40" fmla="*/ 56 w 58"/>
                  <a:gd name="T41" fmla="*/ 11 h 50"/>
                  <a:gd name="T42" fmla="*/ 55 w 58"/>
                  <a:gd name="T43" fmla="*/ 11 h 50"/>
                  <a:gd name="T44" fmla="*/ 55 w 58"/>
                  <a:gd name="T45" fmla="*/ 11 h 50"/>
                  <a:gd name="T46" fmla="*/ 55 w 58"/>
                  <a:gd name="T47" fmla="*/ 11 h 50"/>
                  <a:gd name="T48" fmla="*/ 5 w 58"/>
                  <a:gd name="T49"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0">
                    <a:moveTo>
                      <a:pt x="5" y="14"/>
                    </a:moveTo>
                    <a:cubicBezTo>
                      <a:pt x="4" y="15"/>
                      <a:pt x="4" y="17"/>
                      <a:pt x="4" y="18"/>
                    </a:cubicBezTo>
                    <a:cubicBezTo>
                      <a:pt x="4" y="18"/>
                      <a:pt x="4" y="19"/>
                      <a:pt x="4" y="19"/>
                    </a:cubicBezTo>
                    <a:cubicBezTo>
                      <a:pt x="4" y="20"/>
                      <a:pt x="3" y="20"/>
                      <a:pt x="3" y="21"/>
                    </a:cubicBezTo>
                    <a:cubicBezTo>
                      <a:pt x="3" y="21"/>
                      <a:pt x="4" y="21"/>
                      <a:pt x="4" y="22"/>
                    </a:cubicBezTo>
                    <a:cubicBezTo>
                      <a:pt x="3" y="22"/>
                      <a:pt x="2" y="23"/>
                      <a:pt x="1" y="24"/>
                    </a:cubicBezTo>
                    <a:cubicBezTo>
                      <a:pt x="1" y="25"/>
                      <a:pt x="0" y="26"/>
                      <a:pt x="0" y="27"/>
                    </a:cubicBezTo>
                    <a:cubicBezTo>
                      <a:pt x="0" y="28"/>
                      <a:pt x="1" y="29"/>
                      <a:pt x="2" y="30"/>
                    </a:cubicBezTo>
                    <a:cubicBezTo>
                      <a:pt x="4" y="33"/>
                      <a:pt x="7" y="35"/>
                      <a:pt x="9" y="36"/>
                    </a:cubicBezTo>
                    <a:cubicBezTo>
                      <a:pt x="9" y="37"/>
                      <a:pt x="9" y="38"/>
                      <a:pt x="9" y="39"/>
                    </a:cubicBezTo>
                    <a:cubicBezTo>
                      <a:pt x="9" y="41"/>
                      <a:pt x="9" y="44"/>
                      <a:pt x="10" y="46"/>
                    </a:cubicBezTo>
                    <a:cubicBezTo>
                      <a:pt x="12" y="49"/>
                      <a:pt x="14" y="50"/>
                      <a:pt x="17" y="49"/>
                    </a:cubicBezTo>
                    <a:cubicBezTo>
                      <a:pt x="28" y="46"/>
                      <a:pt x="53" y="36"/>
                      <a:pt x="57" y="18"/>
                    </a:cubicBezTo>
                    <a:cubicBezTo>
                      <a:pt x="57" y="18"/>
                      <a:pt x="57" y="18"/>
                      <a:pt x="57" y="18"/>
                    </a:cubicBezTo>
                    <a:cubicBezTo>
                      <a:pt x="58" y="17"/>
                      <a:pt x="58" y="17"/>
                      <a:pt x="58" y="17"/>
                    </a:cubicBezTo>
                    <a:cubicBezTo>
                      <a:pt x="58" y="16"/>
                      <a:pt x="58" y="16"/>
                      <a:pt x="58" y="16"/>
                    </a:cubicBezTo>
                    <a:cubicBezTo>
                      <a:pt x="58" y="16"/>
                      <a:pt x="58" y="16"/>
                      <a:pt x="58" y="15"/>
                    </a:cubicBezTo>
                    <a:cubicBezTo>
                      <a:pt x="58" y="15"/>
                      <a:pt x="58" y="15"/>
                      <a:pt x="58" y="15"/>
                    </a:cubicBezTo>
                    <a:cubicBezTo>
                      <a:pt x="58" y="14"/>
                      <a:pt x="57" y="12"/>
                      <a:pt x="56" y="12"/>
                    </a:cubicBezTo>
                    <a:cubicBezTo>
                      <a:pt x="56" y="11"/>
                      <a:pt x="56" y="11"/>
                      <a:pt x="56" y="11"/>
                    </a:cubicBezTo>
                    <a:cubicBezTo>
                      <a:pt x="56" y="11"/>
                      <a:pt x="56" y="11"/>
                      <a:pt x="56" y="11"/>
                    </a:cubicBezTo>
                    <a:cubicBezTo>
                      <a:pt x="55" y="11"/>
                      <a:pt x="55" y="11"/>
                      <a:pt x="55" y="11"/>
                    </a:cubicBezTo>
                    <a:cubicBezTo>
                      <a:pt x="55" y="11"/>
                      <a:pt x="55" y="11"/>
                      <a:pt x="55" y="11"/>
                    </a:cubicBezTo>
                    <a:cubicBezTo>
                      <a:pt x="55" y="11"/>
                      <a:pt x="55" y="11"/>
                      <a:pt x="55" y="11"/>
                    </a:cubicBezTo>
                    <a:cubicBezTo>
                      <a:pt x="39" y="0"/>
                      <a:pt x="19" y="1"/>
                      <a:pt x="5" y="1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89" name="Freeform 37"/>
              <p:cNvSpPr/>
              <p:nvPr/>
            </p:nvSpPr>
            <p:spPr bwMode="auto">
              <a:xfrm>
                <a:off x="4832" y="2707"/>
                <a:ext cx="89" cy="53"/>
              </a:xfrm>
              <a:custGeom>
                <a:avLst/>
                <a:gdLst>
                  <a:gd name="T0" fmla="*/ 18 w 109"/>
                  <a:gd name="T1" fmla="*/ 2 h 65"/>
                  <a:gd name="T2" fmla="*/ 3 w 109"/>
                  <a:gd name="T3" fmla="*/ 35 h 65"/>
                  <a:gd name="T4" fmla="*/ 50 w 109"/>
                  <a:gd name="T5" fmla="*/ 64 h 65"/>
                  <a:gd name="T6" fmla="*/ 95 w 109"/>
                  <a:gd name="T7" fmla="*/ 52 h 65"/>
                  <a:gd name="T8" fmla="*/ 109 w 109"/>
                  <a:gd name="T9" fmla="*/ 9 h 65"/>
                  <a:gd name="T10" fmla="*/ 104 w 109"/>
                  <a:gd name="T11" fmla="*/ 3 h 65"/>
                  <a:gd name="T12" fmla="*/ 98 w 109"/>
                  <a:gd name="T13" fmla="*/ 9 h 65"/>
                  <a:gd name="T14" fmla="*/ 88 w 109"/>
                  <a:gd name="T15" fmla="*/ 45 h 65"/>
                  <a:gd name="T16" fmla="*/ 51 w 109"/>
                  <a:gd name="T17" fmla="*/ 54 h 65"/>
                  <a:gd name="T18" fmla="*/ 13 w 109"/>
                  <a:gd name="T19" fmla="*/ 32 h 65"/>
                  <a:gd name="T20" fmla="*/ 24 w 109"/>
                  <a:gd name="T21" fmla="*/ 10 h 65"/>
                  <a:gd name="T22" fmla="*/ 25 w 109"/>
                  <a:gd name="T23" fmla="*/ 2 h 65"/>
                  <a:gd name="T24" fmla="*/ 18 w 109"/>
                  <a:gd name="T25"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65">
                    <a:moveTo>
                      <a:pt x="18" y="2"/>
                    </a:moveTo>
                    <a:cubicBezTo>
                      <a:pt x="0" y="15"/>
                      <a:pt x="1" y="28"/>
                      <a:pt x="3" y="35"/>
                    </a:cubicBezTo>
                    <a:cubicBezTo>
                      <a:pt x="9" y="52"/>
                      <a:pt x="32" y="63"/>
                      <a:pt x="50" y="64"/>
                    </a:cubicBezTo>
                    <a:cubicBezTo>
                      <a:pt x="71" y="65"/>
                      <a:pt x="85" y="61"/>
                      <a:pt x="95" y="52"/>
                    </a:cubicBezTo>
                    <a:cubicBezTo>
                      <a:pt x="104" y="43"/>
                      <a:pt x="109" y="30"/>
                      <a:pt x="109" y="9"/>
                    </a:cubicBezTo>
                    <a:cubicBezTo>
                      <a:pt x="109" y="6"/>
                      <a:pt x="106" y="3"/>
                      <a:pt x="104" y="3"/>
                    </a:cubicBezTo>
                    <a:cubicBezTo>
                      <a:pt x="101" y="3"/>
                      <a:pt x="98" y="6"/>
                      <a:pt x="98" y="9"/>
                    </a:cubicBezTo>
                    <a:cubicBezTo>
                      <a:pt x="98" y="27"/>
                      <a:pt x="95" y="38"/>
                      <a:pt x="88" y="45"/>
                    </a:cubicBezTo>
                    <a:cubicBezTo>
                      <a:pt x="81" y="52"/>
                      <a:pt x="68" y="55"/>
                      <a:pt x="51" y="54"/>
                    </a:cubicBezTo>
                    <a:cubicBezTo>
                      <a:pt x="34" y="53"/>
                      <a:pt x="17" y="43"/>
                      <a:pt x="13" y="32"/>
                    </a:cubicBezTo>
                    <a:cubicBezTo>
                      <a:pt x="11" y="24"/>
                      <a:pt x="14" y="17"/>
                      <a:pt x="24" y="10"/>
                    </a:cubicBezTo>
                    <a:cubicBezTo>
                      <a:pt x="26" y="8"/>
                      <a:pt x="26" y="5"/>
                      <a:pt x="25" y="2"/>
                    </a:cubicBezTo>
                    <a:cubicBezTo>
                      <a:pt x="23" y="0"/>
                      <a:pt x="20" y="0"/>
                      <a:pt x="18"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0" name="Freeform 38"/>
              <p:cNvSpPr/>
              <p:nvPr/>
            </p:nvSpPr>
            <p:spPr bwMode="auto">
              <a:xfrm>
                <a:off x="4924" y="2695"/>
                <a:ext cx="92" cy="68"/>
              </a:xfrm>
              <a:custGeom>
                <a:avLst/>
                <a:gdLst>
                  <a:gd name="T0" fmla="*/ 91 w 113"/>
                  <a:gd name="T1" fmla="*/ 3 h 83"/>
                  <a:gd name="T2" fmla="*/ 92 w 113"/>
                  <a:gd name="T3" fmla="*/ 10 h 83"/>
                  <a:gd name="T4" fmla="*/ 97 w 113"/>
                  <a:gd name="T5" fmla="*/ 33 h 83"/>
                  <a:gd name="T6" fmla="*/ 33 w 113"/>
                  <a:gd name="T7" fmla="*/ 66 h 83"/>
                  <a:gd name="T8" fmla="*/ 12 w 113"/>
                  <a:gd name="T9" fmla="*/ 24 h 83"/>
                  <a:gd name="T10" fmla="*/ 7 w 113"/>
                  <a:gd name="T11" fmla="*/ 18 h 83"/>
                  <a:gd name="T12" fmla="*/ 1 w 113"/>
                  <a:gd name="T13" fmla="*/ 23 h 83"/>
                  <a:gd name="T14" fmla="*/ 30 w 113"/>
                  <a:gd name="T15" fmla="*/ 76 h 83"/>
                  <a:gd name="T16" fmla="*/ 106 w 113"/>
                  <a:gd name="T17" fmla="*/ 38 h 83"/>
                  <a:gd name="T18" fmla="*/ 98 w 113"/>
                  <a:gd name="T19" fmla="*/ 2 h 83"/>
                  <a:gd name="T20" fmla="*/ 91 w 113"/>
                  <a:gd name="T21"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83">
                    <a:moveTo>
                      <a:pt x="91" y="3"/>
                    </a:moveTo>
                    <a:cubicBezTo>
                      <a:pt x="89" y="5"/>
                      <a:pt x="90" y="8"/>
                      <a:pt x="92" y="10"/>
                    </a:cubicBezTo>
                    <a:cubicBezTo>
                      <a:pt x="100" y="16"/>
                      <a:pt x="101" y="24"/>
                      <a:pt x="97" y="33"/>
                    </a:cubicBezTo>
                    <a:cubicBezTo>
                      <a:pt x="88" y="52"/>
                      <a:pt x="55" y="72"/>
                      <a:pt x="33" y="66"/>
                    </a:cubicBezTo>
                    <a:cubicBezTo>
                      <a:pt x="14" y="61"/>
                      <a:pt x="11" y="40"/>
                      <a:pt x="12" y="24"/>
                    </a:cubicBezTo>
                    <a:cubicBezTo>
                      <a:pt x="12" y="21"/>
                      <a:pt x="9" y="19"/>
                      <a:pt x="7" y="18"/>
                    </a:cubicBezTo>
                    <a:cubicBezTo>
                      <a:pt x="4" y="18"/>
                      <a:pt x="1" y="21"/>
                      <a:pt x="1" y="23"/>
                    </a:cubicBezTo>
                    <a:cubicBezTo>
                      <a:pt x="0" y="62"/>
                      <a:pt x="19" y="73"/>
                      <a:pt x="30" y="76"/>
                    </a:cubicBezTo>
                    <a:cubicBezTo>
                      <a:pt x="58" y="83"/>
                      <a:pt x="95" y="61"/>
                      <a:pt x="106" y="38"/>
                    </a:cubicBezTo>
                    <a:cubicBezTo>
                      <a:pt x="113" y="24"/>
                      <a:pt x="110" y="11"/>
                      <a:pt x="98" y="2"/>
                    </a:cubicBezTo>
                    <a:cubicBezTo>
                      <a:pt x="96" y="0"/>
                      <a:pt x="93" y="0"/>
                      <a:pt x="91" y="3"/>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1" name="Freeform 39"/>
              <p:cNvSpPr>
                <a:spLocks noEditPoints="1"/>
              </p:cNvSpPr>
              <p:nvPr/>
            </p:nvSpPr>
            <p:spPr bwMode="auto">
              <a:xfrm>
                <a:off x="4839" y="2776"/>
                <a:ext cx="121" cy="114"/>
              </a:xfrm>
              <a:custGeom>
                <a:avLst/>
                <a:gdLst>
                  <a:gd name="T0" fmla="*/ 1 w 149"/>
                  <a:gd name="T1" fmla="*/ 66 h 139"/>
                  <a:gd name="T2" fmla="*/ 1 w 149"/>
                  <a:gd name="T3" fmla="*/ 71 h 139"/>
                  <a:gd name="T4" fmla="*/ 4 w 149"/>
                  <a:gd name="T5" fmla="*/ 74 h 139"/>
                  <a:gd name="T6" fmla="*/ 123 w 149"/>
                  <a:gd name="T7" fmla="*/ 137 h 139"/>
                  <a:gd name="T8" fmla="*/ 128 w 149"/>
                  <a:gd name="T9" fmla="*/ 138 h 139"/>
                  <a:gd name="T10" fmla="*/ 131 w 149"/>
                  <a:gd name="T11" fmla="*/ 135 h 139"/>
                  <a:gd name="T12" fmla="*/ 140 w 149"/>
                  <a:gd name="T13" fmla="*/ 105 h 139"/>
                  <a:gd name="T14" fmla="*/ 149 w 149"/>
                  <a:gd name="T15" fmla="*/ 64 h 139"/>
                  <a:gd name="T16" fmla="*/ 133 w 149"/>
                  <a:gd name="T17" fmla="*/ 20 h 139"/>
                  <a:gd name="T18" fmla="*/ 129 w 149"/>
                  <a:gd name="T19" fmla="*/ 18 h 139"/>
                  <a:gd name="T20" fmla="*/ 102 w 149"/>
                  <a:gd name="T21" fmla="*/ 3 h 139"/>
                  <a:gd name="T22" fmla="*/ 1 w 149"/>
                  <a:gd name="T23" fmla="*/ 66 h 139"/>
                  <a:gd name="T24" fmla="*/ 101 w 149"/>
                  <a:gd name="T25" fmla="*/ 14 h 139"/>
                  <a:gd name="T26" fmla="*/ 130 w 149"/>
                  <a:gd name="T27" fmla="*/ 40 h 139"/>
                  <a:gd name="T28" fmla="*/ 134 w 149"/>
                  <a:gd name="T29" fmla="*/ 42 h 139"/>
                  <a:gd name="T30" fmla="*/ 138 w 149"/>
                  <a:gd name="T31" fmla="*/ 64 h 139"/>
                  <a:gd name="T32" fmla="*/ 130 w 149"/>
                  <a:gd name="T33" fmla="*/ 102 h 139"/>
                  <a:gd name="T34" fmla="*/ 123 w 149"/>
                  <a:gd name="T35" fmla="*/ 125 h 139"/>
                  <a:gd name="T36" fmla="*/ 13 w 149"/>
                  <a:gd name="T37" fmla="*/ 66 h 139"/>
                  <a:gd name="T38" fmla="*/ 101 w 149"/>
                  <a:gd name="T39" fmla="*/ 1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39">
                    <a:moveTo>
                      <a:pt x="1" y="66"/>
                    </a:moveTo>
                    <a:cubicBezTo>
                      <a:pt x="0" y="68"/>
                      <a:pt x="0" y="69"/>
                      <a:pt x="1" y="71"/>
                    </a:cubicBezTo>
                    <a:cubicBezTo>
                      <a:pt x="1" y="72"/>
                      <a:pt x="3" y="73"/>
                      <a:pt x="4" y="74"/>
                    </a:cubicBezTo>
                    <a:cubicBezTo>
                      <a:pt x="50" y="82"/>
                      <a:pt x="95" y="112"/>
                      <a:pt x="123" y="137"/>
                    </a:cubicBezTo>
                    <a:cubicBezTo>
                      <a:pt x="124" y="138"/>
                      <a:pt x="126" y="139"/>
                      <a:pt x="128" y="138"/>
                    </a:cubicBezTo>
                    <a:cubicBezTo>
                      <a:pt x="129" y="138"/>
                      <a:pt x="131" y="136"/>
                      <a:pt x="131" y="135"/>
                    </a:cubicBezTo>
                    <a:cubicBezTo>
                      <a:pt x="140" y="105"/>
                      <a:pt x="140" y="105"/>
                      <a:pt x="140" y="105"/>
                    </a:cubicBezTo>
                    <a:cubicBezTo>
                      <a:pt x="144" y="91"/>
                      <a:pt x="149" y="78"/>
                      <a:pt x="149" y="64"/>
                    </a:cubicBezTo>
                    <a:cubicBezTo>
                      <a:pt x="149" y="50"/>
                      <a:pt x="145" y="36"/>
                      <a:pt x="133" y="20"/>
                    </a:cubicBezTo>
                    <a:cubicBezTo>
                      <a:pt x="132" y="19"/>
                      <a:pt x="131" y="18"/>
                      <a:pt x="129" y="18"/>
                    </a:cubicBezTo>
                    <a:cubicBezTo>
                      <a:pt x="121" y="8"/>
                      <a:pt x="111" y="4"/>
                      <a:pt x="102" y="3"/>
                    </a:cubicBezTo>
                    <a:cubicBezTo>
                      <a:pt x="65" y="0"/>
                      <a:pt x="16" y="38"/>
                      <a:pt x="1" y="66"/>
                    </a:cubicBezTo>
                    <a:close/>
                    <a:moveTo>
                      <a:pt x="101" y="14"/>
                    </a:moveTo>
                    <a:cubicBezTo>
                      <a:pt x="115" y="15"/>
                      <a:pt x="125" y="24"/>
                      <a:pt x="130" y="40"/>
                    </a:cubicBezTo>
                    <a:cubicBezTo>
                      <a:pt x="131" y="41"/>
                      <a:pt x="133" y="42"/>
                      <a:pt x="134" y="42"/>
                    </a:cubicBezTo>
                    <a:cubicBezTo>
                      <a:pt x="137" y="50"/>
                      <a:pt x="138" y="57"/>
                      <a:pt x="138" y="64"/>
                    </a:cubicBezTo>
                    <a:cubicBezTo>
                      <a:pt x="138" y="76"/>
                      <a:pt x="135" y="88"/>
                      <a:pt x="130" y="102"/>
                    </a:cubicBezTo>
                    <a:cubicBezTo>
                      <a:pt x="130" y="102"/>
                      <a:pt x="126" y="116"/>
                      <a:pt x="123" y="125"/>
                    </a:cubicBezTo>
                    <a:cubicBezTo>
                      <a:pt x="96" y="101"/>
                      <a:pt x="56" y="75"/>
                      <a:pt x="13" y="66"/>
                    </a:cubicBezTo>
                    <a:cubicBezTo>
                      <a:pt x="30" y="41"/>
                      <a:pt x="72" y="11"/>
                      <a:pt x="101" y="1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2" name="Freeform 40"/>
              <p:cNvSpPr/>
              <p:nvPr/>
            </p:nvSpPr>
            <p:spPr bwMode="auto">
              <a:xfrm>
                <a:off x="4818" y="2825"/>
                <a:ext cx="136" cy="84"/>
              </a:xfrm>
              <a:custGeom>
                <a:avLst/>
                <a:gdLst>
                  <a:gd name="T0" fmla="*/ 5 w 166"/>
                  <a:gd name="T1" fmla="*/ 9 h 104"/>
                  <a:gd name="T2" fmla="*/ 10 w 166"/>
                  <a:gd name="T3" fmla="*/ 32 h 104"/>
                  <a:gd name="T4" fmla="*/ 44 w 166"/>
                  <a:gd name="T5" fmla="*/ 43 h 104"/>
                  <a:gd name="T6" fmla="*/ 65 w 166"/>
                  <a:gd name="T7" fmla="*/ 48 h 104"/>
                  <a:gd name="T8" fmla="*/ 97 w 166"/>
                  <a:gd name="T9" fmla="*/ 71 h 104"/>
                  <a:gd name="T10" fmla="*/ 160 w 166"/>
                  <a:gd name="T11" fmla="*/ 102 h 104"/>
                  <a:gd name="T12" fmla="*/ 165 w 166"/>
                  <a:gd name="T13" fmla="*/ 97 h 104"/>
                  <a:gd name="T14" fmla="*/ 151 w 166"/>
                  <a:gd name="T15" fmla="*/ 65 h 104"/>
                  <a:gd name="T16" fmla="*/ 144 w 166"/>
                  <a:gd name="T17" fmla="*/ 66 h 104"/>
                  <a:gd name="T18" fmla="*/ 143 w 166"/>
                  <a:gd name="T19" fmla="*/ 69 h 104"/>
                  <a:gd name="T20" fmla="*/ 145 w 166"/>
                  <a:gd name="T21" fmla="*/ 73 h 104"/>
                  <a:gd name="T22" fmla="*/ 154 w 166"/>
                  <a:gd name="T23" fmla="*/ 91 h 104"/>
                  <a:gd name="T24" fmla="*/ 104 w 166"/>
                  <a:gd name="T25" fmla="*/ 63 h 104"/>
                  <a:gd name="T26" fmla="*/ 69 w 166"/>
                  <a:gd name="T27" fmla="*/ 39 h 104"/>
                  <a:gd name="T28" fmla="*/ 46 w 166"/>
                  <a:gd name="T29" fmla="*/ 33 h 104"/>
                  <a:gd name="T30" fmla="*/ 18 w 166"/>
                  <a:gd name="T31" fmla="*/ 25 h 104"/>
                  <a:gd name="T32" fmla="*/ 13 w 166"/>
                  <a:gd name="T33" fmla="*/ 16 h 104"/>
                  <a:gd name="T34" fmla="*/ 14 w 166"/>
                  <a:gd name="T35" fmla="*/ 15 h 104"/>
                  <a:gd name="T36" fmla="*/ 37 w 166"/>
                  <a:gd name="T37" fmla="*/ 15 h 104"/>
                  <a:gd name="T38" fmla="*/ 44 w 166"/>
                  <a:gd name="T39" fmla="*/ 12 h 104"/>
                  <a:gd name="T40" fmla="*/ 41 w 166"/>
                  <a:gd name="T41" fmla="*/ 6 h 104"/>
                  <a:gd name="T42" fmla="*/ 5 w 166"/>
                  <a:gd name="T43" fmla="*/ 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04">
                    <a:moveTo>
                      <a:pt x="5" y="9"/>
                    </a:moveTo>
                    <a:cubicBezTo>
                      <a:pt x="3" y="12"/>
                      <a:pt x="0" y="20"/>
                      <a:pt x="10" y="32"/>
                    </a:cubicBezTo>
                    <a:cubicBezTo>
                      <a:pt x="16" y="38"/>
                      <a:pt x="30" y="41"/>
                      <a:pt x="44" y="43"/>
                    </a:cubicBezTo>
                    <a:cubicBezTo>
                      <a:pt x="52" y="45"/>
                      <a:pt x="61" y="46"/>
                      <a:pt x="65" y="48"/>
                    </a:cubicBezTo>
                    <a:cubicBezTo>
                      <a:pt x="75" y="53"/>
                      <a:pt x="86" y="61"/>
                      <a:pt x="97" y="71"/>
                    </a:cubicBezTo>
                    <a:cubicBezTo>
                      <a:pt x="118" y="87"/>
                      <a:pt x="139" y="104"/>
                      <a:pt x="160" y="102"/>
                    </a:cubicBezTo>
                    <a:cubicBezTo>
                      <a:pt x="163" y="102"/>
                      <a:pt x="165" y="100"/>
                      <a:pt x="165" y="97"/>
                    </a:cubicBezTo>
                    <a:cubicBezTo>
                      <a:pt x="166" y="85"/>
                      <a:pt x="161" y="74"/>
                      <a:pt x="151" y="65"/>
                    </a:cubicBezTo>
                    <a:cubicBezTo>
                      <a:pt x="149" y="64"/>
                      <a:pt x="146" y="64"/>
                      <a:pt x="144" y="66"/>
                    </a:cubicBezTo>
                    <a:cubicBezTo>
                      <a:pt x="143" y="67"/>
                      <a:pt x="143" y="68"/>
                      <a:pt x="143" y="69"/>
                    </a:cubicBezTo>
                    <a:cubicBezTo>
                      <a:pt x="143" y="71"/>
                      <a:pt x="143" y="72"/>
                      <a:pt x="145" y="73"/>
                    </a:cubicBezTo>
                    <a:cubicBezTo>
                      <a:pt x="150" y="78"/>
                      <a:pt x="153" y="84"/>
                      <a:pt x="154" y="91"/>
                    </a:cubicBezTo>
                    <a:cubicBezTo>
                      <a:pt x="138" y="90"/>
                      <a:pt x="121" y="76"/>
                      <a:pt x="104" y="63"/>
                    </a:cubicBezTo>
                    <a:cubicBezTo>
                      <a:pt x="92" y="53"/>
                      <a:pt x="80" y="44"/>
                      <a:pt x="69" y="39"/>
                    </a:cubicBezTo>
                    <a:cubicBezTo>
                      <a:pt x="64" y="36"/>
                      <a:pt x="55" y="35"/>
                      <a:pt x="46" y="33"/>
                    </a:cubicBezTo>
                    <a:cubicBezTo>
                      <a:pt x="35" y="31"/>
                      <a:pt x="22" y="29"/>
                      <a:pt x="18" y="25"/>
                    </a:cubicBezTo>
                    <a:cubicBezTo>
                      <a:pt x="15" y="21"/>
                      <a:pt x="13" y="18"/>
                      <a:pt x="13" y="16"/>
                    </a:cubicBezTo>
                    <a:cubicBezTo>
                      <a:pt x="13" y="16"/>
                      <a:pt x="13" y="15"/>
                      <a:pt x="14" y="15"/>
                    </a:cubicBezTo>
                    <a:cubicBezTo>
                      <a:pt x="16" y="12"/>
                      <a:pt x="28" y="11"/>
                      <a:pt x="37" y="15"/>
                    </a:cubicBezTo>
                    <a:cubicBezTo>
                      <a:pt x="40" y="16"/>
                      <a:pt x="43" y="15"/>
                      <a:pt x="44" y="12"/>
                    </a:cubicBezTo>
                    <a:cubicBezTo>
                      <a:pt x="45" y="10"/>
                      <a:pt x="44" y="7"/>
                      <a:pt x="41" y="6"/>
                    </a:cubicBezTo>
                    <a:cubicBezTo>
                      <a:pt x="30" y="0"/>
                      <a:pt x="12" y="0"/>
                      <a:pt x="5" y="9"/>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3" name="Freeform 41"/>
              <p:cNvSpPr/>
              <p:nvPr/>
            </p:nvSpPr>
            <p:spPr bwMode="auto">
              <a:xfrm>
                <a:off x="4849" y="2854"/>
                <a:ext cx="52" cy="47"/>
              </a:xfrm>
              <a:custGeom>
                <a:avLst/>
                <a:gdLst>
                  <a:gd name="T0" fmla="*/ 25 w 63"/>
                  <a:gd name="T1" fmla="*/ 0 h 58"/>
                  <a:gd name="T2" fmla="*/ 0 w 63"/>
                  <a:gd name="T3" fmla="*/ 21 h 58"/>
                  <a:gd name="T4" fmla="*/ 29 w 63"/>
                  <a:gd name="T5" fmla="*/ 54 h 58"/>
                  <a:gd name="T6" fmla="*/ 62 w 63"/>
                  <a:gd name="T7" fmla="*/ 35 h 58"/>
                  <a:gd name="T8" fmla="*/ 59 w 63"/>
                  <a:gd name="T9" fmla="*/ 29 h 58"/>
                  <a:gd name="T10" fmla="*/ 52 w 63"/>
                  <a:gd name="T11" fmla="*/ 31 h 58"/>
                  <a:gd name="T12" fmla="*/ 32 w 63"/>
                  <a:gd name="T13" fmla="*/ 44 h 58"/>
                  <a:gd name="T14" fmla="*/ 11 w 63"/>
                  <a:gd name="T15" fmla="*/ 22 h 58"/>
                  <a:gd name="T16" fmla="*/ 27 w 63"/>
                  <a:gd name="T17" fmla="*/ 10 h 58"/>
                  <a:gd name="T18" fmla="*/ 31 w 63"/>
                  <a:gd name="T19" fmla="*/ 5 h 58"/>
                  <a:gd name="T20" fmla="*/ 25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25" y="0"/>
                    </a:moveTo>
                    <a:cubicBezTo>
                      <a:pt x="3" y="3"/>
                      <a:pt x="1" y="16"/>
                      <a:pt x="0" y="21"/>
                    </a:cubicBezTo>
                    <a:cubicBezTo>
                      <a:pt x="0" y="35"/>
                      <a:pt x="14" y="51"/>
                      <a:pt x="29" y="54"/>
                    </a:cubicBezTo>
                    <a:cubicBezTo>
                      <a:pt x="44" y="58"/>
                      <a:pt x="55" y="51"/>
                      <a:pt x="62" y="35"/>
                    </a:cubicBezTo>
                    <a:cubicBezTo>
                      <a:pt x="63" y="33"/>
                      <a:pt x="62" y="30"/>
                      <a:pt x="59" y="29"/>
                    </a:cubicBezTo>
                    <a:cubicBezTo>
                      <a:pt x="56" y="27"/>
                      <a:pt x="53" y="29"/>
                      <a:pt x="52" y="31"/>
                    </a:cubicBezTo>
                    <a:cubicBezTo>
                      <a:pt x="48" y="42"/>
                      <a:pt x="41" y="46"/>
                      <a:pt x="32" y="44"/>
                    </a:cubicBezTo>
                    <a:cubicBezTo>
                      <a:pt x="21" y="42"/>
                      <a:pt x="10" y="30"/>
                      <a:pt x="11" y="22"/>
                    </a:cubicBezTo>
                    <a:cubicBezTo>
                      <a:pt x="11" y="14"/>
                      <a:pt x="19" y="11"/>
                      <a:pt x="27" y="10"/>
                    </a:cubicBezTo>
                    <a:cubicBezTo>
                      <a:pt x="29" y="10"/>
                      <a:pt x="31" y="7"/>
                      <a:pt x="31" y="5"/>
                    </a:cubicBezTo>
                    <a:cubicBezTo>
                      <a:pt x="31" y="2"/>
                      <a:pt x="28" y="0"/>
                      <a:pt x="25"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4" name="Freeform 42"/>
              <p:cNvSpPr/>
              <p:nvPr/>
            </p:nvSpPr>
            <p:spPr bwMode="auto">
              <a:xfrm>
                <a:off x="4787" y="2772"/>
                <a:ext cx="91" cy="35"/>
              </a:xfrm>
              <a:custGeom>
                <a:avLst/>
                <a:gdLst>
                  <a:gd name="T0" fmla="*/ 2 w 111"/>
                  <a:gd name="T1" fmla="*/ 2 h 43"/>
                  <a:gd name="T2" fmla="*/ 2 w 111"/>
                  <a:gd name="T3" fmla="*/ 9 h 43"/>
                  <a:gd name="T4" fmla="*/ 63 w 111"/>
                  <a:gd name="T5" fmla="*/ 31 h 43"/>
                  <a:gd name="T6" fmla="*/ 103 w 111"/>
                  <a:gd name="T7" fmla="*/ 42 h 43"/>
                  <a:gd name="T8" fmla="*/ 110 w 111"/>
                  <a:gd name="T9" fmla="*/ 39 h 43"/>
                  <a:gd name="T10" fmla="*/ 107 w 111"/>
                  <a:gd name="T11" fmla="*/ 32 h 43"/>
                  <a:gd name="T12" fmla="*/ 65 w 111"/>
                  <a:gd name="T13" fmla="*/ 21 h 43"/>
                  <a:gd name="T14" fmla="*/ 10 w 111"/>
                  <a:gd name="T15" fmla="*/ 2 h 43"/>
                  <a:gd name="T16" fmla="*/ 2 w 111"/>
                  <a:gd name="T1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43">
                    <a:moveTo>
                      <a:pt x="2" y="2"/>
                    </a:moveTo>
                    <a:cubicBezTo>
                      <a:pt x="0" y="4"/>
                      <a:pt x="0" y="7"/>
                      <a:pt x="2" y="9"/>
                    </a:cubicBezTo>
                    <a:cubicBezTo>
                      <a:pt x="13" y="21"/>
                      <a:pt x="39" y="26"/>
                      <a:pt x="63" y="31"/>
                    </a:cubicBezTo>
                    <a:cubicBezTo>
                      <a:pt x="79" y="35"/>
                      <a:pt x="93" y="38"/>
                      <a:pt x="103" y="42"/>
                    </a:cubicBezTo>
                    <a:cubicBezTo>
                      <a:pt x="106" y="43"/>
                      <a:pt x="109" y="42"/>
                      <a:pt x="110" y="39"/>
                    </a:cubicBezTo>
                    <a:cubicBezTo>
                      <a:pt x="111" y="36"/>
                      <a:pt x="110" y="33"/>
                      <a:pt x="107" y="32"/>
                    </a:cubicBezTo>
                    <a:cubicBezTo>
                      <a:pt x="96" y="28"/>
                      <a:pt x="81" y="25"/>
                      <a:pt x="65" y="21"/>
                    </a:cubicBezTo>
                    <a:cubicBezTo>
                      <a:pt x="43" y="17"/>
                      <a:pt x="18" y="12"/>
                      <a:pt x="10" y="2"/>
                    </a:cubicBezTo>
                    <a:cubicBezTo>
                      <a:pt x="8" y="0"/>
                      <a:pt x="4" y="0"/>
                      <a:pt x="2"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5" name="Freeform 43"/>
              <p:cNvSpPr/>
              <p:nvPr/>
            </p:nvSpPr>
            <p:spPr bwMode="auto">
              <a:xfrm>
                <a:off x="4943" y="2754"/>
                <a:ext cx="135" cy="54"/>
              </a:xfrm>
              <a:custGeom>
                <a:avLst/>
                <a:gdLst>
                  <a:gd name="T0" fmla="*/ 158 w 166"/>
                  <a:gd name="T1" fmla="*/ 2 h 66"/>
                  <a:gd name="T2" fmla="*/ 5 w 166"/>
                  <a:gd name="T3" fmla="*/ 54 h 66"/>
                  <a:gd name="T4" fmla="*/ 0 w 166"/>
                  <a:gd name="T5" fmla="*/ 59 h 66"/>
                  <a:gd name="T6" fmla="*/ 5 w 166"/>
                  <a:gd name="T7" fmla="*/ 64 h 66"/>
                  <a:gd name="T8" fmla="*/ 163 w 166"/>
                  <a:gd name="T9" fmla="*/ 11 h 66"/>
                  <a:gd name="T10" fmla="*/ 165 w 166"/>
                  <a:gd name="T11" fmla="*/ 4 h 66"/>
                  <a:gd name="T12" fmla="*/ 158 w 166"/>
                  <a:gd name="T13" fmla="*/ 2 h 66"/>
                </a:gdLst>
                <a:ahLst/>
                <a:cxnLst>
                  <a:cxn ang="0">
                    <a:pos x="T0" y="T1"/>
                  </a:cxn>
                  <a:cxn ang="0">
                    <a:pos x="T2" y="T3"/>
                  </a:cxn>
                  <a:cxn ang="0">
                    <a:pos x="T4" y="T5"/>
                  </a:cxn>
                  <a:cxn ang="0">
                    <a:pos x="T6" y="T7"/>
                  </a:cxn>
                  <a:cxn ang="0">
                    <a:pos x="T8" y="T9"/>
                  </a:cxn>
                  <a:cxn ang="0">
                    <a:pos x="T10" y="T11"/>
                  </a:cxn>
                  <a:cxn ang="0">
                    <a:pos x="T12" y="T13"/>
                  </a:cxn>
                </a:cxnLst>
                <a:rect l="0" t="0" r="r" b="b"/>
                <a:pathLst>
                  <a:path w="166" h="66">
                    <a:moveTo>
                      <a:pt x="158" y="2"/>
                    </a:moveTo>
                    <a:cubicBezTo>
                      <a:pt x="97" y="39"/>
                      <a:pt x="47" y="56"/>
                      <a:pt x="5" y="54"/>
                    </a:cubicBezTo>
                    <a:cubicBezTo>
                      <a:pt x="3" y="54"/>
                      <a:pt x="0" y="56"/>
                      <a:pt x="0" y="59"/>
                    </a:cubicBezTo>
                    <a:cubicBezTo>
                      <a:pt x="0" y="62"/>
                      <a:pt x="2" y="64"/>
                      <a:pt x="5" y="64"/>
                    </a:cubicBezTo>
                    <a:cubicBezTo>
                      <a:pt x="49" y="66"/>
                      <a:pt x="100" y="48"/>
                      <a:pt x="163" y="11"/>
                    </a:cubicBezTo>
                    <a:cubicBezTo>
                      <a:pt x="165" y="9"/>
                      <a:pt x="166" y="6"/>
                      <a:pt x="165" y="4"/>
                    </a:cubicBezTo>
                    <a:cubicBezTo>
                      <a:pt x="163" y="1"/>
                      <a:pt x="160" y="0"/>
                      <a:pt x="158"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6" name="Freeform 44"/>
              <p:cNvSpPr/>
              <p:nvPr/>
            </p:nvSpPr>
            <p:spPr bwMode="auto">
              <a:xfrm>
                <a:off x="4720" y="2674"/>
                <a:ext cx="101" cy="55"/>
              </a:xfrm>
              <a:custGeom>
                <a:avLst/>
                <a:gdLst>
                  <a:gd name="T0" fmla="*/ 85 w 123"/>
                  <a:gd name="T1" fmla="*/ 11 h 67"/>
                  <a:gd name="T2" fmla="*/ 7 w 123"/>
                  <a:gd name="T3" fmla="*/ 37 h 67"/>
                  <a:gd name="T4" fmla="*/ 119 w 123"/>
                  <a:gd name="T5" fmla="*/ 28 h 67"/>
                </a:gdLst>
                <a:ahLst/>
                <a:cxnLst>
                  <a:cxn ang="0">
                    <a:pos x="T0" y="T1"/>
                  </a:cxn>
                  <a:cxn ang="0">
                    <a:pos x="T2" y="T3"/>
                  </a:cxn>
                  <a:cxn ang="0">
                    <a:pos x="T4" y="T5"/>
                  </a:cxn>
                </a:cxnLst>
                <a:rect l="0" t="0" r="r" b="b"/>
                <a:pathLst>
                  <a:path w="123" h="67">
                    <a:moveTo>
                      <a:pt x="85" y="11"/>
                    </a:moveTo>
                    <a:cubicBezTo>
                      <a:pt x="71" y="0"/>
                      <a:pt x="0" y="17"/>
                      <a:pt x="7" y="37"/>
                    </a:cubicBezTo>
                    <a:cubicBezTo>
                      <a:pt x="18" y="67"/>
                      <a:pt x="123" y="56"/>
                      <a:pt x="119" y="28"/>
                    </a:cubicBezTo>
                  </a:path>
                </a:pathLst>
              </a:custGeom>
              <a:solidFill>
                <a:srgbClr val="FC997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7" name="Freeform 45"/>
              <p:cNvSpPr/>
              <p:nvPr/>
            </p:nvSpPr>
            <p:spPr bwMode="auto">
              <a:xfrm>
                <a:off x="5027" y="2667"/>
                <a:ext cx="135" cy="47"/>
              </a:xfrm>
              <a:custGeom>
                <a:avLst/>
                <a:gdLst>
                  <a:gd name="T0" fmla="*/ 120 w 165"/>
                  <a:gd name="T1" fmla="*/ 12 h 57"/>
                  <a:gd name="T2" fmla="*/ 44 w 165"/>
                  <a:gd name="T3" fmla="*/ 47 h 57"/>
                  <a:gd name="T4" fmla="*/ 142 w 165"/>
                  <a:gd name="T5" fmla="*/ 19 h 57"/>
                </a:gdLst>
                <a:ahLst/>
                <a:cxnLst>
                  <a:cxn ang="0">
                    <a:pos x="T0" y="T1"/>
                  </a:cxn>
                  <a:cxn ang="0">
                    <a:pos x="T2" y="T3"/>
                  </a:cxn>
                  <a:cxn ang="0">
                    <a:pos x="T4" y="T5"/>
                  </a:cxn>
                </a:cxnLst>
                <a:rect l="0" t="0" r="r" b="b"/>
                <a:pathLst>
                  <a:path w="165" h="57">
                    <a:moveTo>
                      <a:pt x="120" y="12"/>
                    </a:moveTo>
                    <a:cubicBezTo>
                      <a:pt x="100" y="0"/>
                      <a:pt x="0" y="21"/>
                      <a:pt x="44" y="47"/>
                    </a:cubicBezTo>
                    <a:cubicBezTo>
                      <a:pt x="61" y="57"/>
                      <a:pt x="165" y="42"/>
                      <a:pt x="142" y="19"/>
                    </a:cubicBezTo>
                  </a:path>
                </a:pathLst>
              </a:custGeom>
              <a:solidFill>
                <a:srgbClr val="FC997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8" name="Freeform 46"/>
              <p:cNvSpPr/>
              <p:nvPr/>
            </p:nvSpPr>
            <p:spPr bwMode="auto">
              <a:xfrm>
                <a:off x="4750" y="2693"/>
                <a:ext cx="37" cy="21"/>
              </a:xfrm>
              <a:custGeom>
                <a:avLst/>
                <a:gdLst>
                  <a:gd name="T0" fmla="*/ 42 w 46"/>
                  <a:gd name="T1" fmla="*/ 5 h 25"/>
                  <a:gd name="T2" fmla="*/ 4 w 46"/>
                  <a:gd name="T3" fmla="*/ 9 h 25"/>
                  <a:gd name="T4" fmla="*/ 46 w 46"/>
                  <a:gd name="T5" fmla="*/ 10 h 25"/>
                </a:gdLst>
                <a:ahLst/>
                <a:cxnLst>
                  <a:cxn ang="0">
                    <a:pos x="T0" y="T1"/>
                  </a:cxn>
                  <a:cxn ang="0">
                    <a:pos x="T2" y="T3"/>
                  </a:cxn>
                  <a:cxn ang="0">
                    <a:pos x="T4" y="T5"/>
                  </a:cxn>
                </a:cxnLst>
                <a:rect l="0" t="0" r="r" b="b"/>
                <a:pathLst>
                  <a:path w="46" h="25">
                    <a:moveTo>
                      <a:pt x="42" y="5"/>
                    </a:moveTo>
                    <a:cubicBezTo>
                      <a:pt x="36" y="1"/>
                      <a:pt x="6" y="0"/>
                      <a:pt x="4" y="9"/>
                    </a:cubicBezTo>
                    <a:cubicBezTo>
                      <a:pt x="0" y="25"/>
                      <a:pt x="40" y="12"/>
                      <a:pt x="46" y="10"/>
                    </a:cubicBezTo>
                  </a:path>
                </a:pathLst>
              </a:custGeom>
              <a:solidFill>
                <a:srgbClr val="F9757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99" name="Freeform 47"/>
              <p:cNvSpPr/>
              <p:nvPr/>
            </p:nvSpPr>
            <p:spPr bwMode="auto">
              <a:xfrm>
                <a:off x="5081" y="2683"/>
                <a:ext cx="38" cy="21"/>
              </a:xfrm>
              <a:custGeom>
                <a:avLst/>
                <a:gdLst>
                  <a:gd name="T0" fmla="*/ 42 w 46"/>
                  <a:gd name="T1" fmla="*/ 6 h 25"/>
                  <a:gd name="T2" fmla="*/ 4 w 46"/>
                  <a:gd name="T3" fmla="*/ 9 h 25"/>
                  <a:gd name="T4" fmla="*/ 46 w 46"/>
                  <a:gd name="T5" fmla="*/ 11 h 25"/>
                </a:gdLst>
                <a:ahLst/>
                <a:cxnLst>
                  <a:cxn ang="0">
                    <a:pos x="T0" y="T1"/>
                  </a:cxn>
                  <a:cxn ang="0">
                    <a:pos x="T2" y="T3"/>
                  </a:cxn>
                  <a:cxn ang="0">
                    <a:pos x="T4" y="T5"/>
                  </a:cxn>
                </a:cxnLst>
                <a:rect l="0" t="0" r="r" b="b"/>
                <a:pathLst>
                  <a:path w="46" h="25">
                    <a:moveTo>
                      <a:pt x="42" y="6"/>
                    </a:moveTo>
                    <a:cubicBezTo>
                      <a:pt x="36" y="2"/>
                      <a:pt x="6" y="0"/>
                      <a:pt x="4" y="9"/>
                    </a:cubicBezTo>
                    <a:cubicBezTo>
                      <a:pt x="0" y="25"/>
                      <a:pt x="39" y="12"/>
                      <a:pt x="46" y="11"/>
                    </a:cubicBezTo>
                  </a:path>
                </a:pathLst>
              </a:custGeom>
              <a:solidFill>
                <a:srgbClr val="F9757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0" name="Freeform 48"/>
              <p:cNvSpPr/>
              <p:nvPr/>
            </p:nvSpPr>
            <p:spPr bwMode="auto">
              <a:xfrm>
                <a:off x="4555" y="2705"/>
                <a:ext cx="3" cy="0"/>
              </a:xfrm>
              <a:custGeom>
                <a:avLst/>
                <a:gdLst>
                  <a:gd name="T0" fmla="*/ 2 w 3"/>
                  <a:gd name="T1" fmla="*/ 3 w 3"/>
                  <a:gd name="T2" fmla="*/ 0 w 3"/>
                  <a:gd name="T3" fmla="*/ 2 w 3"/>
                </a:gdLst>
                <a:ahLst/>
                <a:cxnLst>
                  <a:cxn ang="0">
                    <a:pos x="T0" y="0"/>
                  </a:cxn>
                  <a:cxn ang="0">
                    <a:pos x="T1" y="0"/>
                  </a:cxn>
                  <a:cxn ang="0">
                    <a:pos x="T2" y="0"/>
                  </a:cxn>
                  <a:cxn ang="0">
                    <a:pos x="T3" y="0"/>
                  </a:cxn>
                </a:cxnLst>
                <a:rect l="0" t="0" r="r" b="b"/>
                <a:pathLst>
                  <a:path w="3">
                    <a:moveTo>
                      <a:pt x="2" y="0"/>
                    </a:moveTo>
                    <a:lnTo>
                      <a:pt x="3"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1" name="Freeform 49"/>
              <p:cNvSpPr/>
              <p:nvPr/>
            </p:nvSpPr>
            <p:spPr bwMode="auto">
              <a:xfrm>
                <a:off x="4554" y="2702"/>
                <a:ext cx="13" cy="3"/>
              </a:xfrm>
              <a:custGeom>
                <a:avLst/>
                <a:gdLst>
                  <a:gd name="T0" fmla="*/ 16 w 16"/>
                  <a:gd name="T1" fmla="*/ 0 h 3"/>
                  <a:gd name="T2" fmla="*/ 15 w 16"/>
                  <a:gd name="T3" fmla="*/ 0 h 3"/>
                  <a:gd name="T4" fmla="*/ 0 w 16"/>
                  <a:gd name="T5" fmla="*/ 3 h 3"/>
                  <a:gd name="T6" fmla="*/ 10 w 16"/>
                  <a:gd name="T7" fmla="*/ 2 h 3"/>
                  <a:gd name="T8" fmla="*/ 6 w 16"/>
                  <a:gd name="T9" fmla="*/ 2 h 3"/>
                  <a:gd name="T10" fmla="*/ 13 w 16"/>
                  <a:gd name="T11" fmla="*/ 1 h 3"/>
                  <a:gd name="T12" fmla="*/ 12 w 16"/>
                  <a:gd name="T13" fmla="*/ 1 h 3"/>
                  <a:gd name="T14" fmla="*/ 16 w 16"/>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
                    <a:moveTo>
                      <a:pt x="16" y="0"/>
                    </a:moveTo>
                    <a:cubicBezTo>
                      <a:pt x="15" y="0"/>
                      <a:pt x="15" y="0"/>
                      <a:pt x="15" y="0"/>
                    </a:cubicBezTo>
                    <a:cubicBezTo>
                      <a:pt x="5" y="2"/>
                      <a:pt x="8" y="1"/>
                      <a:pt x="0" y="3"/>
                    </a:cubicBezTo>
                    <a:cubicBezTo>
                      <a:pt x="2" y="3"/>
                      <a:pt x="6" y="3"/>
                      <a:pt x="10" y="2"/>
                    </a:cubicBezTo>
                    <a:cubicBezTo>
                      <a:pt x="9" y="2"/>
                      <a:pt x="5" y="2"/>
                      <a:pt x="6" y="2"/>
                    </a:cubicBezTo>
                    <a:cubicBezTo>
                      <a:pt x="9" y="2"/>
                      <a:pt x="9" y="2"/>
                      <a:pt x="13" y="1"/>
                    </a:cubicBezTo>
                    <a:cubicBezTo>
                      <a:pt x="16" y="0"/>
                      <a:pt x="10" y="1"/>
                      <a:pt x="12" y="1"/>
                    </a:cubicBezTo>
                    <a:lnTo>
                      <a:pt x="16"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2" name="Freeform 50"/>
              <p:cNvSpPr/>
              <p:nvPr/>
            </p:nvSpPr>
            <p:spPr bwMode="auto">
              <a:xfrm>
                <a:off x="4559" y="2703"/>
                <a:ext cx="4" cy="0"/>
              </a:xfrm>
              <a:custGeom>
                <a:avLst/>
                <a:gdLst>
                  <a:gd name="T0" fmla="*/ 0 w 5"/>
                  <a:gd name="T1" fmla="*/ 5 w 5"/>
                  <a:gd name="T2" fmla="*/ 0 w 5"/>
                </a:gdLst>
                <a:ahLst/>
                <a:cxnLst>
                  <a:cxn ang="0">
                    <a:pos x="T0" y="0"/>
                  </a:cxn>
                  <a:cxn ang="0">
                    <a:pos x="T1" y="0"/>
                  </a:cxn>
                  <a:cxn ang="0">
                    <a:pos x="T2" y="0"/>
                  </a:cxn>
                </a:cxnLst>
                <a:rect l="0" t="0" r="r" b="b"/>
                <a:pathLst>
                  <a:path w="5">
                    <a:moveTo>
                      <a:pt x="0" y="0"/>
                    </a:moveTo>
                    <a:cubicBezTo>
                      <a:pt x="5" y="0"/>
                      <a:pt x="5" y="0"/>
                      <a:pt x="5" y="0"/>
                    </a:cubicBezTo>
                    <a:cubicBezTo>
                      <a:pt x="3"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3" name="Freeform 51"/>
              <p:cNvSpPr/>
              <p:nvPr/>
            </p:nvSpPr>
            <p:spPr bwMode="auto">
              <a:xfrm>
                <a:off x="4556" y="2703"/>
                <a:ext cx="5" cy="0"/>
              </a:xfrm>
              <a:custGeom>
                <a:avLst/>
                <a:gdLst>
                  <a:gd name="T0" fmla="*/ 2 w 6"/>
                  <a:gd name="T1" fmla="*/ 6 w 6"/>
                  <a:gd name="T2" fmla="*/ 0 w 6"/>
                  <a:gd name="T3" fmla="*/ 2 w 6"/>
                </a:gdLst>
                <a:ahLst/>
                <a:cxnLst>
                  <a:cxn ang="0">
                    <a:pos x="T0" y="0"/>
                  </a:cxn>
                  <a:cxn ang="0">
                    <a:pos x="T1" y="0"/>
                  </a:cxn>
                  <a:cxn ang="0">
                    <a:pos x="T2" y="0"/>
                  </a:cxn>
                  <a:cxn ang="0">
                    <a:pos x="T3" y="0"/>
                  </a:cxn>
                </a:cxnLst>
                <a:rect l="0" t="0" r="r" b="b"/>
                <a:pathLst>
                  <a:path w="6">
                    <a:moveTo>
                      <a:pt x="2" y="0"/>
                    </a:moveTo>
                    <a:cubicBezTo>
                      <a:pt x="3" y="0"/>
                      <a:pt x="6" y="0"/>
                      <a:pt x="6" y="0"/>
                    </a:cubicBezTo>
                    <a:cubicBezTo>
                      <a:pt x="0" y="0"/>
                      <a:pt x="0" y="0"/>
                      <a:pt x="0" y="0"/>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4" name="Freeform 52"/>
              <p:cNvSpPr/>
              <p:nvPr/>
            </p:nvSpPr>
            <p:spPr bwMode="auto">
              <a:xfrm>
                <a:off x="4557" y="2702"/>
                <a:ext cx="2"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5" name="Freeform 53"/>
              <p:cNvSpPr/>
              <p:nvPr/>
            </p:nvSpPr>
            <p:spPr bwMode="auto">
              <a:xfrm>
                <a:off x="4555" y="2701"/>
                <a:ext cx="10" cy="1"/>
              </a:xfrm>
              <a:custGeom>
                <a:avLst/>
                <a:gdLst>
                  <a:gd name="T0" fmla="*/ 3 w 12"/>
                  <a:gd name="T1" fmla="*/ 1 h 1"/>
                  <a:gd name="T2" fmla="*/ 3 w 12"/>
                  <a:gd name="T3" fmla="*/ 1 h 1"/>
                  <a:gd name="T4" fmla="*/ 3 w 12"/>
                  <a:gd name="T5" fmla="*/ 1 h 1"/>
                  <a:gd name="T6" fmla="*/ 9 w 12"/>
                  <a:gd name="T7" fmla="*/ 1 h 1"/>
                  <a:gd name="T8" fmla="*/ 8 w 12"/>
                  <a:gd name="T9" fmla="*/ 1 h 1"/>
                  <a:gd name="T10" fmla="*/ 12 w 12"/>
                  <a:gd name="T11" fmla="*/ 0 h 1"/>
                  <a:gd name="T12" fmla="*/ 3 w 1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2" h="1">
                    <a:moveTo>
                      <a:pt x="3" y="1"/>
                    </a:moveTo>
                    <a:cubicBezTo>
                      <a:pt x="0" y="1"/>
                      <a:pt x="2" y="1"/>
                      <a:pt x="3" y="1"/>
                    </a:cubicBezTo>
                    <a:cubicBezTo>
                      <a:pt x="3" y="1"/>
                      <a:pt x="3" y="1"/>
                      <a:pt x="3" y="1"/>
                    </a:cubicBezTo>
                    <a:cubicBezTo>
                      <a:pt x="5" y="1"/>
                      <a:pt x="10" y="0"/>
                      <a:pt x="9" y="1"/>
                    </a:cubicBezTo>
                    <a:cubicBezTo>
                      <a:pt x="10" y="1"/>
                      <a:pt x="5" y="1"/>
                      <a:pt x="8" y="1"/>
                    </a:cubicBezTo>
                    <a:cubicBezTo>
                      <a:pt x="12" y="0"/>
                      <a:pt x="12" y="0"/>
                      <a:pt x="12" y="0"/>
                    </a:cubicBezTo>
                    <a:cubicBezTo>
                      <a:pt x="11" y="0"/>
                      <a:pt x="5"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6" name="Freeform 54"/>
              <p:cNvSpPr/>
              <p:nvPr/>
            </p:nvSpPr>
            <p:spPr bwMode="auto">
              <a:xfrm>
                <a:off x="4559" y="2702"/>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7" name="Freeform 55"/>
              <p:cNvSpPr/>
              <p:nvPr/>
            </p:nvSpPr>
            <p:spPr bwMode="auto">
              <a:xfrm>
                <a:off x="4558" y="2703"/>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8" name="Freeform 56"/>
              <p:cNvSpPr/>
              <p:nvPr/>
            </p:nvSpPr>
            <p:spPr bwMode="auto">
              <a:xfrm>
                <a:off x="4557" y="2701"/>
                <a:ext cx="11" cy="1"/>
              </a:xfrm>
              <a:custGeom>
                <a:avLst/>
                <a:gdLst>
                  <a:gd name="T0" fmla="*/ 0 w 13"/>
                  <a:gd name="T1" fmla="*/ 1 h 2"/>
                  <a:gd name="T2" fmla="*/ 5 w 13"/>
                  <a:gd name="T3" fmla="*/ 1 h 2"/>
                  <a:gd name="T4" fmla="*/ 13 w 13"/>
                  <a:gd name="T5" fmla="*/ 0 h 2"/>
                  <a:gd name="T6" fmla="*/ 11 w 13"/>
                  <a:gd name="T7" fmla="*/ 0 h 2"/>
                  <a:gd name="T8" fmla="*/ 0 w 13"/>
                  <a:gd name="T9" fmla="*/ 1 h 2"/>
                </a:gdLst>
                <a:ahLst/>
                <a:cxnLst>
                  <a:cxn ang="0">
                    <a:pos x="T0" y="T1"/>
                  </a:cxn>
                  <a:cxn ang="0">
                    <a:pos x="T2" y="T3"/>
                  </a:cxn>
                  <a:cxn ang="0">
                    <a:pos x="T4" y="T5"/>
                  </a:cxn>
                  <a:cxn ang="0">
                    <a:pos x="T6" y="T7"/>
                  </a:cxn>
                  <a:cxn ang="0">
                    <a:pos x="T8" y="T9"/>
                  </a:cxn>
                </a:cxnLst>
                <a:rect l="0" t="0" r="r" b="b"/>
                <a:pathLst>
                  <a:path w="13" h="2">
                    <a:moveTo>
                      <a:pt x="0" y="1"/>
                    </a:moveTo>
                    <a:cubicBezTo>
                      <a:pt x="7" y="1"/>
                      <a:pt x="0" y="2"/>
                      <a:pt x="5" y="1"/>
                    </a:cubicBezTo>
                    <a:cubicBezTo>
                      <a:pt x="4" y="1"/>
                      <a:pt x="9" y="1"/>
                      <a:pt x="13" y="0"/>
                    </a:cubicBezTo>
                    <a:cubicBezTo>
                      <a:pt x="11" y="0"/>
                      <a:pt x="11" y="0"/>
                      <a:pt x="11" y="0"/>
                    </a:cubicBezTo>
                    <a:cubicBezTo>
                      <a:pt x="8" y="0"/>
                      <a:pt x="3"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09" name="Freeform 57"/>
              <p:cNvSpPr/>
              <p:nvPr/>
            </p:nvSpPr>
            <p:spPr bwMode="auto">
              <a:xfrm>
                <a:off x="4569" y="2700"/>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0" name="Freeform 58"/>
              <p:cNvSpPr/>
              <p:nvPr/>
            </p:nvSpPr>
            <p:spPr bwMode="auto">
              <a:xfrm>
                <a:off x="4560" y="2699"/>
                <a:ext cx="14" cy="2"/>
              </a:xfrm>
              <a:custGeom>
                <a:avLst/>
                <a:gdLst>
                  <a:gd name="T0" fmla="*/ 1 w 17"/>
                  <a:gd name="T1" fmla="*/ 1 h 2"/>
                  <a:gd name="T2" fmla="*/ 8 w 17"/>
                  <a:gd name="T3" fmla="*/ 1 h 2"/>
                  <a:gd name="T4" fmla="*/ 3 w 17"/>
                  <a:gd name="T5" fmla="*/ 1 h 2"/>
                  <a:gd name="T6" fmla="*/ 6 w 17"/>
                  <a:gd name="T7" fmla="*/ 2 h 2"/>
                  <a:gd name="T8" fmla="*/ 0 w 17"/>
                  <a:gd name="T9" fmla="*/ 2 h 2"/>
                  <a:gd name="T10" fmla="*/ 5 w 17"/>
                  <a:gd name="T11" fmla="*/ 2 h 2"/>
                  <a:gd name="T12" fmla="*/ 1 w 17"/>
                  <a:gd name="T13" fmla="*/ 2 h 2"/>
                  <a:gd name="T14" fmla="*/ 8 w 17"/>
                  <a:gd name="T15" fmla="*/ 2 h 2"/>
                  <a:gd name="T16" fmla="*/ 7 w 17"/>
                  <a:gd name="T17" fmla="*/ 2 h 2"/>
                  <a:gd name="T18" fmla="*/ 11 w 17"/>
                  <a:gd name="T19" fmla="*/ 1 h 2"/>
                  <a:gd name="T20" fmla="*/ 16 w 17"/>
                  <a:gd name="T21" fmla="*/ 0 h 2"/>
                  <a:gd name="T22" fmla="*/ 1 w 17"/>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
                    <a:moveTo>
                      <a:pt x="1" y="1"/>
                    </a:moveTo>
                    <a:cubicBezTo>
                      <a:pt x="8" y="1"/>
                      <a:pt x="8" y="1"/>
                      <a:pt x="8" y="1"/>
                    </a:cubicBezTo>
                    <a:cubicBezTo>
                      <a:pt x="6" y="1"/>
                      <a:pt x="4" y="1"/>
                      <a:pt x="3" y="1"/>
                    </a:cubicBezTo>
                    <a:cubicBezTo>
                      <a:pt x="2" y="2"/>
                      <a:pt x="6" y="1"/>
                      <a:pt x="6" y="2"/>
                    </a:cubicBezTo>
                    <a:cubicBezTo>
                      <a:pt x="0" y="2"/>
                      <a:pt x="5" y="1"/>
                      <a:pt x="0" y="2"/>
                    </a:cubicBezTo>
                    <a:cubicBezTo>
                      <a:pt x="0" y="2"/>
                      <a:pt x="0" y="2"/>
                      <a:pt x="5" y="2"/>
                    </a:cubicBezTo>
                    <a:cubicBezTo>
                      <a:pt x="1" y="2"/>
                      <a:pt x="1" y="2"/>
                      <a:pt x="1" y="2"/>
                    </a:cubicBezTo>
                    <a:cubicBezTo>
                      <a:pt x="8" y="2"/>
                      <a:pt x="8" y="2"/>
                      <a:pt x="8" y="2"/>
                    </a:cubicBezTo>
                    <a:cubicBezTo>
                      <a:pt x="10" y="1"/>
                      <a:pt x="3" y="2"/>
                      <a:pt x="7" y="2"/>
                    </a:cubicBezTo>
                    <a:cubicBezTo>
                      <a:pt x="10" y="1"/>
                      <a:pt x="11" y="1"/>
                      <a:pt x="11" y="1"/>
                    </a:cubicBezTo>
                    <a:cubicBezTo>
                      <a:pt x="10" y="1"/>
                      <a:pt x="17" y="1"/>
                      <a:pt x="16" y="0"/>
                    </a:cubicBezTo>
                    <a:cubicBezTo>
                      <a:pt x="15" y="0"/>
                      <a:pt x="5"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1" name="Freeform 59"/>
              <p:cNvSpPr/>
              <p:nvPr/>
            </p:nvSpPr>
            <p:spPr bwMode="auto">
              <a:xfrm>
                <a:off x="4567" y="2699"/>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2" name="Freeform 60"/>
              <p:cNvSpPr/>
              <p:nvPr/>
            </p:nvSpPr>
            <p:spPr bwMode="auto">
              <a:xfrm>
                <a:off x="4559" y="2698"/>
                <a:ext cx="15" cy="1"/>
              </a:xfrm>
              <a:custGeom>
                <a:avLst/>
                <a:gdLst>
                  <a:gd name="T0" fmla="*/ 1 w 18"/>
                  <a:gd name="T1" fmla="*/ 1 h 1"/>
                  <a:gd name="T2" fmla="*/ 5 w 18"/>
                  <a:gd name="T3" fmla="*/ 1 h 1"/>
                  <a:gd name="T4" fmla="*/ 2 w 18"/>
                  <a:gd name="T5" fmla="*/ 1 h 1"/>
                  <a:gd name="T6" fmla="*/ 7 w 18"/>
                  <a:gd name="T7" fmla="*/ 1 h 1"/>
                  <a:gd name="T8" fmla="*/ 4 w 18"/>
                  <a:gd name="T9" fmla="*/ 1 h 1"/>
                  <a:gd name="T10" fmla="*/ 13 w 18"/>
                  <a:gd name="T11" fmla="*/ 1 h 1"/>
                  <a:gd name="T12" fmla="*/ 11 w 18"/>
                  <a:gd name="T13" fmla="*/ 1 h 1"/>
                  <a:gd name="T14" fmla="*/ 10 w 18"/>
                  <a:gd name="T15" fmla="*/ 0 h 1"/>
                  <a:gd name="T16" fmla="*/ 8 w 18"/>
                  <a:gd name="T17" fmla="*/ 0 h 1"/>
                  <a:gd name="T18" fmla="*/ 6 w 18"/>
                  <a:gd name="T19" fmla="*/ 0 h 1"/>
                  <a:gd name="T20" fmla="*/ 1 w 18"/>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
                    <a:moveTo>
                      <a:pt x="1" y="1"/>
                    </a:moveTo>
                    <a:cubicBezTo>
                      <a:pt x="5" y="1"/>
                      <a:pt x="5" y="1"/>
                      <a:pt x="5" y="1"/>
                    </a:cubicBezTo>
                    <a:cubicBezTo>
                      <a:pt x="5" y="1"/>
                      <a:pt x="3" y="1"/>
                      <a:pt x="2" y="1"/>
                    </a:cubicBezTo>
                    <a:cubicBezTo>
                      <a:pt x="3" y="1"/>
                      <a:pt x="6" y="1"/>
                      <a:pt x="7" y="1"/>
                    </a:cubicBezTo>
                    <a:cubicBezTo>
                      <a:pt x="13" y="1"/>
                      <a:pt x="5" y="1"/>
                      <a:pt x="4" y="1"/>
                    </a:cubicBezTo>
                    <a:cubicBezTo>
                      <a:pt x="7" y="0"/>
                      <a:pt x="8" y="1"/>
                      <a:pt x="13" y="1"/>
                    </a:cubicBezTo>
                    <a:cubicBezTo>
                      <a:pt x="13" y="1"/>
                      <a:pt x="12" y="1"/>
                      <a:pt x="11" y="1"/>
                    </a:cubicBezTo>
                    <a:cubicBezTo>
                      <a:pt x="18" y="0"/>
                      <a:pt x="12" y="0"/>
                      <a:pt x="10" y="0"/>
                    </a:cubicBezTo>
                    <a:cubicBezTo>
                      <a:pt x="9" y="0"/>
                      <a:pt x="8" y="0"/>
                      <a:pt x="8" y="0"/>
                    </a:cubicBezTo>
                    <a:cubicBezTo>
                      <a:pt x="6" y="0"/>
                      <a:pt x="6" y="0"/>
                      <a:pt x="6" y="0"/>
                    </a:cubicBezTo>
                    <a:cubicBezTo>
                      <a:pt x="1"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3" name="Freeform 61"/>
              <p:cNvSpPr/>
              <p:nvPr/>
            </p:nvSpPr>
            <p:spPr bwMode="auto">
              <a:xfrm>
                <a:off x="4559" y="2699"/>
                <a:ext cx="2"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1"/>
                      <a:pt x="3" y="0"/>
                    </a:cubicBezTo>
                    <a:cubicBezTo>
                      <a:pt x="1" y="1"/>
                      <a:pt x="0"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4" name="Freeform 62"/>
              <p:cNvSpPr/>
              <p:nvPr/>
            </p:nvSpPr>
            <p:spPr bwMode="auto">
              <a:xfrm>
                <a:off x="4567" y="2698"/>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1" y="0"/>
                      <a:pt x="1"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5" name="Freeform 63"/>
              <p:cNvSpPr/>
              <p:nvPr/>
            </p:nvSpPr>
            <p:spPr bwMode="auto">
              <a:xfrm>
                <a:off x="4559" y="2698"/>
                <a:ext cx="3"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3" y="0"/>
                    </a:cubicBezTo>
                    <a:cubicBezTo>
                      <a:pt x="0" y="0"/>
                      <a:pt x="0" y="0"/>
                      <a:pt x="0" y="0"/>
                    </a:cubicBezTo>
                    <a:cubicBezTo>
                      <a:pt x="1" y="0"/>
                      <a:pt x="1" y="0"/>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6" name="Freeform 64"/>
              <p:cNvSpPr/>
              <p:nvPr/>
            </p:nvSpPr>
            <p:spPr bwMode="auto">
              <a:xfrm>
                <a:off x="4556" y="2690"/>
                <a:ext cx="16" cy="8"/>
              </a:xfrm>
              <a:custGeom>
                <a:avLst/>
                <a:gdLst>
                  <a:gd name="T0" fmla="*/ 17 w 19"/>
                  <a:gd name="T1" fmla="*/ 2 h 10"/>
                  <a:gd name="T2" fmla="*/ 13 w 19"/>
                  <a:gd name="T3" fmla="*/ 2 h 10"/>
                  <a:gd name="T4" fmla="*/ 9 w 19"/>
                  <a:gd name="T5" fmla="*/ 1 h 10"/>
                  <a:gd name="T6" fmla="*/ 2 w 19"/>
                  <a:gd name="T7" fmla="*/ 0 h 10"/>
                  <a:gd name="T8" fmla="*/ 5 w 19"/>
                  <a:gd name="T9" fmla="*/ 1 h 10"/>
                  <a:gd name="T10" fmla="*/ 2 w 19"/>
                  <a:gd name="T11" fmla="*/ 0 h 10"/>
                  <a:gd name="T12" fmla="*/ 4 w 19"/>
                  <a:gd name="T13" fmla="*/ 2 h 10"/>
                  <a:gd name="T14" fmla="*/ 5 w 19"/>
                  <a:gd name="T15" fmla="*/ 3 h 10"/>
                  <a:gd name="T16" fmla="*/ 4 w 19"/>
                  <a:gd name="T17" fmla="*/ 7 h 10"/>
                  <a:gd name="T18" fmla="*/ 10 w 19"/>
                  <a:gd name="T19" fmla="*/ 8 h 10"/>
                  <a:gd name="T20" fmla="*/ 6 w 19"/>
                  <a:gd name="T21" fmla="*/ 8 h 10"/>
                  <a:gd name="T22" fmla="*/ 6 w 19"/>
                  <a:gd name="T23" fmla="*/ 8 h 10"/>
                  <a:gd name="T24" fmla="*/ 4 w 19"/>
                  <a:gd name="T25" fmla="*/ 9 h 10"/>
                  <a:gd name="T26" fmla="*/ 12 w 19"/>
                  <a:gd name="T27" fmla="*/ 9 h 10"/>
                  <a:gd name="T28" fmla="*/ 4 w 19"/>
                  <a:gd name="T29" fmla="*/ 9 h 10"/>
                  <a:gd name="T30" fmla="*/ 9 w 19"/>
                  <a:gd name="T31" fmla="*/ 10 h 10"/>
                  <a:gd name="T32" fmla="*/ 14 w 19"/>
                  <a:gd name="T33" fmla="*/ 10 h 10"/>
                  <a:gd name="T34" fmla="*/ 17 w 19"/>
                  <a:gd name="T35" fmla="*/ 10 h 10"/>
                  <a:gd name="T36" fmla="*/ 8 w 19"/>
                  <a:gd name="T37" fmla="*/ 7 h 10"/>
                  <a:gd name="T38" fmla="*/ 12 w 19"/>
                  <a:gd name="T39" fmla="*/ 8 h 10"/>
                  <a:gd name="T40" fmla="*/ 16 w 19"/>
                  <a:gd name="T41" fmla="*/ 6 h 10"/>
                  <a:gd name="T42" fmla="*/ 9 w 19"/>
                  <a:gd name="T43" fmla="*/ 5 h 10"/>
                  <a:gd name="T44" fmla="*/ 12 w 19"/>
                  <a:gd name="T45" fmla="*/ 5 h 10"/>
                  <a:gd name="T46" fmla="*/ 9 w 19"/>
                  <a:gd name="T47" fmla="*/ 5 h 10"/>
                  <a:gd name="T48" fmla="*/ 13 w 19"/>
                  <a:gd name="T49" fmla="*/ 5 h 10"/>
                  <a:gd name="T50" fmla="*/ 5 w 19"/>
                  <a:gd name="T51" fmla="*/ 4 h 10"/>
                  <a:gd name="T52" fmla="*/ 16 w 19"/>
                  <a:gd name="T53" fmla="*/ 4 h 10"/>
                  <a:gd name="T54" fmla="*/ 12 w 19"/>
                  <a:gd name="T55" fmla="*/ 4 h 10"/>
                  <a:gd name="T56" fmla="*/ 9 w 19"/>
                  <a:gd name="T57" fmla="*/ 3 h 10"/>
                  <a:gd name="T58" fmla="*/ 16 w 19"/>
                  <a:gd name="T59" fmla="*/ 4 h 10"/>
                  <a:gd name="T60" fmla="*/ 11 w 19"/>
                  <a:gd name="T61" fmla="*/ 3 h 10"/>
                  <a:gd name="T62" fmla="*/ 8 w 19"/>
                  <a:gd name="T63" fmla="*/ 2 h 10"/>
                  <a:gd name="T64" fmla="*/ 10 w 19"/>
                  <a:gd name="T65" fmla="*/ 2 h 10"/>
                  <a:gd name="T66" fmla="*/ 16 w 19"/>
                  <a:gd name="T67" fmla="*/ 3 h 10"/>
                  <a:gd name="T68" fmla="*/ 19 w 19"/>
                  <a:gd name="T69" fmla="*/ 3 h 10"/>
                  <a:gd name="T70" fmla="*/ 11 w 19"/>
                  <a:gd name="T71" fmla="*/ 2 h 10"/>
                  <a:gd name="T72" fmla="*/ 17 w 19"/>
                  <a:gd name="T7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0">
                    <a:moveTo>
                      <a:pt x="17" y="2"/>
                    </a:moveTo>
                    <a:cubicBezTo>
                      <a:pt x="14" y="2"/>
                      <a:pt x="13" y="2"/>
                      <a:pt x="13" y="2"/>
                    </a:cubicBezTo>
                    <a:cubicBezTo>
                      <a:pt x="10" y="1"/>
                      <a:pt x="11" y="1"/>
                      <a:pt x="9" y="1"/>
                    </a:cubicBezTo>
                    <a:cubicBezTo>
                      <a:pt x="7" y="1"/>
                      <a:pt x="5" y="0"/>
                      <a:pt x="2" y="0"/>
                    </a:cubicBezTo>
                    <a:cubicBezTo>
                      <a:pt x="2" y="0"/>
                      <a:pt x="6" y="1"/>
                      <a:pt x="5" y="1"/>
                    </a:cubicBezTo>
                    <a:cubicBezTo>
                      <a:pt x="2" y="0"/>
                      <a:pt x="2" y="0"/>
                      <a:pt x="2" y="0"/>
                    </a:cubicBezTo>
                    <a:cubicBezTo>
                      <a:pt x="4" y="1"/>
                      <a:pt x="7" y="2"/>
                      <a:pt x="4" y="2"/>
                    </a:cubicBezTo>
                    <a:cubicBezTo>
                      <a:pt x="3" y="2"/>
                      <a:pt x="4" y="3"/>
                      <a:pt x="5" y="3"/>
                    </a:cubicBezTo>
                    <a:cubicBezTo>
                      <a:pt x="4" y="5"/>
                      <a:pt x="7" y="6"/>
                      <a:pt x="4" y="7"/>
                    </a:cubicBezTo>
                    <a:cubicBezTo>
                      <a:pt x="10" y="8"/>
                      <a:pt x="10" y="8"/>
                      <a:pt x="10" y="8"/>
                    </a:cubicBezTo>
                    <a:cubicBezTo>
                      <a:pt x="7" y="8"/>
                      <a:pt x="10" y="8"/>
                      <a:pt x="6" y="8"/>
                    </a:cubicBezTo>
                    <a:cubicBezTo>
                      <a:pt x="7" y="8"/>
                      <a:pt x="6" y="8"/>
                      <a:pt x="6" y="8"/>
                    </a:cubicBezTo>
                    <a:cubicBezTo>
                      <a:pt x="0" y="8"/>
                      <a:pt x="6" y="9"/>
                      <a:pt x="4" y="9"/>
                    </a:cubicBezTo>
                    <a:cubicBezTo>
                      <a:pt x="5" y="9"/>
                      <a:pt x="11" y="9"/>
                      <a:pt x="12" y="9"/>
                    </a:cubicBezTo>
                    <a:cubicBezTo>
                      <a:pt x="5" y="9"/>
                      <a:pt x="12" y="9"/>
                      <a:pt x="4" y="9"/>
                    </a:cubicBezTo>
                    <a:cubicBezTo>
                      <a:pt x="2" y="10"/>
                      <a:pt x="10" y="10"/>
                      <a:pt x="9" y="10"/>
                    </a:cubicBezTo>
                    <a:cubicBezTo>
                      <a:pt x="13" y="10"/>
                      <a:pt x="11" y="10"/>
                      <a:pt x="14" y="10"/>
                    </a:cubicBezTo>
                    <a:cubicBezTo>
                      <a:pt x="17" y="10"/>
                      <a:pt x="13" y="10"/>
                      <a:pt x="17" y="10"/>
                    </a:cubicBezTo>
                    <a:cubicBezTo>
                      <a:pt x="19" y="9"/>
                      <a:pt x="11" y="8"/>
                      <a:pt x="8" y="7"/>
                    </a:cubicBezTo>
                    <a:cubicBezTo>
                      <a:pt x="12" y="8"/>
                      <a:pt x="12" y="8"/>
                      <a:pt x="12" y="8"/>
                    </a:cubicBezTo>
                    <a:cubicBezTo>
                      <a:pt x="9" y="7"/>
                      <a:pt x="9" y="6"/>
                      <a:pt x="16" y="6"/>
                    </a:cubicBezTo>
                    <a:cubicBezTo>
                      <a:pt x="12" y="6"/>
                      <a:pt x="18" y="6"/>
                      <a:pt x="9" y="5"/>
                    </a:cubicBezTo>
                    <a:cubicBezTo>
                      <a:pt x="11" y="5"/>
                      <a:pt x="11" y="5"/>
                      <a:pt x="12" y="5"/>
                    </a:cubicBezTo>
                    <a:cubicBezTo>
                      <a:pt x="9" y="5"/>
                      <a:pt x="9" y="5"/>
                      <a:pt x="9" y="5"/>
                    </a:cubicBezTo>
                    <a:cubicBezTo>
                      <a:pt x="9" y="5"/>
                      <a:pt x="13" y="5"/>
                      <a:pt x="13" y="5"/>
                    </a:cubicBezTo>
                    <a:cubicBezTo>
                      <a:pt x="9" y="5"/>
                      <a:pt x="8" y="4"/>
                      <a:pt x="5" y="4"/>
                    </a:cubicBezTo>
                    <a:cubicBezTo>
                      <a:pt x="9" y="4"/>
                      <a:pt x="13" y="4"/>
                      <a:pt x="16" y="4"/>
                    </a:cubicBezTo>
                    <a:cubicBezTo>
                      <a:pt x="12" y="4"/>
                      <a:pt x="12" y="4"/>
                      <a:pt x="12" y="4"/>
                    </a:cubicBezTo>
                    <a:cubicBezTo>
                      <a:pt x="13" y="4"/>
                      <a:pt x="10" y="4"/>
                      <a:pt x="9" y="3"/>
                    </a:cubicBezTo>
                    <a:cubicBezTo>
                      <a:pt x="9" y="3"/>
                      <a:pt x="13" y="4"/>
                      <a:pt x="16" y="4"/>
                    </a:cubicBezTo>
                    <a:cubicBezTo>
                      <a:pt x="17" y="4"/>
                      <a:pt x="8" y="3"/>
                      <a:pt x="11" y="3"/>
                    </a:cubicBezTo>
                    <a:cubicBezTo>
                      <a:pt x="8" y="2"/>
                      <a:pt x="8" y="2"/>
                      <a:pt x="8" y="2"/>
                    </a:cubicBezTo>
                    <a:cubicBezTo>
                      <a:pt x="7" y="2"/>
                      <a:pt x="11" y="2"/>
                      <a:pt x="10" y="2"/>
                    </a:cubicBezTo>
                    <a:cubicBezTo>
                      <a:pt x="15" y="2"/>
                      <a:pt x="14" y="3"/>
                      <a:pt x="16" y="3"/>
                    </a:cubicBezTo>
                    <a:cubicBezTo>
                      <a:pt x="17" y="3"/>
                      <a:pt x="17" y="3"/>
                      <a:pt x="19" y="3"/>
                    </a:cubicBezTo>
                    <a:cubicBezTo>
                      <a:pt x="17" y="3"/>
                      <a:pt x="13" y="2"/>
                      <a:pt x="11" y="2"/>
                    </a:cubicBezTo>
                    <a:cubicBezTo>
                      <a:pt x="16" y="3"/>
                      <a:pt x="16" y="2"/>
                      <a:pt x="17"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7" name="Freeform 65"/>
              <p:cNvSpPr/>
              <p:nvPr/>
            </p:nvSpPr>
            <p:spPr bwMode="auto">
              <a:xfrm>
                <a:off x="4572" y="2692"/>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8" name="Freeform 66"/>
              <p:cNvSpPr/>
              <p:nvPr/>
            </p:nvSpPr>
            <p:spPr bwMode="auto">
              <a:xfrm>
                <a:off x="4570" y="269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19" name="Rectangle 67"/>
              <p:cNvSpPr>
                <a:spLocks noChangeArrowheads="1"/>
              </p:cNvSpPr>
              <p:nvPr/>
            </p:nvSpPr>
            <p:spPr bwMode="auto">
              <a:xfrm>
                <a:off x="4559" y="26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520" name="Freeform 68"/>
              <p:cNvSpPr/>
              <p:nvPr/>
            </p:nvSpPr>
            <p:spPr bwMode="auto">
              <a:xfrm>
                <a:off x="4569" y="2693"/>
                <a:ext cx="3"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lnTo>
                      <a:pt x="0" y="0"/>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1" name="Freeform 69"/>
              <p:cNvSpPr/>
              <p:nvPr/>
            </p:nvSpPr>
            <p:spPr bwMode="auto">
              <a:xfrm>
                <a:off x="4569" y="2695"/>
                <a:ext cx="3"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3" y="0"/>
                      <a:pt x="3" y="0"/>
                      <a:pt x="3" y="0"/>
                    </a:cubicBezTo>
                    <a:cubicBezTo>
                      <a:pt x="3" y="0"/>
                      <a:pt x="2"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2" name="Freeform 70"/>
              <p:cNvSpPr/>
              <p:nvPr/>
            </p:nvSpPr>
            <p:spPr bwMode="auto">
              <a:xfrm>
                <a:off x="4571" y="2692"/>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3" name="Freeform 71"/>
              <p:cNvSpPr/>
              <p:nvPr/>
            </p:nvSpPr>
            <p:spPr bwMode="auto">
              <a:xfrm>
                <a:off x="4555" y="2684"/>
                <a:ext cx="18" cy="8"/>
              </a:xfrm>
              <a:custGeom>
                <a:avLst/>
                <a:gdLst>
                  <a:gd name="T0" fmla="*/ 4 w 23"/>
                  <a:gd name="T1" fmla="*/ 1 h 9"/>
                  <a:gd name="T2" fmla="*/ 2 w 23"/>
                  <a:gd name="T3" fmla="*/ 1 h 9"/>
                  <a:gd name="T4" fmla="*/ 11 w 23"/>
                  <a:gd name="T5" fmla="*/ 4 h 9"/>
                  <a:gd name="T6" fmla="*/ 3 w 23"/>
                  <a:gd name="T7" fmla="*/ 2 h 9"/>
                  <a:gd name="T8" fmla="*/ 9 w 23"/>
                  <a:gd name="T9" fmla="*/ 5 h 9"/>
                  <a:gd name="T10" fmla="*/ 5 w 23"/>
                  <a:gd name="T11" fmla="*/ 5 h 9"/>
                  <a:gd name="T12" fmla="*/ 15 w 23"/>
                  <a:gd name="T13" fmla="*/ 7 h 9"/>
                  <a:gd name="T14" fmla="*/ 4 w 23"/>
                  <a:gd name="T15" fmla="*/ 5 h 9"/>
                  <a:gd name="T16" fmla="*/ 3 w 23"/>
                  <a:gd name="T17" fmla="*/ 5 h 9"/>
                  <a:gd name="T18" fmla="*/ 6 w 23"/>
                  <a:gd name="T19" fmla="*/ 6 h 9"/>
                  <a:gd name="T20" fmla="*/ 12 w 23"/>
                  <a:gd name="T21" fmla="*/ 8 h 9"/>
                  <a:gd name="T22" fmla="*/ 18 w 23"/>
                  <a:gd name="T23" fmla="*/ 9 h 9"/>
                  <a:gd name="T24" fmla="*/ 14 w 23"/>
                  <a:gd name="T25" fmla="*/ 7 h 9"/>
                  <a:gd name="T26" fmla="*/ 18 w 23"/>
                  <a:gd name="T27" fmla="*/ 8 h 9"/>
                  <a:gd name="T28" fmla="*/ 15 w 23"/>
                  <a:gd name="T29" fmla="*/ 7 h 9"/>
                  <a:gd name="T30" fmla="*/ 19 w 23"/>
                  <a:gd name="T31" fmla="*/ 8 h 9"/>
                  <a:gd name="T32" fmla="*/ 15 w 23"/>
                  <a:gd name="T33" fmla="*/ 7 h 9"/>
                  <a:gd name="T34" fmla="*/ 16 w 23"/>
                  <a:gd name="T35" fmla="*/ 7 h 9"/>
                  <a:gd name="T36" fmla="*/ 12 w 23"/>
                  <a:gd name="T37" fmla="*/ 6 h 9"/>
                  <a:gd name="T38" fmla="*/ 17 w 23"/>
                  <a:gd name="T39" fmla="*/ 7 h 9"/>
                  <a:gd name="T40" fmla="*/ 13 w 23"/>
                  <a:gd name="T41" fmla="*/ 6 h 9"/>
                  <a:gd name="T42" fmla="*/ 19 w 23"/>
                  <a:gd name="T43" fmla="*/ 6 h 9"/>
                  <a:gd name="T44" fmla="*/ 15 w 23"/>
                  <a:gd name="T45" fmla="*/ 5 h 9"/>
                  <a:gd name="T46" fmla="*/ 18 w 23"/>
                  <a:gd name="T47" fmla="*/ 7 h 9"/>
                  <a:gd name="T48" fmla="*/ 9 w 23"/>
                  <a:gd name="T49" fmla="*/ 4 h 9"/>
                  <a:gd name="T50" fmla="*/ 17 w 23"/>
                  <a:gd name="T51" fmla="*/ 6 h 9"/>
                  <a:gd name="T52" fmla="*/ 15 w 23"/>
                  <a:gd name="T53" fmla="*/ 4 h 9"/>
                  <a:gd name="T54" fmla="*/ 17 w 23"/>
                  <a:gd name="T55" fmla="*/ 5 h 9"/>
                  <a:gd name="T56" fmla="*/ 14 w 23"/>
                  <a:gd name="T57" fmla="*/ 3 h 9"/>
                  <a:gd name="T58" fmla="*/ 12 w 23"/>
                  <a:gd name="T59" fmla="*/ 3 h 9"/>
                  <a:gd name="T60" fmla="*/ 10 w 23"/>
                  <a:gd name="T61" fmla="*/ 2 h 9"/>
                  <a:gd name="T62" fmla="*/ 12 w 23"/>
                  <a:gd name="T63" fmla="*/ 3 h 9"/>
                  <a:gd name="T64" fmla="*/ 6 w 23"/>
                  <a:gd name="T65" fmla="*/ 1 h 9"/>
                  <a:gd name="T66" fmla="*/ 9 w 23"/>
                  <a:gd name="T67" fmla="*/ 2 h 9"/>
                  <a:gd name="T68" fmla="*/ 4 w 23"/>
                  <a:gd name="T6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9">
                    <a:moveTo>
                      <a:pt x="4" y="1"/>
                    </a:moveTo>
                    <a:cubicBezTo>
                      <a:pt x="0" y="0"/>
                      <a:pt x="3" y="1"/>
                      <a:pt x="2" y="1"/>
                    </a:cubicBezTo>
                    <a:cubicBezTo>
                      <a:pt x="4" y="2"/>
                      <a:pt x="11" y="4"/>
                      <a:pt x="11" y="4"/>
                    </a:cubicBezTo>
                    <a:cubicBezTo>
                      <a:pt x="3" y="2"/>
                      <a:pt x="3" y="2"/>
                      <a:pt x="3" y="2"/>
                    </a:cubicBezTo>
                    <a:cubicBezTo>
                      <a:pt x="3" y="3"/>
                      <a:pt x="1" y="3"/>
                      <a:pt x="9" y="5"/>
                    </a:cubicBezTo>
                    <a:cubicBezTo>
                      <a:pt x="5" y="5"/>
                      <a:pt x="5" y="5"/>
                      <a:pt x="5" y="5"/>
                    </a:cubicBezTo>
                    <a:cubicBezTo>
                      <a:pt x="5" y="5"/>
                      <a:pt x="18" y="7"/>
                      <a:pt x="15" y="7"/>
                    </a:cubicBezTo>
                    <a:cubicBezTo>
                      <a:pt x="9" y="6"/>
                      <a:pt x="9" y="6"/>
                      <a:pt x="4" y="5"/>
                    </a:cubicBezTo>
                    <a:cubicBezTo>
                      <a:pt x="3" y="5"/>
                      <a:pt x="3" y="5"/>
                      <a:pt x="3" y="5"/>
                    </a:cubicBezTo>
                    <a:cubicBezTo>
                      <a:pt x="4" y="5"/>
                      <a:pt x="6" y="6"/>
                      <a:pt x="6" y="6"/>
                    </a:cubicBezTo>
                    <a:cubicBezTo>
                      <a:pt x="8" y="7"/>
                      <a:pt x="12" y="7"/>
                      <a:pt x="12" y="8"/>
                    </a:cubicBezTo>
                    <a:cubicBezTo>
                      <a:pt x="13" y="8"/>
                      <a:pt x="15" y="8"/>
                      <a:pt x="18" y="9"/>
                    </a:cubicBezTo>
                    <a:cubicBezTo>
                      <a:pt x="15" y="8"/>
                      <a:pt x="17" y="8"/>
                      <a:pt x="14" y="7"/>
                    </a:cubicBezTo>
                    <a:cubicBezTo>
                      <a:pt x="17" y="8"/>
                      <a:pt x="15" y="8"/>
                      <a:pt x="18" y="8"/>
                    </a:cubicBezTo>
                    <a:cubicBezTo>
                      <a:pt x="15" y="7"/>
                      <a:pt x="15" y="7"/>
                      <a:pt x="15" y="7"/>
                    </a:cubicBezTo>
                    <a:cubicBezTo>
                      <a:pt x="16" y="7"/>
                      <a:pt x="18" y="8"/>
                      <a:pt x="19" y="8"/>
                    </a:cubicBezTo>
                    <a:cubicBezTo>
                      <a:pt x="17" y="8"/>
                      <a:pt x="15" y="7"/>
                      <a:pt x="15" y="7"/>
                    </a:cubicBezTo>
                    <a:cubicBezTo>
                      <a:pt x="16" y="7"/>
                      <a:pt x="16" y="7"/>
                      <a:pt x="16" y="7"/>
                    </a:cubicBezTo>
                    <a:cubicBezTo>
                      <a:pt x="15" y="7"/>
                      <a:pt x="17" y="7"/>
                      <a:pt x="12" y="6"/>
                    </a:cubicBezTo>
                    <a:cubicBezTo>
                      <a:pt x="17" y="7"/>
                      <a:pt x="17" y="7"/>
                      <a:pt x="17" y="7"/>
                    </a:cubicBezTo>
                    <a:cubicBezTo>
                      <a:pt x="13" y="6"/>
                      <a:pt x="13" y="6"/>
                      <a:pt x="13" y="6"/>
                    </a:cubicBezTo>
                    <a:cubicBezTo>
                      <a:pt x="15" y="6"/>
                      <a:pt x="23" y="8"/>
                      <a:pt x="19" y="6"/>
                    </a:cubicBezTo>
                    <a:cubicBezTo>
                      <a:pt x="18" y="6"/>
                      <a:pt x="16" y="6"/>
                      <a:pt x="15" y="5"/>
                    </a:cubicBezTo>
                    <a:cubicBezTo>
                      <a:pt x="13" y="5"/>
                      <a:pt x="18" y="6"/>
                      <a:pt x="18" y="7"/>
                    </a:cubicBezTo>
                    <a:cubicBezTo>
                      <a:pt x="15" y="6"/>
                      <a:pt x="11" y="5"/>
                      <a:pt x="9" y="4"/>
                    </a:cubicBezTo>
                    <a:cubicBezTo>
                      <a:pt x="13" y="5"/>
                      <a:pt x="8" y="4"/>
                      <a:pt x="17" y="6"/>
                    </a:cubicBezTo>
                    <a:cubicBezTo>
                      <a:pt x="17" y="5"/>
                      <a:pt x="13" y="4"/>
                      <a:pt x="15" y="4"/>
                    </a:cubicBezTo>
                    <a:cubicBezTo>
                      <a:pt x="17" y="5"/>
                      <a:pt x="17" y="5"/>
                      <a:pt x="17" y="5"/>
                    </a:cubicBezTo>
                    <a:cubicBezTo>
                      <a:pt x="11" y="3"/>
                      <a:pt x="19" y="5"/>
                      <a:pt x="14" y="3"/>
                    </a:cubicBezTo>
                    <a:cubicBezTo>
                      <a:pt x="12" y="3"/>
                      <a:pt x="12" y="3"/>
                      <a:pt x="12" y="3"/>
                    </a:cubicBezTo>
                    <a:cubicBezTo>
                      <a:pt x="10" y="3"/>
                      <a:pt x="10" y="3"/>
                      <a:pt x="10" y="2"/>
                    </a:cubicBezTo>
                    <a:cubicBezTo>
                      <a:pt x="10" y="3"/>
                      <a:pt x="10" y="3"/>
                      <a:pt x="12" y="3"/>
                    </a:cubicBezTo>
                    <a:cubicBezTo>
                      <a:pt x="8" y="2"/>
                      <a:pt x="7" y="1"/>
                      <a:pt x="6" y="1"/>
                    </a:cubicBezTo>
                    <a:cubicBezTo>
                      <a:pt x="5" y="1"/>
                      <a:pt x="8" y="2"/>
                      <a:pt x="9" y="2"/>
                    </a:cubicBezTo>
                    <a:cubicBezTo>
                      <a:pt x="7" y="2"/>
                      <a:pt x="4" y="1"/>
                      <a:pt x="4"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4" name="Freeform 72"/>
              <p:cNvSpPr/>
              <p:nvPr/>
            </p:nvSpPr>
            <p:spPr bwMode="auto">
              <a:xfrm>
                <a:off x="4568" y="2690"/>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5" name="Freeform 73"/>
              <p:cNvSpPr/>
              <p:nvPr/>
            </p:nvSpPr>
            <p:spPr bwMode="auto">
              <a:xfrm>
                <a:off x="4554" y="2679"/>
                <a:ext cx="21" cy="9"/>
              </a:xfrm>
              <a:custGeom>
                <a:avLst/>
                <a:gdLst>
                  <a:gd name="T0" fmla="*/ 13 w 26"/>
                  <a:gd name="T1" fmla="*/ 7 h 11"/>
                  <a:gd name="T2" fmla="*/ 18 w 26"/>
                  <a:gd name="T3" fmla="*/ 8 h 11"/>
                  <a:gd name="T4" fmla="*/ 8 w 26"/>
                  <a:gd name="T5" fmla="*/ 6 h 11"/>
                  <a:gd name="T6" fmla="*/ 6 w 26"/>
                  <a:gd name="T7" fmla="*/ 5 h 11"/>
                  <a:gd name="T8" fmla="*/ 15 w 26"/>
                  <a:gd name="T9" fmla="*/ 7 h 11"/>
                  <a:gd name="T10" fmla="*/ 17 w 26"/>
                  <a:gd name="T11" fmla="*/ 7 h 11"/>
                  <a:gd name="T12" fmla="*/ 11 w 26"/>
                  <a:gd name="T13" fmla="*/ 6 h 11"/>
                  <a:gd name="T14" fmla="*/ 8 w 26"/>
                  <a:gd name="T15" fmla="*/ 4 h 11"/>
                  <a:gd name="T16" fmla="*/ 10 w 26"/>
                  <a:gd name="T17" fmla="*/ 5 h 11"/>
                  <a:gd name="T18" fmla="*/ 16 w 26"/>
                  <a:gd name="T19" fmla="*/ 7 h 11"/>
                  <a:gd name="T20" fmla="*/ 2 w 26"/>
                  <a:gd name="T21" fmla="*/ 1 h 11"/>
                  <a:gd name="T22" fmla="*/ 2 w 26"/>
                  <a:gd name="T23" fmla="*/ 1 h 11"/>
                  <a:gd name="T24" fmla="*/ 9 w 26"/>
                  <a:gd name="T25" fmla="*/ 3 h 11"/>
                  <a:gd name="T26" fmla="*/ 7 w 26"/>
                  <a:gd name="T27" fmla="*/ 3 h 11"/>
                  <a:gd name="T28" fmla="*/ 4 w 26"/>
                  <a:gd name="T29" fmla="*/ 2 h 11"/>
                  <a:gd name="T30" fmla="*/ 3 w 26"/>
                  <a:gd name="T31" fmla="*/ 5 h 11"/>
                  <a:gd name="T32" fmla="*/ 3 w 26"/>
                  <a:gd name="T33" fmla="*/ 5 h 11"/>
                  <a:gd name="T34" fmla="*/ 7 w 26"/>
                  <a:gd name="T35" fmla="*/ 6 h 11"/>
                  <a:gd name="T36" fmla="*/ 14 w 26"/>
                  <a:gd name="T37" fmla="*/ 8 h 11"/>
                  <a:gd name="T38" fmla="*/ 12 w 26"/>
                  <a:gd name="T39" fmla="*/ 7 h 11"/>
                  <a:gd name="T40" fmla="*/ 18 w 26"/>
                  <a:gd name="T41" fmla="*/ 9 h 11"/>
                  <a:gd name="T42" fmla="*/ 21 w 26"/>
                  <a:gd name="T43" fmla="*/ 10 h 11"/>
                  <a:gd name="T44" fmla="*/ 21 w 26"/>
                  <a:gd name="T45" fmla="*/ 10 h 11"/>
                  <a:gd name="T46" fmla="*/ 13 w 26"/>
                  <a:gd name="T4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
                    <a:moveTo>
                      <a:pt x="13" y="7"/>
                    </a:moveTo>
                    <a:cubicBezTo>
                      <a:pt x="14" y="7"/>
                      <a:pt x="16" y="8"/>
                      <a:pt x="18" y="8"/>
                    </a:cubicBezTo>
                    <a:cubicBezTo>
                      <a:pt x="15" y="7"/>
                      <a:pt x="12" y="7"/>
                      <a:pt x="8" y="6"/>
                    </a:cubicBezTo>
                    <a:cubicBezTo>
                      <a:pt x="11" y="6"/>
                      <a:pt x="7" y="5"/>
                      <a:pt x="6" y="5"/>
                    </a:cubicBezTo>
                    <a:cubicBezTo>
                      <a:pt x="9" y="5"/>
                      <a:pt x="14" y="7"/>
                      <a:pt x="15" y="7"/>
                    </a:cubicBezTo>
                    <a:cubicBezTo>
                      <a:pt x="14" y="7"/>
                      <a:pt x="16" y="7"/>
                      <a:pt x="17" y="7"/>
                    </a:cubicBezTo>
                    <a:cubicBezTo>
                      <a:pt x="13" y="7"/>
                      <a:pt x="15" y="6"/>
                      <a:pt x="11" y="6"/>
                    </a:cubicBezTo>
                    <a:cubicBezTo>
                      <a:pt x="8" y="5"/>
                      <a:pt x="6" y="3"/>
                      <a:pt x="8" y="4"/>
                    </a:cubicBezTo>
                    <a:cubicBezTo>
                      <a:pt x="10" y="5"/>
                      <a:pt x="10" y="5"/>
                      <a:pt x="10" y="5"/>
                    </a:cubicBezTo>
                    <a:cubicBezTo>
                      <a:pt x="14" y="6"/>
                      <a:pt x="12" y="5"/>
                      <a:pt x="16" y="7"/>
                    </a:cubicBezTo>
                    <a:cubicBezTo>
                      <a:pt x="10" y="4"/>
                      <a:pt x="11" y="3"/>
                      <a:pt x="2" y="1"/>
                    </a:cubicBezTo>
                    <a:cubicBezTo>
                      <a:pt x="0" y="0"/>
                      <a:pt x="2" y="1"/>
                      <a:pt x="2" y="1"/>
                    </a:cubicBezTo>
                    <a:cubicBezTo>
                      <a:pt x="4" y="1"/>
                      <a:pt x="7" y="3"/>
                      <a:pt x="9" y="3"/>
                    </a:cubicBezTo>
                    <a:cubicBezTo>
                      <a:pt x="7" y="3"/>
                      <a:pt x="10" y="4"/>
                      <a:pt x="7" y="3"/>
                    </a:cubicBezTo>
                    <a:cubicBezTo>
                      <a:pt x="4" y="2"/>
                      <a:pt x="4" y="2"/>
                      <a:pt x="4" y="2"/>
                    </a:cubicBezTo>
                    <a:cubicBezTo>
                      <a:pt x="1" y="2"/>
                      <a:pt x="2" y="4"/>
                      <a:pt x="3" y="5"/>
                    </a:cubicBezTo>
                    <a:cubicBezTo>
                      <a:pt x="3" y="5"/>
                      <a:pt x="3" y="5"/>
                      <a:pt x="3" y="5"/>
                    </a:cubicBezTo>
                    <a:cubicBezTo>
                      <a:pt x="6" y="5"/>
                      <a:pt x="6" y="6"/>
                      <a:pt x="7" y="6"/>
                    </a:cubicBezTo>
                    <a:cubicBezTo>
                      <a:pt x="14" y="8"/>
                      <a:pt x="14" y="8"/>
                      <a:pt x="14" y="8"/>
                    </a:cubicBezTo>
                    <a:cubicBezTo>
                      <a:pt x="13" y="8"/>
                      <a:pt x="14" y="8"/>
                      <a:pt x="12" y="7"/>
                    </a:cubicBezTo>
                    <a:cubicBezTo>
                      <a:pt x="14" y="8"/>
                      <a:pt x="16" y="9"/>
                      <a:pt x="18" y="9"/>
                    </a:cubicBezTo>
                    <a:cubicBezTo>
                      <a:pt x="19" y="10"/>
                      <a:pt x="17" y="9"/>
                      <a:pt x="21" y="10"/>
                    </a:cubicBezTo>
                    <a:cubicBezTo>
                      <a:pt x="26" y="11"/>
                      <a:pt x="17" y="9"/>
                      <a:pt x="21" y="10"/>
                    </a:cubicBezTo>
                    <a:lnTo>
                      <a:pt x="13" y="7"/>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6" name="Freeform 74"/>
              <p:cNvSpPr/>
              <p:nvPr/>
            </p:nvSpPr>
            <p:spPr bwMode="auto">
              <a:xfrm>
                <a:off x="4564" y="2686"/>
                <a:ext cx="3" cy="1"/>
              </a:xfrm>
              <a:custGeom>
                <a:avLst/>
                <a:gdLst>
                  <a:gd name="T0" fmla="*/ 3 w 3"/>
                  <a:gd name="T1" fmla="*/ 1 h 1"/>
                  <a:gd name="T2" fmla="*/ 0 w 3"/>
                  <a:gd name="T3" fmla="*/ 0 h 1"/>
                  <a:gd name="T4" fmla="*/ 1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1" y="1"/>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7" name="Freeform 75"/>
              <p:cNvSpPr/>
              <p:nvPr/>
            </p:nvSpPr>
            <p:spPr bwMode="auto">
              <a:xfrm>
                <a:off x="4555" y="2683"/>
                <a:ext cx="4"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1"/>
                      <a:pt x="3"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8" name="Freeform 76"/>
              <p:cNvSpPr/>
              <p:nvPr/>
            </p:nvSpPr>
            <p:spPr bwMode="auto">
              <a:xfrm>
                <a:off x="4565" y="2684"/>
                <a:ext cx="3" cy="0"/>
              </a:xfrm>
              <a:custGeom>
                <a:avLst/>
                <a:gdLst>
                  <a:gd name="T0" fmla="*/ 3 w 3"/>
                  <a:gd name="T1" fmla="*/ 2 w 3"/>
                  <a:gd name="T2" fmla="*/ 0 w 3"/>
                  <a:gd name="T3" fmla="*/ 3 w 3"/>
                </a:gdLst>
                <a:ahLst/>
                <a:cxnLst>
                  <a:cxn ang="0">
                    <a:pos x="T0" y="0"/>
                  </a:cxn>
                  <a:cxn ang="0">
                    <a:pos x="T1" y="0"/>
                  </a:cxn>
                  <a:cxn ang="0">
                    <a:pos x="T2" y="0"/>
                  </a:cxn>
                  <a:cxn ang="0">
                    <a:pos x="T3" y="0"/>
                  </a:cxn>
                </a:cxnLst>
                <a:rect l="0" t="0" r="r" b="b"/>
                <a:pathLst>
                  <a:path w="3">
                    <a:moveTo>
                      <a:pt x="3" y="0"/>
                    </a:moveTo>
                    <a:cubicBezTo>
                      <a:pt x="2" y="0"/>
                      <a:pt x="2" y="0"/>
                      <a:pt x="2" y="0"/>
                    </a:cubicBezTo>
                    <a:cubicBezTo>
                      <a:pt x="0" y="0"/>
                      <a:pt x="0" y="0"/>
                      <a:pt x="0" y="0"/>
                    </a:cubicBezTo>
                    <a:cubicBezTo>
                      <a:pt x="2" y="0"/>
                      <a:pt x="2" y="0"/>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29" name="Freeform 77"/>
              <p:cNvSpPr/>
              <p:nvPr/>
            </p:nvSpPr>
            <p:spPr bwMode="auto">
              <a:xfrm>
                <a:off x="4555" y="2678"/>
                <a:ext cx="9" cy="5"/>
              </a:xfrm>
              <a:custGeom>
                <a:avLst/>
                <a:gdLst>
                  <a:gd name="T0" fmla="*/ 0 w 12"/>
                  <a:gd name="T1" fmla="*/ 0 h 5"/>
                  <a:gd name="T2" fmla="*/ 0 w 12"/>
                  <a:gd name="T3" fmla="*/ 1 h 5"/>
                  <a:gd name="T4" fmla="*/ 11 w 12"/>
                  <a:gd name="T5" fmla="*/ 5 h 5"/>
                  <a:gd name="T6" fmla="*/ 4 w 12"/>
                  <a:gd name="T7" fmla="*/ 2 h 5"/>
                  <a:gd name="T8" fmla="*/ 4 w 12"/>
                  <a:gd name="T9" fmla="*/ 1 h 5"/>
                  <a:gd name="T10" fmla="*/ 0 w 12"/>
                  <a:gd name="T11" fmla="*/ 0 h 5"/>
                </a:gdLst>
                <a:ahLst/>
                <a:cxnLst>
                  <a:cxn ang="0">
                    <a:pos x="T0" y="T1"/>
                  </a:cxn>
                  <a:cxn ang="0">
                    <a:pos x="T2" y="T3"/>
                  </a:cxn>
                  <a:cxn ang="0">
                    <a:pos x="T4" y="T5"/>
                  </a:cxn>
                  <a:cxn ang="0">
                    <a:pos x="T6" y="T7"/>
                  </a:cxn>
                  <a:cxn ang="0">
                    <a:pos x="T8" y="T9"/>
                  </a:cxn>
                  <a:cxn ang="0">
                    <a:pos x="T10" y="T11"/>
                  </a:cxn>
                </a:cxnLst>
                <a:rect l="0" t="0" r="r" b="b"/>
                <a:pathLst>
                  <a:path w="12" h="5">
                    <a:moveTo>
                      <a:pt x="0" y="0"/>
                    </a:moveTo>
                    <a:cubicBezTo>
                      <a:pt x="0" y="1"/>
                      <a:pt x="3" y="2"/>
                      <a:pt x="0" y="1"/>
                    </a:cubicBezTo>
                    <a:cubicBezTo>
                      <a:pt x="11" y="5"/>
                      <a:pt x="11" y="5"/>
                      <a:pt x="11" y="5"/>
                    </a:cubicBezTo>
                    <a:cubicBezTo>
                      <a:pt x="12" y="5"/>
                      <a:pt x="5" y="3"/>
                      <a:pt x="4" y="2"/>
                    </a:cubicBezTo>
                    <a:cubicBezTo>
                      <a:pt x="8" y="3"/>
                      <a:pt x="4" y="1"/>
                      <a:pt x="4"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0" name="Freeform 78"/>
              <p:cNvSpPr/>
              <p:nvPr/>
            </p:nvSpPr>
            <p:spPr bwMode="auto">
              <a:xfrm>
                <a:off x="4557" y="2671"/>
                <a:ext cx="16" cy="13"/>
              </a:xfrm>
              <a:custGeom>
                <a:avLst/>
                <a:gdLst>
                  <a:gd name="T0" fmla="*/ 11 w 20"/>
                  <a:gd name="T1" fmla="*/ 12 h 16"/>
                  <a:gd name="T2" fmla="*/ 10 w 20"/>
                  <a:gd name="T3" fmla="*/ 11 h 16"/>
                  <a:gd name="T4" fmla="*/ 13 w 20"/>
                  <a:gd name="T5" fmla="*/ 13 h 16"/>
                  <a:gd name="T6" fmla="*/ 15 w 20"/>
                  <a:gd name="T7" fmla="*/ 13 h 16"/>
                  <a:gd name="T8" fmla="*/ 13 w 20"/>
                  <a:gd name="T9" fmla="*/ 12 h 16"/>
                  <a:gd name="T10" fmla="*/ 12 w 20"/>
                  <a:gd name="T11" fmla="*/ 11 h 16"/>
                  <a:gd name="T12" fmla="*/ 7 w 20"/>
                  <a:gd name="T13" fmla="*/ 9 h 16"/>
                  <a:gd name="T14" fmla="*/ 15 w 20"/>
                  <a:gd name="T15" fmla="*/ 12 h 16"/>
                  <a:gd name="T16" fmla="*/ 5 w 20"/>
                  <a:gd name="T17" fmla="*/ 7 h 16"/>
                  <a:gd name="T18" fmla="*/ 9 w 20"/>
                  <a:gd name="T19" fmla="*/ 8 h 16"/>
                  <a:gd name="T20" fmla="*/ 9 w 20"/>
                  <a:gd name="T21" fmla="*/ 8 h 16"/>
                  <a:gd name="T22" fmla="*/ 10 w 20"/>
                  <a:gd name="T23" fmla="*/ 8 h 16"/>
                  <a:gd name="T24" fmla="*/ 14 w 20"/>
                  <a:gd name="T25" fmla="*/ 10 h 16"/>
                  <a:gd name="T26" fmla="*/ 14 w 20"/>
                  <a:gd name="T27" fmla="*/ 9 h 16"/>
                  <a:gd name="T28" fmla="*/ 17 w 20"/>
                  <a:gd name="T29" fmla="*/ 10 h 16"/>
                  <a:gd name="T30" fmla="*/ 13 w 20"/>
                  <a:gd name="T31" fmla="*/ 7 h 16"/>
                  <a:gd name="T32" fmla="*/ 17 w 20"/>
                  <a:gd name="T33" fmla="*/ 8 h 16"/>
                  <a:gd name="T34" fmla="*/ 8 w 20"/>
                  <a:gd name="T35" fmla="*/ 4 h 16"/>
                  <a:gd name="T36" fmla="*/ 9 w 20"/>
                  <a:gd name="T37" fmla="*/ 4 h 16"/>
                  <a:gd name="T38" fmla="*/ 14 w 20"/>
                  <a:gd name="T39" fmla="*/ 7 h 16"/>
                  <a:gd name="T40" fmla="*/ 12 w 20"/>
                  <a:gd name="T41" fmla="*/ 5 h 16"/>
                  <a:gd name="T42" fmla="*/ 17 w 20"/>
                  <a:gd name="T43" fmla="*/ 8 h 16"/>
                  <a:gd name="T44" fmla="*/ 10 w 20"/>
                  <a:gd name="T45" fmla="*/ 3 h 16"/>
                  <a:gd name="T46" fmla="*/ 12 w 20"/>
                  <a:gd name="T47" fmla="*/ 4 h 16"/>
                  <a:gd name="T48" fmla="*/ 3 w 20"/>
                  <a:gd name="T49" fmla="*/ 0 h 16"/>
                  <a:gd name="T50" fmla="*/ 3 w 20"/>
                  <a:gd name="T51" fmla="*/ 3 h 16"/>
                  <a:gd name="T52" fmla="*/ 8 w 20"/>
                  <a:gd name="T53" fmla="*/ 5 h 16"/>
                  <a:gd name="T54" fmla="*/ 2 w 20"/>
                  <a:gd name="T55" fmla="*/ 3 h 16"/>
                  <a:gd name="T56" fmla="*/ 8 w 20"/>
                  <a:gd name="T57" fmla="*/ 5 h 16"/>
                  <a:gd name="T58" fmla="*/ 3 w 20"/>
                  <a:gd name="T59" fmla="*/ 4 h 16"/>
                  <a:gd name="T60" fmla="*/ 7 w 20"/>
                  <a:gd name="T61" fmla="*/ 6 h 16"/>
                  <a:gd name="T62" fmla="*/ 1 w 20"/>
                  <a:gd name="T63" fmla="*/ 3 h 16"/>
                  <a:gd name="T64" fmla="*/ 2 w 20"/>
                  <a:gd name="T65" fmla="*/ 8 h 16"/>
                  <a:gd name="T66" fmla="*/ 6 w 20"/>
                  <a:gd name="T67" fmla="*/ 10 h 16"/>
                  <a:gd name="T68" fmla="*/ 6 w 20"/>
                  <a:gd name="T69" fmla="*/ 11 h 16"/>
                  <a:gd name="T70" fmla="*/ 9 w 20"/>
                  <a:gd name="T71" fmla="*/ 13 h 16"/>
                  <a:gd name="T72" fmla="*/ 0 w 20"/>
                  <a:gd name="T73" fmla="*/ 9 h 16"/>
                  <a:gd name="T74" fmla="*/ 1 w 20"/>
                  <a:gd name="T75" fmla="*/ 10 h 16"/>
                  <a:gd name="T76" fmla="*/ 3 w 20"/>
                  <a:gd name="T77" fmla="*/ 11 h 16"/>
                  <a:gd name="T78" fmla="*/ 2 w 20"/>
                  <a:gd name="T79" fmla="*/ 10 h 16"/>
                  <a:gd name="T80" fmla="*/ 12 w 20"/>
                  <a:gd name="T81" fmla="*/ 14 h 16"/>
                  <a:gd name="T82" fmla="*/ 17 w 20"/>
                  <a:gd name="T83" fmla="*/ 15 h 16"/>
                  <a:gd name="T84" fmla="*/ 11 w 20"/>
                  <a:gd name="T8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 h="16">
                    <a:moveTo>
                      <a:pt x="11" y="12"/>
                    </a:moveTo>
                    <a:cubicBezTo>
                      <a:pt x="11" y="12"/>
                      <a:pt x="8" y="11"/>
                      <a:pt x="10" y="11"/>
                    </a:cubicBezTo>
                    <a:cubicBezTo>
                      <a:pt x="12" y="12"/>
                      <a:pt x="13" y="13"/>
                      <a:pt x="13" y="13"/>
                    </a:cubicBezTo>
                    <a:cubicBezTo>
                      <a:pt x="17" y="14"/>
                      <a:pt x="12" y="12"/>
                      <a:pt x="15" y="13"/>
                    </a:cubicBezTo>
                    <a:cubicBezTo>
                      <a:pt x="13" y="12"/>
                      <a:pt x="13" y="12"/>
                      <a:pt x="13" y="12"/>
                    </a:cubicBezTo>
                    <a:cubicBezTo>
                      <a:pt x="14" y="12"/>
                      <a:pt x="9" y="10"/>
                      <a:pt x="12" y="11"/>
                    </a:cubicBezTo>
                    <a:cubicBezTo>
                      <a:pt x="10" y="10"/>
                      <a:pt x="11" y="10"/>
                      <a:pt x="7" y="9"/>
                    </a:cubicBezTo>
                    <a:cubicBezTo>
                      <a:pt x="12" y="10"/>
                      <a:pt x="11" y="10"/>
                      <a:pt x="15" y="12"/>
                    </a:cubicBezTo>
                    <a:cubicBezTo>
                      <a:pt x="13" y="11"/>
                      <a:pt x="9" y="9"/>
                      <a:pt x="5" y="7"/>
                    </a:cubicBezTo>
                    <a:cubicBezTo>
                      <a:pt x="11" y="9"/>
                      <a:pt x="4" y="6"/>
                      <a:pt x="9" y="8"/>
                    </a:cubicBezTo>
                    <a:cubicBezTo>
                      <a:pt x="9" y="8"/>
                      <a:pt x="10" y="9"/>
                      <a:pt x="9" y="8"/>
                    </a:cubicBezTo>
                    <a:cubicBezTo>
                      <a:pt x="15" y="11"/>
                      <a:pt x="8" y="8"/>
                      <a:pt x="10" y="8"/>
                    </a:cubicBezTo>
                    <a:cubicBezTo>
                      <a:pt x="14" y="10"/>
                      <a:pt x="14" y="10"/>
                      <a:pt x="14" y="10"/>
                    </a:cubicBezTo>
                    <a:cubicBezTo>
                      <a:pt x="14" y="9"/>
                      <a:pt x="11" y="8"/>
                      <a:pt x="14" y="9"/>
                    </a:cubicBezTo>
                    <a:cubicBezTo>
                      <a:pt x="17" y="10"/>
                      <a:pt x="17" y="10"/>
                      <a:pt x="17" y="10"/>
                    </a:cubicBezTo>
                    <a:cubicBezTo>
                      <a:pt x="13" y="8"/>
                      <a:pt x="15" y="8"/>
                      <a:pt x="13" y="7"/>
                    </a:cubicBezTo>
                    <a:cubicBezTo>
                      <a:pt x="17" y="8"/>
                      <a:pt x="17" y="8"/>
                      <a:pt x="17" y="8"/>
                    </a:cubicBezTo>
                    <a:cubicBezTo>
                      <a:pt x="13" y="6"/>
                      <a:pt x="15" y="8"/>
                      <a:pt x="8" y="4"/>
                    </a:cubicBezTo>
                    <a:cubicBezTo>
                      <a:pt x="16" y="8"/>
                      <a:pt x="5" y="3"/>
                      <a:pt x="9" y="4"/>
                    </a:cubicBezTo>
                    <a:cubicBezTo>
                      <a:pt x="12" y="6"/>
                      <a:pt x="10" y="5"/>
                      <a:pt x="14" y="7"/>
                    </a:cubicBezTo>
                    <a:cubicBezTo>
                      <a:pt x="10" y="5"/>
                      <a:pt x="13" y="6"/>
                      <a:pt x="12" y="5"/>
                    </a:cubicBezTo>
                    <a:cubicBezTo>
                      <a:pt x="16" y="7"/>
                      <a:pt x="13" y="5"/>
                      <a:pt x="17" y="8"/>
                    </a:cubicBezTo>
                    <a:cubicBezTo>
                      <a:pt x="10" y="3"/>
                      <a:pt x="10" y="3"/>
                      <a:pt x="10" y="3"/>
                    </a:cubicBezTo>
                    <a:cubicBezTo>
                      <a:pt x="12" y="4"/>
                      <a:pt x="12" y="4"/>
                      <a:pt x="12" y="4"/>
                    </a:cubicBezTo>
                    <a:cubicBezTo>
                      <a:pt x="11" y="4"/>
                      <a:pt x="5" y="0"/>
                      <a:pt x="3" y="0"/>
                    </a:cubicBezTo>
                    <a:cubicBezTo>
                      <a:pt x="5" y="1"/>
                      <a:pt x="6" y="3"/>
                      <a:pt x="3" y="3"/>
                    </a:cubicBezTo>
                    <a:cubicBezTo>
                      <a:pt x="9" y="5"/>
                      <a:pt x="3" y="3"/>
                      <a:pt x="8" y="5"/>
                    </a:cubicBezTo>
                    <a:cubicBezTo>
                      <a:pt x="2" y="3"/>
                      <a:pt x="2" y="3"/>
                      <a:pt x="2" y="3"/>
                    </a:cubicBezTo>
                    <a:cubicBezTo>
                      <a:pt x="3" y="4"/>
                      <a:pt x="6" y="4"/>
                      <a:pt x="8" y="5"/>
                    </a:cubicBezTo>
                    <a:cubicBezTo>
                      <a:pt x="8" y="6"/>
                      <a:pt x="5" y="5"/>
                      <a:pt x="3" y="4"/>
                    </a:cubicBezTo>
                    <a:cubicBezTo>
                      <a:pt x="2" y="4"/>
                      <a:pt x="4" y="4"/>
                      <a:pt x="7" y="6"/>
                    </a:cubicBezTo>
                    <a:cubicBezTo>
                      <a:pt x="1" y="3"/>
                      <a:pt x="1" y="3"/>
                      <a:pt x="1" y="3"/>
                    </a:cubicBezTo>
                    <a:cubicBezTo>
                      <a:pt x="2" y="5"/>
                      <a:pt x="6" y="8"/>
                      <a:pt x="2" y="8"/>
                    </a:cubicBezTo>
                    <a:cubicBezTo>
                      <a:pt x="6" y="10"/>
                      <a:pt x="6" y="10"/>
                      <a:pt x="6" y="10"/>
                    </a:cubicBezTo>
                    <a:cubicBezTo>
                      <a:pt x="4" y="9"/>
                      <a:pt x="15" y="14"/>
                      <a:pt x="6" y="11"/>
                    </a:cubicBezTo>
                    <a:cubicBezTo>
                      <a:pt x="9" y="13"/>
                      <a:pt x="9" y="13"/>
                      <a:pt x="9" y="13"/>
                    </a:cubicBezTo>
                    <a:cubicBezTo>
                      <a:pt x="8" y="12"/>
                      <a:pt x="3" y="10"/>
                      <a:pt x="0" y="9"/>
                    </a:cubicBezTo>
                    <a:cubicBezTo>
                      <a:pt x="2" y="10"/>
                      <a:pt x="0" y="10"/>
                      <a:pt x="1" y="10"/>
                    </a:cubicBezTo>
                    <a:cubicBezTo>
                      <a:pt x="3" y="11"/>
                      <a:pt x="3" y="11"/>
                      <a:pt x="3" y="11"/>
                    </a:cubicBezTo>
                    <a:cubicBezTo>
                      <a:pt x="7" y="12"/>
                      <a:pt x="5" y="12"/>
                      <a:pt x="2" y="10"/>
                    </a:cubicBezTo>
                    <a:cubicBezTo>
                      <a:pt x="6" y="12"/>
                      <a:pt x="9" y="13"/>
                      <a:pt x="12" y="14"/>
                    </a:cubicBezTo>
                    <a:cubicBezTo>
                      <a:pt x="5" y="11"/>
                      <a:pt x="20" y="16"/>
                      <a:pt x="17" y="15"/>
                    </a:cubicBezTo>
                    <a:cubicBezTo>
                      <a:pt x="15" y="13"/>
                      <a:pt x="13" y="13"/>
                      <a:pt x="11" y="1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1" name="Freeform 79"/>
              <p:cNvSpPr/>
              <p:nvPr/>
            </p:nvSpPr>
            <p:spPr bwMode="auto">
              <a:xfrm>
                <a:off x="4556" y="267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2" name="Freeform 80"/>
              <p:cNvSpPr/>
              <p:nvPr/>
            </p:nvSpPr>
            <p:spPr bwMode="auto">
              <a:xfrm>
                <a:off x="4565" y="2674"/>
                <a:ext cx="2" cy="0"/>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3" name="Freeform 81"/>
              <p:cNvSpPr/>
              <p:nvPr/>
            </p:nvSpPr>
            <p:spPr bwMode="auto">
              <a:xfrm>
                <a:off x="4558" y="2679"/>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4" name="Freeform 82"/>
              <p:cNvSpPr/>
              <p:nvPr/>
            </p:nvSpPr>
            <p:spPr bwMode="auto">
              <a:xfrm>
                <a:off x="4565" y="2683"/>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5" name="Freeform 83"/>
              <p:cNvSpPr/>
              <p:nvPr/>
            </p:nvSpPr>
            <p:spPr bwMode="auto">
              <a:xfrm>
                <a:off x="4569" y="2674"/>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6" name="Freeform 84"/>
              <p:cNvSpPr/>
              <p:nvPr/>
            </p:nvSpPr>
            <p:spPr bwMode="auto">
              <a:xfrm>
                <a:off x="4573" y="26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7" name="Freeform 85"/>
              <p:cNvSpPr/>
              <p:nvPr/>
            </p:nvSpPr>
            <p:spPr bwMode="auto">
              <a:xfrm>
                <a:off x="4559" y="2652"/>
                <a:ext cx="20" cy="25"/>
              </a:xfrm>
              <a:custGeom>
                <a:avLst/>
                <a:gdLst>
                  <a:gd name="T0" fmla="*/ 15 w 24"/>
                  <a:gd name="T1" fmla="*/ 10 h 30"/>
                  <a:gd name="T2" fmla="*/ 11 w 24"/>
                  <a:gd name="T3" fmla="*/ 5 h 30"/>
                  <a:gd name="T4" fmla="*/ 8 w 24"/>
                  <a:gd name="T5" fmla="*/ 3 h 30"/>
                  <a:gd name="T6" fmla="*/ 10 w 24"/>
                  <a:gd name="T7" fmla="*/ 6 h 30"/>
                  <a:gd name="T8" fmla="*/ 9 w 24"/>
                  <a:gd name="T9" fmla="*/ 8 h 30"/>
                  <a:gd name="T10" fmla="*/ 6 w 24"/>
                  <a:gd name="T11" fmla="*/ 8 h 30"/>
                  <a:gd name="T12" fmla="*/ 10 w 24"/>
                  <a:gd name="T13" fmla="*/ 14 h 30"/>
                  <a:gd name="T14" fmla="*/ 8 w 24"/>
                  <a:gd name="T15" fmla="*/ 13 h 30"/>
                  <a:gd name="T16" fmla="*/ 6 w 24"/>
                  <a:gd name="T17" fmla="*/ 13 h 30"/>
                  <a:gd name="T18" fmla="*/ 14 w 24"/>
                  <a:gd name="T19" fmla="*/ 19 h 30"/>
                  <a:gd name="T20" fmla="*/ 14 w 24"/>
                  <a:gd name="T21" fmla="*/ 20 h 30"/>
                  <a:gd name="T22" fmla="*/ 10 w 24"/>
                  <a:gd name="T23" fmla="*/ 18 h 30"/>
                  <a:gd name="T24" fmla="*/ 9 w 24"/>
                  <a:gd name="T25" fmla="*/ 19 h 30"/>
                  <a:gd name="T26" fmla="*/ 7 w 24"/>
                  <a:gd name="T27" fmla="*/ 19 h 30"/>
                  <a:gd name="T28" fmla="*/ 8 w 24"/>
                  <a:gd name="T29" fmla="*/ 21 h 30"/>
                  <a:gd name="T30" fmla="*/ 11 w 24"/>
                  <a:gd name="T31" fmla="*/ 24 h 30"/>
                  <a:gd name="T32" fmla="*/ 7 w 24"/>
                  <a:gd name="T33" fmla="*/ 22 h 30"/>
                  <a:gd name="T34" fmla="*/ 8 w 24"/>
                  <a:gd name="T35" fmla="*/ 23 h 30"/>
                  <a:gd name="T36" fmla="*/ 6 w 24"/>
                  <a:gd name="T37" fmla="*/ 25 h 30"/>
                  <a:gd name="T38" fmla="*/ 8 w 24"/>
                  <a:gd name="T39" fmla="*/ 24 h 30"/>
                  <a:gd name="T40" fmla="*/ 5 w 24"/>
                  <a:gd name="T41" fmla="*/ 23 h 30"/>
                  <a:gd name="T42" fmla="*/ 16 w 24"/>
                  <a:gd name="T43" fmla="*/ 28 h 30"/>
                  <a:gd name="T44" fmla="*/ 17 w 24"/>
                  <a:gd name="T45" fmla="*/ 28 h 30"/>
                  <a:gd name="T46" fmla="*/ 16 w 24"/>
                  <a:gd name="T47" fmla="*/ 27 h 30"/>
                  <a:gd name="T48" fmla="*/ 18 w 24"/>
                  <a:gd name="T49" fmla="*/ 28 h 30"/>
                  <a:gd name="T50" fmla="*/ 18 w 24"/>
                  <a:gd name="T51" fmla="*/ 27 h 30"/>
                  <a:gd name="T52" fmla="*/ 17 w 24"/>
                  <a:gd name="T53" fmla="*/ 25 h 30"/>
                  <a:gd name="T54" fmla="*/ 18 w 24"/>
                  <a:gd name="T55" fmla="*/ 25 h 30"/>
                  <a:gd name="T56" fmla="*/ 18 w 24"/>
                  <a:gd name="T57" fmla="*/ 25 h 30"/>
                  <a:gd name="T58" fmla="*/ 17 w 24"/>
                  <a:gd name="T59" fmla="*/ 24 h 30"/>
                  <a:gd name="T60" fmla="*/ 15 w 24"/>
                  <a:gd name="T61" fmla="*/ 22 h 30"/>
                  <a:gd name="T62" fmla="*/ 19 w 24"/>
                  <a:gd name="T63" fmla="*/ 24 h 30"/>
                  <a:gd name="T64" fmla="*/ 20 w 24"/>
                  <a:gd name="T65" fmla="*/ 24 h 30"/>
                  <a:gd name="T66" fmla="*/ 16 w 24"/>
                  <a:gd name="T67" fmla="*/ 20 h 30"/>
                  <a:gd name="T68" fmla="*/ 15 w 24"/>
                  <a:gd name="T69" fmla="*/ 18 h 30"/>
                  <a:gd name="T70" fmla="*/ 14 w 24"/>
                  <a:gd name="T71" fmla="*/ 15 h 30"/>
                  <a:gd name="T72" fmla="*/ 15 w 24"/>
                  <a:gd name="T73" fmla="*/ 16 h 30"/>
                  <a:gd name="T74" fmla="*/ 15 w 24"/>
                  <a:gd name="T75" fmla="*/ 13 h 30"/>
                  <a:gd name="T76" fmla="*/ 10 w 24"/>
                  <a:gd name="T77" fmla="*/ 10 h 30"/>
                  <a:gd name="T78" fmla="*/ 18 w 24"/>
                  <a:gd name="T79"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30">
                    <a:moveTo>
                      <a:pt x="19" y="15"/>
                    </a:moveTo>
                    <a:cubicBezTo>
                      <a:pt x="19" y="14"/>
                      <a:pt x="18" y="12"/>
                      <a:pt x="15" y="10"/>
                    </a:cubicBezTo>
                    <a:cubicBezTo>
                      <a:pt x="17" y="11"/>
                      <a:pt x="17" y="11"/>
                      <a:pt x="17" y="11"/>
                    </a:cubicBezTo>
                    <a:cubicBezTo>
                      <a:pt x="16" y="10"/>
                      <a:pt x="14" y="7"/>
                      <a:pt x="11" y="5"/>
                    </a:cubicBezTo>
                    <a:cubicBezTo>
                      <a:pt x="12" y="6"/>
                      <a:pt x="12" y="6"/>
                      <a:pt x="12" y="6"/>
                    </a:cubicBezTo>
                    <a:cubicBezTo>
                      <a:pt x="14" y="9"/>
                      <a:pt x="9" y="4"/>
                      <a:pt x="8" y="3"/>
                    </a:cubicBezTo>
                    <a:cubicBezTo>
                      <a:pt x="9" y="4"/>
                      <a:pt x="15" y="10"/>
                      <a:pt x="13" y="9"/>
                    </a:cubicBezTo>
                    <a:cubicBezTo>
                      <a:pt x="13" y="9"/>
                      <a:pt x="11" y="8"/>
                      <a:pt x="10" y="6"/>
                    </a:cubicBezTo>
                    <a:cubicBezTo>
                      <a:pt x="9" y="6"/>
                      <a:pt x="14" y="11"/>
                      <a:pt x="15" y="12"/>
                    </a:cubicBezTo>
                    <a:cubicBezTo>
                      <a:pt x="2" y="0"/>
                      <a:pt x="17" y="16"/>
                      <a:pt x="9" y="8"/>
                    </a:cubicBezTo>
                    <a:cubicBezTo>
                      <a:pt x="10" y="10"/>
                      <a:pt x="8" y="9"/>
                      <a:pt x="11" y="12"/>
                    </a:cubicBezTo>
                    <a:cubicBezTo>
                      <a:pt x="7" y="9"/>
                      <a:pt x="10" y="12"/>
                      <a:pt x="6" y="8"/>
                    </a:cubicBezTo>
                    <a:cubicBezTo>
                      <a:pt x="14" y="15"/>
                      <a:pt x="2" y="6"/>
                      <a:pt x="12" y="15"/>
                    </a:cubicBezTo>
                    <a:cubicBezTo>
                      <a:pt x="9" y="13"/>
                      <a:pt x="13" y="15"/>
                      <a:pt x="10" y="14"/>
                    </a:cubicBezTo>
                    <a:cubicBezTo>
                      <a:pt x="9" y="13"/>
                      <a:pt x="9" y="13"/>
                      <a:pt x="9" y="13"/>
                    </a:cubicBezTo>
                    <a:cubicBezTo>
                      <a:pt x="6" y="11"/>
                      <a:pt x="13" y="16"/>
                      <a:pt x="8" y="13"/>
                    </a:cubicBezTo>
                    <a:cubicBezTo>
                      <a:pt x="7" y="13"/>
                      <a:pt x="11" y="15"/>
                      <a:pt x="13" y="17"/>
                    </a:cubicBezTo>
                    <a:cubicBezTo>
                      <a:pt x="12" y="17"/>
                      <a:pt x="10" y="16"/>
                      <a:pt x="6" y="13"/>
                    </a:cubicBezTo>
                    <a:cubicBezTo>
                      <a:pt x="11" y="16"/>
                      <a:pt x="8" y="15"/>
                      <a:pt x="11" y="17"/>
                    </a:cubicBezTo>
                    <a:cubicBezTo>
                      <a:pt x="11" y="17"/>
                      <a:pt x="12" y="18"/>
                      <a:pt x="14" y="19"/>
                    </a:cubicBezTo>
                    <a:cubicBezTo>
                      <a:pt x="13" y="19"/>
                      <a:pt x="17" y="22"/>
                      <a:pt x="18" y="23"/>
                    </a:cubicBezTo>
                    <a:cubicBezTo>
                      <a:pt x="12" y="19"/>
                      <a:pt x="18" y="23"/>
                      <a:pt x="14" y="20"/>
                    </a:cubicBezTo>
                    <a:cubicBezTo>
                      <a:pt x="11" y="18"/>
                      <a:pt x="12" y="18"/>
                      <a:pt x="8" y="15"/>
                    </a:cubicBezTo>
                    <a:cubicBezTo>
                      <a:pt x="7" y="15"/>
                      <a:pt x="8" y="16"/>
                      <a:pt x="10" y="18"/>
                    </a:cubicBezTo>
                    <a:cubicBezTo>
                      <a:pt x="9" y="18"/>
                      <a:pt x="7" y="16"/>
                      <a:pt x="6" y="16"/>
                    </a:cubicBezTo>
                    <a:cubicBezTo>
                      <a:pt x="4" y="15"/>
                      <a:pt x="12" y="20"/>
                      <a:pt x="9" y="19"/>
                    </a:cubicBezTo>
                    <a:cubicBezTo>
                      <a:pt x="6" y="17"/>
                      <a:pt x="6" y="17"/>
                      <a:pt x="6" y="17"/>
                    </a:cubicBezTo>
                    <a:cubicBezTo>
                      <a:pt x="10" y="20"/>
                      <a:pt x="5" y="17"/>
                      <a:pt x="7" y="19"/>
                    </a:cubicBezTo>
                    <a:cubicBezTo>
                      <a:pt x="10" y="21"/>
                      <a:pt x="10" y="21"/>
                      <a:pt x="10" y="21"/>
                    </a:cubicBezTo>
                    <a:cubicBezTo>
                      <a:pt x="3" y="17"/>
                      <a:pt x="14" y="24"/>
                      <a:pt x="8" y="21"/>
                    </a:cubicBezTo>
                    <a:cubicBezTo>
                      <a:pt x="13" y="24"/>
                      <a:pt x="16" y="26"/>
                      <a:pt x="16" y="27"/>
                    </a:cubicBezTo>
                    <a:cubicBezTo>
                      <a:pt x="11" y="24"/>
                      <a:pt x="11" y="24"/>
                      <a:pt x="11" y="24"/>
                    </a:cubicBezTo>
                    <a:cubicBezTo>
                      <a:pt x="14" y="25"/>
                      <a:pt x="6" y="21"/>
                      <a:pt x="4" y="19"/>
                    </a:cubicBezTo>
                    <a:cubicBezTo>
                      <a:pt x="7" y="21"/>
                      <a:pt x="4" y="19"/>
                      <a:pt x="7" y="22"/>
                    </a:cubicBezTo>
                    <a:cubicBezTo>
                      <a:pt x="3" y="19"/>
                      <a:pt x="3" y="19"/>
                      <a:pt x="3" y="19"/>
                    </a:cubicBezTo>
                    <a:cubicBezTo>
                      <a:pt x="3" y="20"/>
                      <a:pt x="12" y="25"/>
                      <a:pt x="8" y="23"/>
                    </a:cubicBezTo>
                    <a:cubicBezTo>
                      <a:pt x="5" y="21"/>
                      <a:pt x="5" y="21"/>
                      <a:pt x="5" y="21"/>
                    </a:cubicBezTo>
                    <a:cubicBezTo>
                      <a:pt x="5" y="22"/>
                      <a:pt x="0" y="21"/>
                      <a:pt x="6" y="25"/>
                    </a:cubicBezTo>
                    <a:cubicBezTo>
                      <a:pt x="8" y="26"/>
                      <a:pt x="14" y="29"/>
                      <a:pt x="15" y="30"/>
                    </a:cubicBezTo>
                    <a:cubicBezTo>
                      <a:pt x="14" y="28"/>
                      <a:pt x="10" y="26"/>
                      <a:pt x="8" y="24"/>
                    </a:cubicBezTo>
                    <a:cubicBezTo>
                      <a:pt x="12" y="27"/>
                      <a:pt x="12" y="27"/>
                      <a:pt x="12" y="27"/>
                    </a:cubicBezTo>
                    <a:cubicBezTo>
                      <a:pt x="9" y="25"/>
                      <a:pt x="8" y="24"/>
                      <a:pt x="5" y="23"/>
                    </a:cubicBezTo>
                    <a:cubicBezTo>
                      <a:pt x="3" y="21"/>
                      <a:pt x="9" y="25"/>
                      <a:pt x="7" y="23"/>
                    </a:cubicBezTo>
                    <a:cubicBezTo>
                      <a:pt x="11" y="26"/>
                      <a:pt x="12" y="26"/>
                      <a:pt x="16" y="28"/>
                    </a:cubicBezTo>
                    <a:cubicBezTo>
                      <a:pt x="13" y="27"/>
                      <a:pt x="13" y="27"/>
                      <a:pt x="13" y="27"/>
                    </a:cubicBezTo>
                    <a:cubicBezTo>
                      <a:pt x="15" y="28"/>
                      <a:pt x="15" y="27"/>
                      <a:pt x="17" y="28"/>
                    </a:cubicBezTo>
                    <a:cubicBezTo>
                      <a:pt x="11" y="25"/>
                      <a:pt x="19" y="29"/>
                      <a:pt x="17" y="27"/>
                    </a:cubicBezTo>
                    <a:cubicBezTo>
                      <a:pt x="16" y="27"/>
                      <a:pt x="16" y="27"/>
                      <a:pt x="16" y="27"/>
                    </a:cubicBezTo>
                    <a:cubicBezTo>
                      <a:pt x="13" y="26"/>
                      <a:pt x="14" y="26"/>
                      <a:pt x="13" y="25"/>
                    </a:cubicBezTo>
                    <a:cubicBezTo>
                      <a:pt x="17" y="27"/>
                      <a:pt x="16" y="27"/>
                      <a:pt x="18" y="28"/>
                    </a:cubicBezTo>
                    <a:cubicBezTo>
                      <a:pt x="16" y="26"/>
                      <a:pt x="12" y="23"/>
                      <a:pt x="12" y="23"/>
                    </a:cubicBezTo>
                    <a:cubicBezTo>
                      <a:pt x="16" y="26"/>
                      <a:pt x="14" y="24"/>
                      <a:pt x="18" y="27"/>
                    </a:cubicBezTo>
                    <a:cubicBezTo>
                      <a:pt x="14" y="24"/>
                      <a:pt x="17" y="25"/>
                      <a:pt x="14" y="24"/>
                    </a:cubicBezTo>
                    <a:cubicBezTo>
                      <a:pt x="13" y="23"/>
                      <a:pt x="14" y="23"/>
                      <a:pt x="17" y="25"/>
                    </a:cubicBezTo>
                    <a:cubicBezTo>
                      <a:pt x="17" y="25"/>
                      <a:pt x="17" y="25"/>
                      <a:pt x="17" y="25"/>
                    </a:cubicBezTo>
                    <a:cubicBezTo>
                      <a:pt x="18" y="25"/>
                      <a:pt x="18" y="25"/>
                      <a:pt x="18" y="25"/>
                    </a:cubicBezTo>
                    <a:cubicBezTo>
                      <a:pt x="19" y="26"/>
                      <a:pt x="19" y="26"/>
                      <a:pt x="19" y="26"/>
                    </a:cubicBezTo>
                    <a:cubicBezTo>
                      <a:pt x="19" y="26"/>
                      <a:pt x="15" y="24"/>
                      <a:pt x="18" y="25"/>
                    </a:cubicBezTo>
                    <a:cubicBezTo>
                      <a:pt x="19" y="26"/>
                      <a:pt x="19" y="26"/>
                      <a:pt x="19" y="26"/>
                    </a:cubicBezTo>
                    <a:cubicBezTo>
                      <a:pt x="20" y="26"/>
                      <a:pt x="13" y="21"/>
                      <a:pt x="17" y="24"/>
                    </a:cubicBezTo>
                    <a:cubicBezTo>
                      <a:pt x="15" y="22"/>
                      <a:pt x="15" y="22"/>
                      <a:pt x="10" y="19"/>
                    </a:cubicBezTo>
                    <a:cubicBezTo>
                      <a:pt x="12" y="20"/>
                      <a:pt x="16" y="22"/>
                      <a:pt x="15" y="22"/>
                    </a:cubicBezTo>
                    <a:cubicBezTo>
                      <a:pt x="11" y="19"/>
                      <a:pt x="17" y="22"/>
                      <a:pt x="14" y="20"/>
                    </a:cubicBezTo>
                    <a:cubicBezTo>
                      <a:pt x="18" y="24"/>
                      <a:pt x="15" y="21"/>
                      <a:pt x="19" y="24"/>
                    </a:cubicBezTo>
                    <a:cubicBezTo>
                      <a:pt x="21" y="25"/>
                      <a:pt x="16" y="21"/>
                      <a:pt x="17" y="22"/>
                    </a:cubicBezTo>
                    <a:cubicBezTo>
                      <a:pt x="20" y="24"/>
                      <a:pt x="20" y="24"/>
                      <a:pt x="20" y="24"/>
                    </a:cubicBezTo>
                    <a:cubicBezTo>
                      <a:pt x="19" y="23"/>
                      <a:pt x="15" y="20"/>
                      <a:pt x="19" y="22"/>
                    </a:cubicBezTo>
                    <a:cubicBezTo>
                      <a:pt x="16" y="20"/>
                      <a:pt x="16" y="20"/>
                      <a:pt x="16" y="20"/>
                    </a:cubicBezTo>
                    <a:cubicBezTo>
                      <a:pt x="18" y="21"/>
                      <a:pt x="17" y="20"/>
                      <a:pt x="20" y="23"/>
                    </a:cubicBezTo>
                    <a:cubicBezTo>
                      <a:pt x="15" y="18"/>
                      <a:pt x="15" y="18"/>
                      <a:pt x="15" y="18"/>
                    </a:cubicBezTo>
                    <a:cubicBezTo>
                      <a:pt x="21" y="22"/>
                      <a:pt x="16" y="18"/>
                      <a:pt x="12" y="14"/>
                    </a:cubicBezTo>
                    <a:cubicBezTo>
                      <a:pt x="12" y="14"/>
                      <a:pt x="13" y="15"/>
                      <a:pt x="14" y="15"/>
                    </a:cubicBezTo>
                    <a:cubicBezTo>
                      <a:pt x="16" y="17"/>
                      <a:pt x="16" y="17"/>
                      <a:pt x="16" y="17"/>
                    </a:cubicBezTo>
                    <a:cubicBezTo>
                      <a:pt x="16" y="17"/>
                      <a:pt x="19" y="19"/>
                      <a:pt x="15" y="16"/>
                    </a:cubicBezTo>
                    <a:cubicBezTo>
                      <a:pt x="14" y="14"/>
                      <a:pt x="18" y="18"/>
                      <a:pt x="19" y="19"/>
                    </a:cubicBezTo>
                    <a:cubicBezTo>
                      <a:pt x="13" y="13"/>
                      <a:pt x="24" y="21"/>
                      <a:pt x="15" y="13"/>
                    </a:cubicBezTo>
                    <a:cubicBezTo>
                      <a:pt x="15" y="13"/>
                      <a:pt x="13" y="12"/>
                      <a:pt x="13" y="13"/>
                    </a:cubicBezTo>
                    <a:cubicBezTo>
                      <a:pt x="12" y="12"/>
                      <a:pt x="10" y="10"/>
                      <a:pt x="10" y="10"/>
                    </a:cubicBezTo>
                    <a:cubicBezTo>
                      <a:pt x="10" y="9"/>
                      <a:pt x="14" y="12"/>
                      <a:pt x="12" y="10"/>
                    </a:cubicBezTo>
                    <a:cubicBezTo>
                      <a:pt x="18" y="16"/>
                      <a:pt x="18" y="16"/>
                      <a:pt x="18" y="16"/>
                    </a:cubicBezTo>
                    <a:cubicBezTo>
                      <a:pt x="24" y="20"/>
                      <a:pt x="11" y="8"/>
                      <a:pt x="19" y="1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8" name="Freeform 86"/>
              <p:cNvSpPr/>
              <p:nvPr/>
            </p:nvSpPr>
            <p:spPr bwMode="auto">
              <a:xfrm>
                <a:off x="4572" y="2667"/>
                <a:ext cx="4" cy="2"/>
              </a:xfrm>
              <a:custGeom>
                <a:avLst/>
                <a:gdLst>
                  <a:gd name="T0" fmla="*/ 0 w 4"/>
                  <a:gd name="T1" fmla="*/ 0 h 2"/>
                  <a:gd name="T2" fmla="*/ 4 w 4"/>
                  <a:gd name="T3" fmla="*/ 2 h 2"/>
                  <a:gd name="T4" fmla="*/ 1 w 4"/>
                  <a:gd name="T5" fmla="*/ 0 h 2"/>
                  <a:gd name="T6" fmla="*/ 0 w 4"/>
                  <a:gd name="T7" fmla="*/ 0 h 2"/>
                </a:gdLst>
                <a:ahLst/>
                <a:cxnLst>
                  <a:cxn ang="0">
                    <a:pos x="T0" y="T1"/>
                  </a:cxn>
                  <a:cxn ang="0">
                    <a:pos x="T2" y="T3"/>
                  </a:cxn>
                  <a:cxn ang="0">
                    <a:pos x="T4" y="T5"/>
                  </a:cxn>
                  <a:cxn ang="0">
                    <a:pos x="T6" y="T7"/>
                  </a:cxn>
                </a:cxnLst>
                <a:rect l="0" t="0" r="r" b="b"/>
                <a:pathLst>
                  <a:path w="4" h="2">
                    <a:moveTo>
                      <a:pt x="0" y="0"/>
                    </a:moveTo>
                    <a:cubicBezTo>
                      <a:pt x="4" y="2"/>
                      <a:pt x="4" y="2"/>
                      <a:pt x="4" y="2"/>
                    </a:cubicBezTo>
                    <a:cubicBezTo>
                      <a:pt x="1" y="0"/>
                      <a:pt x="1" y="0"/>
                      <a:pt x="1" y="0"/>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39" name="Freeform 87"/>
              <p:cNvSpPr/>
              <p:nvPr/>
            </p:nvSpPr>
            <p:spPr bwMode="auto">
              <a:xfrm>
                <a:off x="4572" y="2666"/>
                <a:ext cx="1" cy="1"/>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0" name="Freeform 88"/>
              <p:cNvSpPr/>
              <p:nvPr/>
            </p:nvSpPr>
            <p:spPr bwMode="auto">
              <a:xfrm>
                <a:off x="4574" y="2662"/>
                <a:ext cx="2" cy="2"/>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2"/>
                      <a:pt x="2" y="2"/>
                      <a:pt x="1" y="1"/>
                    </a:cubicBezTo>
                    <a:cubicBezTo>
                      <a:pt x="1" y="1"/>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1" name="Rectangle 89"/>
              <p:cNvSpPr>
                <a:spLocks noChangeArrowheads="1"/>
              </p:cNvSpPr>
              <p:nvPr/>
            </p:nvSpPr>
            <p:spPr bwMode="auto">
              <a:xfrm>
                <a:off x="4573" y="266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542" name="Freeform 90"/>
              <p:cNvSpPr/>
              <p:nvPr/>
            </p:nvSpPr>
            <p:spPr bwMode="auto">
              <a:xfrm>
                <a:off x="4565" y="2646"/>
                <a:ext cx="13" cy="18"/>
              </a:xfrm>
              <a:custGeom>
                <a:avLst/>
                <a:gdLst>
                  <a:gd name="T0" fmla="*/ 13 w 16"/>
                  <a:gd name="T1" fmla="*/ 9 h 22"/>
                  <a:gd name="T2" fmla="*/ 12 w 16"/>
                  <a:gd name="T3" fmla="*/ 5 h 22"/>
                  <a:gd name="T4" fmla="*/ 14 w 16"/>
                  <a:gd name="T5" fmla="*/ 8 h 22"/>
                  <a:gd name="T6" fmla="*/ 11 w 16"/>
                  <a:gd name="T7" fmla="*/ 0 h 22"/>
                  <a:gd name="T8" fmla="*/ 8 w 16"/>
                  <a:gd name="T9" fmla="*/ 8 h 22"/>
                  <a:gd name="T10" fmla="*/ 7 w 16"/>
                  <a:gd name="T11" fmla="*/ 5 h 22"/>
                  <a:gd name="T12" fmla="*/ 8 w 16"/>
                  <a:gd name="T13" fmla="*/ 11 h 22"/>
                  <a:gd name="T14" fmla="*/ 4 w 16"/>
                  <a:gd name="T15" fmla="*/ 6 h 22"/>
                  <a:gd name="T16" fmla="*/ 5 w 16"/>
                  <a:gd name="T17" fmla="*/ 9 h 22"/>
                  <a:gd name="T18" fmla="*/ 7 w 16"/>
                  <a:gd name="T19" fmla="*/ 11 h 22"/>
                  <a:gd name="T20" fmla="*/ 6 w 16"/>
                  <a:gd name="T21" fmla="*/ 10 h 22"/>
                  <a:gd name="T22" fmla="*/ 6 w 16"/>
                  <a:gd name="T23" fmla="*/ 11 h 22"/>
                  <a:gd name="T24" fmla="*/ 6 w 16"/>
                  <a:gd name="T25" fmla="*/ 12 h 22"/>
                  <a:gd name="T26" fmla="*/ 5 w 16"/>
                  <a:gd name="T27" fmla="*/ 10 h 22"/>
                  <a:gd name="T28" fmla="*/ 6 w 16"/>
                  <a:gd name="T29" fmla="*/ 12 h 22"/>
                  <a:gd name="T30" fmla="*/ 4 w 16"/>
                  <a:gd name="T31" fmla="*/ 10 h 22"/>
                  <a:gd name="T32" fmla="*/ 6 w 16"/>
                  <a:gd name="T33" fmla="*/ 15 h 22"/>
                  <a:gd name="T34" fmla="*/ 9 w 16"/>
                  <a:gd name="T35" fmla="*/ 18 h 22"/>
                  <a:gd name="T36" fmla="*/ 8 w 16"/>
                  <a:gd name="T37" fmla="*/ 15 h 22"/>
                  <a:gd name="T38" fmla="*/ 8 w 16"/>
                  <a:gd name="T39" fmla="*/ 15 h 22"/>
                  <a:gd name="T40" fmla="*/ 7 w 16"/>
                  <a:gd name="T41" fmla="*/ 13 h 22"/>
                  <a:gd name="T42" fmla="*/ 11 w 16"/>
                  <a:gd name="T43" fmla="*/ 17 h 22"/>
                  <a:gd name="T44" fmla="*/ 14 w 16"/>
                  <a:gd name="T45" fmla="*/ 19 h 22"/>
                  <a:gd name="T46" fmla="*/ 14 w 16"/>
                  <a:gd name="T47" fmla="*/ 20 h 22"/>
                  <a:gd name="T48" fmla="*/ 13 w 16"/>
                  <a:gd name="T49" fmla="*/ 18 h 22"/>
                  <a:gd name="T50" fmla="*/ 11 w 16"/>
                  <a:gd name="T51" fmla="*/ 16 h 22"/>
                  <a:gd name="T52" fmla="*/ 7 w 16"/>
                  <a:gd name="T53" fmla="*/ 11 h 22"/>
                  <a:gd name="T54" fmla="*/ 7 w 16"/>
                  <a:gd name="T55" fmla="*/ 11 h 22"/>
                  <a:gd name="T56" fmla="*/ 11 w 16"/>
                  <a:gd name="T57" fmla="*/ 15 h 22"/>
                  <a:gd name="T58" fmla="*/ 9 w 16"/>
                  <a:gd name="T59" fmla="*/ 13 h 22"/>
                  <a:gd name="T60" fmla="*/ 13 w 16"/>
                  <a:gd name="T61" fmla="*/ 18 h 22"/>
                  <a:gd name="T62" fmla="*/ 10 w 16"/>
                  <a:gd name="T63" fmla="*/ 13 h 22"/>
                  <a:gd name="T64" fmla="*/ 11 w 16"/>
                  <a:gd name="T65" fmla="*/ 11 h 22"/>
                  <a:gd name="T66" fmla="*/ 13 w 16"/>
                  <a:gd name="T67" fmla="*/ 14 h 22"/>
                  <a:gd name="T68" fmla="*/ 11 w 16"/>
                  <a:gd name="T69" fmla="*/ 11 h 22"/>
                  <a:gd name="T70" fmla="*/ 13 w 16"/>
                  <a:gd name="T71" fmla="*/ 11 h 22"/>
                  <a:gd name="T72" fmla="*/ 11 w 16"/>
                  <a:gd name="T73" fmla="*/ 9 h 22"/>
                  <a:gd name="T74" fmla="*/ 13 w 16"/>
                  <a:gd name="T75" fmla="*/ 9 h 22"/>
                  <a:gd name="T76" fmla="*/ 13 w 16"/>
                  <a:gd name="T77" fmla="*/ 9 h 22"/>
                  <a:gd name="T78" fmla="*/ 10 w 16"/>
                  <a:gd name="T79" fmla="*/ 3 h 22"/>
                  <a:gd name="T80" fmla="*/ 13 w 16"/>
                  <a:gd name="T81"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22">
                    <a:moveTo>
                      <a:pt x="13" y="9"/>
                    </a:moveTo>
                    <a:cubicBezTo>
                      <a:pt x="12" y="5"/>
                      <a:pt x="12" y="5"/>
                      <a:pt x="12" y="5"/>
                    </a:cubicBezTo>
                    <a:cubicBezTo>
                      <a:pt x="13" y="7"/>
                      <a:pt x="12" y="4"/>
                      <a:pt x="14" y="8"/>
                    </a:cubicBezTo>
                    <a:cubicBezTo>
                      <a:pt x="12" y="3"/>
                      <a:pt x="15" y="7"/>
                      <a:pt x="11" y="0"/>
                    </a:cubicBezTo>
                    <a:cubicBezTo>
                      <a:pt x="11" y="3"/>
                      <a:pt x="5" y="1"/>
                      <a:pt x="8" y="8"/>
                    </a:cubicBezTo>
                    <a:cubicBezTo>
                      <a:pt x="7" y="5"/>
                      <a:pt x="7" y="5"/>
                      <a:pt x="7" y="5"/>
                    </a:cubicBezTo>
                    <a:cubicBezTo>
                      <a:pt x="10" y="11"/>
                      <a:pt x="1" y="0"/>
                      <a:pt x="8" y="11"/>
                    </a:cubicBezTo>
                    <a:cubicBezTo>
                      <a:pt x="4" y="6"/>
                      <a:pt x="4" y="6"/>
                      <a:pt x="4" y="6"/>
                    </a:cubicBezTo>
                    <a:cubicBezTo>
                      <a:pt x="3" y="5"/>
                      <a:pt x="10" y="13"/>
                      <a:pt x="5" y="9"/>
                    </a:cubicBezTo>
                    <a:cubicBezTo>
                      <a:pt x="7" y="11"/>
                      <a:pt x="7" y="11"/>
                      <a:pt x="7" y="11"/>
                    </a:cubicBezTo>
                    <a:cubicBezTo>
                      <a:pt x="6" y="10"/>
                      <a:pt x="6" y="10"/>
                      <a:pt x="6" y="10"/>
                    </a:cubicBezTo>
                    <a:cubicBezTo>
                      <a:pt x="6" y="11"/>
                      <a:pt x="6" y="11"/>
                      <a:pt x="6" y="11"/>
                    </a:cubicBezTo>
                    <a:cubicBezTo>
                      <a:pt x="8" y="13"/>
                      <a:pt x="8" y="13"/>
                      <a:pt x="6" y="12"/>
                    </a:cubicBezTo>
                    <a:cubicBezTo>
                      <a:pt x="5" y="10"/>
                      <a:pt x="6" y="11"/>
                      <a:pt x="5" y="10"/>
                    </a:cubicBezTo>
                    <a:cubicBezTo>
                      <a:pt x="4" y="9"/>
                      <a:pt x="7" y="12"/>
                      <a:pt x="6" y="12"/>
                    </a:cubicBezTo>
                    <a:cubicBezTo>
                      <a:pt x="5" y="11"/>
                      <a:pt x="4" y="10"/>
                      <a:pt x="4" y="10"/>
                    </a:cubicBezTo>
                    <a:cubicBezTo>
                      <a:pt x="5" y="12"/>
                      <a:pt x="0" y="7"/>
                      <a:pt x="6" y="15"/>
                    </a:cubicBezTo>
                    <a:cubicBezTo>
                      <a:pt x="8" y="16"/>
                      <a:pt x="9" y="17"/>
                      <a:pt x="9" y="18"/>
                    </a:cubicBezTo>
                    <a:cubicBezTo>
                      <a:pt x="12" y="20"/>
                      <a:pt x="9" y="17"/>
                      <a:pt x="8" y="15"/>
                    </a:cubicBezTo>
                    <a:cubicBezTo>
                      <a:pt x="8" y="15"/>
                      <a:pt x="8" y="15"/>
                      <a:pt x="8" y="15"/>
                    </a:cubicBezTo>
                    <a:cubicBezTo>
                      <a:pt x="2" y="7"/>
                      <a:pt x="9" y="16"/>
                      <a:pt x="7" y="13"/>
                    </a:cubicBezTo>
                    <a:cubicBezTo>
                      <a:pt x="9" y="16"/>
                      <a:pt x="9" y="16"/>
                      <a:pt x="11" y="17"/>
                    </a:cubicBezTo>
                    <a:cubicBezTo>
                      <a:pt x="16" y="22"/>
                      <a:pt x="8" y="13"/>
                      <a:pt x="14" y="19"/>
                    </a:cubicBezTo>
                    <a:cubicBezTo>
                      <a:pt x="14" y="20"/>
                      <a:pt x="14" y="20"/>
                      <a:pt x="14" y="20"/>
                    </a:cubicBezTo>
                    <a:cubicBezTo>
                      <a:pt x="15" y="20"/>
                      <a:pt x="13" y="19"/>
                      <a:pt x="13" y="18"/>
                    </a:cubicBezTo>
                    <a:cubicBezTo>
                      <a:pt x="11" y="16"/>
                      <a:pt x="11" y="16"/>
                      <a:pt x="11" y="16"/>
                    </a:cubicBezTo>
                    <a:cubicBezTo>
                      <a:pt x="11" y="16"/>
                      <a:pt x="8" y="12"/>
                      <a:pt x="7" y="11"/>
                    </a:cubicBezTo>
                    <a:cubicBezTo>
                      <a:pt x="10" y="14"/>
                      <a:pt x="6" y="9"/>
                      <a:pt x="7" y="11"/>
                    </a:cubicBezTo>
                    <a:cubicBezTo>
                      <a:pt x="10" y="14"/>
                      <a:pt x="10" y="14"/>
                      <a:pt x="11" y="15"/>
                    </a:cubicBezTo>
                    <a:cubicBezTo>
                      <a:pt x="9" y="13"/>
                      <a:pt x="9" y="13"/>
                      <a:pt x="9" y="13"/>
                    </a:cubicBezTo>
                    <a:cubicBezTo>
                      <a:pt x="9" y="13"/>
                      <a:pt x="12" y="16"/>
                      <a:pt x="13" y="18"/>
                    </a:cubicBezTo>
                    <a:cubicBezTo>
                      <a:pt x="12" y="15"/>
                      <a:pt x="12" y="16"/>
                      <a:pt x="10" y="13"/>
                    </a:cubicBezTo>
                    <a:cubicBezTo>
                      <a:pt x="13" y="16"/>
                      <a:pt x="13" y="15"/>
                      <a:pt x="11" y="11"/>
                    </a:cubicBezTo>
                    <a:cubicBezTo>
                      <a:pt x="11" y="12"/>
                      <a:pt x="13" y="15"/>
                      <a:pt x="13" y="14"/>
                    </a:cubicBezTo>
                    <a:cubicBezTo>
                      <a:pt x="13" y="15"/>
                      <a:pt x="13" y="13"/>
                      <a:pt x="11" y="11"/>
                    </a:cubicBezTo>
                    <a:cubicBezTo>
                      <a:pt x="10" y="8"/>
                      <a:pt x="11" y="9"/>
                      <a:pt x="13" y="11"/>
                    </a:cubicBezTo>
                    <a:cubicBezTo>
                      <a:pt x="11" y="9"/>
                      <a:pt x="11" y="9"/>
                      <a:pt x="11" y="9"/>
                    </a:cubicBezTo>
                    <a:cubicBezTo>
                      <a:pt x="9" y="5"/>
                      <a:pt x="14" y="12"/>
                      <a:pt x="13" y="9"/>
                    </a:cubicBezTo>
                    <a:cubicBezTo>
                      <a:pt x="13" y="9"/>
                      <a:pt x="13" y="9"/>
                      <a:pt x="13" y="9"/>
                    </a:cubicBezTo>
                    <a:cubicBezTo>
                      <a:pt x="13" y="8"/>
                      <a:pt x="9" y="2"/>
                      <a:pt x="10" y="3"/>
                    </a:cubicBezTo>
                    <a:cubicBezTo>
                      <a:pt x="12" y="6"/>
                      <a:pt x="12" y="6"/>
                      <a:pt x="13"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3" name="Freeform 91"/>
              <p:cNvSpPr/>
              <p:nvPr/>
            </p:nvSpPr>
            <p:spPr bwMode="auto">
              <a:xfrm>
                <a:off x="4573" y="2645"/>
                <a:ext cx="4" cy="7"/>
              </a:xfrm>
              <a:custGeom>
                <a:avLst/>
                <a:gdLst>
                  <a:gd name="T0" fmla="*/ 2 w 5"/>
                  <a:gd name="T1" fmla="*/ 3 h 8"/>
                  <a:gd name="T2" fmla="*/ 4 w 5"/>
                  <a:gd name="T3" fmla="*/ 7 h 8"/>
                  <a:gd name="T4" fmla="*/ 1 w 5"/>
                  <a:gd name="T5" fmla="*/ 0 h 8"/>
                  <a:gd name="T6" fmla="*/ 2 w 5"/>
                  <a:gd name="T7" fmla="*/ 2 h 8"/>
                  <a:gd name="T8" fmla="*/ 2 w 5"/>
                  <a:gd name="T9" fmla="*/ 3 h 8"/>
                </a:gdLst>
                <a:ahLst/>
                <a:cxnLst>
                  <a:cxn ang="0">
                    <a:pos x="T0" y="T1"/>
                  </a:cxn>
                  <a:cxn ang="0">
                    <a:pos x="T2" y="T3"/>
                  </a:cxn>
                  <a:cxn ang="0">
                    <a:pos x="T4" y="T5"/>
                  </a:cxn>
                  <a:cxn ang="0">
                    <a:pos x="T6" y="T7"/>
                  </a:cxn>
                  <a:cxn ang="0">
                    <a:pos x="T8" y="T9"/>
                  </a:cxn>
                </a:cxnLst>
                <a:rect l="0" t="0" r="r" b="b"/>
                <a:pathLst>
                  <a:path w="5" h="8">
                    <a:moveTo>
                      <a:pt x="2" y="3"/>
                    </a:moveTo>
                    <a:cubicBezTo>
                      <a:pt x="4" y="7"/>
                      <a:pt x="4" y="7"/>
                      <a:pt x="4" y="7"/>
                    </a:cubicBezTo>
                    <a:cubicBezTo>
                      <a:pt x="5" y="8"/>
                      <a:pt x="2" y="3"/>
                      <a:pt x="1" y="0"/>
                    </a:cubicBezTo>
                    <a:cubicBezTo>
                      <a:pt x="2" y="1"/>
                      <a:pt x="0" y="0"/>
                      <a:pt x="2" y="2"/>
                    </a:cubicBezTo>
                    <a:cubicBezTo>
                      <a:pt x="2" y="2"/>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4" name="Freeform 92"/>
              <p:cNvSpPr/>
              <p:nvPr/>
            </p:nvSpPr>
            <p:spPr bwMode="auto">
              <a:xfrm>
                <a:off x="4573" y="2637"/>
                <a:ext cx="8" cy="16"/>
              </a:xfrm>
              <a:custGeom>
                <a:avLst/>
                <a:gdLst>
                  <a:gd name="T0" fmla="*/ 6 w 9"/>
                  <a:gd name="T1" fmla="*/ 11 h 20"/>
                  <a:gd name="T2" fmla="*/ 5 w 9"/>
                  <a:gd name="T3" fmla="*/ 7 h 20"/>
                  <a:gd name="T4" fmla="*/ 2 w 9"/>
                  <a:gd name="T5" fmla="*/ 7 h 20"/>
                  <a:gd name="T6" fmla="*/ 4 w 9"/>
                  <a:gd name="T7" fmla="*/ 14 h 20"/>
                  <a:gd name="T8" fmla="*/ 2 w 9"/>
                  <a:gd name="T9" fmla="*/ 10 h 20"/>
                  <a:gd name="T10" fmla="*/ 4 w 9"/>
                  <a:gd name="T11" fmla="*/ 15 h 20"/>
                  <a:gd name="T12" fmla="*/ 3 w 9"/>
                  <a:gd name="T13" fmla="*/ 13 h 20"/>
                  <a:gd name="T14" fmla="*/ 4 w 9"/>
                  <a:gd name="T15" fmla="*/ 15 h 20"/>
                  <a:gd name="T16" fmla="*/ 4 w 9"/>
                  <a:gd name="T17" fmla="*/ 14 h 20"/>
                  <a:gd name="T18" fmla="*/ 5 w 9"/>
                  <a:gd name="T19" fmla="*/ 17 h 20"/>
                  <a:gd name="T20" fmla="*/ 4 w 9"/>
                  <a:gd name="T21" fmla="*/ 11 h 20"/>
                  <a:gd name="T22" fmla="*/ 6 w 9"/>
                  <a:gd name="T23" fmla="*/ 16 h 20"/>
                  <a:gd name="T24" fmla="*/ 8 w 9"/>
                  <a:gd name="T25" fmla="*/ 17 h 20"/>
                  <a:gd name="T26" fmla="*/ 7 w 9"/>
                  <a:gd name="T27" fmla="*/ 16 h 20"/>
                  <a:gd name="T28" fmla="*/ 5 w 9"/>
                  <a:gd name="T29" fmla="*/ 12 h 20"/>
                  <a:gd name="T30" fmla="*/ 8 w 9"/>
                  <a:gd name="T31" fmla="*/ 17 h 20"/>
                  <a:gd name="T32" fmla="*/ 9 w 9"/>
                  <a:gd name="T33" fmla="*/ 14 h 20"/>
                  <a:gd name="T34" fmla="*/ 7 w 9"/>
                  <a:gd name="T35" fmla="*/ 7 h 20"/>
                  <a:gd name="T36" fmla="*/ 9 w 9"/>
                  <a:gd name="T37" fmla="*/ 12 h 20"/>
                  <a:gd name="T38" fmla="*/ 9 w 9"/>
                  <a:gd name="T39" fmla="*/ 13 h 20"/>
                  <a:gd name="T40" fmla="*/ 7 w 9"/>
                  <a:gd name="T41" fmla="*/ 3 h 20"/>
                  <a:gd name="T42" fmla="*/ 6 w 9"/>
                  <a:gd name="T4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0">
                    <a:moveTo>
                      <a:pt x="6" y="11"/>
                    </a:moveTo>
                    <a:cubicBezTo>
                      <a:pt x="5" y="7"/>
                      <a:pt x="5" y="7"/>
                      <a:pt x="5" y="7"/>
                    </a:cubicBezTo>
                    <a:cubicBezTo>
                      <a:pt x="4" y="8"/>
                      <a:pt x="4" y="10"/>
                      <a:pt x="2" y="7"/>
                    </a:cubicBezTo>
                    <a:cubicBezTo>
                      <a:pt x="1" y="6"/>
                      <a:pt x="4" y="12"/>
                      <a:pt x="4" y="14"/>
                    </a:cubicBezTo>
                    <a:cubicBezTo>
                      <a:pt x="2" y="10"/>
                      <a:pt x="2" y="10"/>
                      <a:pt x="2" y="10"/>
                    </a:cubicBezTo>
                    <a:cubicBezTo>
                      <a:pt x="3" y="12"/>
                      <a:pt x="0" y="9"/>
                      <a:pt x="4" y="15"/>
                    </a:cubicBezTo>
                    <a:cubicBezTo>
                      <a:pt x="4" y="15"/>
                      <a:pt x="2" y="12"/>
                      <a:pt x="3" y="13"/>
                    </a:cubicBezTo>
                    <a:cubicBezTo>
                      <a:pt x="4" y="15"/>
                      <a:pt x="4" y="15"/>
                      <a:pt x="4" y="15"/>
                    </a:cubicBezTo>
                    <a:cubicBezTo>
                      <a:pt x="4" y="14"/>
                      <a:pt x="4" y="14"/>
                      <a:pt x="4" y="14"/>
                    </a:cubicBezTo>
                    <a:cubicBezTo>
                      <a:pt x="5" y="17"/>
                      <a:pt x="5" y="17"/>
                      <a:pt x="5" y="17"/>
                    </a:cubicBezTo>
                    <a:cubicBezTo>
                      <a:pt x="7" y="20"/>
                      <a:pt x="2" y="8"/>
                      <a:pt x="4" y="11"/>
                    </a:cubicBezTo>
                    <a:cubicBezTo>
                      <a:pt x="6" y="16"/>
                      <a:pt x="6" y="16"/>
                      <a:pt x="6" y="16"/>
                    </a:cubicBezTo>
                    <a:cubicBezTo>
                      <a:pt x="7" y="16"/>
                      <a:pt x="6" y="14"/>
                      <a:pt x="8" y="17"/>
                    </a:cubicBezTo>
                    <a:cubicBezTo>
                      <a:pt x="8" y="17"/>
                      <a:pt x="7" y="15"/>
                      <a:pt x="7" y="16"/>
                    </a:cubicBezTo>
                    <a:cubicBezTo>
                      <a:pt x="7" y="15"/>
                      <a:pt x="6" y="13"/>
                      <a:pt x="5" y="12"/>
                    </a:cubicBezTo>
                    <a:cubicBezTo>
                      <a:pt x="4" y="7"/>
                      <a:pt x="6" y="15"/>
                      <a:pt x="8" y="17"/>
                    </a:cubicBezTo>
                    <a:cubicBezTo>
                      <a:pt x="7" y="13"/>
                      <a:pt x="7" y="9"/>
                      <a:pt x="9" y="14"/>
                    </a:cubicBezTo>
                    <a:cubicBezTo>
                      <a:pt x="7" y="10"/>
                      <a:pt x="7" y="7"/>
                      <a:pt x="7" y="7"/>
                    </a:cubicBezTo>
                    <a:cubicBezTo>
                      <a:pt x="9" y="12"/>
                      <a:pt x="9" y="12"/>
                      <a:pt x="9" y="12"/>
                    </a:cubicBezTo>
                    <a:cubicBezTo>
                      <a:pt x="9" y="12"/>
                      <a:pt x="9" y="14"/>
                      <a:pt x="9" y="13"/>
                    </a:cubicBezTo>
                    <a:cubicBezTo>
                      <a:pt x="8" y="10"/>
                      <a:pt x="7" y="6"/>
                      <a:pt x="7" y="3"/>
                    </a:cubicBezTo>
                    <a:cubicBezTo>
                      <a:pt x="5" y="0"/>
                      <a:pt x="7" y="11"/>
                      <a:pt x="6"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5" name="Freeform 93"/>
              <p:cNvSpPr/>
              <p:nvPr/>
            </p:nvSpPr>
            <p:spPr bwMode="auto">
              <a:xfrm>
                <a:off x="4577" y="2642"/>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6" name="Freeform 94"/>
              <p:cNvSpPr/>
              <p:nvPr/>
            </p:nvSpPr>
            <p:spPr bwMode="auto">
              <a:xfrm>
                <a:off x="4527" y="3089"/>
                <a:ext cx="1" cy="2"/>
              </a:xfrm>
              <a:custGeom>
                <a:avLst/>
                <a:gdLst>
                  <a:gd name="T0" fmla="*/ 0 w 1"/>
                  <a:gd name="T1" fmla="*/ 2 h 2"/>
                  <a:gd name="T2" fmla="*/ 1 w 1"/>
                  <a:gd name="T3" fmla="*/ 2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7" name="Freeform 95"/>
              <p:cNvSpPr/>
              <p:nvPr/>
            </p:nvSpPr>
            <p:spPr bwMode="auto">
              <a:xfrm>
                <a:off x="4528" y="3087"/>
                <a:ext cx="4" cy="13"/>
              </a:xfrm>
              <a:custGeom>
                <a:avLst/>
                <a:gdLst>
                  <a:gd name="T0" fmla="*/ 5 w 5"/>
                  <a:gd name="T1" fmla="*/ 16 h 16"/>
                  <a:gd name="T2" fmla="*/ 5 w 5"/>
                  <a:gd name="T3" fmla="*/ 15 h 16"/>
                  <a:gd name="T4" fmla="*/ 1 w 5"/>
                  <a:gd name="T5" fmla="*/ 0 h 16"/>
                  <a:gd name="T6" fmla="*/ 3 w 5"/>
                  <a:gd name="T7" fmla="*/ 10 h 16"/>
                  <a:gd name="T8" fmla="*/ 2 w 5"/>
                  <a:gd name="T9" fmla="*/ 7 h 16"/>
                  <a:gd name="T10" fmla="*/ 4 w 5"/>
                  <a:gd name="T11" fmla="*/ 13 h 16"/>
                  <a:gd name="T12" fmla="*/ 4 w 5"/>
                  <a:gd name="T13" fmla="*/ 12 h 16"/>
                  <a:gd name="T14" fmla="*/ 5 w 5"/>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6">
                    <a:moveTo>
                      <a:pt x="5" y="16"/>
                    </a:moveTo>
                    <a:cubicBezTo>
                      <a:pt x="5" y="15"/>
                      <a:pt x="5" y="15"/>
                      <a:pt x="5" y="15"/>
                    </a:cubicBezTo>
                    <a:cubicBezTo>
                      <a:pt x="3" y="5"/>
                      <a:pt x="4" y="8"/>
                      <a:pt x="1" y="0"/>
                    </a:cubicBezTo>
                    <a:cubicBezTo>
                      <a:pt x="0" y="2"/>
                      <a:pt x="0" y="6"/>
                      <a:pt x="3" y="10"/>
                    </a:cubicBezTo>
                    <a:cubicBezTo>
                      <a:pt x="2" y="9"/>
                      <a:pt x="1" y="6"/>
                      <a:pt x="2" y="7"/>
                    </a:cubicBezTo>
                    <a:cubicBezTo>
                      <a:pt x="3" y="10"/>
                      <a:pt x="2" y="9"/>
                      <a:pt x="4" y="13"/>
                    </a:cubicBezTo>
                    <a:cubicBezTo>
                      <a:pt x="5" y="16"/>
                      <a:pt x="2" y="11"/>
                      <a:pt x="4" y="12"/>
                    </a:cubicBezTo>
                    <a:lnTo>
                      <a:pt x="5" y="16"/>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8" name="Freeform 96"/>
              <p:cNvSpPr/>
              <p:nvPr/>
            </p:nvSpPr>
            <p:spPr bwMode="auto">
              <a:xfrm>
                <a:off x="4531" y="3091"/>
                <a:ext cx="1" cy="5"/>
              </a:xfrm>
              <a:custGeom>
                <a:avLst/>
                <a:gdLst>
                  <a:gd name="T0" fmla="*/ 0 w 1"/>
                  <a:gd name="T1" fmla="*/ 0 h 5"/>
                  <a:gd name="T2" fmla="*/ 1 w 1"/>
                  <a:gd name="T3" fmla="*/ 5 h 5"/>
                  <a:gd name="T4" fmla="*/ 0 w 1"/>
                  <a:gd name="T5" fmla="*/ 0 h 5"/>
                </a:gdLst>
                <a:ahLst/>
                <a:cxnLst>
                  <a:cxn ang="0">
                    <a:pos x="T0" y="T1"/>
                  </a:cxn>
                  <a:cxn ang="0">
                    <a:pos x="T2" y="T3"/>
                  </a:cxn>
                  <a:cxn ang="0">
                    <a:pos x="T4" y="T5"/>
                  </a:cxn>
                </a:cxnLst>
                <a:rect l="0" t="0" r="r" b="b"/>
                <a:pathLst>
                  <a:path w="1" h="5">
                    <a:moveTo>
                      <a:pt x="0" y="0"/>
                    </a:moveTo>
                    <a:cubicBezTo>
                      <a:pt x="1" y="5"/>
                      <a:pt x="1" y="5"/>
                      <a:pt x="1" y="5"/>
                    </a:cubicBezTo>
                    <a:cubicBezTo>
                      <a:pt x="0" y="3"/>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49" name="Freeform 97"/>
              <p:cNvSpPr/>
              <p:nvPr/>
            </p:nvSpPr>
            <p:spPr bwMode="auto">
              <a:xfrm>
                <a:off x="4530" y="3089"/>
                <a:ext cx="2" cy="5"/>
              </a:xfrm>
              <a:custGeom>
                <a:avLst/>
                <a:gdLst>
                  <a:gd name="T0" fmla="*/ 1 w 3"/>
                  <a:gd name="T1" fmla="*/ 2 h 6"/>
                  <a:gd name="T2" fmla="*/ 2 w 3"/>
                  <a:gd name="T3" fmla="*/ 6 h 6"/>
                  <a:gd name="T4" fmla="*/ 0 w 3"/>
                  <a:gd name="T5" fmla="*/ 1 h 6"/>
                  <a:gd name="T6" fmla="*/ 1 w 3"/>
                  <a:gd name="T7" fmla="*/ 2 h 6"/>
                </a:gdLst>
                <a:ahLst/>
                <a:cxnLst>
                  <a:cxn ang="0">
                    <a:pos x="T0" y="T1"/>
                  </a:cxn>
                  <a:cxn ang="0">
                    <a:pos x="T2" y="T3"/>
                  </a:cxn>
                  <a:cxn ang="0">
                    <a:pos x="T4" y="T5"/>
                  </a:cxn>
                  <a:cxn ang="0">
                    <a:pos x="T6" y="T7"/>
                  </a:cxn>
                </a:cxnLst>
                <a:rect l="0" t="0" r="r" b="b"/>
                <a:pathLst>
                  <a:path w="3" h="6">
                    <a:moveTo>
                      <a:pt x="1" y="2"/>
                    </a:moveTo>
                    <a:cubicBezTo>
                      <a:pt x="2" y="2"/>
                      <a:pt x="2" y="6"/>
                      <a:pt x="2" y="6"/>
                    </a:cubicBezTo>
                    <a:cubicBezTo>
                      <a:pt x="3" y="4"/>
                      <a:pt x="2" y="1"/>
                      <a:pt x="0" y="1"/>
                    </a:cubicBezTo>
                    <a:cubicBezTo>
                      <a:pt x="1" y="0"/>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0" name="Freeform 98"/>
              <p:cNvSpPr/>
              <p:nvPr/>
            </p:nvSpPr>
            <p:spPr bwMode="auto">
              <a:xfrm>
                <a:off x="4530" y="3089"/>
                <a:ext cx="2"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1" name="Freeform 99"/>
              <p:cNvSpPr/>
              <p:nvPr/>
            </p:nvSpPr>
            <p:spPr bwMode="auto">
              <a:xfrm>
                <a:off x="4529" y="3084"/>
                <a:ext cx="9" cy="7"/>
              </a:xfrm>
              <a:custGeom>
                <a:avLst/>
                <a:gdLst>
                  <a:gd name="T0" fmla="*/ 1 w 11"/>
                  <a:gd name="T1" fmla="*/ 6 h 9"/>
                  <a:gd name="T2" fmla="*/ 2 w 11"/>
                  <a:gd name="T3" fmla="*/ 6 h 9"/>
                  <a:gd name="T4" fmla="*/ 2 w 11"/>
                  <a:gd name="T5" fmla="*/ 6 h 9"/>
                  <a:gd name="T6" fmla="*/ 7 w 11"/>
                  <a:gd name="T7" fmla="*/ 4 h 9"/>
                  <a:gd name="T8" fmla="*/ 8 w 11"/>
                  <a:gd name="T9" fmla="*/ 7 h 9"/>
                  <a:gd name="T10" fmla="*/ 11 w 11"/>
                  <a:gd name="T11" fmla="*/ 4 h 9"/>
                  <a:gd name="T12" fmla="*/ 1 w 11"/>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1" y="6"/>
                    </a:moveTo>
                    <a:cubicBezTo>
                      <a:pt x="2" y="9"/>
                      <a:pt x="0" y="7"/>
                      <a:pt x="2" y="6"/>
                    </a:cubicBezTo>
                    <a:cubicBezTo>
                      <a:pt x="2" y="6"/>
                      <a:pt x="2" y="6"/>
                      <a:pt x="2" y="6"/>
                    </a:cubicBezTo>
                    <a:cubicBezTo>
                      <a:pt x="3" y="4"/>
                      <a:pt x="7" y="1"/>
                      <a:pt x="7" y="4"/>
                    </a:cubicBezTo>
                    <a:cubicBezTo>
                      <a:pt x="9" y="6"/>
                      <a:pt x="5" y="6"/>
                      <a:pt x="8" y="7"/>
                    </a:cubicBezTo>
                    <a:cubicBezTo>
                      <a:pt x="9" y="7"/>
                      <a:pt x="10" y="5"/>
                      <a:pt x="11" y="4"/>
                    </a:cubicBezTo>
                    <a:cubicBezTo>
                      <a:pt x="9" y="0"/>
                      <a:pt x="0" y="3"/>
                      <a:pt x="1" y="6"/>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2" name="Freeform 100"/>
              <p:cNvSpPr/>
              <p:nvPr/>
            </p:nvSpPr>
            <p:spPr bwMode="auto">
              <a:xfrm>
                <a:off x="4532" y="3089"/>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3" name="Freeform 101"/>
              <p:cNvSpPr/>
              <p:nvPr/>
            </p:nvSpPr>
            <p:spPr bwMode="auto">
              <a:xfrm>
                <a:off x="4532" y="3090"/>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4" name="Freeform 102"/>
              <p:cNvSpPr/>
              <p:nvPr/>
            </p:nvSpPr>
            <p:spPr bwMode="auto">
              <a:xfrm>
                <a:off x="4528" y="3079"/>
                <a:ext cx="3" cy="11"/>
              </a:xfrm>
              <a:custGeom>
                <a:avLst/>
                <a:gdLst>
                  <a:gd name="T0" fmla="*/ 0 w 3"/>
                  <a:gd name="T1" fmla="*/ 12 h 13"/>
                  <a:gd name="T2" fmla="*/ 2 w 3"/>
                  <a:gd name="T3" fmla="*/ 8 h 13"/>
                  <a:gd name="T4" fmla="*/ 3 w 3"/>
                  <a:gd name="T5" fmla="*/ 0 h 13"/>
                  <a:gd name="T6" fmla="*/ 2 w 3"/>
                  <a:gd name="T7" fmla="*/ 1 h 13"/>
                  <a:gd name="T8" fmla="*/ 0 w 3"/>
                  <a:gd name="T9" fmla="*/ 12 h 13"/>
                </a:gdLst>
                <a:ahLst/>
                <a:cxnLst>
                  <a:cxn ang="0">
                    <a:pos x="T0" y="T1"/>
                  </a:cxn>
                  <a:cxn ang="0">
                    <a:pos x="T2" y="T3"/>
                  </a:cxn>
                  <a:cxn ang="0">
                    <a:pos x="T4" y="T5"/>
                  </a:cxn>
                  <a:cxn ang="0">
                    <a:pos x="T6" y="T7"/>
                  </a:cxn>
                  <a:cxn ang="0">
                    <a:pos x="T8" y="T9"/>
                  </a:cxn>
                </a:cxnLst>
                <a:rect l="0" t="0" r="r" b="b"/>
                <a:pathLst>
                  <a:path w="3" h="13">
                    <a:moveTo>
                      <a:pt x="0" y="12"/>
                    </a:moveTo>
                    <a:cubicBezTo>
                      <a:pt x="2" y="5"/>
                      <a:pt x="1" y="13"/>
                      <a:pt x="2" y="8"/>
                    </a:cubicBezTo>
                    <a:cubicBezTo>
                      <a:pt x="2" y="8"/>
                      <a:pt x="2" y="3"/>
                      <a:pt x="3" y="0"/>
                    </a:cubicBezTo>
                    <a:cubicBezTo>
                      <a:pt x="2" y="1"/>
                      <a:pt x="2" y="1"/>
                      <a:pt x="2" y="1"/>
                    </a:cubicBezTo>
                    <a:cubicBezTo>
                      <a:pt x="1" y="4"/>
                      <a:pt x="0" y="9"/>
                      <a:pt x="0" y="1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5" name="Freeform 103"/>
              <p:cNvSpPr/>
              <p:nvPr/>
            </p:nvSpPr>
            <p:spPr bwMode="auto">
              <a:xfrm>
                <a:off x="4531" y="307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6" name="Freeform 104"/>
              <p:cNvSpPr/>
              <p:nvPr/>
            </p:nvSpPr>
            <p:spPr bwMode="auto">
              <a:xfrm>
                <a:off x="4525" y="3072"/>
                <a:ext cx="7" cy="13"/>
              </a:xfrm>
              <a:custGeom>
                <a:avLst/>
                <a:gdLst>
                  <a:gd name="T0" fmla="*/ 0 w 8"/>
                  <a:gd name="T1" fmla="*/ 14 h 16"/>
                  <a:gd name="T2" fmla="*/ 4 w 8"/>
                  <a:gd name="T3" fmla="*/ 8 h 16"/>
                  <a:gd name="T4" fmla="*/ 2 w 8"/>
                  <a:gd name="T5" fmla="*/ 13 h 16"/>
                  <a:gd name="T6" fmla="*/ 4 w 8"/>
                  <a:gd name="T7" fmla="*/ 11 h 16"/>
                  <a:gd name="T8" fmla="*/ 2 w 8"/>
                  <a:gd name="T9" fmla="*/ 16 h 16"/>
                  <a:gd name="T10" fmla="*/ 5 w 8"/>
                  <a:gd name="T11" fmla="*/ 11 h 16"/>
                  <a:gd name="T12" fmla="*/ 4 w 8"/>
                  <a:gd name="T13" fmla="*/ 15 h 16"/>
                  <a:gd name="T14" fmla="*/ 6 w 8"/>
                  <a:gd name="T15" fmla="*/ 9 h 16"/>
                  <a:gd name="T16" fmla="*/ 5 w 8"/>
                  <a:gd name="T17" fmla="*/ 9 h 16"/>
                  <a:gd name="T18" fmla="*/ 7 w 8"/>
                  <a:gd name="T19" fmla="*/ 5 h 16"/>
                  <a:gd name="T20" fmla="*/ 7 w 8"/>
                  <a:gd name="T21" fmla="*/ 1 h 16"/>
                  <a:gd name="T22" fmla="*/ 0 w 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6">
                    <a:moveTo>
                      <a:pt x="0" y="14"/>
                    </a:moveTo>
                    <a:cubicBezTo>
                      <a:pt x="4" y="8"/>
                      <a:pt x="4" y="8"/>
                      <a:pt x="4" y="8"/>
                    </a:cubicBezTo>
                    <a:cubicBezTo>
                      <a:pt x="3" y="10"/>
                      <a:pt x="3" y="12"/>
                      <a:pt x="2" y="13"/>
                    </a:cubicBezTo>
                    <a:cubicBezTo>
                      <a:pt x="2" y="14"/>
                      <a:pt x="4" y="10"/>
                      <a:pt x="4" y="11"/>
                    </a:cubicBezTo>
                    <a:cubicBezTo>
                      <a:pt x="2" y="16"/>
                      <a:pt x="3" y="11"/>
                      <a:pt x="2" y="16"/>
                    </a:cubicBezTo>
                    <a:cubicBezTo>
                      <a:pt x="2" y="16"/>
                      <a:pt x="3" y="16"/>
                      <a:pt x="5" y="11"/>
                    </a:cubicBezTo>
                    <a:cubicBezTo>
                      <a:pt x="4" y="15"/>
                      <a:pt x="4" y="15"/>
                      <a:pt x="4" y="15"/>
                    </a:cubicBezTo>
                    <a:cubicBezTo>
                      <a:pt x="6" y="9"/>
                      <a:pt x="6" y="9"/>
                      <a:pt x="6" y="9"/>
                    </a:cubicBezTo>
                    <a:cubicBezTo>
                      <a:pt x="6" y="7"/>
                      <a:pt x="4" y="14"/>
                      <a:pt x="5" y="9"/>
                    </a:cubicBezTo>
                    <a:cubicBezTo>
                      <a:pt x="6" y="6"/>
                      <a:pt x="6" y="6"/>
                      <a:pt x="7" y="5"/>
                    </a:cubicBezTo>
                    <a:cubicBezTo>
                      <a:pt x="6" y="7"/>
                      <a:pt x="8" y="0"/>
                      <a:pt x="7" y="1"/>
                    </a:cubicBezTo>
                    <a:cubicBezTo>
                      <a:pt x="6" y="2"/>
                      <a:pt x="2" y="11"/>
                      <a:pt x="0" y="1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7" name="Freeform 105"/>
              <p:cNvSpPr/>
              <p:nvPr/>
            </p:nvSpPr>
            <p:spPr bwMode="auto">
              <a:xfrm>
                <a:off x="4528" y="3076"/>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8" name="Freeform 106"/>
              <p:cNvSpPr/>
              <p:nvPr/>
            </p:nvSpPr>
            <p:spPr bwMode="auto">
              <a:xfrm>
                <a:off x="4522" y="3072"/>
                <a:ext cx="8" cy="12"/>
              </a:xfrm>
              <a:custGeom>
                <a:avLst/>
                <a:gdLst>
                  <a:gd name="T0" fmla="*/ 1 w 10"/>
                  <a:gd name="T1" fmla="*/ 14 h 15"/>
                  <a:gd name="T2" fmla="*/ 4 w 10"/>
                  <a:gd name="T3" fmla="*/ 11 h 15"/>
                  <a:gd name="T4" fmla="*/ 3 w 10"/>
                  <a:gd name="T5" fmla="*/ 14 h 15"/>
                  <a:gd name="T6" fmla="*/ 6 w 10"/>
                  <a:gd name="T7" fmla="*/ 9 h 15"/>
                  <a:gd name="T8" fmla="*/ 3 w 10"/>
                  <a:gd name="T9" fmla="*/ 11 h 15"/>
                  <a:gd name="T10" fmla="*/ 7 w 10"/>
                  <a:gd name="T11" fmla="*/ 4 h 15"/>
                  <a:gd name="T12" fmla="*/ 7 w 10"/>
                  <a:gd name="T13" fmla="*/ 6 h 15"/>
                  <a:gd name="T14" fmla="*/ 5 w 10"/>
                  <a:gd name="T15" fmla="*/ 6 h 15"/>
                  <a:gd name="T16" fmla="*/ 4 w 10"/>
                  <a:gd name="T17" fmla="*/ 8 h 15"/>
                  <a:gd name="T18" fmla="*/ 3 w 10"/>
                  <a:gd name="T19" fmla="*/ 9 h 15"/>
                  <a:gd name="T20" fmla="*/ 1 w 10"/>
                  <a:gd name="T21"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5">
                    <a:moveTo>
                      <a:pt x="1" y="14"/>
                    </a:moveTo>
                    <a:cubicBezTo>
                      <a:pt x="4" y="11"/>
                      <a:pt x="4" y="11"/>
                      <a:pt x="4" y="11"/>
                    </a:cubicBezTo>
                    <a:cubicBezTo>
                      <a:pt x="4" y="12"/>
                      <a:pt x="4" y="13"/>
                      <a:pt x="3" y="14"/>
                    </a:cubicBezTo>
                    <a:cubicBezTo>
                      <a:pt x="4" y="13"/>
                      <a:pt x="5" y="10"/>
                      <a:pt x="6" y="9"/>
                    </a:cubicBezTo>
                    <a:cubicBezTo>
                      <a:pt x="8" y="4"/>
                      <a:pt x="4" y="11"/>
                      <a:pt x="3" y="11"/>
                    </a:cubicBezTo>
                    <a:cubicBezTo>
                      <a:pt x="3" y="9"/>
                      <a:pt x="5" y="9"/>
                      <a:pt x="7" y="4"/>
                    </a:cubicBezTo>
                    <a:cubicBezTo>
                      <a:pt x="8" y="4"/>
                      <a:pt x="7" y="5"/>
                      <a:pt x="7" y="6"/>
                    </a:cubicBezTo>
                    <a:cubicBezTo>
                      <a:pt x="10" y="0"/>
                      <a:pt x="7" y="5"/>
                      <a:pt x="5" y="6"/>
                    </a:cubicBezTo>
                    <a:cubicBezTo>
                      <a:pt x="5" y="6"/>
                      <a:pt x="4" y="8"/>
                      <a:pt x="4" y="8"/>
                    </a:cubicBezTo>
                    <a:cubicBezTo>
                      <a:pt x="3" y="9"/>
                      <a:pt x="3" y="9"/>
                      <a:pt x="3" y="9"/>
                    </a:cubicBezTo>
                    <a:cubicBezTo>
                      <a:pt x="0" y="13"/>
                      <a:pt x="0" y="15"/>
                      <a:pt x="1" y="1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59" name="Freeform 107"/>
              <p:cNvSpPr/>
              <p:nvPr/>
            </p:nvSpPr>
            <p:spPr bwMode="auto">
              <a:xfrm>
                <a:off x="4523" y="3083"/>
                <a:ext cx="1" cy="3"/>
              </a:xfrm>
              <a:custGeom>
                <a:avLst/>
                <a:gdLst>
                  <a:gd name="T0" fmla="*/ 1 w 1"/>
                  <a:gd name="T1" fmla="*/ 1 h 3"/>
                  <a:gd name="T2" fmla="*/ 1 w 1"/>
                  <a:gd name="T3" fmla="*/ 0 h 3"/>
                  <a:gd name="T4" fmla="*/ 1 w 1"/>
                  <a:gd name="T5" fmla="*/ 1 h 3"/>
                </a:gdLst>
                <a:ahLst/>
                <a:cxnLst>
                  <a:cxn ang="0">
                    <a:pos x="T0" y="T1"/>
                  </a:cxn>
                  <a:cxn ang="0">
                    <a:pos x="T2" y="T3"/>
                  </a:cxn>
                  <a:cxn ang="0">
                    <a:pos x="T4" y="T5"/>
                  </a:cxn>
                </a:cxnLst>
                <a:rect l="0" t="0" r="r" b="b"/>
                <a:pathLst>
                  <a:path w="1" h="3">
                    <a:moveTo>
                      <a:pt x="1" y="1"/>
                    </a:moveTo>
                    <a:cubicBezTo>
                      <a:pt x="1" y="1"/>
                      <a:pt x="1" y="1"/>
                      <a:pt x="1" y="0"/>
                    </a:cubicBezTo>
                    <a:cubicBezTo>
                      <a:pt x="0" y="1"/>
                      <a:pt x="0"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0" name="Freeform 108"/>
              <p:cNvSpPr/>
              <p:nvPr/>
            </p:nvSpPr>
            <p:spPr bwMode="auto">
              <a:xfrm>
                <a:off x="4526" y="3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1" name="Freeform 109"/>
              <p:cNvSpPr/>
              <p:nvPr/>
            </p:nvSpPr>
            <p:spPr bwMode="auto">
              <a:xfrm>
                <a:off x="4521" y="3081"/>
                <a:ext cx="2" cy="1"/>
              </a:xfrm>
              <a:custGeom>
                <a:avLst/>
                <a:gdLst>
                  <a:gd name="T0" fmla="*/ 2 w 2"/>
                  <a:gd name="T1" fmla="*/ 1 h 2"/>
                  <a:gd name="T2" fmla="*/ 2 w 2"/>
                  <a:gd name="T3" fmla="*/ 0 h 2"/>
                  <a:gd name="T4" fmla="*/ 0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2" y="0"/>
                      <a:pt x="2" y="0"/>
                    </a:cubicBezTo>
                    <a:cubicBezTo>
                      <a:pt x="0" y="2"/>
                      <a:pt x="0" y="2"/>
                      <a:pt x="0" y="2"/>
                    </a:cubicBezTo>
                    <a:cubicBezTo>
                      <a:pt x="1" y="2"/>
                      <a:pt x="1" y="2"/>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2" name="Freeform 110"/>
              <p:cNvSpPr/>
              <p:nvPr/>
            </p:nvSpPr>
            <p:spPr bwMode="auto">
              <a:xfrm>
                <a:off x="4512" y="3062"/>
                <a:ext cx="17" cy="22"/>
              </a:xfrm>
              <a:custGeom>
                <a:avLst/>
                <a:gdLst>
                  <a:gd name="T0" fmla="*/ 15 w 21"/>
                  <a:gd name="T1" fmla="*/ 2 h 27"/>
                  <a:gd name="T2" fmla="*/ 12 w 21"/>
                  <a:gd name="T3" fmla="*/ 2 h 27"/>
                  <a:gd name="T4" fmla="*/ 7 w 21"/>
                  <a:gd name="T5" fmla="*/ 1 h 27"/>
                  <a:gd name="T6" fmla="*/ 0 w 21"/>
                  <a:gd name="T7" fmla="*/ 0 h 27"/>
                  <a:gd name="T8" fmla="*/ 3 w 21"/>
                  <a:gd name="T9" fmla="*/ 3 h 27"/>
                  <a:gd name="T10" fmla="*/ 0 w 21"/>
                  <a:gd name="T11" fmla="*/ 3 h 27"/>
                  <a:gd name="T12" fmla="*/ 2 w 21"/>
                  <a:gd name="T13" fmla="*/ 7 h 27"/>
                  <a:gd name="T14" fmla="*/ 4 w 21"/>
                  <a:gd name="T15" fmla="*/ 10 h 27"/>
                  <a:gd name="T16" fmla="*/ 6 w 21"/>
                  <a:gd name="T17" fmla="*/ 21 h 27"/>
                  <a:gd name="T18" fmla="*/ 12 w 21"/>
                  <a:gd name="T19" fmla="*/ 18 h 27"/>
                  <a:gd name="T20" fmla="*/ 9 w 21"/>
                  <a:gd name="T21" fmla="*/ 20 h 27"/>
                  <a:gd name="T22" fmla="*/ 8 w 21"/>
                  <a:gd name="T23" fmla="*/ 20 h 27"/>
                  <a:gd name="T24" fmla="*/ 9 w 21"/>
                  <a:gd name="T25" fmla="*/ 23 h 27"/>
                  <a:gd name="T26" fmla="*/ 15 w 21"/>
                  <a:gd name="T27" fmla="*/ 18 h 27"/>
                  <a:gd name="T28" fmla="*/ 10 w 21"/>
                  <a:gd name="T29" fmla="*/ 24 h 27"/>
                  <a:gd name="T30" fmla="*/ 14 w 21"/>
                  <a:gd name="T31" fmla="*/ 21 h 27"/>
                  <a:gd name="T32" fmla="*/ 17 w 21"/>
                  <a:gd name="T33" fmla="*/ 17 h 27"/>
                  <a:gd name="T34" fmla="*/ 19 w 21"/>
                  <a:gd name="T35" fmla="*/ 15 h 27"/>
                  <a:gd name="T36" fmla="*/ 9 w 21"/>
                  <a:gd name="T37" fmla="*/ 18 h 27"/>
                  <a:gd name="T38" fmla="*/ 13 w 21"/>
                  <a:gd name="T39" fmla="*/ 16 h 27"/>
                  <a:gd name="T40" fmla="*/ 15 w 21"/>
                  <a:gd name="T41" fmla="*/ 12 h 27"/>
                  <a:gd name="T42" fmla="*/ 9 w 21"/>
                  <a:gd name="T43" fmla="*/ 13 h 27"/>
                  <a:gd name="T44" fmla="*/ 11 w 21"/>
                  <a:gd name="T45" fmla="*/ 11 h 27"/>
                  <a:gd name="T46" fmla="*/ 8 w 21"/>
                  <a:gd name="T47" fmla="*/ 12 h 27"/>
                  <a:gd name="T48" fmla="*/ 12 w 21"/>
                  <a:gd name="T49" fmla="*/ 10 h 27"/>
                  <a:gd name="T50" fmla="*/ 4 w 21"/>
                  <a:gd name="T51" fmla="*/ 11 h 27"/>
                  <a:gd name="T52" fmla="*/ 15 w 21"/>
                  <a:gd name="T53" fmla="*/ 8 h 27"/>
                  <a:gd name="T54" fmla="*/ 11 w 21"/>
                  <a:gd name="T55" fmla="*/ 8 h 27"/>
                  <a:gd name="T56" fmla="*/ 7 w 21"/>
                  <a:gd name="T57" fmla="*/ 8 h 27"/>
                  <a:gd name="T58" fmla="*/ 14 w 21"/>
                  <a:gd name="T59" fmla="*/ 7 h 27"/>
                  <a:gd name="T60" fmla="*/ 10 w 21"/>
                  <a:gd name="T61" fmla="*/ 6 h 27"/>
                  <a:gd name="T62" fmla="*/ 6 w 21"/>
                  <a:gd name="T63" fmla="*/ 6 h 27"/>
                  <a:gd name="T64" fmla="*/ 8 w 21"/>
                  <a:gd name="T65" fmla="*/ 3 h 27"/>
                  <a:gd name="T66" fmla="*/ 15 w 21"/>
                  <a:gd name="T67" fmla="*/ 5 h 27"/>
                  <a:gd name="T68" fmla="*/ 18 w 21"/>
                  <a:gd name="T69" fmla="*/ 4 h 27"/>
                  <a:gd name="T70" fmla="*/ 9 w 21"/>
                  <a:gd name="T71" fmla="*/ 2 h 27"/>
                  <a:gd name="T72" fmla="*/ 15 w 21"/>
                  <a:gd name="T7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27">
                    <a:moveTo>
                      <a:pt x="15" y="2"/>
                    </a:moveTo>
                    <a:cubicBezTo>
                      <a:pt x="13" y="1"/>
                      <a:pt x="11" y="2"/>
                      <a:pt x="12" y="2"/>
                    </a:cubicBezTo>
                    <a:cubicBezTo>
                      <a:pt x="9" y="2"/>
                      <a:pt x="9" y="1"/>
                      <a:pt x="7" y="1"/>
                    </a:cubicBezTo>
                    <a:cubicBezTo>
                      <a:pt x="5" y="1"/>
                      <a:pt x="4" y="0"/>
                      <a:pt x="0" y="0"/>
                    </a:cubicBezTo>
                    <a:cubicBezTo>
                      <a:pt x="0" y="1"/>
                      <a:pt x="4" y="2"/>
                      <a:pt x="3" y="3"/>
                    </a:cubicBezTo>
                    <a:cubicBezTo>
                      <a:pt x="0" y="3"/>
                      <a:pt x="0" y="3"/>
                      <a:pt x="0" y="3"/>
                    </a:cubicBezTo>
                    <a:cubicBezTo>
                      <a:pt x="2" y="4"/>
                      <a:pt x="5" y="6"/>
                      <a:pt x="2" y="7"/>
                    </a:cubicBezTo>
                    <a:cubicBezTo>
                      <a:pt x="1" y="8"/>
                      <a:pt x="2" y="9"/>
                      <a:pt x="4" y="10"/>
                    </a:cubicBezTo>
                    <a:cubicBezTo>
                      <a:pt x="3" y="13"/>
                      <a:pt x="7" y="16"/>
                      <a:pt x="6" y="21"/>
                    </a:cubicBezTo>
                    <a:cubicBezTo>
                      <a:pt x="12" y="18"/>
                      <a:pt x="12" y="18"/>
                      <a:pt x="12" y="18"/>
                    </a:cubicBezTo>
                    <a:cubicBezTo>
                      <a:pt x="9" y="19"/>
                      <a:pt x="12" y="18"/>
                      <a:pt x="9" y="20"/>
                    </a:cubicBezTo>
                    <a:cubicBezTo>
                      <a:pt x="9" y="20"/>
                      <a:pt x="9" y="20"/>
                      <a:pt x="8" y="20"/>
                    </a:cubicBezTo>
                    <a:cubicBezTo>
                      <a:pt x="4" y="24"/>
                      <a:pt x="10" y="21"/>
                      <a:pt x="9" y="23"/>
                    </a:cubicBezTo>
                    <a:cubicBezTo>
                      <a:pt x="10" y="22"/>
                      <a:pt x="14" y="18"/>
                      <a:pt x="15" y="18"/>
                    </a:cubicBezTo>
                    <a:cubicBezTo>
                      <a:pt x="10" y="23"/>
                      <a:pt x="15" y="18"/>
                      <a:pt x="10" y="24"/>
                    </a:cubicBezTo>
                    <a:cubicBezTo>
                      <a:pt x="9" y="27"/>
                      <a:pt x="14" y="20"/>
                      <a:pt x="14" y="21"/>
                    </a:cubicBezTo>
                    <a:cubicBezTo>
                      <a:pt x="17" y="18"/>
                      <a:pt x="15" y="19"/>
                      <a:pt x="17" y="17"/>
                    </a:cubicBezTo>
                    <a:cubicBezTo>
                      <a:pt x="19" y="14"/>
                      <a:pt x="16" y="18"/>
                      <a:pt x="19" y="15"/>
                    </a:cubicBezTo>
                    <a:cubicBezTo>
                      <a:pt x="21" y="13"/>
                      <a:pt x="13" y="18"/>
                      <a:pt x="9" y="18"/>
                    </a:cubicBezTo>
                    <a:cubicBezTo>
                      <a:pt x="13" y="16"/>
                      <a:pt x="13" y="16"/>
                      <a:pt x="13" y="16"/>
                    </a:cubicBezTo>
                    <a:cubicBezTo>
                      <a:pt x="10" y="16"/>
                      <a:pt x="10" y="14"/>
                      <a:pt x="15" y="12"/>
                    </a:cubicBezTo>
                    <a:cubicBezTo>
                      <a:pt x="12" y="13"/>
                      <a:pt x="17" y="10"/>
                      <a:pt x="9" y="13"/>
                    </a:cubicBezTo>
                    <a:cubicBezTo>
                      <a:pt x="11" y="12"/>
                      <a:pt x="10" y="12"/>
                      <a:pt x="11" y="11"/>
                    </a:cubicBezTo>
                    <a:cubicBezTo>
                      <a:pt x="8" y="12"/>
                      <a:pt x="8" y="12"/>
                      <a:pt x="8" y="12"/>
                    </a:cubicBezTo>
                    <a:cubicBezTo>
                      <a:pt x="8" y="11"/>
                      <a:pt x="12" y="11"/>
                      <a:pt x="12" y="10"/>
                    </a:cubicBezTo>
                    <a:cubicBezTo>
                      <a:pt x="8" y="11"/>
                      <a:pt x="7" y="11"/>
                      <a:pt x="4" y="11"/>
                    </a:cubicBezTo>
                    <a:cubicBezTo>
                      <a:pt x="15" y="8"/>
                      <a:pt x="15" y="8"/>
                      <a:pt x="15" y="8"/>
                    </a:cubicBezTo>
                    <a:cubicBezTo>
                      <a:pt x="11" y="8"/>
                      <a:pt x="11" y="8"/>
                      <a:pt x="11" y="8"/>
                    </a:cubicBezTo>
                    <a:cubicBezTo>
                      <a:pt x="12" y="8"/>
                      <a:pt x="8" y="8"/>
                      <a:pt x="7" y="8"/>
                    </a:cubicBezTo>
                    <a:cubicBezTo>
                      <a:pt x="7" y="8"/>
                      <a:pt x="12" y="7"/>
                      <a:pt x="14" y="7"/>
                    </a:cubicBezTo>
                    <a:cubicBezTo>
                      <a:pt x="16" y="6"/>
                      <a:pt x="7" y="6"/>
                      <a:pt x="10" y="6"/>
                    </a:cubicBezTo>
                    <a:cubicBezTo>
                      <a:pt x="6" y="6"/>
                      <a:pt x="6" y="6"/>
                      <a:pt x="6" y="6"/>
                    </a:cubicBezTo>
                    <a:cubicBezTo>
                      <a:pt x="5" y="5"/>
                      <a:pt x="9" y="4"/>
                      <a:pt x="8" y="3"/>
                    </a:cubicBezTo>
                    <a:cubicBezTo>
                      <a:pt x="13" y="3"/>
                      <a:pt x="12" y="4"/>
                      <a:pt x="15" y="5"/>
                    </a:cubicBezTo>
                    <a:cubicBezTo>
                      <a:pt x="16" y="4"/>
                      <a:pt x="16" y="4"/>
                      <a:pt x="18" y="4"/>
                    </a:cubicBezTo>
                    <a:cubicBezTo>
                      <a:pt x="15" y="4"/>
                      <a:pt x="11" y="3"/>
                      <a:pt x="9" y="2"/>
                    </a:cubicBezTo>
                    <a:cubicBezTo>
                      <a:pt x="15" y="3"/>
                      <a:pt x="15" y="2"/>
                      <a:pt x="15"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3" name="Rectangle 111"/>
              <p:cNvSpPr>
                <a:spLocks noChangeArrowheads="1"/>
              </p:cNvSpPr>
              <p:nvPr/>
            </p:nvSpPr>
            <p:spPr bwMode="auto">
              <a:xfrm>
                <a:off x="4527" y="30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564" name="Freeform 112"/>
              <p:cNvSpPr/>
              <p:nvPr/>
            </p:nvSpPr>
            <p:spPr bwMode="auto">
              <a:xfrm>
                <a:off x="4524" y="306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5" name="Rectangle 113"/>
              <p:cNvSpPr>
                <a:spLocks noChangeArrowheads="1"/>
              </p:cNvSpPr>
              <p:nvPr/>
            </p:nvSpPr>
            <p:spPr bwMode="auto">
              <a:xfrm>
                <a:off x="4514" y="306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566" name="Freeform 114"/>
              <p:cNvSpPr/>
              <p:nvPr/>
            </p:nvSpPr>
            <p:spPr bwMode="auto">
              <a:xfrm>
                <a:off x="4524" y="3068"/>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lnTo>
                      <a:pt x="0" y="1"/>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7" name="Freeform 115"/>
              <p:cNvSpPr/>
              <p:nvPr/>
            </p:nvSpPr>
            <p:spPr bwMode="auto">
              <a:xfrm>
                <a:off x="4524" y="3070"/>
                <a:ext cx="3" cy="1"/>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3" y="0"/>
                      <a:pt x="3" y="0"/>
                      <a:pt x="3" y="0"/>
                    </a:cubicBezTo>
                    <a:cubicBezTo>
                      <a:pt x="3" y="0"/>
                      <a:pt x="2"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8" name="Freeform 116"/>
              <p:cNvSpPr/>
              <p:nvPr/>
            </p:nvSpPr>
            <p:spPr bwMode="auto">
              <a:xfrm>
                <a:off x="4525" y="3064"/>
                <a:ext cx="3" cy="1"/>
              </a:xfrm>
              <a:custGeom>
                <a:avLst/>
                <a:gdLst>
                  <a:gd name="T0" fmla="*/ 3 w 3"/>
                  <a:gd name="T1" fmla="*/ 1 h 1"/>
                  <a:gd name="T2" fmla="*/ 1 w 3"/>
                  <a:gd name="T3" fmla="*/ 1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1" y="1"/>
                    </a:lnTo>
                    <a:lnTo>
                      <a:pt x="0" y="0"/>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69" name="Freeform 117"/>
              <p:cNvSpPr/>
              <p:nvPr/>
            </p:nvSpPr>
            <p:spPr bwMode="auto">
              <a:xfrm>
                <a:off x="4510" y="3049"/>
                <a:ext cx="18" cy="14"/>
              </a:xfrm>
              <a:custGeom>
                <a:avLst/>
                <a:gdLst>
                  <a:gd name="T0" fmla="*/ 5 w 22"/>
                  <a:gd name="T1" fmla="*/ 0 h 17"/>
                  <a:gd name="T2" fmla="*/ 1 w 22"/>
                  <a:gd name="T3" fmla="*/ 2 h 17"/>
                  <a:gd name="T4" fmla="*/ 11 w 22"/>
                  <a:gd name="T5" fmla="*/ 7 h 17"/>
                  <a:gd name="T6" fmla="*/ 2 w 22"/>
                  <a:gd name="T7" fmla="*/ 4 h 17"/>
                  <a:gd name="T8" fmla="*/ 7 w 22"/>
                  <a:gd name="T9" fmla="*/ 11 h 17"/>
                  <a:gd name="T10" fmla="*/ 4 w 22"/>
                  <a:gd name="T11" fmla="*/ 10 h 17"/>
                  <a:gd name="T12" fmla="*/ 13 w 22"/>
                  <a:gd name="T13" fmla="*/ 14 h 17"/>
                  <a:gd name="T14" fmla="*/ 2 w 22"/>
                  <a:gd name="T15" fmla="*/ 12 h 17"/>
                  <a:gd name="T16" fmla="*/ 1 w 22"/>
                  <a:gd name="T17" fmla="*/ 12 h 17"/>
                  <a:gd name="T18" fmla="*/ 4 w 22"/>
                  <a:gd name="T19" fmla="*/ 15 h 17"/>
                  <a:gd name="T20" fmla="*/ 10 w 22"/>
                  <a:gd name="T21" fmla="*/ 16 h 17"/>
                  <a:gd name="T22" fmla="*/ 16 w 22"/>
                  <a:gd name="T23" fmla="*/ 17 h 17"/>
                  <a:gd name="T24" fmla="*/ 12 w 22"/>
                  <a:gd name="T25" fmla="*/ 15 h 17"/>
                  <a:gd name="T26" fmla="*/ 16 w 22"/>
                  <a:gd name="T27" fmla="*/ 15 h 17"/>
                  <a:gd name="T28" fmla="*/ 13 w 22"/>
                  <a:gd name="T29" fmla="*/ 14 h 17"/>
                  <a:gd name="T30" fmla="*/ 17 w 22"/>
                  <a:gd name="T31" fmla="*/ 15 h 17"/>
                  <a:gd name="T32" fmla="*/ 14 w 22"/>
                  <a:gd name="T33" fmla="*/ 13 h 17"/>
                  <a:gd name="T34" fmla="*/ 15 w 22"/>
                  <a:gd name="T35" fmla="*/ 13 h 17"/>
                  <a:gd name="T36" fmla="*/ 10 w 22"/>
                  <a:gd name="T37" fmla="*/ 12 h 17"/>
                  <a:gd name="T38" fmla="*/ 16 w 22"/>
                  <a:gd name="T39" fmla="*/ 12 h 17"/>
                  <a:gd name="T40" fmla="*/ 12 w 22"/>
                  <a:gd name="T41" fmla="*/ 11 h 17"/>
                  <a:gd name="T42" fmla="*/ 18 w 22"/>
                  <a:gd name="T43" fmla="*/ 10 h 17"/>
                  <a:gd name="T44" fmla="*/ 15 w 22"/>
                  <a:gd name="T45" fmla="*/ 9 h 17"/>
                  <a:gd name="T46" fmla="*/ 17 w 22"/>
                  <a:gd name="T47" fmla="*/ 11 h 17"/>
                  <a:gd name="T48" fmla="*/ 8 w 22"/>
                  <a:gd name="T49" fmla="*/ 8 h 17"/>
                  <a:gd name="T50" fmla="*/ 16 w 22"/>
                  <a:gd name="T51" fmla="*/ 8 h 17"/>
                  <a:gd name="T52" fmla="*/ 15 w 22"/>
                  <a:gd name="T53" fmla="*/ 6 h 17"/>
                  <a:gd name="T54" fmla="*/ 16 w 22"/>
                  <a:gd name="T55" fmla="*/ 6 h 17"/>
                  <a:gd name="T56" fmla="*/ 13 w 22"/>
                  <a:gd name="T57" fmla="*/ 4 h 17"/>
                  <a:gd name="T58" fmla="*/ 12 w 22"/>
                  <a:gd name="T59" fmla="*/ 4 h 17"/>
                  <a:gd name="T60" fmla="*/ 10 w 22"/>
                  <a:gd name="T61" fmla="*/ 2 h 17"/>
                  <a:gd name="T62" fmla="*/ 12 w 22"/>
                  <a:gd name="T63" fmla="*/ 3 h 17"/>
                  <a:gd name="T64" fmla="*/ 6 w 22"/>
                  <a:gd name="T65" fmla="*/ 0 h 17"/>
                  <a:gd name="T66" fmla="*/ 9 w 22"/>
                  <a:gd name="T67" fmla="*/ 3 h 17"/>
                  <a:gd name="T68" fmla="*/ 5 w 22"/>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17">
                    <a:moveTo>
                      <a:pt x="5" y="0"/>
                    </a:moveTo>
                    <a:cubicBezTo>
                      <a:pt x="0" y="0"/>
                      <a:pt x="2" y="2"/>
                      <a:pt x="1" y="2"/>
                    </a:cubicBezTo>
                    <a:cubicBezTo>
                      <a:pt x="3" y="5"/>
                      <a:pt x="11" y="5"/>
                      <a:pt x="11" y="7"/>
                    </a:cubicBezTo>
                    <a:cubicBezTo>
                      <a:pt x="2" y="4"/>
                      <a:pt x="2" y="4"/>
                      <a:pt x="2" y="4"/>
                    </a:cubicBezTo>
                    <a:cubicBezTo>
                      <a:pt x="2" y="6"/>
                      <a:pt x="0" y="8"/>
                      <a:pt x="7" y="11"/>
                    </a:cubicBezTo>
                    <a:cubicBezTo>
                      <a:pt x="6" y="11"/>
                      <a:pt x="5" y="11"/>
                      <a:pt x="4" y="10"/>
                    </a:cubicBezTo>
                    <a:cubicBezTo>
                      <a:pt x="4" y="12"/>
                      <a:pt x="16" y="13"/>
                      <a:pt x="13" y="14"/>
                    </a:cubicBezTo>
                    <a:cubicBezTo>
                      <a:pt x="8" y="12"/>
                      <a:pt x="8" y="14"/>
                      <a:pt x="2" y="12"/>
                    </a:cubicBezTo>
                    <a:cubicBezTo>
                      <a:pt x="1" y="12"/>
                      <a:pt x="1" y="12"/>
                      <a:pt x="1" y="12"/>
                    </a:cubicBezTo>
                    <a:cubicBezTo>
                      <a:pt x="2" y="13"/>
                      <a:pt x="4" y="15"/>
                      <a:pt x="4" y="15"/>
                    </a:cubicBezTo>
                    <a:cubicBezTo>
                      <a:pt x="6" y="15"/>
                      <a:pt x="10" y="15"/>
                      <a:pt x="10" y="16"/>
                    </a:cubicBezTo>
                    <a:cubicBezTo>
                      <a:pt x="11" y="16"/>
                      <a:pt x="13" y="16"/>
                      <a:pt x="16" y="17"/>
                    </a:cubicBezTo>
                    <a:cubicBezTo>
                      <a:pt x="13" y="16"/>
                      <a:pt x="15" y="16"/>
                      <a:pt x="12" y="15"/>
                    </a:cubicBezTo>
                    <a:cubicBezTo>
                      <a:pt x="15" y="15"/>
                      <a:pt x="13" y="15"/>
                      <a:pt x="16" y="15"/>
                    </a:cubicBezTo>
                    <a:cubicBezTo>
                      <a:pt x="13" y="14"/>
                      <a:pt x="13" y="14"/>
                      <a:pt x="13" y="14"/>
                    </a:cubicBezTo>
                    <a:cubicBezTo>
                      <a:pt x="14" y="14"/>
                      <a:pt x="16" y="15"/>
                      <a:pt x="17" y="15"/>
                    </a:cubicBezTo>
                    <a:cubicBezTo>
                      <a:pt x="15" y="14"/>
                      <a:pt x="13" y="13"/>
                      <a:pt x="14" y="13"/>
                    </a:cubicBezTo>
                    <a:cubicBezTo>
                      <a:pt x="15" y="13"/>
                      <a:pt x="15" y="13"/>
                      <a:pt x="15" y="13"/>
                    </a:cubicBezTo>
                    <a:cubicBezTo>
                      <a:pt x="14" y="13"/>
                      <a:pt x="16" y="12"/>
                      <a:pt x="10" y="12"/>
                    </a:cubicBezTo>
                    <a:cubicBezTo>
                      <a:pt x="16" y="12"/>
                      <a:pt x="16" y="12"/>
                      <a:pt x="16" y="12"/>
                    </a:cubicBezTo>
                    <a:cubicBezTo>
                      <a:pt x="12" y="11"/>
                      <a:pt x="12" y="11"/>
                      <a:pt x="12" y="11"/>
                    </a:cubicBezTo>
                    <a:cubicBezTo>
                      <a:pt x="14" y="10"/>
                      <a:pt x="22" y="12"/>
                      <a:pt x="18" y="10"/>
                    </a:cubicBezTo>
                    <a:cubicBezTo>
                      <a:pt x="17" y="10"/>
                      <a:pt x="15" y="9"/>
                      <a:pt x="15" y="9"/>
                    </a:cubicBezTo>
                    <a:cubicBezTo>
                      <a:pt x="12" y="9"/>
                      <a:pt x="17" y="10"/>
                      <a:pt x="17" y="11"/>
                    </a:cubicBezTo>
                    <a:cubicBezTo>
                      <a:pt x="14" y="10"/>
                      <a:pt x="10" y="8"/>
                      <a:pt x="8" y="8"/>
                    </a:cubicBezTo>
                    <a:cubicBezTo>
                      <a:pt x="12" y="8"/>
                      <a:pt x="8" y="7"/>
                      <a:pt x="16" y="8"/>
                    </a:cubicBezTo>
                    <a:cubicBezTo>
                      <a:pt x="17" y="8"/>
                      <a:pt x="13" y="6"/>
                      <a:pt x="15" y="6"/>
                    </a:cubicBezTo>
                    <a:cubicBezTo>
                      <a:pt x="16" y="6"/>
                      <a:pt x="16" y="6"/>
                      <a:pt x="16" y="6"/>
                    </a:cubicBezTo>
                    <a:cubicBezTo>
                      <a:pt x="11" y="4"/>
                      <a:pt x="19" y="6"/>
                      <a:pt x="13" y="4"/>
                    </a:cubicBezTo>
                    <a:cubicBezTo>
                      <a:pt x="12" y="4"/>
                      <a:pt x="12" y="4"/>
                      <a:pt x="12" y="4"/>
                    </a:cubicBezTo>
                    <a:cubicBezTo>
                      <a:pt x="10" y="3"/>
                      <a:pt x="10" y="3"/>
                      <a:pt x="10" y="2"/>
                    </a:cubicBezTo>
                    <a:cubicBezTo>
                      <a:pt x="10" y="3"/>
                      <a:pt x="10" y="3"/>
                      <a:pt x="12" y="3"/>
                    </a:cubicBezTo>
                    <a:cubicBezTo>
                      <a:pt x="8" y="2"/>
                      <a:pt x="7" y="0"/>
                      <a:pt x="6" y="0"/>
                    </a:cubicBezTo>
                    <a:cubicBezTo>
                      <a:pt x="5" y="0"/>
                      <a:pt x="8" y="2"/>
                      <a:pt x="9" y="3"/>
                    </a:cubicBezTo>
                    <a:cubicBezTo>
                      <a:pt x="7" y="2"/>
                      <a:pt x="4" y="1"/>
                      <a:pt x="5"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0" name="Freeform 118"/>
              <p:cNvSpPr/>
              <p:nvPr/>
            </p:nvSpPr>
            <p:spPr bwMode="auto">
              <a:xfrm>
                <a:off x="4523" y="3060"/>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1" name="Freeform 119"/>
              <p:cNvSpPr/>
              <p:nvPr/>
            </p:nvSpPr>
            <p:spPr bwMode="auto">
              <a:xfrm>
                <a:off x="4513" y="3037"/>
                <a:ext cx="19" cy="16"/>
              </a:xfrm>
              <a:custGeom>
                <a:avLst/>
                <a:gdLst>
                  <a:gd name="T0" fmla="*/ 10 w 23"/>
                  <a:gd name="T1" fmla="*/ 13 h 20"/>
                  <a:gd name="T2" fmla="*/ 15 w 23"/>
                  <a:gd name="T3" fmla="*/ 15 h 20"/>
                  <a:gd name="T4" fmla="*/ 6 w 23"/>
                  <a:gd name="T5" fmla="*/ 11 h 20"/>
                  <a:gd name="T6" fmla="*/ 5 w 23"/>
                  <a:gd name="T7" fmla="*/ 9 h 20"/>
                  <a:gd name="T8" fmla="*/ 13 w 23"/>
                  <a:gd name="T9" fmla="*/ 13 h 20"/>
                  <a:gd name="T10" fmla="*/ 15 w 23"/>
                  <a:gd name="T11" fmla="*/ 12 h 20"/>
                  <a:gd name="T12" fmla="*/ 9 w 23"/>
                  <a:gd name="T13" fmla="*/ 10 h 20"/>
                  <a:gd name="T14" fmla="*/ 7 w 23"/>
                  <a:gd name="T15" fmla="*/ 7 h 20"/>
                  <a:gd name="T16" fmla="*/ 9 w 23"/>
                  <a:gd name="T17" fmla="*/ 9 h 20"/>
                  <a:gd name="T18" fmla="*/ 15 w 23"/>
                  <a:gd name="T19" fmla="*/ 11 h 20"/>
                  <a:gd name="T20" fmla="*/ 2 w 23"/>
                  <a:gd name="T21" fmla="*/ 1 h 20"/>
                  <a:gd name="T22" fmla="*/ 2 w 23"/>
                  <a:gd name="T23" fmla="*/ 2 h 20"/>
                  <a:gd name="T24" fmla="*/ 9 w 23"/>
                  <a:gd name="T25" fmla="*/ 5 h 20"/>
                  <a:gd name="T26" fmla="*/ 6 w 23"/>
                  <a:gd name="T27" fmla="*/ 5 h 20"/>
                  <a:gd name="T28" fmla="*/ 3 w 23"/>
                  <a:gd name="T29" fmla="*/ 3 h 20"/>
                  <a:gd name="T30" fmla="*/ 0 w 23"/>
                  <a:gd name="T31" fmla="*/ 11 h 20"/>
                  <a:gd name="T32" fmla="*/ 1 w 23"/>
                  <a:gd name="T33" fmla="*/ 10 h 20"/>
                  <a:gd name="T34" fmla="*/ 4 w 23"/>
                  <a:gd name="T35" fmla="*/ 13 h 20"/>
                  <a:gd name="T36" fmla="*/ 11 w 23"/>
                  <a:gd name="T37" fmla="*/ 15 h 20"/>
                  <a:gd name="T38" fmla="*/ 9 w 23"/>
                  <a:gd name="T39" fmla="*/ 14 h 20"/>
                  <a:gd name="T40" fmla="*/ 15 w 23"/>
                  <a:gd name="T41" fmla="*/ 17 h 20"/>
                  <a:gd name="T42" fmla="*/ 17 w 23"/>
                  <a:gd name="T43" fmla="*/ 19 h 20"/>
                  <a:gd name="T44" fmla="*/ 18 w 23"/>
                  <a:gd name="T45" fmla="*/ 17 h 20"/>
                  <a:gd name="T46" fmla="*/ 10 w 23"/>
                  <a:gd name="T47"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0">
                    <a:moveTo>
                      <a:pt x="10" y="13"/>
                    </a:moveTo>
                    <a:cubicBezTo>
                      <a:pt x="11" y="13"/>
                      <a:pt x="13" y="15"/>
                      <a:pt x="15" y="15"/>
                    </a:cubicBezTo>
                    <a:cubicBezTo>
                      <a:pt x="13" y="13"/>
                      <a:pt x="10" y="13"/>
                      <a:pt x="6" y="11"/>
                    </a:cubicBezTo>
                    <a:cubicBezTo>
                      <a:pt x="8" y="12"/>
                      <a:pt x="5" y="10"/>
                      <a:pt x="5" y="9"/>
                    </a:cubicBezTo>
                    <a:cubicBezTo>
                      <a:pt x="7" y="10"/>
                      <a:pt x="12" y="12"/>
                      <a:pt x="13" y="13"/>
                    </a:cubicBezTo>
                    <a:cubicBezTo>
                      <a:pt x="12" y="12"/>
                      <a:pt x="14" y="12"/>
                      <a:pt x="15" y="12"/>
                    </a:cubicBezTo>
                    <a:cubicBezTo>
                      <a:pt x="11" y="12"/>
                      <a:pt x="13" y="11"/>
                      <a:pt x="9" y="10"/>
                    </a:cubicBezTo>
                    <a:cubicBezTo>
                      <a:pt x="6" y="9"/>
                      <a:pt x="5" y="7"/>
                      <a:pt x="7" y="7"/>
                    </a:cubicBezTo>
                    <a:cubicBezTo>
                      <a:pt x="9" y="8"/>
                      <a:pt x="9" y="8"/>
                      <a:pt x="9" y="9"/>
                    </a:cubicBezTo>
                    <a:cubicBezTo>
                      <a:pt x="13" y="11"/>
                      <a:pt x="11" y="9"/>
                      <a:pt x="15" y="11"/>
                    </a:cubicBezTo>
                    <a:cubicBezTo>
                      <a:pt x="9" y="7"/>
                      <a:pt x="11" y="4"/>
                      <a:pt x="2" y="1"/>
                    </a:cubicBezTo>
                    <a:cubicBezTo>
                      <a:pt x="0" y="0"/>
                      <a:pt x="2" y="2"/>
                      <a:pt x="2" y="2"/>
                    </a:cubicBezTo>
                    <a:cubicBezTo>
                      <a:pt x="4" y="2"/>
                      <a:pt x="7" y="4"/>
                      <a:pt x="9" y="5"/>
                    </a:cubicBezTo>
                    <a:cubicBezTo>
                      <a:pt x="7" y="5"/>
                      <a:pt x="9" y="7"/>
                      <a:pt x="6" y="5"/>
                    </a:cubicBezTo>
                    <a:cubicBezTo>
                      <a:pt x="3" y="3"/>
                      <a:pt x="3" y="3"/>
                      <a:pt x="3" y="3"/>
                    </a:cubicBezTo>
                    <a:cubicBezTo>
                      <a:pt x="1" y="5"/>
                      <a:pt x="0" y="8"/>
                      <a:pt x="0" y="11"/>
                    </a:cubicBezTo>
                    <a:cubicBezTo>
                      <a:pt x="1" y="10"/>
                      <a:pt x="1" y="10"/>
                      <a:pt x="1" y="10"/>
                    </a:cubicBezTo>
                    <a:cubicBezTo>
                      <a:pt x="3" y="11"/>
                      <a:pt x="3" y="12"/>
                      <a:pt x="4" y="13"/>
                    </a:cubicBezTo>
                    <a:cubicBezTo>
                      <a:pt x="11" y="15"/>
                      <a:pt x="11" y="15"/>
                      <a:pt x="11" y="15"/>
                    </a:cubicBezTo>
                    <a:cubicBezTo>
                      <a:pt x="10" y="15"/>
                      <a:pt x="11" y="15"/>
                      <a:pt x="9" y="14"/>
                    </a:cubicBezTo>
                    <a:cubicBezTo>
                      <a:pt x="11" y="16"/>
                      <a:pt x="13" y="16"/>
                      <a:pt x="15" y="17"/>
                    </a:cubicBezTo>
                    <a:cubicBezTo>
                      <a:pt x="16" y="18"/>
                      <a:pt x="13" y="17"/>
                      <a:pt x="17" y="19"/>
                    </a:cubicBezTo>
                    <a:cubicBezTo>
                      <a:pt x="23" y="20"/>
                      <a:pt x="13" y="17"/>
                      <a:pt x="18" y="17"/>
                    </a:cubicBezTo>
                    <a:lnTo>
                      <a:pt x="10" y="1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2" name="Freeform 120"/>
              <p:cNvSpPr/>
              <p:nvPr/>
            </p:nvSpPr>
            <p:spPr bwMode="auto">
              <a:xfrm>
                <a:off x="4521" y="305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1" y="1"/>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3" name="Freeform 121"/>
              <p:cNvSpPr/>
              <p:nvPr/>
            </p:nvSpPr>
            <p:spPr bwMode="auto">
              <a:xfrm>
                <a:off x="4512" y="3047"/>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1"/>
                      <a:pt x="3"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4" name="Freeform 122"/>
              <p:cNvSpPr/>
              <p:nvPr/>
            </p:nvSpPr>
            <p:spPr bwMode="auto">
              <a:xfrm>
                <a:off x="4523" y="304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2" y="0"/>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5" name="Freeform 123"/>
              <p:cNvSpPr/>
              <p:nvPr/>
            </p:nvSpPr>
            <p:spPr bwMode="auto">
              <a:xfrm>
                <a:off x="4514" y="3034"/>
                <a:ext cx="9" cy="7"/>
              </a:xfrm>
              <a:custGeom>
                <a:avLst/>
                <a:gdLst>
                  <a:gd name="T0" fmla="*/ 2 w 12"/>
                  <a:gd name="T1" fmla="*/ 0 h 8"/>
                  <a:gd name="T2" fmla="*/ 0 w 12"/>
                  <a:gd name="T3" fmla="*/ 3 h 8"/>
                  <a:gd name="T4" fmla="*/ 11 w 12"/>
                  <a:gd name="T5" fmla="*/ 8 h 8"/>
                  <a:gd name="T6" fmla="*/ 5 w 12"/>
                  <a:gd name="T7" fmla="*/ 4 h 8"/>
                  <a:gd name="T8" fmla="*/ 6 w 12"/>
                  <a:gd name="T9" fmla="*/ 2 h 8"/>
                  <a:gd name="T10" fmla="*/ 2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2" y="0"/>
                    </a:moveTo>
                    <a:cubicBezTo>
                      <a:pt x="2" y="1"/>
                      <a:pt x="4" y="3"/>
                      <a:pt x="0" y="3"/>
                    </a:cubicBezTo>
                    <a:cubicBezTo>
                      <a:pt x="4" y="5"/>
                      <a:pt x="8" y="6"/>
                      <a:pt x="11" y="8"/>
                    </a:cubicBezTo>
                    <a:cubicBezTo>
                      <a:pt x="12" y="8"/>
                      <a:pt x="6" y="5"/>
                      <a:pt x="5" y="4"/>
                    </a:cubicBezTo>
                    <a:cubicBezTo>
                      <a:pt x="8" y="5"/>
                      <a:pt x="5" y="2"/>
                      <a:pt x="6" y="2"/>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6" name="Freeform 124"/>
              <p:cNvSpPr/>
              <p:nvPr/>
            </p:nvSpPr>
            <p:spPr bwMode="auto">
              <a:xfrm>
                <a:off x="4518" y="3011"/>
                <a:ext cx="17" cy="31"/>
              </a:xfrm>
              <a:custGeom>
                <a:avLst/>
                <a:gdLst>
                  <a:gd name="T0" fmla="*/ 11 w 21"/>
                  <a:gd name="T1" fmla="*/ 32 h 39"/>
                  <a:gd name="T2" fmla="*/ 11 w 21"/>
                  <a:gd name="T3" fmla="*/ 30 h 39"/>
                  <a:gd name="T4" fmla="*/ 13 w 21"/>
                  <a:gd name="T5" fmla="*/ 32 h 39"/>
                  <a:gd name="T6" fmla="*/ 16 w 21"/>
                  <a:gd name="T7" fmla="*/ 33 h 39"/>
                  <a:gd name="T8" fmla="*/ 13 w 21"/>
                  <a:gd name="T9" fmla="*/ 32 h 39"/>
                  <a:gd name="T10" fmla="*/ 14 w 21"/>
                  <a:gd name="T11" fmla="*/ 29 h 39"/>
                  <a:gd name="T12" fmla="*/ 10 w 21"/>
                  <a:gd name="T13" fmla="*/ 25 h 39"/>
                  <a:gd name="T14" fmla="*/ 18 w 21"/>
                  <a:gd name="T15" fmla="*/ 29 h 39"/>
                  <a:gd name="T16" fmla="*/ 9 w 21"/>
                  <a:gd name="T17" fmla="*/ 23 h 39"/>
                  <a:gd name="T18" fmla="*/ 14 w 21"/>
                  <a:gd name="T19" fmla="*/ 23 h 39"/>
                  <a:gd name="T20" fmla="*/ 14 w 21"/>
                  <a:gd name="T21" fmla="*/ 24 h 39"/>
                  <a:gd name="T22" fmla="*/ 15 w 21"/>
                  <a:gd name="T23" fmla="*/ 22 h 39"/>
                  <a:gd name="T24" fmla="*/ 19 w 21"/>
                  <a:gd name="T25" fmla="*/ 26 h 39"/>
                  <a:gd name="T26" fmla="*/ 20 w 21"/>
                  <a:gd name="T27" fmla="*/ 24 h 39"/>
                  <a:gd name="T28" fmla="*/ 21 w 21"/>
                  <a:gd name="T29" fmla="*/ 26 h 39"/>
                  <a:gd name="T30" fmla="*/ 21 w 21"/>
                  <a:gd name="T31" fmla="*/ 24 h 39"/>
                  <a:gd name="T32" fmla="*/ 21 w 21"/>
                  <a:gd name="T33" fmla="*/ 23 h 39"/>
                  <a:gd name="T34" fmla="*/ 20 w 21"/>
                  <a:gd name="T35" fmla="*/ 11 h 39"/>
                  <a:gd name="T36" fmla="*/ 20 w 21"/>
                  <a:gd name="T37" fmla="*/ 11 h 39"/>
                  <a:gd name="T38" fmla="*/ 18 w 21"/>
                  <a:gd name="T39" fmla="*/ 11 h 39"/>
                  <a:gd name="T40" fmla="*/ 20 w 21"/>
                  <a:gd name="T41" fmla="*/ 8 h 39"/>
                  <a:gd name="T42" fmla="*/ 13 w 21"/>
                  <a:gd name="T43" fmla="*/ 14 h 39"/>
                  <a:gd name="T44" fmla="*/ 13 w 21"/>
                  <a:gd name="T45" fmla="*/ 12 h 39"/>
                  <a:gd name="T46" fmla="*/ 18 w 21"/>
                  <a:gd name="T47" fmla="*/ 9 h 39"/>
                  <a:gd name="T48" fmla="*/ 15 w 21"/>
                  <a:gd name="T49" fmla="*/ 10 h 39"/>
                  <a:gd name="T50" fmla="*/ 20 w 21"/>
                  <a:gd name="T51" fmla="*/ 6 h 39"/>
                  <a:gd name="T52" fmla="*/ 11 w 21"/>
                  <a:gd name="T53" fmla="*/ 9 h 39"/>
                  <a:gd name="T54" fmla="*/ 12 w 21"/>
                  <a:gd name="T55" fmla="*/ 8 h 39"/>
                  <a:gd name="T56" fmla="*/ 4 w 21"/>
                  <a:gd name="T57" fmla="*/ 12 h 39"/>
                  <a:gd name="T58" fmla="*/ 10 w 21"/>
                  <a:gd name="T59" fmla="*/ 18 h 39"/>
                  <a:gd name="T60" fmla="*/ 15 w 21"/>
                  <a:gd name="T61" fmla="*/ 16 h 39"/>
                  <a:gd name="T62" fmla="*/ 11 w 21"/>
                  <a:gd name="T63" fmla="*/ 21 h 39"/>
                  <a:gd name="T64" fmla="*/ 11 w 21"/>
                  <a:gd name="T65" fmla="*/ 21 h 39"/>
                  <a:gd name="T66" fmla="*/ 12 w 21"/>
                  <a:gd name="T67" fmla="*/ 14 h 39"/>
                  <a:gd name="T68" fmla="*/ 13 w 21"/>
                  <a:gd name="T69" fmla="*/ 19 h 39"/>
                  <a:gd name="T70" fmla="*/ 15 w 21"/>
                  <a:gd name="T71" fmla="*/ 17 h 39"/>
                  <a:gd name="T72" fmla="*/ 11 w 21"/>
                  <a:gd name="T73" fmla="*/ 14 h 39"/>
                  <a:gd name="T74" fmla="*/ 14 w 21"/>
                  <a:gd name="T75" fmla="*/ 19 h 39"/>
                  <a:gd name="T76" fmla="*/ 9 w 21"/>
                  <a:gd name="T77" fmla="*/ 14 h 39"/>
                  <a:gd name="T78" fmla="*/ 4 w 21"/>
                  <a:gd name="T79" fmla="*/ 25 h 39"/>
                  <a:gd name="T80" fmla="*/ 8 w 21"/>
                  <a:gd name="T81" fmla="*/ 28 h 39"/>
                  <a:gd name="T82" fmla="*/ 6 w 21"/>
                  <a:gd name="T83" fmla="*/ 31 h 39"/>
                  <a:gd name="T84" fmla="*/ 9 w 21"/>
                  <a:gd name="T85" fmla="*/ 34 h 39"/>
                  <a:gd name="T86" fmla="*/ 1 w 21"/>
                  <a:gd name="T87" fmla="*/ 29 h 39"/>
                  <a:gd name="T88" fmla="*/ 1 w 21"/>
                  <a:gd name="T89" fmla="*/ 30 h 39"/>
                  <a:gd name="T90" fmla="*/ 3 w 21"/>
                  <a:gd name="T91" fmla="*/ 31 h 39"/>
                  <a:gd name="T92" fmla="*/ 1 w 21"/>
                  <a:gd name="T93" fmla="*/ 31 h 39"/>
                  <a:gd name="T94" fmla="*/ 11 w 21"/>
                  <a:gd name="T95" fmla="*/ 36 h 39"/>
                  <a:gd name="T96" fmla="*/ 17 w 21"/>
                  <a:gd name="T97" fmla="*/ 36 h 39"/>
                  <a:gd name="T98" fmla="*/ 11 w 21"/>
                  <a:gd name="T9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 h="39">
                    <a:moveTo>
                      <a:pt x="11" y="32"/>
                    </a:moveTo>
                    <a:cubicBezTo>
                      <a:pt x="12" y="32"/>
                      <a:pt x="9" y="30"/>
                      <a:pt x="11" y="30"/>
                    </a:cubicBezTo>
                    <a:cubicBezTo>
                      <a:pt x="13" y="32"/>
                      <a:pt x="14" y="32"/>
                      <a:pt x="13" y="32"/>
                    </a:cubicBezTo>
                    <a:cubicBezTo>
                      <a:pt x="17" y="35"/>
                      <a:pt x="12" y="31"/>
                      <a:pt x="16" y="33"/>
                    </a:cubicBezTo>
                    <a:cubicBezTo>
                      <a:pt x="13" y="32"/>
                      <a:pt x="13" y="32"/>
                      <a:pt x="13" y="32"/>
                    </a:cubicBezTo>
                    <a:cubicBezTo>
                      <a:pt x="15" y="31"/>
                      <a:pt x="10" y="28"/>
                      <a:pt x="14" y="29"/>
                    </a:cubicBezTo>
                    <a:cubicBezTo>
                      <a:pt x="13" y="28"/>
                      <a:pt x="13" y="27"/>
                      <a:pt x="10" y="25"/>
                    </a:cubicBezTo>
                    <a:cubicBezTo>
                      <a:pt x="14" y="27"/>
                      <a:pt x="14" y="28"/>
                      <a:pt x="18" y="29"/>
                    </a:cubicBezTo>
                    <a:cubicBezTo>
                      <a:pt x="16" y="28"/>
                      <a:pt x="12" y="25"/>
                      <a:pt x="9" y="23"/>
                    </a:cubicBezTo>
                    <a:cubicBezTo>
                      <a:pt x="15" y="25"/>
                      <a:pt x="9" y="21"/>
                      <a:pt x="14" y="23"/>
                    </a:cubicBezTo>
                    <a:cubicBezTo>
                      <a:pt x="14" y="23"/>
                      <a:pt x="14" y="24"/>
                      <a:pt x="14" y="24"/>
                    </a:cubicBezTo>
                    <a:cubicBezTo>
                      <a:pt x="19" y="27"/>
                      <a:pt x="13" y="22"/>
                      <a:pt x="15" y="22"/>
                    </a:cubicBezTo>
                    <a:cubicBezTo>
                      <a:pt x="19" y="26"/>
                      <a:pt x="19" y="26"/>
                      <a:pt x="19" y="26"/>
                    </a:cubicBezTo>
                    <a:cubicBezTo>
                      <a:pt x="18" y="25"/>
                      <a:pt x="16" y="22"/>
                      <a:pt x="20" y="24"/>
                    </a:cubicBezTo>
                    <a:cubicBezTo>
                      <a:pt x="21" y="26"/>
                      <a:pt x="21" y="26"/>
                      <a:pt x="21" y="26"/>
                    </a:cubicBezTo>
                    <a:cubicBezTo>
                      <a:pt x="21" y="24"/>
                      <a:pt x="21" y="24"/>
                      <a:pt x="21" y="24"/>
                    </a:cubicBezTo>
                    <a:cubicBezTo>
                      <a:pt x="21" y="23"/>
                      <a:pt x="21" y="23"/>
                      <a:pt x="21" y="23"/>
                    </a:cubicBezTo>
                    <a:cubicBezTo>
                      <a:pt x="21" y="0"/>
                      <a:pt x="20" y="17"/>
                      <a:pt x="20" y="11"/>
                    </a:cubicBezTo>
                    <a:cubicBezTo>
                      <a:pt x="20" y="11"/>
                      <a:pt x="20" y="11"/>
                      <a:pt x="20" y="11"/>
                    </a:cubicBezTo>
                    <a:cubicBezTo>
                      <a:pt x="19" y="11"/>
                      <a:pt x="19" y="10"/>
                      <a:pt x="18" y="11"/>
                    </a:cubicBezTo>
                    <a:cubicBezTo>
                      <a:pt x="20" y="8"/>
                      <a:pt x="20" y="8"/>
                      <a:pt x="20" y="8"/>
                    </a:cubicBezTo>
                    <a:cubicBezTo>
                      <a:pt x="17" y="9"/>
                      <a:pt x="20" y="10"/>
                      <a:pt x="13" y="14"/>
                    </a:cubicBezTo>
                    <a:cubicBezTo>
                      <a:pt x="21" y="8"/>
                      <a:pt x="10" y="16"/>
                      <a:pt x="13" y="12"/>
                    </a:cubicBezTo>
                    <a:cubicBezTo>
                      <a:pt x="15" y="10"/>
                      <a:pt x="15" y="12"/>
                      <a:pt x="18" y="9"/>
                    </a:cubicBezTo>
                    <a:cubicBezTo>
                      <a:pt x="14" y="12"/>
                      <a:pt x="17" y="9"/>
                      <a:pt x="15" y="10"/>
                    </a:cubicBezTo>
                    <a:cubicBezTo>
                      <a:pt x="19" y="7"/>
                      <a:pt x="15" y="9"/>
                      <a:pt x="20" y="6"/>
                    </a:cubicBezTo>
                    <a:cubicBezTo>
                      <a:pt x="11" y="9"/>
                      <a:pt x="11" y="9"/>
                      <a:pt x="11" y="9"/>
                    </a:cubicBezTo>
                    <a:cubicBezTo>
                      <a:pt x="14" y="8"/>
                      <a:pt x="13" y="8"/>
                      <a:pt x="12" y="8"/>
                    </a:cubicBezTo>
                    <a:cubicBezTo>
                      <a:pt x="13" y="8"/>
                      <a:pt x="6" y="10"/>
                      <a:pt x="4" y="12"/>
                    </a:cubicBezTo>
                    <a:cubicBezTo>
                      <a:pt x="8" y="13"/>
                      <a:pt x="10" y="15"/>
                      <a:pt x="10" y="18"/>
                    </a:cubicBezTo>
                    <a:cubicBezTo>
                      <a:pt x="15" y="14"/>
                      <a:pt x="11" y="20"/>
                      <a:pt x="15" y="16"/>
                    </a:cubicBezTo>
                    <a:cubicBezTo>
                      <a:pt x="11" y="21"/>
                      <a:pt x="11" y="21"/>
                      <a:pt x="11" y="21"/>
                    </a:cubicBezTo>
                    <a:cubicBezTo>
                      <a:pt x="11" y="21"/>
                      <a:pt x="11" y="21"/>
                      <a:pt x="11" y="21"/>
                    </a:cubicBezTo>
                    <a:cubicBezTo>
                      <a:pt x="12" y="7"/>
                      <a:pt x="12" y="17"/>
                      <a:pt x="12" y="14"/>
                    </a:cubicBezTo>
                    <a:cubicBezTo>
                      <a:pt x="12" y="17"/>
                      <a:pt x="13" y="11"/>
                      <a:pt x="13" y="19"/>
                    </a:cubicBezTo>
                    <a:cubicBezTo>
                      <a:pt x="15" y="17"/>
                      <a:pt x="15" y="17"/>
                      <a:pt x="15" y="17"/>
                    </a:cubicBezTo>
                    <a:cubicBezTo>
                      <a:pt x="16" y="19"/>
                      <a:pt x="12" y="16"/>
                      <a:pt x="11" y="14"/>
                    </a:cubicBezTo>
                    <a:cubicBezTo>
                      <a:pt x="10" y="15"/>
                      <a:pt x="12" y="16"/>
                      <a:pt x="14" y="19"/>
                    </a:cubicBezTo>
                    <a:cubicBezTo>
                      <a:pt x="9" y="14"/>
                      <a:pt x="9" y="14"/>
                      <a:pt x="9" y="14"/>
                    </a:cubicBezTo>
                    <a:cubicBezTo>
                      <a:pt x="8" y="19"/>
                      <a:pt x="9" y="24"/>
                      <a:pt x="4" y="25"/>
                    </a:cubicBezTo>
                    <a:cubicBezTo>
                      <a:pt x="8" y="28"/>
                      <a:pt x="8" y="28"/>
                      <a:pt x="8" y="28"/>
                    </a:cubicBezTo>
                    <a:cubicBezTo>
                      <a:pt x="5" y="28"/>
                      <a:pt x="15" y="35"/>
                      <a:pt x="6" y="31"/>
                    </a:cubicBezTo>
                    <a:cubicBezTo>
                      <a:pt x="9" y="34"/>
                      <a:pt x="9" y="34"/>
                      <a:pt x="9" y="34"/>
                    </a:cubicBezTo>
                    <a:cubicBezTo>
                      <a:pt x="7" y="32"/>
                      <a:pt x="3" y="31"/>
                      <a:pt x="1" y="29"/>
                    </a:cubicBezTo>
                    <a:cubicBezTo>
                      <a:pt x="2" y="30"/>
                      <a:pt x="0" y="29"/>
                      <a:pt x="1" y="30"/>
                    </a:cubicBezTo>
                    <a:cubicBezTo>
                      <a:pt x="3" y="31"/>
                      <a:pt x="3" y="31"/>
                      <a:pt x="3" y="31"/>
                    </a:cubicBezTo>
                    <a:cubicBezTo>
                      <a:pt x="6" y="33"/>
                      <a:pt x="4" y="32"/>
                      <a:pt x="1" y="31"/>
                    </a:cubicBezTo>
                    <a:cubicBezTo>
                      <a:pt x="4" y="34"/>
                      <a:pt x="8" y="34"/>
                      <a:pt x="11" y="36"/>
                    </a:cubicBezTo>
                    <a:cubicBezTo>
                      <a:pt x="5" y="30"/>
                      <a:pt x="19" y="39"/>
                      <a:pt x="17" y="36"/>
                    </a:cubicBezTo>
                    <a:cubicBezTo>
                      <a:pt x="15" y="33"/>
                      <a:pt x="13" y="33"/>
                      <a:pt x="11" y="3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7" name="Freeform 125"/>
              <p:cNvSpPr/>
              <p:nvPr/>
            </p:nvSpPr>
            <p:spPr bwMode="auto">
              <a:xfrm>
                <a:off x="4518" y="303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8" name="Freeform 126"/>
              <p:cNvSpPr/>
              <p:nvPr/>
            </p:nvSpPr>
            <p:spPr bwMode="auto">
              <a:xfrm>
                <a:off x="4527" y="301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79" name="Rectangle 127"/>
              <p:cNvSpPr>
                <a:spLocks noChangeArrowheads="1"/>
              </p:cNvSpPr>
              <p:nvPr/>
            </p:nvSpPr>
            <p:spPr bwMode="auto">
              <a:xfrm>
                <a:off x="4519" y="303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580" name="Freeform 128"/>
              <p:cNvSpPr/>
              <p:nvPr/>
            </p:nvSpPr>
            <p:spPr bwMode="auto">
              <a:xfrm>
                <a:off x="4525" y="3040"/>
                <a:ext cx="1" cy="1"/>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1"/>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1" name="Freeform 129"/>
              <p:cNvSpPr/>
              <p:nvPr/>
            </p:nvSpPr>
            <p:spPr bwMode="auto">
              <a:xfrm>
                <a:off x="4528" y="3011"/>
                <a:ext cx="3"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lnTo>
                      <a:pt x="0" y="1"/>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2" name="Freeform 130"/>
              <p:cNvSpPr/>
              <p:nvPr/>
            </p:nvSpPr>
            <p:spPr bwMode="auto">
              <a:xfrm>
                <a:off x="4529" y="300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3" name="Freeform 131"/>
              <p:cNvSpPr/>
              <p:nvPr/>
            </p:nvSpPr>
            <p:spPr bwMode="auto">
              <a:xfrm>
                <a:off x="4505" y="2975"/>
                <a:ext cx="28" cy="43"/>
              </a:xfrm>
              <a:custGeom>
                <a:avLst/>
                <a:gdLst>
                  <a:gd name="T0" fmla="*/ 17 w 35"/>
                  <a:gd name="T1" fmla="*/ 3 h 53"/>
                  <a:gd name="T2" fmla="*/ 11 w 35"/>
                  <a:gd name="T3" fmla="*/ 1 h 53"/>
                  <a:gd name="T4" fmla="*/ 7 w 35"/>
                  <a:gd name="T5" fmla="*/ 3 h 53"/>
                  <a:gd name="T6" fmla="*/ 10 w 35"/>
                  <a:gd name="T7" fmla="*/ 6 h 53"/>
                  <a:gd name="T8" fmla="*/ 11 w 35"/>
                  <a:gd name="T9" fmla="*/ 12 h 53"/>
                  <a:gd name="T10" fmla="*/ 9 w 35"/>
                  <a:gd name="T11" fmla="*/ 16 h 53"/>
                  <a:gd name="T12" fmla="*/ 15 w 35"/>
                  <a:gd name="T13" fmla="*/ 21 h 53"/>
                  <a:gd name="T14" fmla="*/ 13 w 35"/>
                  <a:gd name="T15" fmla="*/ 23 h 53"/>
                  <a:gd name="T16" fmla="*/ 12 w 35"/>
                  <a:gd name="T17" fmla="*/ 26 h 53"/>
                  <a:gd name="T18" fmla="*/ 22 w 35"/>
                  <a:gd name="T19" fmla="*/ 26 h 53"/>
                  <a:gd name="T20" fmla="*/ 23 w 35"/>
                  <a:gd name="T21" fmla="*/ 28 h 53"/>
                  <a:gd name="T22" fmla="*/ 19 w 35"/>
                  <a:gd name="T23" fmla="*/ 31 h 53"/>
                  <a:gd name="T24" fmla="*/ 20 w 35"/>
                  <a:gd name="T25" fmla="*/ 34 h 53"/>
                  <a:gd name="T26" fmla="*/ 18 w 35"/>
                  <a:gd name="T27" fmla="*/ 38 h 53"/>
                  <a:gd name="T28" fmla="*/ 21 w 35"/>
                  <a:gd name="T29" fmla="*/ 40 h 53"/>
                  <a:gd name="T30" fmla="*/ 26 w 35"/>
                  <a:gd name="T31" fmla="*/ 41 h 53"/>
                  <a:gd name="T32" fmla="*/ 21 w 35"/>
                  <a:gd name="T33" fmla="*/ 43 h 53"/>
                  <a:gd name="T34" fmla="*/ 23 w 35"/>
                  <a:gd name="T35" fmla="*/ 45 h 53"/>
                  <a:gd name="T36" fmla="*/ 24 w 35"/>
                  <a:gd name="T37" fmla="*/ 52 h 53"/>
                  <a:gd name="T38" fmla="*/ 25 w 35"/>
                  <a:gd name="T39" fmla="*/ 48 h 53"/>
                  <a:gd name="T40" fmla="*/ 22 w 35"/>
                  <a:gd name="T41" fmla="*/ 48 h 53"/>
                  <a:gd name="T42" fmla="*/ 32 w 35"/>
                  <a:gd name="T43" fmla="*/ 44 h 53"/>
                  <a:gd name="T44" fmla="*/ 33 w 35"/>
                  <a:gd name="T45" fmla="*/ 42 h 53"/>
                  <a:gd name="T46" fmla="*/ 31 w 35"/>
                  <a:gd name="T47" fmla="*/ 41 h 53"/>
                  <a:gd name="T48" fmla="*/ 33 w 35"/>
                  <a:gd name="T49" fmla="*/ 39 h 53"/>
                  <a:gd name="T50" fmla="*/ 32 w 35"/>
                  <a:gd name="T51" fmla="*/ 36 h 53"/>
                  <a:gd name="T52" fmla="*/ 29 w 35"/>
                  <a:gd name="T53" fmla="*/ 34 h 53"/>
                  <a:gd name="T54" fmla="*/ 30 w 35"/>
                  <a:gd name="T55" fmla="*/ 34 h 53"/>
                  <a:gd name="T56" fmla="*/ 30 w 35"/>
                  <a:gd name="T57" fmla="*/ 33 h 53"/>
                  <a:gd name="T58" fmla="*/ 28 w 35"/>
                  <a:gd name="T59" fmla="*/ 31 h 53"/>
                  <a:gd name="T60" fmla="*/ 25 w 35"/>
                  <a:gd name="T61" fmla="*/ 30 h 53"/>
                  <a:gd name="T62" fmla="*/ 30 w 35"/>
                  <a:gd name="T63" fmla="*/ 28 h 53"/>
                  <a:gd name="T64" fmla="*/ 30 w 35"/>
                  <a:gd name="T65" fmla="*/ 25 h 53"/>
                  <a:gd name="T66" fmla="*/ 24 w 35"/>
                  <a:gd name="T67" fmla="*/ 25 h 53"/>
                  <a:gd name="T68" fmla="*/ 22 w 35"/>
                  <a:gd name="T69" fmla="*/ 22 h 53"/>
                  <a:gd name="T70" fmla="*/ 20 w 35"/>
                  <a:gd name="T71" fmla="*/ 17 h 53"/>
                  <a:gd name="T72" fmla="*/ 20 w 35"/>
                  <a:gd name="T73" fmla="*/ 16 h 53"/>
                  <a:gd name="T74" fmla="*/ 19 w 35"/>
                  <a:gd name="T75" fmla="*/ 11 h 53"/>
                  <a:gd name="T76" fmla="*/ 13 w 35"/>
                  <a:gd name="T77" fmla="*/ 13 h 53"/>
                  <a:gd name="T78" fmla="*/ 22 w 35"/>
                  <a:gd name="T7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53">
                    <a:moveTo>
                      <a:pt x="23" y="6"/>
                    </a:moveTo>
                    <a:cubicBezTo>
                      <a:pt x="22" y="5"/>
                      <a:pt x="21" y="4"/>
                      <a:pt x="17" y="3"/>
                    </a:cubicBezTo>
                    <a:cubicBezTo>
                      <a:pt x="19" y="3"/>
                      <a:pt x="19" y="3"/>
                      <a:pt x="19" y="3"/>
                    </a:cubicBezTo>
                    <a:cubicBezTo>
                      <a:pt x="18" y="2"/>
                      <a:pt x="15" y="0"/>
                      <a:pt x="11" y="1"/>
                    </a:cubicBezTo>
                    <a:cubicBezTo>
                      <a:pt x="13" y="1"/>
                      <a:pt x="13" y="1"/>
                      <a:pt x="13" y="1"/>
                    </a:cubicBezTo>
                    <a:cubicBezTo>
                      <a:pt x="16" y="3"/>
                      <a:pt x="9" y="2"/>
                      <a:pt x="7" y="3"/>
                    </a:cubicBezTo>
                    <a:cubicBezTo>
                      <a:pt x="8" y="4"/>
                      <a:pt x="17" y="5"/>
                      <a:pt x="14" y="6"/>
                    </a:cubicBezTo>
                    <a:cubicBezTo>
                      <a:pt x="15" y="6"/>
                      <a:pt x="12" y="6"/>
                      <a:pt x="10" y="6"/>
                    </a:cubicBezTo>
                    <a:cubicBezTo>
                      <a:pt x="10" y="7"/>
                      <a:pt x="16" y="8"/>
                      <a:pt x="17" y="8"/>
                    </a:cubicBezTo>
                    <a:cubicBezTo>
                      <a:pt x="0" y="8"/>
                      <a:pt x="22" y="11"/>
                      <a:pt x="11" y="12"/>
                    </a:cubicBezTo>
                    <a:cubicBezTo>
                      <a:pt x="12" y="13"/>
                      <a:pt x="11" y="14"/>
                      <a:pt x="14" y="15"/>
                    </a:cubicBezTo>
                    <a:cubicBezTo>
                      <a:pt x="10" y="15"/>
                      <a:pt x="14" y="16"/>
                      <a:pt x="9" y="16"/>
                    </a:cubicBezTo>
                    <a:cubicBezTo>
                      <a:pt x="19" y="16"/>
                      <a:pt x="5" y="20"/>
                      <a:pt x="17" y="19"/>
                    </a:cubicBezTo>
                    <a:cubicBezTo>
                      <a:pt x="14" y="21"/>
                      <a:pt x="18" y="19"/>
                      <a:pt x="15" y="21"/>
                    </a:cubicBezTo>
                    <a:cubicBezTo>
                      <a:pt x="14" y="21"/>
                      <a:pt x="14" y="21"/>
                      <a:pt x="14" y="21"/>
                    </a:cubicBezTo>
                    <a:cubicBezTo>
                      <a:pt x="11" y="22"/>
                      <a:pt x="19" y="22"/>
                      <a:pt x="13" y="23"/>
                    </a:cubicBezTo>
                    <a:cubicBezTo>
                      <a:pt x="12" y="24"/>
                      <a:pt x="17" y="23"/>
                      <a:pt x="20" y="23"/>
                    </a:cubicBezTo>
                    <a:cubicBezTo>
                      <a:pt x="19" y="25"/>
                      <a:pt x="17" y="24"/>
                      <a:pt x="12" y="26"/>
                    </a:cubicBezTo>
                    <a:cubicBezTo>
                      <a:pt x="18" y="25"/>
                      <a:pt x="15" y="26"/>
                      <a:pt x="18" y="27"/>
                    </a:cubicBezTo>
                    <a:cubicBezTo>
                      <a:pt x="19" y="26"/>
                      <a:pt x="20" y="25"/>
                      <a:pt x="22" y="26"/>
                    </a:cubicBezTo>
                    <a:cubicBezTo>
                      <a:pt x="21" y="27"/>
                      <a:pt x="26" y="26"/>
                      <a:pt x="28" y="28"/>
                    </a:cubicBezTo>
                    <a:cubicBezTo>
                      <a:pt x="22" y="29"/>
                      <a:pt x="28" y="26"/>
                      <a:pt x="23" y="28"/>
                    </a:cubicBezTo>
                    <a:cubicBezTo>
                      <a:pt x="19" y="28"/>
                      <a:pt x="20" y="27"/>
                      <a:pt x="15" y="27"/>
                    </a:cubicBezTo>
                    <a:cubicBezTo>
                      <a:pt x="15" y="28"/>
                      <a:pt x="16" y="30"/>
                      <a:pt x="19" y="31"/>
                    </a:cubicBezTo>
                    <a:cubicBezTo>
                      <a:pt x="18" y="32"/>
                      <a:pt x="16" y="31"/>
                      <a:pt x="15" y="32"/>
                    </a:cubicBezTo>
                    <a:cubicBezTo>
                      <a:pt x="12" y="34"/>
                      <a:pt x="22" y="33"/>
                      <a:pt x="20" y="34"/>
                    </a:cubicBezTo>
                    <a:cubicBezTo>
                      <a:pt x="16" y="35"/>
                      <a:pt x="16" y="35"/>
                      <a:pt x="16" y="35"/>
                    </a:cubicBezTo>
                    <a:cubicBezTo>
                      <a:pt x="21" y="34"/>
                      <a:pt x="15" y="37"/>
                      <a:pt x="18" y="38"/>
                    </a:cubicBezTo>
                    <a:cubicBezTo>
                      <a:pt x="22" y="37"/>
                      <a:pt x="22" y="37"/>
                      <a:pt x="22" y="37"/>
                    </a:cubicBezTo>
                    <a:cubicBezTo>
                      <a:pt x="14" y="39"/>
                      <a:pt x="27" y="38"/>
                      <a:pt x="21" y="40"/>
                    </a:cubicBezTo>
                    <a:cubicBezTo>
                      <a:pt x="27" y="39"/>
                      <a:pt x="30" y="39"/>
                      <a:pt x="31" y="40"/>
                    </a:cubicBezTo>
                    <a:cubicBezTo>
                      <a:pt x="26" y="41"/>
                      <a:pt x="26" y="41"/>
                      <a:pt x="26" y="41"/>
                    </a:cubicBezTo>
                    <a:cubicBezTo>
                      <a:pt x="29" y="39"/>
                      <a:pt x="20" y="42"/>
                      <a:pt x="17" y="41"/>
                    </a:cubicBezTo>
                    <a:cubicBezTo>
                      <a:pt x="20" y="42"/>
                      <a:pt x="17" y="44"/>
                      <a:pt x="21" y="43"/>
                    </a:cubicBezTo>
                    <a:cubicBezTo>
                      <a:pt x="17" y="44"/>
                      <a:pt x="17" y="44"/>
                      <a:pt x="17" y="44"/>
                    </a:cubicBezTo>
                    <a:cubicBezTo>
                      <a:pt x="17" y="46"/>
                      <a:pt x="27" y="42"/>
                      <a:pt x="23" y="45"/>
                    </a:cubicBezTo>
                    <a:cubicBezTo>
                      <a:pt x="20" y="46"/>
                      <a:pt x="20" y="46"/>
                      <a:pt x="20" y="46"/>
                    </a:cubicBezTo>
                    <a:cubicBezTo>
                      <a:pt x="21" y="48"/>
                      <a:pt x="17" y="53"/>
                      <a:pt x="24" y="52"/>
                    </a:cubicBezTo>
                    <a:cubicBezTo>
                      <a:pt x="27" y="51"/>
                      <a:pt x="32" y="48"/>
                      <a:pt x="34" y="47"/>
                    </a:cubicBezTo>
                    <a:cubicBezTo>
                      <a:pt x="32" y="47"/>
                      <a:pt x="27" y="48"/>
                      <a:pt x="25" y="48"/>
                    </a:cubicBezTo>
                    <a:cubicBezTo>
                      <a:pt x="29" y="46"/>
                      <a:pt x="29" y="46"/>
                      <a:pt x="29" y="46"/>
                    </a:cubicBezTo>
                    <a:cubicBezTo>
                      <a:pt x="26" y="47"/>
                      <a:pt x="24" y="47"/>
                      <a:pt x="22" y="48"/>
                    </a:cubicBezTo>
                    <a:cubicBezTo>
                      <a:pt x="19" y="49"/>
                      <a:pt x="26" y="46"/>
                      <a:pt x="23" y="47"/>
                    </a:cubicBezTo>
                    <a:cubicBezTo>
                      <a:pt x="28" y="45"/>
                      <a:pt x="28" y="45"/>
                      <a:pt x="32" y="44"/>
                    </a:cubicBezTo>
                    <a:cubicBezTo>
                      <a:pt x="30" y="44"/>
                      <a:pt x="30" y="44"/>
                      <a:pt x="30" y="44"/>
                    </a:cubicBezTo>
                    <a:cubicBezTo>
                      <a:pt x="32" y="43"/>
                      <a:pt x="31" y="43"/>
                      <a:pt x="33" y="42"/>
                    </a:cubicBezTo>
                    <a:cubicBezTo>
                      <a:pt x="27" y="43"/>
                      <a:pt x="35" y="40"/>
                      <a:pt x="32" y="40"/>
                    </a:cubicBezTo>
                    <a:cubicBezTo>
                      <a:pt x="31" y="41"/>
                      <a:pt x="31" y="41"/>
                      <a:pt x="31" y="41"/>
                    </a:cubicBezTo>
                    <a:cubicBezTo>
                      <a:pt x="29" y="42"/>
                      <a:pt x="29" y="41"/>
                      <a:pt x="28" y="41"/>
                    </a:cubicBezTo>
                    <a:cubicBezTo>
                      <a:pt x="32" y="40"/>
                      <a:pt x="31" y="40"/>
                      <a:pt x="33" y="39"/>
                    </a:cubicBezTo>
                    <a:cubicBezTo>
                      <a:pt x="30" y="39"/>
                      <a:pt x="25" y="40"/>
                      <a:pt x="25" y="39"/>
                    </a:cubicBezTo>
                    <a:cubicBezTo>
                      <a:pt x="30" y="38"/>
                      <a:pt x="27" y="37"/>
                      <a:pt x="32" y="36"/>
                    </a:cubicBezTo>
                    <a:cubicBezTo>
                      <a:pt x="27" y="37"/>
                      <a:pt x="30" y="35"/>
                      <a:pt x="27" y="35"/>
                    </a:cubicBezTo>
                    <a:cubicBezTo>
                      <a:pt x="26" y="35"/>
                      <a:pt x="26" y="35"/>
                      <a:pt x="29" y="34"/>
                    </a:cubicBezTo>
                    <a:cubicBezTo>
                      <a:pt x="30" y="34"/>
                      <a:pt x="30" y="34"/>
                      <a:pt x="30" y="34"/>
                    </a:cubicBezTo>
                    <a:cubicBezTo>
                      <a:pt x="30" y="34"/>
                      <a:pt x="30" y="34"/>
                      <a:pt x="30" y="34"/>
                    </a:cubicBezTo>
                    <a:cubicBezTo>
                      <a:pt x="31" y="33"/>
                      <a:pt x="31" y="33"/>
                      <a:pt x="31" y="33"/>
                    </a:cubicBezTo>
                    <a:cubicBezTo>
                      <a:pt x="31" y="33"/>
                      <a:pt x="27" y="34"/>
                      <a:pt x="30" y="33"/>
                    </a:cubicBezTo>
                    <a:cubicBezTo>
                      <a:pt x="31" y="33"/>
                      <a:pt x="31" y="33"/>
                      <a:pt x="32" y="33"/>
                    </a:cubicBezTo>
                    <a:cubicBezTo>
                      <a:pt x="33" y="32"/>
                      <a:pt x="23" y="33"/>
                      <a:pt x="28" y="31"/>
                    </a:cubicBezTo>
                    <a:cubicBezTo>
                      <a:pt x="26" y="31"/>
                      <a:pt x="25" y="30"/>
                      <a:pt x="20" y="31"/>
                    </a:cubicBezTo>
                    <a:cubicBezTo>
                      <a:pt x="22" y="31"/>
                      <a:pt x="26" y="30"/>
                      <a:pt x="25" y="30"/>
                    </a:cubicBezTo>
                    <a:cubicBezTo>
                      <a:pt x="20" y="30"/>
                      <a:pt x="27" y="28"/>
                      <a:pt x="24" y="28"/>
                    </a:cubicBezTo>
                    <a:cubicBezTo>
                      <a:pt x="29" y="28"/>
                      <a:pt x="25" y="28"/>
                      <a:pt x="30" y="28"/>
                    </a:cubicBezTo>
                    <a:cubicBezTo>
                      <a:pt x="32" y="27"/>
                      <a:pt x="25" y="27"/>
                      <a:pt x="26" y="26"/>
                    </a:cubicBezTo>
                    <a:cubicBezTo>
                      <a:pt x="30" y="25"/>
                      <a:pt x="30" y="25"/>
                      <a:pt x="30" y="25"/>
                    </a:cubicBezTo>
                    <a:cubicBezTo>
                      <a:pt x="28" y="25"/>
                      <a:pt x="24" y="25"/>
                      <a:pt x="28" y="25"/>
                    </a:cubicBezTo>
                    <a:cubicBezTo>
                      <a:pt x="24" y="25"/>
                      <a:pt x="24" y="25"/>
                      <a:pt x="24" y="25"/>
                    </a:cubicBezTo>
                    <a:cubicBezTo>
                      <a:pt x="26" y="24"/>
                      <a:pt x="25" y="23"/>
                      <a:pt x="29" y="22"/>
                    </a:cubicBezTo>
                    <a:cubicBezTo>
                      <a:pt x="22" y="22"/>
                      <a:pt x="22" y="22"/>
                      <a:pt x="22" y="22"/>
                    </a:cubicBezTo>
                    <a:cubicBezTo>
                      <a:pt x="29" y="20"/>
                      <a:pt x="23" y="19"/>
                      <a:pt x="17" y="19"/>
                    </a:cubicBezTo>
                    <a:cubicBezTo>
                      <a:pt x="17" y="18"/>
                      <a:pt x="18" y="17"/>
                      <a:pt x="20" y="17"/>
                    </a:cubicBezTo>
                    <a:cubicBezTo>
                      <a:pt x="22" y="18"/>
                      <a:pt x="22" y="18"/>
                      <a:pt x="22" y="18"/>
                    </a:cubicBezTo>
                    <a:cubicBezTo>
                      <a:pt x="22" y="17"/>
                      <a:pt x="26" y="16"/>
                      <a:pt x="20" y="16"/>
                    </a:cubicBezTo>
                    <a:cubicBezTo>
                      <a:pt x="19" y="15"/>
                      <a:pt x="24" y="15"/>
                      <a:pt x="25" y="15"/>
                    </a:cubicBezTo>
                    <a:cubicBezTo>
                      <a:pt x="17" y="14"/>
                      <a:pt x="31" y="11"/>
                      <a:pt x="19" y="11"/>
                    </a:cubicBezTo>
                    <a:cubicBezTo>
                      <a:pt x="19" y="11"/>
                      <a:pt x="16" y="12"/>
                      <a:pt x="17" y="13"/>
                    </a:cubicBezTo>
                    <a:cubicBezTo>
                      <a:pt x="16" y="13"/>
                      <a:pt x="13" y="13"/>
                      <a:pt x="13" y="13"/>
                    </a:cubicBezTo>
                    <a:cubicBezTo>
                      <a:pt x="12" y="12"/>
                      <a:pt x="17" y="11"/>
                      <a:pt x="15" y="10"/>
                    </a:cubicBezTo>
                    <a:cubicBezTo>
                      <a:pt x="22" y="10"/>
                      <a:pt x="22" y="10"/>
                      <a:pt x="22" y="10"/>
                    </a:cubicBezTo>
                    <a:cubicBezTo>
                      <a:pt x="30" y="9"/>
                      <a:pt x="12" y="6"/>
                      <a:pt x="23" y="6"/>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4" name="Freeform 132"/>
              <p:cNvSpPr/>
              <p:nvPr/>
            </p:nvSpPr>
            <p:spPr bwMode="auto">
              <a:xfrm>
                <a:off x="4523" y="2989"/>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5" name="Freeform 133"/>
              <p:cNvSpPr/>
              <p:nvPr/>
            </p:nvSpPr>
            <p:spPr bwMode="auto">
              <a:xfrm>
                <a:off x="4523" y="2989"/>
                <a:ext cx="1"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0" y="0"/>
                      <a:pt x="0" y="0"/>
                      <a:pt x="1" y="0"/>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6" name="Freeform 134"/>
              <p:cNvSpPr/>
              <p:nvPr/>
            </p:nvSpPr>
            <p:spPr bwMode="auto">
              <a:xfrm>
                <a:off x="4522" y="2976"/>
                <a:ext cx="1" cy="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1"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7" name="Freeform 135"/>
              <p:cNvSpPr/>
              <p:nvPr/>
            </p:nvSpPr>
            <p:spPr bwMode="auto">
              <a:xfrm>
                <a:off x="4520" y="2976"/>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8" name="Freeform 136"/>
              <p:cNvSpPr/>
              <p:nvPr/>
            </p:nvSpPr>
            <p:spPr bwMode="auto">
              <a:xfrm>
                <a:off x="4507" y="2948"/>
                <a:ext cx="19" cy="28"/>
              </a:xfrm>
              <a:custGeom>
                <a:avLst/>
                <a:gdLst>
                  <a:gd name="T0" fmla="*/ 18 w 23"/>
                  <a:gd name="T1" fmla="*/ 10 h 34"/>
                  <a:gd name="T2" fmla="*/ 16 w 23"/>
                  <a:gd name="T3" fmla="*/ 6 h 34"/>
                  <a:gd name="T4" fmla="*/ 19 w 23"/>
                  <a:gd name="T5" fmla="*/ 7 h 34"/>
                  <a:gd name="T6" fmla="*/ 16 w 23"/>
                  <a:gd name="T7" fmla="*/ 0 h 34"/>
                  <a:gd name="T8" fmla="*/ 10 w 23"/>
                  <a:gd name="T9" fmla="*/ 18 h 34"/>
                  <a:gd name="T10" fmla="*/ 7 w 23"/>
                  <a:gd name="T11" fmla="*/ 16 h 34"/>
                  <a:gd name="T12" fmla="*/ 11 w 23"/>
                  <a:gd name="T13" fmla="*/ 23 h 34"/>
                  <a:gd name="T14" fmla="*/ 5 w 23"/>
                  <a:gd name="T15" fmla="*/ 21 h 34"/>
                  <a:gd name="T16" fmla="*/ 6 w 23"/>
                  <a:gd name="T17" fmla="*/ 25 h 34"/>
                  <a:gd name="T18" fmla="*/ 9 w 23"/>
                  <a:gd name="T19" fmla="*/ 26 h 34"/>
                  <a:gd name="T20" fmla="*/ 7 w 23"/>
                  <a:gd name="T21" fmla="*/ 26 h 34"/>
                  <a:gd name="T22" fmla="*/ 9 w 23"/>
                  <a:gd name="T23" fmla="*/ 26 h 34"/>
                  <a:gd name="T24" fmla="*/ 9 w 23"/>
                  <a:gd name="T25" fmla="*/ 28 h 34"/>
                  <a:gd name="T26" fmla="*/ 8 w 23"/>
                  <a:gd name="T27" fmla="*/ 28 h 34"/>
                  <a:gd name="T28" fmla="*/ 10 w 23"/>
                  <a:gd name="T29" fmla="*/ 30 h 34"/>
                  <a:gd name="T30" fmla="*/ 6 w 23"/>
                  <a:gd name="T31" fmla="*/ 29 h 34"/>
                  <a:gd name="T32" fmla="*/ 11 w 23"/>
                  <a:gd name="T33" fmla="*/ 34 h 34"/>
                  <a:gd name="T34" fmla="*/ 15 w 23"/>
                  <a:gd name="T35" fmla="*/ 34 h 34"/>
                  <a:gd name="T36" fmla="*/ 12 w 23"/>
                  <a:gd name="T37" fmla="*/ 31 h 34"/>
                  <a:gd name="T38" fmla="*/ 12 w 23"/>
                  <a:gd name="T39" fmla="*/ 31 h 34"/>
                  <a:gd name="T40" fmla="*/ 10 w 23"/>
                  <a:gd name="T41" fmla="*/ 29 h 34"/>
                  <a:gd name="T42" fmla="*/ 16 w 23"/>
                  <a:gd name="T43" fmla="*/ 31 h 34"/>
                  <a:gd name="T44" fmla="*/ 20 w 23"/>
                  <a:gd name="T45" fmla="*/ 29 h 34"/>
                  <a:gd name="T46" fmla="*/ 20 w 23"/>
                  <a:gd name="T47" fmla="*/ 29 h 34"/>
                  <a:gd name="T48" fmla="*/ 19 w 23"/>
                  <a:gd name="T49" fmla="*/ 27 h 34"/>
                  <a:gd name="T50" fmla="*/ 16 w 23"/>
                  <a:gd name="T51" fmla="*/ 28 h 34"/>
                  <a:gd name="T52" fmla="*/ 9 w 23"/>
                  <a:gd name="T53" fmla="*/ 25 h 34"/>
                  <a:gd name="T54" fmla="*/ 10 w 23"/>
                  <a:gd name="T55" fmla="*/ 24 h 34"/>
                  <a:gd name="T56" fmla="*/ 15 w 23"/>
                  <a:gd name="T57" fmla="*/ 26 h 34"/>
                  <a:gd name="T58" fmla="*/ 13 w 23"/>
                  <a:gd name="T59" fmla="*/ 25 h 34"/>
                  <a:gd name="T60" fmla="*/ 19 w 23"/>
                  <a:gd name="T61" fmla="*/ 25 h 34"/>
                  <a:gd name="T62" fmla="*/ 13 w 23"/>
                  <a:gd name="T63" fmla="*/ 24 h 34"/>
                  <a:gd name="T64" fmla="*/ 15 w 23"/>
                  <a:gd name="T65" fmla="*/ 18 h 34"/>
                  <a:gd name="T66" fmla="*/ 18 w 23"/>
                  <a:gd name="T67" fmla="*/ 20 h 34"/>
                  <a:gd name="T68" fmla="*/ 14 w 23"/>
                  <a:gd name="T69" fmla="*/ 18 h 34"/>
                  <a:gd name="T70" fmla="*/ 17 w 23"/>
                  <a:gd name="T71" fmla="*/ 15 h 34"/>
                  <a:gd name="T72" fmla="*/ 15 w 23"/>
                  <a:gd name="T73" fmla="*/ 14 h 34"/>
                  <a:gd name="T74" fmla="*/ 17 w 23"/>
                  <a:gd name="T75" fmla="*/ 11 h 34"/>
                  <a:gd name="T76" fmla="*/ 17 w 23"/>
                  <a:gd name="T77" fmla="*/ 11 h 34"/>
                  <a:gd name="T78" fmla="*/ 13 w 23"/>
                  <a:gd name="T79" fmla="*/ 6 h 34"/>
                  <a:gd name="T80" fmla="*/ 18 w 23"/>
                  <a:gd name="T81"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34">
                    <a:moveTo>
                      <a:pt x="18" y="10"/>
                    </a:moveTo>
                    <a:cubicBezTo>
                      <a:pt x="16" y="6"/>
                      <a:pt x="16" y="6"/>
                      <a:pt x="16" y="6"/>
                    </a:cubicBezTo>
                    <a:cubicBezTo>
                      <a:pt x="18" y="8"/>
                      <a:pt x="17" y="4"/>
                      <a:pt x="19" y="7"/>
                    </a:cubicBezTo>
                    <a:cubicBezTo>
                      <a:pt x="16" y="3"/>
                      <a:pt x="22" y="5"/>
                      <a:pt x="16" y="0"/>
                    </a:cubicBezTo>
                    <a:cubicBezTo>
                      <a:pt x="12" y="6"/>
                      <a:pt x="5" y="10"/>
                      <a:pt x="10" y="18"/>
                    </a:cubicBezTo>
                    <a:cubicBezTo>
                      <a:pt x="7" y="16"/>
                      <a:pt x="7" y="16"/>
                      <a:pt x="7" y="16"/>
                    </a:cubicBezTo>
                    <a:cubicBezTo>
                      <a:pt x="12" y="21"/>
                      <a:pt x="0" y="18"/>
                      <a:pt x="11" y="23"/>
                    </a:cubicBezTo>
                    <a:cubicBezTo>
                      <a:pt x="5" y="21"/>
                      <a:pt x="5" y="21"/>
                      <a:pt x="5" y="21"/>
                    </a:cubicBezTo>
                    <a:cubicBezTo>
                      <a:pt x="2" y="22"/>
                      <a:pt x="13" y="26"/>
                      <a:pt x="6" y="25"/>
                    </a:cubicBezTo>
                    <a:cubicBezTo>
                      <a:pt x="9" y="26"/>
                      <a:pt x="9" y="26"/>
                      <a:pt x="9" y="26"/>
                    </a:cubicBezTo>
                    <a:cubicBezTo>
                      <a:pt x="7" y="26"/>
                      <a:pt x="7" y="26"/>
                      <a:pt x="7" y="26"/>
                    </a:cubicBezTo>
                    <a:cubicBezTo>
                      <a:pt x="9" y="26"/>
                      <a:pt x="9" y="26"/>
                      <a:pt x="9" y="26"/>
                    </a:cubicBezTo>
                    <a:cubicBezTo>
                      <a:pt x="11" y="28"/>
                      <a:pt x="11" y="28"/>
                      <a:pt x="9" y="28"/>
                    </a:cubicBezTo>
                    <a:cubicBezTo>
                      <a:pt x="7" y="28"/>
                      <a:pt x="8" y="28"/>
                      <a:pt x="8" y="28"/>
                    </a:cubicBezTo>
                    <a:cubicBezTo>
                      <a:pt x="5" y="28"/>
                      <a:pt x="10" y="29"/>
                      <a:pt x="10" y="30"/>
                    </a:cubicBezTo>
                    <a:cubicBezTo>
                      <a:pt x="8" y="30"/>
                      <a:pt x="7" y="29"/>
                      <a:pt x="6" y="29"/>
                    </a:cubicBezTo>
                    <a:cubicBezTo>
                      <a:pt x="8" y="31"/>
                      <a:pt x="2" y="31"/>
                      <a:pt x="11" y="34"/>
                    </a:cubicBezTo>
                    <a:cubicBezTo>
                      <a:pt x="13" y="34"/>
                      <a:pt x="14" y="34"/>
                      <a:pt x="15" y="34"/>
                    </a:cubicBezTo>
                    <a:cubicBezTo>
                      <a:pt x="18" y="34"/>
                      <a:pt x="14" y="32"/>
                      <a:pt x="12" y="31"/>
                    </a:cubicBezTo>
                    <a:cubicBezTo>
                      <a:pt x="12" y="31"/>
                      <a:pt x="12" y="31"/>
                      <a:pt x="12" y="31"/>
                    </a:cubicBezTo>
                    <a:cubicBezTo>
                      <a:pt x="3" y="29"/>
                      <a:pt x="14" y="31"/>
                      <a:pt x="10" y="29"/>
                    </a:cubicBezTo>
                    <a:cubicBezTo>
                      <a:pt x="14" y="30"/>
                      <a:pt x="14" y="30"/>
                      <a:pt x="16" y="31"/>
                    </a:cubicBezTo>
                    <a:cubicBezTo>
                      <a:pt x="23" y="31"/>
                      <a:pt x="11" y="28"/>
                      <a:pt x="20" y="29"/>
                    </a:cubicBezTo>
                    <a:cubicBezTo>
                      <a:pt x="20" y="29"/>
                      <a:pt x="20" y="29"/>
                      <a:pt x="20" y="29"/>
                    </a:cubicBezTo>
                    <a:cubicBezTo>
                      <a:pt x="21" y="29"/>
                      <a:pt x="19" y="28"/>
                      <a:pt x="19" y="27"/>
                    </a:cubicBezTo>
                    <a:cubicBezTo>
                      <a:pt x="16" y="28"/>
                      <a:pt x="16" y="28"/>
                      <a:pt x="16" y="28"/>
                    </a:cubicBezTo>
                    <a:cubicBezTo>
                      <a:pt x="15" y="27"/>
                      <a:pt x="11" y="26"/>
                      <a:pt x="9" y="25"/>
                    </a:cubicBezTo>
                    <a:cubicBezTo>
                      <a:pt x="14" y="26"/>
                      <a:pt x="7" y="24"/>
                      <a:pt x="10" y="24"/>
                    </a:cubicBezTo>
                    <a:cubicBezTo>
                      <a:pt x="13" y="25"/>
                      <a:pt x="13" y="26"/>
                      <a:pt x="15" y="26"/>
                    </a:cubicBezTo>
                    <a:cubicBezTo>
                      <a:pt x="13" y="25"/>
                      <a:pt x="13" y="25"/>
                      <a:pt x="13" y="25"/>
                    </a:cubicBezTo>
                    <a:cubicBezTo>
                      <a:pt x="13" y="24"/>
                      <a:pt x="17" y="25"/>
                      <a:pt x="19" y="25"/>
                    </a:cubicBezTo>
                    <a:cubicBezTo>
                      <a:pt x="16" y="24"/>
                      <a:pt x="17" y="25"/>
                      <a:pt x="13" y="24"/>
                    </a:cubicBezTo>
                    <a:cubicBezTo>
                      <a:pt x="18" y="24"/>
                      <a:pt x="18" y="21"/>
                      <a:pt x="15" y="18"/>
                    </a:cubicBezTo>
                    <a:cubicBezTo>
                      <a:pt x="15" y="19"/>
                      <a:pt x="18" y="20"/>
                      <a:pt x="18" y="20"/>
                    </a:cubicBezTo>
                    <a:cubicBezTo>
                      <a:pt x="19" y="20"/>
                      <a:pt x="17" y="19"/>
                      <a:pt x="14" y="18"/>
                    </a:cubicBezTo>
                    <a:cubicBezTo>
                      <a:pt x="12" y="16"/>
                      <a:pt x="15" y="15"/>
                      <a:pt x="17" y="15"/>
                    </a:cubicBezTo>
                    <a:cubicBezTo>
                      <a:pt x="15" y="14"/>
                      <a:pt x="15" y="14"/>
                      <a:pt x="15" y="14"/>
                    </a:cubicBezTo>
                    <a:cubicBezTo>
                      <a:pt x="11" y="11"/>
                      <a:pt x="18" y="14"/>
                      <a:pt x="17" y="11"/>
                    </a:cubicBezTo>
                    <a:cubicBezTo>
                      <a:pt x="17" y="11"/>
                      <a:pt x="17" y="11"/>
                      <a:pt x="17" y="11"/>
                    </a:cubicBezTo>
                    <a:cubicBezTo>
                      <a:pt x="17" y="10"/>
                      <a:pt x="11" y="6"/>
                      <a:pt x="13" y="6"/>
                    </a:cubicBezTo>
                    <a:cubicBezTo>
                      <a:pt x="16" y="8"/>
                      <a:pt x="15" y="8"/>
                      <a:pt x="18" y="1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89" name="Freeform 137"/>
              <p:cNvSpPr/>
              <p:nvPr/>
            </p:nvSpPr>
            <p:spPr bwMode="auto">
              <a:xfrm>
                <a:off x="4519" y="2946"/>
                <a:ext cx="5" cy="5"/>
              </a:xfrm>
              <a:custGeom>
                <a:avLst/>
                <a:gdLst>
                  <a:gd name="T0" fmla="*/ 3 w 6"/>
                  <a:gd name="T1" fmla="*/ 3 h 6"/>
                  <a:gd name="T2" fmla="*/ 5 w 6"/>
                  <a:gd name="T3" fmla="*/ 6 h 6"/>
                  <a:gd name="T4" fmla="*/ 2 w 6"/>
                  <a:gd name="T5" fmla="*/ 0 h 6"/>
                  <a:gd name="T6" fmla="*/ 2 w 6"/>
                  <a:gd name="T7" fmla="*/ 2 h 6"/>
                  <a:gd name="T8" fmla="*/ 3 w 6"/>
                  <a:gd name="T9" fmla="*/ 3 h 6"/>
                </a:gdLst>
                <a:ahLst/>
                <a:cxnLst>
                  <a:cxn ang="0">
                    <a:pos x="T0" y="T1"/>
                  </a:cxn>
                  <a:cxn ang="0">
                    <a:pos x="T2" y="T3"/>
                  </a:cxn>
                  <a:cxn ang="0">
                    <a:pos x="T4" y="T5"/>
                  </a:cxn>
                  <a:cxn ang="0">
                    <a:pos x="T6" y="T7"/>
                  </a:cxn>
                  <a:cxn ang="0">
                    <a:pos x="T8" y="T9"/>
                  </a:cxn>
                </a:cxnLst>
                <a:rect l="0" t="0" r="r" b="b"/>
                <a:pathLst>
                  <a:path w="6" h="6">
                    <a:moveTo>
                      <a:pt x="3" y="3"/>
                    </a:moveTo>
                    <a:cubicBezTo>
                      <a:pt x="5" y="6"/>
                      <a:pt x="5" y="6"/>
                      <a:pt x="5" y="6"/>
                    </a:cubicBezTo>
                    <a:cubicBezTo>
                      <a:pt x="6" y="6"/>
                      <a:pt x="4" y="2"/>
                      <a:pt x="2" y="0"/>
                    </a:cubicBezTo>
                    <a:cubicBezTo>
                      <a:pt x="2" y="1"/>
                      <a:pt x="0" y="0"/>
                      <a:pt x="2" y="2"/>
                    </a:cubicBezTo>
                    <a:cubicBezTo>
                      <a:pt x="2" y="2"/>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0" name="Freeform 138"/>
              <p:cNvSpPr/>
              <p:nvPr/>
            </p:nvSpPr>
            <p:spPr bwMode="auto">
              <a:xfrm>
                <a:off x="4520" y="2934"/>
                <a:ext cx="21" cy="17"/>
              </a:xfrm>
              <a:custGeom>
                <a:avLst/>
                <a:gdLst>
                  <a:gd name="T0" fmla="*/ 16 w 26"/>
                  <a:gd name="T1" fmla="*/ 11 h 21"/>
                  <a:gd name="T2" fmla="*/ 16 w 26"/>
                  <a:gd name="T3" fmla="*/ 7 h 21"/>
                  <a:gd name="T4" fmla="*/ 5 w 26"/>
                  <a:gd name="T5" fmla="*/ 8 h 21"/>
                  <a:gd name="T6" fmla="*/ 6 w 26"/>
                  <a:gd name="T7" fmla="*/ 16 h 21"/>
                  <a:gd name="T8" fmla="*/ 3 w 26"/>
                  <a:gd name="T9" fmla="*/ 12 h 21"/>
                  <a:gd name="T10" fmla="*/ 4 w 26"/>
                  <a:gd name="T11" fmla="*/ 18 h 21"/>
                  <a:gd name="T12" fmla="*/ 4 w 26"/>
                  <a:gd name="T13" fmla="*/ 16 h 21"/>
                  <a:gd name="T14" fmla="*/ 5 w 26"/>
                  <a:gd name="T15" fmla="*/ 18 h 21"/>
                  <a:gd name="T16" fmla="*/ 6 w 26"/>
                  <a:gd name="T17" fmla="*/ 16 h 21"/>
                  <a:gd name="T18" fmla="*/ 7 w 26"/>
                  <a:gd name="T19" fmla="*/ 19 h 21"/>
                  <a:gd name="T20" fmla="*/ 7 w 26"/>
                  <a:gd name="T21" fmla="*/ 12 h 21"/>
                  <a:gd name="T22" fmla="*/ 10 w 26"/>
                  <a:gd name="T23" fmla="*/ 17 h 21"/>
                  <a:gd name="T24" fmla="*/ 14 w 26"/>
                  <a:gd name="T25" fmla="*/ 18 h 21"/>
                  <a:gd name="T26" fmla="*/ 13 w 26"/>
                  <a:gd name="T27" fmla="*/ 16 h 21"/>
                  <a:gd name="T28" fmla="*/ 11 w 26"/>
                  <a:gd name="T29" fmla="*/ 12 h 21"/>
                  <a:gd name="T30" fmla="*/ 14 w 26"/>
                  <a:gd name="T31" fmla="*/ 18 h 21"/>
                  <a:gd name="T32" fmla="*/ 21 w 26"/>
                  <a:gd name="T33" fmla="*/ 14 h 21"/>
                  <a:gd name="T34" fmla="*/ 23 w 26"/>
                  <a:gd name="T35" fmla="*/ 7 h 21"/>
                  <a:gd name="T36" fmla="*/ 22 w 26"/>
                  <a:gd name="T37" fmla="*/ 12 h 21"/>
                  <a:gd name="T38" fmla="*/ 23 w 26"/>
                  <a:gd name="T39" fmla="*/ 14 h 21"/>
                  <a:gd name="T40" fmla="*/ 26 w 26"/>
                  <a:gd name="T41" fmla="*/ 4 h 21"/>
                  <a:gd name="T42" fmla="*/ 16 w 26"/>
                  <a:gd name="T4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1">
                    <a:moveTo>
                      <a:pt x="16" y="11"/>
                    </a:moveTo>
                    <a:cubicBezTo>
                      <a:pt x="16" y="7"/>
                      <a:pt x="16" y="7"/>
                      <a:pt x="16" y="7"/>
                    </a:cubicBezTo>
                    <a:cubicBezTo>
                      <a:pt x="12" y="8"/>
                      <a:pt x="8" y="11"/>
                      <a:pt x="5" y="8"/>
                    </a:cubicBezTo>
                    <a:cubicBezTo>
                      <a:pt x="3" y="8"/>
                      <a:pt x="6" y="14"/>
                      <a:pt x="6" y="16"/>
                    </a:cubicBezTo>
                    <a:cubicBezTo>
                      <a:pt x="3" y="12"/>
                      <a:pt x="3" y="12"/>
                      <a:pt x="3" y="12"/>
                    </a:cubicBezTo>
                    <a:cubicBezTo>
                      <a:pt x="4" y="15"/>
                      <a:pt x="0" y="13"/>
                      <a:pt x="4" y="18"/>
                    </a:cubicBezTo>
                    <a:cubicBezTo>
                      <a:pt x="5" y="18"/>
                      <a:pt x="3" y="15"/>
                      <a:pt x="4" y="16"/>
                    </a:cubicBezTo>
                    <a:cubicBezTo>
                      <a:pt x="5" y="18"/>
                      <a:pt x="5" y="18"/>
                      <a:pt x="5" y="18"/>
                    </a:cubicBezTo>
                    <a:cubicBezTo>
                      <a:pt x="6" y="16"/>
                      <a:pt x="6" y="16"/>
                      <a:pt x="6" y="16"/>
                    </a:cubicBezTo>
                    <a:cubicBezTo>
                      <a:pt x="7" y="19"/>
                      <a:pt x="7" y="19"/>
                      <a:pt x="7" y="19"/>
                    </a:cubicBezTo>
                    <a:cubicBezTo>
                      <a:pt x="11" y="21"/>
                      <a:pt x="3" y="10"/>
                      <a:pt x="7" y="12"/>
                    </a:cubicBezTo>
                    <a:cubicBezTo>
                      <a:pt x="10" y="17"/>
                      <a:pt x="10" y="17"/>
                      <a:pt x="10" y="17"/>
                    </a:cubicBezTo>
                    <a:cubicBezTo>
                      <a:pt x="11" y="17"/>
                      <a:pt x="12" y="15"/>
                      <a:pt x="14" y="18"/>
                    </a:cubicBezTo>
                    <a:cubicBezTo>
                      <a:pt x="14" y="18"/>
                      <a:pt x="13" y="15"/>
                      <a:pt x="13" y="16"/>
                    </a:cubicBezTo>
                    <a:cubicBezTo>
                      <a:pt x="13" y="16"/>
                      <a:pt x="12" y="14"/>
                      <a:pt x="11" y="12"/>
                    </a:cubicBezTo>
                    <a:cubicBezTo>
                      <a:pt x="13" y="7"/>
                      <a:pt x="12" y="16"/>
                      <a:pt x="14" y="18"/>
                    </a:cubicBezTo>
                    <a:cubicBezTo>
                      <a:pt x="15" y="13"/>
                      <a:pt x="20" y="9"/>
                      <a:pt x="21" y="14"/>
                    </a:cubicBezTo>
                    <a:cubicBezTo>
                      <a:pt x="20" y="11"/>
                      <a:pt x="22" y="7"/>
                      <a:pt x="23" y="7"/>
                    </a:cubicBezTo>
                    <a:cubicBezTo>
                      <a:pt x="24" y="9"/>
                      <a:pt x="22" y="11"/>
                      <a:pt x="22" y="12"/>
                    </a:cubicBezTo>
                    <a:cubicBezTo>
                      <a:pt x="23" y="13"/>
                      <a:pt x="23" y="15"/>
                      <a:pt x="23" y="14"/>
                    </a:cubicBezTo>
                    <a:cubicBezTo>
                      <a:pt x="23" y="10"/>
                      <a:pt x="24" y="6"/>
                      <a:pt x="26" y="4"/>
                    </a:cubicBezTo>
                    <a:cubicBezTo>
                      <a:pt x="23" y="0"/>
                      <a:pt x="19" y="11"/>
                      <a:pt x="16"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1" name="Freeform 139"/>
              <p:cNvSpPr/>
              <p:nvPr/>
            </p:nvSpPr>
            <p:spPr bwMode="auto">
              <a:xfrm>
                <a:off x="4533" y="2939"/>
                <a:ext cx="2" cy="1"/>
              </a:xfrm>
              <a:custGeom>
                <a:avLst/>
                <a:gdLst>
                  <a:gd name="T0" fmla="*/ 1 w 2"/>
                  <a:gd name="T1" fmla="*/ 0 h 1"/>
                  <a:gd name="T2" fmla="*/ 0 w 2"/>
                  <a:gd name="T3" fmla="*/ 1 h 1"/>
                  <a:gd name="T4" fmla="*/ 2 w 2"/>
                  <a:gd name="T5" fmla="*/ 1 h 1"/>
                  <a:gd name="T6" fmla="*/ 1 w 2"/>
                  <a:gd name="T7" fmla="*/ 0 h 1"/>
                </a:gdLst>
                <a:ahLst/>
                <a:cxnLst>
                  <a:cxn ang="0">
                    <a:pos x="T0" y="T1"/>
                  </a:cxn>
                  <a:cxn ang="0">
                    <a:pos x="T2" y="T3"/>
                  </a:cxn>
                  <a:cxn ang="0">
                    <a:pos x="T4" y="T5"/>
                  </a:cxn>
                  <a:cxn ang="0">
                    <a:pos x="T6" y="T7"/>
                  </a:cxn>
                </a:cxnLst>
                <a:rect l="0" t="0" r="r" b="b"/>
                <a:pathLst>
                  <a:path w="2" h="1">
                    <a:moveTo>
                      <a:pt x="1" y="0"/>
                    </a:moveTo>
                    <a:lnTo>
                      <a:pt x="0" y="1"/>
                    </a:lnTo>
                    <a:lnTo>
                      <a:pt x="2"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2" name="Freeform 140"/>
              <p:cNvSpPr/>
              <p:nvPr/>
            </p:nvSpPr>
            <p:spPr bwMode="auto">
              <a:xfrm>
                <a:off x="4604" y="3201"/>
                <a:ext cx="1" cy="2"/>
              </a:xfrm>
              <a:custGeom>
                <a:avLst/>
                <a:gdLst>
                  <a:gd name="T0" fmla="*/ 1 w 1"/>
                  <a:gd name="T1" fmla="*/ 1 h 2"/>
                  <a:gd name="T2" fmla="*/ 1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lnTo>
                      <a:pt x="1" y="0"/>
                    </a:lnTo>
                    <a:lnTo>
                      <a:pt x="0"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3" name="Freeform 141"/>
              <p:cNvSpPr/>
              <p:nvPr/>
            </p:nvSpPr>
            <p:spPr bwMode="auto">
              <a:xfrm>
                <a:off x="4603" y="3191"/>
                <a:ext cx="5" cy="12"/>
              </a:xfrm>
              <a:custGeom>
                <a:avLst/>
                <a:gdLst>
                  <a:gd name="T0" fmla="*/ 7 w 7"/>
                  <a:gd name="T1" fmla="*/ 0 h 15"/>
                  <a:gd name="T2" fmla="*/ 6 w 7"/>
                  <a:gd name="T3" fmla="*/ 1 h 15"/>
                  <a:gd name="T4" fmla="*/ 0 w 7"/>
                  <a:gd name="T5" fmla="*/ 15 h 15"/>
                  <a:gd name="T6" fmla="*/ 5 w 7"/>
                  <a:gd name="T7" fmla="*/ 7 h 15"/>
                  <a:gd name="T8" fmla="*/ 3 w 7"/>
                  <a:gd name="T9" fmla="*/ 10 h 15"/>
                  <a:gd name="T10" fmla="*/ 6 w 7"/>
                  <a:gd name="T11" fmla="*/ 4 h 15"/>
                  <a:gd name="T12" fmla="*/ 5 w 7"/>
                  <a:gd name="T13" fmla="*/ 5 h 15"/>
                  <a:gd name="T14" fmla="*/ 7 w 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7" y="0"/>
                    </a:moveTo>
                    <a:cubicBezTo>
                      <a:pt x="6" y="1"/>
                      <a:pt x="6" y="1"/>
                      <a:pt x="6" y="1"/>
                    </a:cubicBezTo>
                    <a:cubicBezTo>
                      <a:pt x="2" y="11"/>
                      <a:pt x="3" y="8"/>
                      <a:pt x="0" y="15"/>
                    </a:cubicBezTo>
                    <a:cubicBezTo>
                      <a:pt x="1" y="14"/>
                      <a:pt x="3" y="11"/>
                      <a:pt x="5" y="7"/>
                    </a:cubicBezTo>
                    <a:cubicBezTo>
                      <a:pt x="4" y="7"/>
                      <a:pt x="3" y="11"/>
                      <a:pt x="3" y="10"/>
                    </a:cubicBezTo>
                    <a:cubicBezTo>
                      <a:pt x="4" y="7"/>
                      <a:pt x="4" y="7"/>
                      <a:pt x="6" y="4"/>
                    </a:cubicBezTo>
                    <a:cubicBezTo>
                      <a:pt x="7" y="1"/>
                      <a:pt x="5" y="6"/>
                      <a:pt x="5" y="5"/>
                    </a:cubicBezTo>
                    <a:lnTo>
                      <a:pt x="7"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4" name="Freeform 142"/>
              <p:cNvSpPr/>
              <p:nvPr/>
            </p:nvSpPr>
            <p:spPr bwMode="auto">
              <a:xfrm>
                <a:off x="4604" y="3195"/>
                <a:ext cx="2" cy="3"/>
              </a:xfrm>
              <a:custGeom>
                <a:avLst/>
                <a:gdLst>
                  <a:gd name="T0" fmla="*/ 0 w 2"/>
                  <a:gd name="T1" fmla="*/ 4 h 4"/>
                  <a:gd name="T2" fmla="*/ 2 w 2"/>
                  <a:gd name="T3" fmla="*/ 0 h 4"/>
                  <a:gd name="T4" fmla="*/ 0 w 2"/>
                  <a:gd name="T5" fmla="*/ 4 h 4"/>
                </a:gdLst>
                <a:ahLst/>
                <a:cxnLst>
                  <a:cxn ang="0">
                    <a:pos x="T0" y="T1"/>
                  </a:cxn>
                  <a:cxn ang="0">
                    <a:pos x="T2" y="T3"/>
                  </a:cxn>
                  <a:cxn ang="0">
                    <a:pos x="T4" y="T5"/>
                  </a:cxn>
                </a:cxnLst>
                <a:rect l="0" t="0" r="r" b="b"/>
                <a:pathLst>
                  <a:path w="2" h="4">
                    <a:moveTo>
                      <a:pt x="0" y="4"/>
                    </a:moveTo>
                    <a:cubicBezTo>
                      <a:pt x="2" y="0"/>
                      <a:pt x="2" y="0"/>
                      <a:pt x="2" y="0"/>
                    </a:cubicBezTo>
                    <a:cubicBezTo>
                      <a:pt x="1" y="1"/>
                      <a:pt x="0"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5" name="Freeform 143"/>
              <p:cNvSpPr/>
              <p:nvPr/>
            </p:nvSpPr>
            <p:spPr bwMode="auto">
              <a:xfrm>
                <a:off x="4603" y="3196"/>
                <a:ext cx="2" cy="5"/>
              </a:xfrm>
              <a:custGeom>
                <a:avLst/>
                <a:gdLst>
                  <a:gd name="T0" fmla="*/ 1 w 3"/>
                  <a:gd name="T1" fmla="*/ 4 h 6"/>
                  <a:gd name="T2" fmla="*/ 3 w 3"/>
                  <a:gd name="T3" fmla="*/ 0 h 6"/>
                  <a:gd name="T4" fmla="*/ 0 w 3"/>
                  <a:gd name="T5" fmla="*/ 6 h 6"/>
                  <a:gd name="T6" fmla="*/ 1 w 3"/>
                  <a:gd name="T7" fmla="*/ 4 h 6"/>
                </a:gdLst>
                <a:ahLst/>
                <a:cxnLst>
                  <a:cxn ang="0">
                    <a:pos x="T0" y="T1"/>
                  </a:cxn>
                  <a:cxn ang="0">
                    <a:pos x="T2" y="T3"/>
                  </a:cxn>
                  <a:cxn ang="0">
                    <a:pos x="T4" y="T5"/>
                  </a:cxn>
                  <a:cxn ang="0">
                    <a:pos x="T6" y="T7"/>
                  </a:cxn>
                </a:cxnLst>
                <a:rect l="0" t="0" r="r" b="b"/>
                <a:pathLst>
                  <a:path w="3" h="6">
                    <a:moveTo>
                      <a:pt x="1" y="4"/>
                    </a:moveTo>
                    <a:cubicBezTo>
                      <a:pt x="1" y="3"/>
                      <a:pt x="3" y="1"/>
                      <a:pt x="3" y="0"/>
                    </a:cubicBezTo>
                    <a:cubicBezTo>
                      <a:pt x="0" y="6"/>
                      <a:pt x="0" y="6"/>
                      <a:pt x="0" y="6"/>
                    </a:cubicBezTo>
                    <a:lnTo>
                      <a:pt x="1" y="4"/>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6" name="Freeform 144"/>
              <p:cNvSpPr/>
              <p:nvPr/>
            </p:nvSpPr>
            <p:spPr bwMode="auto">
              <a:xfrm>
                <a:off x="4602" y="3198"/>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7" name="Freeform 145"/>
              <p:cNvSpPr/>
              <p:nvPr/>
            </p:nvSpPr>
            <p:spPr bwMode="auto">
              <a:xfrm>
                <a:off x="4601" y="3192"/>
                <a:ext cx="6" cy="8"/>
              </a:xfrm>
              <a:custGeom>
                <a:avLst/>
                <a:gdLst>
                  <a:gd name="T0" fmla="*/ 1 w 7"/>
                  <a:gd name="T1" fmla="*/ 8 h 10"/>
                  <a:gd name="T2" fmla="*/ 2 w 7"/>
                  <a:gd name="T3" fmla="*/ 8 h 10"/>
                  <a:gd name="T4" fmla="*/ 2 w 7"/>
                  <a:gd name="T5" fmla="*/ 8 h 10"/>
                  <a:gd name="T6" fmla="*/ 5 w 7"/>
                  <a:gd name="T7" fmla="*/ 3 h 10"/>
                  <a:gd name="T8" fmla="*/ 5 w 7"/>
                  <a:gd name="T9" fmla="*/ 4 h 10"/>
                  <a:gd name="T10" fmla="*/ 7 w 7"/>
                  <a:gd name="T11" fmla="*/ 0 h 10"/>
                  <a:gd name="T12" fmla="*/ 1 w 7"/>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1" y="8"/>
                    </a:moveTo>
                    <a:cubicBezTo>
                      <a:pt x="0" y="10"/>
                      <a:pt x="1" y="9"/>
                      <a:pt x="2" y="8"/>
                    </a:cubicBezTo>
                    <a:cubicBezTo>
                      <a:pt x="2" y="8"/>
                      <a:pt x="2" y="8"/>
                      <a:pt x="2" y="8"/>
                    </a:cubicBezTo>
                    <a:cubicBezTo>
                      <a:pt x="3" y="6"/>
                      <a:pt x="5" y="2"/>
                      <a:pt x="5" y="3"/>
                    </a:cubicBezTo>
                    <a:cubicBezTo>
                      <a:pt x="6" y="2"/>
                      <a:pt x="3" y="7"/>
                      <a:pt x="5" y="4"/>
                    </a:cubicBezTo>
                    <a:cubicBezTo>
                      <a:pt x="7" y="0"/>
                      <a:pt x="7" y="0"/>
                      <a:pt x="7" y="0"/>
                    </a:cubicBezTo>
                    <a:cubicBezTo>
                      <a:pt x="6" y="1"/>
                      <a:pt x="2" y="7"/>
                      <a:pt x="1" y="8"/>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8" name="Freeform 146"/>
              <p:cNvSpPr/>
              <p:nvPr/>
            </p:nvSpPr>
            <p:spPr bwMode="auto">
              <a:xfrm>
                <a:off x="4603" y="3198"/>
                <a:ext cx="1" cy="0"/>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599" name="Freeform 147"/>
              <p:cNvSpPr/>
              <p:nvPr/>
            </p:nvSpPr>
            <p:spPr bwMode="auto">
              <a:xfrm>
                <a:off x="4604" y="3197"/>
                <a:ext cx="0" cy="2"/>
              </a:xfrm>
              <a:custGeom>
                <a:avLst/>
                <a:gdLst>
                  <a:gd name="T0" fmla="*/ 2 h 2"/>
                  <a:gd name="T1" fmla="*/ 1 h 2"/>
                  <a:gd name="T2" fmla="*/ 0 h 2"/>
                  <a:gd name="T3" fmla="*/ 2 h 2"/>
                </a:gdLst>
                <a:ahLst/>
                <a:cxnLst>
                  <a:cxn ang="0">
                    <a:pos x="0" y="T0"/>
                  </a:cxn>
                  <a:cxn ang="0">
                    <a:pos x="0" y="T1"/>
                  </a:cxn>
                  <a:cxn ang="0">
                    <a:pos x="0" y="T2"/>
                  </a:cxn>
                  <a:cxn ang="0">
                    <a:pos x="0" y="T3"/>
                  </a:cxn>
                </a:cxnLst>
                <a:rect l="0" t="0" r="r" b="b"/>
                <a:pathLst>
                  <a:path h="2">
                    <a:moveTo>
                      <a:pt x="0" y="2"/>
                    </a:moveTo>
                    <a:lnTo>
                      <a:pt x="0" y="1"/>
                    </a:ln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0" name="Freeform 148"/>
              <p:cNvSpPr/>
              <p:nvPr/>
            </p:nvSpPr>
            <p:spPr bwMode="auto">
              <a:xfrm>
                <a:off x="4601" y="3189"/>
                <a:ext cx="6" cy="10"/>
              </a:xfrm>
              <a:custGeom>
                <a:avLst/>
                <a:gdLst>
                  <a:gd name="T0" fmla="*/ 0 w 7"/>
                  <a:gd name="T1" fmla="*/ 11 h 12"/>
                  <a:gd name="T2" fmla="*/ 3 w 7"/>
                  <a:gd name="T3" fmla="*/ 7 h 12"/>
                  <a:gd name="T4" fmla="*/ 7 w 7"/>
                  <a:gd name="T5" fmla="*/ 0 h 12"/>
                  <a:gd name="T6" fmla="*/ 5 w 7"/>
                  <a:gd name="T7" fmla="*/ 2 h 12"/>
                  <a:gd name="T8" fmla="*/ 0 w 7"/>
                  <a:gd name="T9" fmla="*/ 11 h 12"/>
                </a:gdLst>
                <a:ahLst/>
                <a:cxnLst>
                  <a:cxn ang="0">
                    <a:pos x="T0" y="T1"/>
                  </a:cxn>
                  <a:cxn ang="0">
                    <a:pos x="T2" y="T3"/>
                  </a:cxn>
                  <a:cxn ang="0">
                    <a:pos x="T4" y="T5"/>
                  </a:cxn>
                  <a:cxn ang="0">
                    <a:pos x="T6" y="T7"/>
                  </a:cxn>
                  <a:cxn ang="0">
                    <a:pos x="T8" y="T9"/>
                  </a:cxn>
                </a:cxnLst>
                <a:rect l="0" t="0" r="r" b="b"/>
                <a:pathLst>
                  <a:path w="7" h="12">
                    <a:moveTo>
                      <a:pt x="0" y="11"/>
                    </a:moveTo>
                    <a:cubicBezTo>
                      <a:pt x="3" y="5"/>
                      <a:pt x="0" y="12"/>
                      <a:pt x="3" y="7"/>
                    </a:cubicBezTo>
                    <a:cubicBezTo>
                      <a:pt x="2" y="7"/>
                      <a:pt x="5" y="3"/>
                      <a:pt x="7" y="0"/>
                    </a:cubicBezTo>
                    <a:cubicBezTo>
                      <a:pt x="5" y="2"/>
                      <a:pt x="5" y="2"/>
                      <a:pt x="5" y="2"/>
                    </a:cubicBezTo>
                    <a:cubicBezTo>
                      <a:pt x="4" y="4"/>
                      <a:pt x="1" y="8"/>
                      <a:pt x="0"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1" name="Freeform 149"/>
              <p:cNvSpPr/>
              <p:nvPr/>
            </p:nvSpPr>
            <p:spPr bwMode="auto">
              <a:xfrm>
                <a:off x="4608" y="318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2" name="Freeform 150"/>
              <p:cNvSpPr/>
              <p:nvPr/>
            </p:nvSpPr>
            <p:spPr bwMode="auto">
              <a:xfrm>
                <a:off x="4601" y="3184"/>
                <a:ext cx="8" cy="11"/>
              </a:xfrm>
              <a:custGeom>
                <a:avLst/>
                <a:gdLst>
                  <a:gd name="T0" fmla="*/ 0 w 10"/>
                  <a:gd name="T1" fmla="*/ 11 h 14"/>
                  <a:gd name="T2" fmla="*/ 5 w 10"/>
                  <a:gd name="T3" fmla="*/ 7 h 14"/>
                  <a:gd name="T4" fmla="*/ 2 w 10"/>
                  <a:gd name="T5" fmla="*/ 10 h 14"/>
                  <a:gd name="T6" fmla="*/ 4 w 10"/>
                  <a:gd name="T7" fmla="*/ 9 h 14"/>
                  <a:gd name="T8" fmla="*/ 0 w 10"/>
                  <a:gd name="T9" fmla="*/ 13 h 14"/>
                  <a:gd name="T10" fmla="*/ 4 w 10"/>
                  <a:gd name="T11" fmla="*/ 9 h 14"/>
                  <a:gd name="T12" fmla="*/ 2 w 10"/>
                  <a:gd name="T13" fmla="*/ 13 h 14"/>
                  <a:gd name="T14" fmla="*/ 6 w 10"/>
                  <a:gd name="T15" fmla="*/ 7 h 14"/>
                  <a:gd name="T16" fmla="*/ 5 w 10"/>
                  <a:gd name="T17" fmla="*/ 8 h 14"/>
                  <a:gd name="T18" fmla="*/ 8 w 10"/>
                  <a:gd name="T19" fmla="*/ 4 h 14"/>
                  <a:gd name="T20" fmla="*/ 9 w 10"/>
                  <a:gd name="T21" fmla="*/ 0 h 14"/>
                  <a:gd name="T22" fmla="*/ 0 w 10"/>
                  <a:gd name="T23"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0" y="11"/>
                    </a:moveTo>
                    <a:cubicBezTo>
                      <a:pt x="5" y="7"/>
                      <a:pt x="5" y="7"/>
                      <a:pt x="5" y="7"/>
                    </a:cubicBezTo>
                    <a:cubicBezTo>
                      <a:pt x="3" y="8"/>
                      <a:pt x="2" y="10"/>
                      <a:pt x="2" y="10"/>
                    </a:cubicBezTo>
                    <a:cubicBezTo>
                      <a:pt x="2" y="11"/>
                      <a:pt x="4" y="8"/>
                      <a:pt x="4" y="9"/>
                    </a:cubicBezTo>
                    <a:cubicBezTo>
                      <a:pt x="1" y="14"/>
                      <a:pt x="3" y="9"/>
                      <a:pt x="0" y="13"/>
                    </a:cubicBezTo>
                    <a:cubicBezTo>
                      <a:pt x="0" y="13"/>
                      <a:pt x="1" y="13"/>
                      <a:pt x="4" y="9"/>
                    </a:cubicBezTo>
                    <a:cubicBezTo>
                      <a:pt x="2" y="13"/>
                      <a:pt x="2" y="13"/>
                      <a:pt x="2" y="13"/>
                    </a:cubicBezTo>
                    <a:cubicBezTo>
                      <a:pt x="6" y="7"/>
                      <a:pt x="6" y="7"/>
                      <a:pt x="6" y="7"/>
                    </a:cubicBezTo>
                    <a:cubicBezTo>
                      <a:pt x="7" y="6"/>
                      <a:pt x="3" y="11"/>
                      <a:pt x="5" y="8"/>
                    </a:cubicBezTo>
                    <a:cubicBezTo>
                      <a:pt x="7" y="5"/>
                      <a:pt x="7" y="5"/>
                      <a:pt x="8" y="4"/>
                    </a:cubicBezTo>
                    <a:cubicBezTo>
                      <a:pt x="7" y="5"/>
                      <a:pt x="10" y="0"/>
                      <a:pt x="9" y="0"/>
                    </a:cubicBezTo>
                    <a:cubicBezTo>
                      <a:pt x="9" y="1"/>
                      <a:pt x="2" y="9"/>
                      <a:pt x="0"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3" name="Freeform 151"/>
              <p:cNvSpPr/>
              <p:nvPr/>
            </p:nvSpPr>
            <p:spPr bwMode="auto">
              <a:xfrm>
                <a:off x="4604" y="3187"/>
                <a:ext cx="2" cy="2"/>
              </a:xfrm>
              <a:custGeom>
                <a:avLst/>
                <a:gdLst>
                  <a:gd name="T0" fmla="*/ 1 w 2"/>
                  <a:gd name="T1" fmla="*/ 2 h 2"/>
                  <a:gd name="T2" fmla="*/ 2 w 2"/>
                  <a:gd name="T3" fmla="*/ 0 h 2"/>
                  <a:gd name="T4" fmla="*/ 0 w 2"/>
                  <a:gd name="T5" fmla="*/ 2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2"/>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4" name="Freeform 152"/>
              <p:cNvSpPr/>
              <p:nvPr/>
            </p:nvSpPr>
            <p:spPr bwMode="auto">
              <a:xfrm>
                <a:off x="4599" y="3183"/>
                <a:ext cx="9" cy="10"/>
              </a:xfrm>
              <a:custGeom>
                <a:avLst/>
                <a:gdLst>
                  <a:gd name="T0" fmla="*/ 1 w 12"/>
                  <a:gd name="T1" fmla="*/ 13 h 13"/>
                  <a:gd name="T2" fmla="*/ 4 w 12"/>
                  <a:gd name="T3" fmla="*/ 10 h 13"/>
                  <a:gd name="T4" fmla="*/ 2 w 12"/>
                  <a:gd name="T5" fmla="*/ 12 h 13"/>
                  <a:gd name="T6" fmla="*/ 6 w 12"/>
                  <a:gd name="T7" fmla="*/ 8 h 13"/>
                  <a:gd name="T8" fmla="*/ 3 w 12"/>
                  <a:gd name="T9" fmla="*/ 10 h 13"/>
                  <a:gd name="T10" fmla="*/ 9 w 12"/>
                  <a:gd name="T11" fmla="*/ 3 h 13"/>
                  <a:gd name="T12" fmla="*/ 8 w 12"/>
                  <a:gd name="T13" fmla="*/ 5 h 13"/>
                  <a:gd name="T14" fmla="*/ 6 w 12"/>
                  <a:gd name="T15" fmla="*/ 5 h 13"/>
                  <a:gd name="T16" fmla="*/ 5 w 12"/>
                  <a:gd name="T17" fmla="*/ 7 h 13"/>
                  <a:gd name="T18" fmla="*/ 3 w 12"/>
                  <a:gd name="T19" fmla="*/ 8 h 13"/>
                  <a:gd name="T20" fmla="*/ 1 w 12"/>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
                    <a:moveTo>
                      <a:pt x="1" y="13"/>
                    </a:moveTo>
                    <a:cubicBezTo>
                      <a:pt x="4" y="10"/>
                      <a:pt x="4" y="10"/>
                      <a:pt x="4" y="10"/>
                    </a:cubicBezTo>
                    <a:cubicBezTo>
                      <a:pt x="2" y="12"/>
                      <a:pt x="2" y="12"/>
                      <a:pt x="2" y="12"/>
                    </a:cubicBezTo>
                    <a:cubicBezTo>
                      <a:pt x="3" y="11"/>
                      <a:pt x="5" y="9"/>
                      <a:pt x="6" y="8"/>
                    </a:cubicBezTo>
                    <a:cubicBezTo>
                      <a:pt x="9" y="3"/>
                      <a:pt x="4" y="9"/>
                      <a:pt x="3" y="10"/>
                    </a:cubicBezTo>
                    <a:cubicBezTo>
                      <a:pt x="4" y="8"/>
                      <a:pt x="5" y="8"/>
                      <a:pt x="9" y="3"/>
                    </a:cubicBezTo>
                    <a:cubicBezTo>
                      <a:pt x="8" y="5"/>
                      <a:pt x="8" y="5"/>
                      <a:pt x="8" y="5"/>
                    </a:cubicBezTo>
                    <a:cubicBezTo>
                      <a:pt x="12" y="0"/>
                      <a:pt x="8" y="4"/>
                      <a:pt x="6" y="5"/>
                    </a:cubicBezTo>
                    <a:cubicBezTo>
                      <a:pt x="6" y="6"/>
                      <a:pt x="5" y="7"/>
                      <a:pt x="5" y="7"/>
                    </a:cubicBezTo>
                    <a:cubicBezTo>
                      <a:pt x="3" y="8"/>
                      <a:pt x="3" y="8"/>
                      <a:pt x="3" y="8"/>
                    </a:cubicBezTo>
                    <a:cubicBezTo>
                      <a:pt x="0" y="12"/>
                      <a:pt x="0" y="13"/>
                      <a:pt x="1" y="1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5" name="Freeform 153"/>
              <p:cNvSpPr/>
              <p:nvPr/>
            </p:nvSpPr>
            <p:spPr bwMode="auto">
              <a:xfrm>
                <a:off x="4599" y="3193"/>
                <a:ext cx="1" cy="2"/>
              </a:xfrm>
              <a:custGeom>
                <a:avLst/>
                <a:gdLst>
                  <a:gd name="T0" fmla="*/ 1 w 1"/>
                  <a:gd name="T1" fmla="*/ 1 h 3"/>
                  <a:gd name="T2" fmla="*/ 1 w 1"/>
                  <a:gd name="T3" fmla="*/ 0 h 3"/>
                  <a:gd name="T4" fmla="*/ 1 w 1"/>
                  <a:gd name="T5" fmla="*/ 1 h 3"/>
                </a:gdLst>
                <a:ahLst/>
                <a:cxnLst>
                  <a:cxn ang="0">
                    <a:pos x="T0" y="T1"/>
                  </a:cxn>
                  <a:cxn ang="0">
                    <a:pos x="T2" y="T3"/>
                  </a:cxn>
                  <a:cxn ang="0">
                    <a:pos x="T4" y="T5"/>
                  </a:cxn>
                </a:cxnLst>
                <a:rect l="0" t="0" r="r" b="b"/>
                <a:pathLst>
                  <a:path w="1" h="3">
                    <a:moveTo>
                      <a:pt x="1" y="1"/>
                    </a:moveTo>
                    <a:cubicBezTo>
                      <a:pt x="1" y="1"/>
                      <a:pt x="1" y="1"/>
                      <a:pt x="1" y="0"/>
                    </a:cubicBezTo>
                    <a:cubicBezTo>
                      <a:pt x="0" y="2"/>
                      <a:pt x="0"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6" name="Freeform 154"/>
              <p:cNvSpPr/>
              <p:nvPr/>
            </p:nvSpPr>
            <p:spPr bwMode="auto">
              <a:xfrm>
                <a:off x="4604"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7" name="Freeform 155"/>
              <p:cNvSpPr/>
              <p:nvPr/>
            </p:nvSpPr>
            <p:spPr bwMode="auto">
              <a:xfrm>
                <a:off x="4599" y="3191"/>
                <a:ext cx="0" cy="2"/>
              </a:xfrm>
              <a:custGeom>
                <a:avLst/>
                <a:gdLst>
                  <a:gd name="T0" fmla="*/ 1 w 1"/>
                  <a:gd name="T1" fmla="*/ 1 h 2"/>
                  <a:gd name="T2" fmla="*/ 1 w 1"/>
                  <a:gd name="T3" fmla="*/ 0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1" y="0"/>
                      <a:pt x="1" y="0"/>
                    </a:cubicBezTo>
                    <a:cubicBezTo>
                      <a:pt x="0" y="2"/>
                      <a:pt x="0" y="2"/>
                      <a:pt x="0" y="2"/>
                    </a:cubicBezTo>
                    <a:cubicBezTo>
                      <a:pt x="0" y="2"/>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8" name="Freeform 156"/>
              <p:cNvSpPr/>
              <p:nvPr/>
            </p:nvSpPr>
            <p:spPr bwMode="auto">
              <a:xfrm>
                <a:off x="4587" y="3177"/>
                <a:ext cx="19" cy="17"/>
              </a:xfrm>
              <a:custGeom>
                <a:avLst/>
                <a:gdLst>
                  <a:gd name="T0" fmla="*/ 12 w 23"/>
                  <a:gd name="T1" fmla="*/ 0 h 21"/>
                  <a:gd name="T2" fmla="*/ 10 w 23"/>
                  <a:gd name="T3" fmla="*/ 2 h 21"/>
                  <a:gd name="T4" fmla="*/ 6 w 23"/>
                  <a:gd name="T5" fmla="*/ 4 h 21"/>
                  <a:gd name="T6" fmla="*/ 0 w 23"/>
                  <a:gd name="T7" fmla="*/ 8 h 21"/>
                  <a:gd name="T8" fmla="*/ 4 w 23"/>
                  <a:gd name="T9" fmla="*/ 7 h 21"/>
                  <a:gd name="T10" fmla="*/ 1 w 23"/>
                  <a:gd name="T11" fmla="*/ 9 h 21"/>
                  <a:gd name="T12" fmla="*/ 4 w 23"/>
                  <a:gd name="T13" fmla="*/ 10 h 21"/>
                  <a:gd name="T14" fmla="*/ 7 w 23"/>
                  <a:gd name="T15" fmla="*/ 10 h 21"/>
                  <a:gd name="T16" fmla="*/ 10 w 23"/>
                  <a:gd name="T17" fmla="*/ 16 h 21"/>
                  <a:gd name="T18" fmla="*/ 15 w 23"/>
                  <a:gd name="T19" fmla="*/ 12 h 21"/>
                  <a:gd name="T20" fmla="*/ 12 w 23"/>
                  <a:gd name="T21" fmla="*/ 15 h 21"/>
                  <a:gd name="T22" fmla="*/ 12 w 23"/>
                  <a:gd name="T23" fmla="*/ 15 h 21"/>
                  <a:gd name="T24" fmla="*/ 12 w 23"/>
                  <a:gd name="T25" fmla="*/ 18 h 21"/>
                  <a:gd name="T26" fmla="*/ 18 w 23"/>
                  <a:gd name="T27" fmla="*/ 12 h 21"/>
                  <a:gd name="T28" fmla="*/ 12 w 23"/>
                  <a:gd name="T29" fmla="*/ 19 h 21"/>
                  <a:gd name="T30" fmla="*/ 16 w 23"/>
                  <a:gd name="T31" fmla="*/ 15 h 21"/>
                  <a:gd name="T32" fmla="*/ 20 w 23"/>
                  <a:gd name="T33" fmla="*/ 11 h 21"/>
                  <a:gd name="T34" fmla="*/ 22 w 23"/>
                  <a:gd name="T35" fmla="*/ 9 h 21"/>
                  <a:gd name="T36" fmla="*/ 13 w 23"/>
                  <a:gd name="T37" fmla="*/ 13 h 21"/>
                  <a:gd name="T38" fmla="*/ 16 w 23"/>
                  <a:gd name="T39" fmla="*/ 10 h 21"/>
                  <a:gd name="T40" fmla="*/ 17 w 23"/>
                  <a:gd name="T41" fmla="*/ 6 h 21"/>
                  <a:gd name="T42" fmla="*/ 11 w 23"/>
                  <a:gd name="T43" fmla="*/ 10 h 21"/>
                  <a:gd name="T44" fmla="*/ 13 w 23"/>
                  <a:gd name="T45" fmla="*/ 8 h 21"/>
                  <a:gd name="T46" fmla="*/ 11 w 23"/>
                  <a:gd name="T47" fmla="*/ 9 h 21"/>
                  <a:gd name="T48" fmla="*/ 13 w 23"/>
                  <a:gd name="T49" fmla="*/ 6 h 21"/>
                  <a:gd name="T50" fmla="*/ 7 w 23"/>
                  <a:gd name="T51" fmla="*/ 11 h 21"/>
                  <a:gd name="T52" fmla="*/ 15 w 23"/>
                  <a:gd name="T53" fmla="*/ 3 h 21"/>
                  <a:gd name="T54" fmla="*/ 12 w 23"/>
                  <a:gd name="T55" fmla="*/ 6 h 21"/>
                  <a:gd name="T56" fmla="*/ 9 w 23"/>
                  <a:gd name="T57" fmla="*/ 8 h 21"/>
                  <a:gd name="T58" fmla="*/ 14 w 23"/>
                  <a:gd name="T59" fmla="*/ 3 h 21"/>
                  <a:gd name="T60" fmla="*/ 10 w 23"/>
                  <a:gd name="T61" fmla="*/ 5 h 21"/>
                  <a:gd name="T62" fmla="*/ 7 w 23"/>
                  <a:gd name="T63" fmla="*/ 7 h 21"/>
                  <a:gd name="T64" fmla="*/ 7 w 23"/>
                  <a:gd name="T65" fmla="*/ 5 h 21"/>
                  <a:gd name="T66" fmla="*/ 13 w 23"/>
                  <a:gd name="T67" fmla="*/ 2 h 21"/>
                  <a:gd name="T68" fmla="*/ 15 w 23"/>
                  <a:gd name="T69" fmla="*/ 0 h 21"/>
                  <a:gd name="T70" fmla="*/ 8 w 23"/>
                  <a:gd name="T71" fmla="*/ 4 h 21"/>
                  <a:gd name="T72" fmla="*/ 12 w 23"/>
                  <a:gd name="T7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21">
                    <a:moveTo>
                      <a:pt x="12" y="0"/>
                    </a:moveTo>
                    <a:cubicBezTo>
                      <a:pt x="10" y="1"/>
                      <a:pt x="10" y="2"/>
                      <a:pt x="10" y="2"/>
                    </a:cubicBezTo>
                    <a:cubicBezTo>
                      <a:pt x="7" y="4"/>
                      <a:pt x="8" y="3"/>
                      <a:pt x="6" y="4"/>
                    </a:cubicBezTo>
                    <a:cubicBezTo>
                      <a:pt x="5" y="6"/>
                      <a:pt x="3" y="6"/>
                      <a:pt x="0" y="8"/>
                    </a:cubicBezTo>
                    <a:cubicBezTo>
                      <a:pt x="0" y="9"/>
                      <a:pt x="4" y="6"/>
                      <a:pt x="4" y="7"/>
                    </a:cubicBezTo>
                    <a:cubicBezTo>
                      <a:pt x="1" y="9"/>
                      <a:pt x="1" y="9"/>
                      <a:pt x="1" y="9"/>
                    </a:cubicBezTo>
                    <a:cubicBezTo>
                      <a:pt x="3" y="9"/>
                      <a:pt x="6" y="8"/>
                      <a:pt x="4" y="10"/>
                    </a:cubicBezTo>
                    <a:cubicBezTo>
                      <a:pt x="4" y="11"/>
                      <a:pt x="5" y="11"/>
                      <a:pt x="7" y="10"/>
                    </a:cubicBezTo>
                    <a:cubicBezTo>
                      <a:pt x="7" y="13"/>
                      <a:pt x="11" y="13"/>
                      <a:pt x="10" y="16"/>
                    </a:cubicBezTo>
                    <a:cubicBezTo>
                      <a:pt x="15" y="12"/>
                      <a:pt x="15" y="12"/>
                      <a:pt x="15" y="12"/>
                    </a:cubicBezTo>
                    <a:cubicBezTo>
                      <a:pt x="13" y="15"/>
                      <a:pt x="15" y="13"/>
                      <a:pt x="12" y="15"/>
                    </a:cubicBezTo>
                    <a:cubicBezTo>
                      <a:pt x="13" y="15"/>
                      <a:pt x="12" y="15"/>
                      <a:pt x="12" y="15"/>
                    </a:cubicBezTo>
                    <a:cubicBezTo>
                      <a:pt x="8" y="19"/>
                      <a:pt x="13" y="16"/>
                      <a:pt x="12" y="18"/>
                    </a:cubicBezTo>
                    <a:cubicBezTo>
                      <a:pt x="13" y="17"/>
                      <a:pt x="17" y="13"/>
                      <a:pt x="18" y="12"/>
                    </a:cubicBezTo>
                    <a:cubicBezTo>
                      <a:pt x="13" y="17"/>
                      <a:pt x="18" y="13"/>
                      <a:pt x="12" y="19"/>
                    </a:cubicBezTo>
                    <a:cubicBezTo>
                      <a:pt x="11" y="21"/>
                      <a:pt x="17" y="14"/>
                      <a:pt x="16" y="15"/>
                    </a:cubicBezTo>
                    <a:cubicBezTo>
                      <a:pt x="19" y="13"/>
                      <a:pt x="17" y="14"/>
                      <a:pt x="20" y="11"/>
                    </a:cubicBezTo>
                    <a:cubicBezTo>
                      <a:pt x="22" y="9"/>
                      <a:pt x="19" y="13"/>
                      <a:pt x="22" y="9"/>
                    </a:cubicBezTo>
                    <a:cubicBezTo>
                      <a:pt x="23" y="7"/>
                      <a:pt x="16" y="12"/>
                      <a:pt x="13" y="13"/>
                    </a:cubicBezTo>
                    <a:cubicBezTo>
                      <a:pt x="16" y="10"/>
                      <a:pt x="16" y="10"/>
                      <a:pt x="16" y="10"/>
                    </a:cubicBezTo>
                    <a:cubicBezTo>
                      <a:pt x="13" y="12"/>
                      <a:pt x="12" y="11"/>
                      <a:pt x="17" y="6"/>
                    </a:cubicBezTo>
                    <a:cubicBezTo>
                      <a:pt x="14" y="9"/>
                      <a:pt x="18" y="4"/>
                      <a:pt x="11" y="10"/>
                    </a:cubicBezTo>
                    <a:cubicBezTo>
                      <a:pt x="13" y="8"/>
                      <a:pt x="13" y="8"/>
                      <a:pt x="13" y="8"/>
                    </a:cubicBezTo>
                    <a:cubicBezTo>
                      <a:pt x="11" y="9"/>
                      <a:pt x="11" y="9"/>
                      <a:pt x="11" y="9"/>
                    </a:cubicBezTo>
                    <a:cubicBezTo>
                      <a:pt x="11" y="9"/>
                      <a:pt x="14" y="6"/>
                      <a:pt x="13" y="6"/>
                    </a:cubicBezTo>
                    <a:cubicBezTo>
                      <a:pt x="11" y="9"/>
                      <a:pt x="10" y="9"/>
                      <a:pt x="7" y="11"/>
                    </a:cubicBezTo>
                    <a:cubicBezTo>
                      <a:pt x="15" y="3"/>
                      <a:pt x="15" y="3"/>
                      <a:pt x="15" y="3"/>
                    </a:cubicBezTo>
                    <a:cubicBezTo>
                      <a:pt x="12" y="6"/>
                      <a:pt x="12" y="6"/>
                      <a:pt x="12" y="6"/>
                    </a:cubicBezTo>
                    <a:cubicBezTo>
                      <a:pt x="13" y="5"/>
                      <a:pt x="10" y="7"/>
                      <a:pt x="9" y="8"/>
                    </a:cubicBezTo>
                    <a:cubicBezTo>
                      <a:pt x="8" y="7"/>
                      <a:pt x="12" y="5"/>
                      <a:pt x="14" y="3"/>
                    </a:cubicBezTo>
                    <a:cubicBezTo>
                      <a:pt x="15" y="2"/>
                      <a:pt x="8" y="7"/>
                      <a:pt x="10" y="5"/>
                    </a:cubicBezTo>
                    <a:cubicBezTo>
                      <a:pt x="7" y="7"/>
                      <a:pt x="7" y="7"/>
                      <a:pt x="7" y="7"/>
                    </a:cubicBezTo>
                    <a:cubicBezTo>
                      <a:pt x="6" y="7"/>
                      <a:pt x="9" y="5"/>
                      <a:pt x="7" y="5"/>
                    </a:cubicBezTo>
                    <a:cubicBezTo>
                      <a:pt x="11" y="2"/>
                      <a:pt x="11" y="3"/>
                      <a:pt x="13" y="2"/>
                    </a:cubicBezTo>
                    <a:cubicBezTo>
                      <a:pt x="14" y="1"/>
                      <a:pt x="14" y="1"/>
                      <a:pt x="15" y="0"/>
                    </a:cubicBezTo>
                    <a:cubicBezTo>
                      <a:pt x="8" y="4"/>
                      <a:pt x="8" y="4"/>
                      <a:pt x="8" y="4"/>
                    </a:cubicBezTo>
                    <a:cubicBezTo>
                      <a:pt x="13" y="1"/>
                      <a:pt x="12" y="0"/>
                      <a:pt x="1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09" name="Freeform 157"/>
              <p:cNvSpPr/>
              <p:nvPr/>
            </p:nvSpPr>
            <p:spPr bwMode="auto">
              <a:xfrm>
                <a:off x="4599" y="3176"/>
                <a:ext cx="2" cy="1"/>
              </a:xfrm>
              <a:custGeom>
                <a:avLst/>
                <a:gdLst>
                  <a:gd name="T0" fmla="*/ 0 w 2"/>
                  <a:gd name="T1" fmla="*/ 1 h 1"/>
                  <a:gd name="T2" fmla="*/ 2 w 2"/>
                  <a:gd name="T3" fmla="*/ 0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0"/>
                    </a:lnTo>
                    <a:lnTo>
                      <a:pt x="2"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0" name="Freeform 158"/>
              <p:cNvSpPr/>
              <p:nvPr/>
            </p:nvSpPr>
            <p:spPr bwMode="auto">
              <a:xfrm>
                <a:off x="4597" y="317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1" name="Rectangle 159"/>
              <p:cNvSpPr>
                <a:spLocks noChangeArrowheads="1"/>
              </p:cNvSpPr>
              <p:nvPr/>
            </p:nvSpPr>
            <p:spPr bwMode="auto">
              <a:xfrm>
                <a:off x="4590" y="318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612" name="Freeform 160"/>
              <p:cNvSpPr/>
              <p:nvPr/>
            </p:nvSpPr>
            <p:spPr bwMode="auto">
              <a:xfrm>
                <a:off x="4599" y="3177"/>
                <a:ext cx="3" cy="3"/>
              </a:xfrm>
              <a:custGeom>
                <a:avLst/>
                <a:gdLst>
                  <a:gd name="T0" fmla="*/ 3 w 3"/>
                  <a:gd name="T1" fmla="*/ 0 h 3"/>
                  <a:gd name="T2" fmla="*/ 0 w 3"/>
                  <a:gd name="T3" fmla="*/ 3 h 3"/>
                  <a:gd name="T4" fmla="*/ 3 w 3"/>
                  <a:gd name="T5" fmla="*/ 0 h 3"/>
                </a:gdLst>
                <a:ahLst/>
                <a:cxnLst>
                  <a:cxn ang="0">
                    <a:pos x="T0" y="T1"/>
                  </a:cxn>
                  <a:cxn ang="0">
                    <a:pos x="T2" y="T3"/>
                  </a:cxn>
                  <a:cxn ang="0">
                    <a:pos x="T4" y="T5"/>
                  </a:cxn>
                </a:cxnLst>
                <a:rect l="0" t="0" r="r" b="b"/>
                <a:pathLst>
                  <a:path w="3" h="3">
                    <a:moveTo>
                      <a:pt x="3" y="0"/>
                    </a:moveTo>
                    <a:lnTo>
                      <a:pt x="0" y="3"/>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3" name="Freeform 161"/>
              <p:cNvSpPr/>
              <p:nvPr/>
            </p:nvSpPr>
            <p:spPr bwMode="auto">
              <a:xfrm>
                <a:off x="4601" y="3180"/>
                <a:ext cx="2" cy="1"/>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2" y="1"/>
                      <a:pt x="2" y="1"/>
                      <a:pt x="2" y="1"/>
                    </a:cubicBezTo>
                    <a:cubicBezTo>
                      <a:pt x="2" y="0"/>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4" name="Rectangle 162"/>
              <p:cNvSpPr>
                <a:spLocks noChangeArrowheads="1"/>
              </p:cNvSpPr>
              <p:nvPr/>
            </p:nvSpPr>
            <p:spPr bwMode="auto">
              <a:xfrm>
                <a:off x="4599" y="317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615" name="Freeform 163"/>
              <p:cNvSpPr/>
              <p:nvPr/>
            </p:nvSpPr>
            <p:spPr bwMode="auto">
              <a:xfrm>
                <a:off x="4580" y="3172"/>
                <a:ext cx="19" cy="11"/>
              </a:xfrm>
              <a:custGeom>
                <a:avLst/>
                <a:gdLst>
                  <a:gd name="T0" fmla="*/ 4 w 23"/>
                  <a:gd name="T1" fmla="*/ 7 h 13"/>
                  <a:gd name="T2" fmla="*/ 2 w 23"/>
                  <a:gd name="T3" fmla="*/ 9 h 13"/>
                  <a:gd name="T4" fmla="*/ 12 w 23"/>
                  <a:gd name="T5" fmla="*/ 5 h 13"/>
                  <a:gd name="T6" fmla="*/ 4 w 23"/>
                  <a:gd name="T7" fmla="*/ 10 h 13"/>
                  <a:gd name="T8" fmla="*/ 11 w 23"/>
                  <a:gd name="T9" fmla="*/ 9 h 13"/>
                  <a:gd name="T10" fmla="*/ 8 w 23"/>
                  <a:gd name="T11" fmla="*/ 11 h 13"/>
                  <a:gd name="T12" fmla="*/ 17 w 23"/>
                  <a:gd name="T13" fmla="*/ 6 h 13"/>
                  <a:gd name="T14" fmla="*/ 7 w 23"/>
                  <a:gd name="T15" fmla="*/ 13 h 13"/>
                  <a:gd name="T16" fmla="*/ 7 w 23"/>
                  <a:gd name="T17" fmla="*/ 13 h 13"/>
                  <a:gd name="T18" fmla="*/ 10 w 23"/>
                  <a:gd name="T19" fmla="*/ 12 h 13"/>
                  <a:gd name="T20" fmla="*/ 16 w 23"/>
                  <a:gd name="T21" fmla="*/ 9 h 13"/>
                  <a:gd name="T22" fmla="*/ 20 w 23"/>
                  <a:gd name="T23" fmla="*/ 6 h 13"/>
                  <a:gd name="T24" fmla="*/ 16 w 23"/>
                  <a:gd name="T25" fmla="*/ 7 h 13"/>
                  <a:gd name="T26" fmla="*/ 20 w 23"/>
                  <a:gd name="T27" fmla="*/ 5 h 13"/>
                  <a:gd name="T28" fmla="*/ 17 w 23"/>
                  <a:gd name="T29" fmla="*/ 6 h 13"/>
                  <a:gd name="T30" fmla="*/ 20 w 23"/>
                  <a:gd name="T31" fmla="*/ 4 h 13"/>
                  <a:gd name="T32" fmla="*/ 17 w 23"/>
                  <a:gd name="T33" fmla="*/ 5 h 13"/>
                  <a:gd name="T34" fmla="*/ 18 w 23"/>
                  <a:gd name="T35" fmla="*/ 5 h 13"/>
                  <a:gd name="T36" fmla="*/ 14 w 23"/>
                  <a:gd name="T37" fmla="*/ 7 h 13"/>
                  <a:gd name="T38" fmla="*/ 18 w 23"/>
                  <a:gd name="T39" fmla="*/ 4 h 13"/>
                  <a:gd name="T40" fmla="*/ 15 w 23"/>
                  <a:gd name="T41" fmla="*/ 6 h 13"/>
                  <a:gd name="T42" fmla="*/ 19 w 23"/>
                  <a:gd name="T43" fmla="*/ 2 h 13"/>
                  <a:gd name="T44" fmla="*/ 15 w 23"/>
                  <a:gd name="T45" fmla="*/ 3 h 13"/>
                  <a:gd name="T46" fmla="*/ 18 w 23"/>
                  <a:gd name="T47" fmla="*/ 2 h 13"/>
                  <a:gd name="T48" fmla="*/ 10 w 23"/>
                  <a:gd name="T49" fmla="*/ 7 h 13"/>
                  <a:gd name="T50" fmla="*/ 16 w 23"/>
                  <a:gd name="T51" fmla="*/ 2 h 13"/>
                  <a:gd name="T52" fmla="*/ 14 w 23"/>
                  <a:gd name="T53" fmla="*/ 2 h 13"/>
                  <a:gd name="T54" fmla="*/ 15 w 23"/>
                  <a:gd name="T55" fmla="*/ 1 h 13"/>
                  <a:gd name="T56" fmla="*/ 12 w 23"/>
                  <a:gd name="T57" fmla="*/ 2 h 13"/>
                  <a:gd name="T58" fmla="*/ 11 w 23"/>
                  <a:gd name="T59" fmla="*/ 3 h 13"/>
                  <a:gd name="T60" fmla="*/ 9 w 23"/>
                  <a:gd name="T61" fmla="*/ 4 h 13"/>
                  <a:gd name="T62" fmla="*/ 10 w 23"/>
                  <a:gd name="T63" fmla="*/ 3 h 13"/>
                  <a:gd name="T64" fmla="*/ 5 w 23"/>
                  <a:gd name="T65" fmla="*/ 5 h 13"/>
                  <a:gd name="T66" fmla="*/ 8 w 23"/>
                  <a:gd name="T67" fmla="*/ 4 h 13"/>
                  <a:gd name="T68" fmla="*/ 4 w 23"/>
                  <a:gd name="T6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13">
                    <a:moveTo>
                      <a:pt x="4" y="7"/>
                    </a:moveTo>
                    <a:cubicBezTo>
                      <a:pt x="0" y="9"/>
                      <a:pt x="3" y="8"/>
                      <a:pt x="2" y="9"/>
                    </a:cubicBezTo>
                    <a:cubicBezTo>
                      <a:pt x="5" y="9"/>
                      <a:pt x="11" y="5"/>
                      <a:pt x="12" y="5"/>
                    </a:cubicBezTo>
                    <a:cubicBezTo>
                      <a:pt x="4" y="10"/>
                      <a:pt x="4" y="10"/>
                      <a:pt x="4" y="10"/>
                    </a:cubicBezTo>
                    <a:cubicBezTo>
                      <a:pt x="5" y="10"/>
                      <a:pt x="4" y="12"/>
                      <a:pt x="11" y="9"/>
                    </a:cubicBezTo>
                    <a:cubicBezTo>
                      <a:pt x="8" y="11"/>
                      <a:pt x="8" y="11"/>
                      <a:pt x="8" y="11"/>
                    </a:cubicBezTo>
                    <a:cubicBezTo>
                      <a:pt x="8" y="11"/>
                      <a:pt x="19" y="4"/>
                      <a:pt x="17" y="6"/>
                    </a:cubicBezTo>
                    <a:cubicBezTo>
                      <a:pt x="12" y="9"/>
                      <a:pt x="12" y="10"/>
                      <a:pt x="7" y="13"/>
                    </a:cubicBezTo>
                    <a:cubicBezTo>
                      <a:pt x="7" y="13"/>
                      <a:pt x="7" y="13"/>
                      <a:pt x="7" y="13"/>
                    </a:cubicBezTo>
                    <a:cubicBezTo>
                      <a:pt x="8" y="13"/>
                      <a:pt x="11" y="12"/>
                      <a:pt x="10" y="12"/>
                    </a:cubicBezTo>
                    <a:cubicBezTo>
                      <a:pt x="12" y="11"/>
                      <a:pt x="15" y="9"/>
                      <a:pt x="16" y="9"/>
                    </a:cubicBezTo>
                    <a:cubicBezTo>
                      <a:pt x="16" y="9"/>
                      <a:pt x="18" y="7"/>
                      <a:pt x="20" y="6"/>
                    </a:cubicBezTo>
                    <a:cubicBezTo>
                      <a:pt x="18" y="7"/>
                      <a:pt x="19" y="6"/>
                      <a:pt x="16" y="7"/>
                    </a:cubicBezTo>
                    <a:cubicBezTo>
                      <a:pt x="19" y="5"/>
                      <a:pt x="17" y="7"/>
                      <a:pt x="20" y="5"/>
                    </a:cubicBezTo>
                    <a:cubicBezTo>
                      <a:pt x="17" y="6"/>
                      <a:pt x="17" y="6"/>
                      <a:pt x="17" y="6"/>
                    </a:cubicBezTo>
                    <a:cubicBezTo>
                      <a:pt x="18" y="6"/>
                      <a:pt x="20" y="5"/>
                      <a:pt x="20" y="4"/>
                    </a:cubicBezTo>
                    <a:cubicBezTo>
                      <a:pt x="19" y="5"/>
                      <a:pt x="17" y="6"/>
                      <a:pt x="17" y="5"/>
                    </a:cubicBezTo>
                    <a:cubicBezTo>
                      <a:pt x="18" y="5"/>
                      <a:pt x="18" y="5"/>
                      <a:pt x="18" y="5"/>
                    </a:cubicBezTo>
                    <a:cubicBezTo>
                      <a:pt x="17" y="5"/>
                      <a:pt x="18" y="4"/>
                      <a:pt x="14" y="7"/>
                    </a:cubicBezTo>
                    <a:cubicBezTo>
                      <a:pt x="18" y="4"/>
                      <a:pt x="18" y="4"/>
                      <a:pt x="18" y="4"/>
                    </a:cubicBezTo>
                    <a:cubicBezTo>
                      <a:pt x="15" y="6"/>
                      <a:pt x="15" y="6"/>
                      <a:pt x="15" y="6"/>
                    </a:cubicBezTo>
                    <a:cubicBezTo>
                      <a:pt x="16" y="5"/>
                      <a:pt x="23" y="0"/>
                      <a:pt x="19" y="2"/>
                    </a:cubicBezTo>
                    <a:cubicBezTo>
                      <a:pt x="18" y="2"/>
                      <a:pt x="16" y="3"/>
                      <a:pt x="15" y="3"/>
                    </a:cubicBezTo>
                    <a:cubicBezTo>
                      <a:pt x="13" y="5"/>
                      <a:pt x="18" y="2"/>
                      <a:pt x="18" y="2"/>
                    </a:cubicBezTo>
                    <a:cubicBezTo>
                      <a:pt x="15" y="4"/>
                      <a:pt x="12" y="6"/>
                      <a:pt x="10" y="7"/>
                    </a:cubicBezTo>
                    <a:cubicBezTo>
                      <a:pt x="13" y="5"/>
                      <a:pt x="9" y="7"/>
                      <a:pt x="16" y="2"/>
                    </a:cubicBezTo>
                    <a:cubicBezTo>
                      <a:pt x="17" y="2"/>
                      <a:pt x="13" y="3"/>
                      <a:pt x="14" y="2"/>
                    </a:cubicBezTo>
                    <a:cubicBezTo>
                      <a:pt x="15" y="1"/>
                      <a:pt x="15" y="1"/>
                      <a:pt x="15" y="1"/>
                    </a:cubicBezTo>
                    <a:cubicBezTo>
                      <a:pt x="10" y="4"/>
                      <a:pt x="18" y="0"/>
                      <a:pt x="12" y="2"/>
                    </a:cubicBezTo>
                    <a:cubicBezTo>
                      <a:pt x="11" y="3"/>
                      <a:pt x="11" y="3"/>
                      <a:pt x="11" y="3"/>
                    </a:cubicBezTo>
                    <a:cubicBezTo>
                      <a:pt x="9" y="4"/>
                      <a:pt x="9" y="4"/>
                      <a:pt x="9" y="4"/>
                    </a:cubicBezTo>
                    <a:cubicBezTo>
                      <a:pt x="10" y="3"/>
                      <a:pt x="10" y="3"/>
                      <a:pt x="10" y="3"/>
                    </a:cubicBezTo>
                    <a:cubicBezTo>
                      <a:pt x="7" y="5"/>
                      <a:pt x="6" y="5"/>
                      <a:pt x="5" y="5"/>
                    </a:cubicBezTo>
                    <a:cubicBezTo>
                      <a:pt x="4" y="6"/>
                      <a:pt x="7" y="5"/>
                      <a:pt x="8" y="4"/>
                    </a:cubicBezTo>
                    <a:cubicBezTo>
                      <a:pt x="6" y="5"/>
                      <a:pt x="3" y="7"/>
                      <a:pt x="4" y="7"/>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6" name="Freeform 164"/>
              <p:cNvSpPr/>
              <p:nvPr/>
            </p:nvSpPr>
            <p:spPr bwMode="auto">
              <a:xfrm>
                <a:off x="4595" y="3176"/>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7" name="Freeform 165"/>
              <p:cNvSpPr/>
              <p:nvPr/>
            </p:nvSpPr>
            <p:spPr bwMode="auto">
              <a:xfrm>
                <a:off x="4574" y="3168"/>
                <a:ext cx="24" cy="9"/>
              </a:xfrm>
              <a:custGeom>
                <a:avLst/>
                <a:gdLst>
                  <a:gd name="T0" fmla="*/ 16 w 29"/>
                  <a:gd name="T1" fmla="*/ 6 h 11"/>
                  <a:gd name="T2" fmla="*/ 20 w 29"/>
                  <a:gd name="T3" fmla="*/ 3 h 11"/>
                  <a:gd name="T4" fmla="*/ 11 w 29"/>
                  <a:gd name="T5" fmla="*/ 8 h 11"/>
                  <a:gd name="T6" fmla="*/ 9 w 29"/>
                  <a:gd name="T7" fmla="*/ 8 h 11"/>
                  <a:gd name="T8" fmla="*/ 17 w 29"/>
                  <a:gd name="T9" fmla="*/ 4 h 11"/>
                  <a:gd name="T10" fmla="*/ 18 w 29"/>
                  <a:gd name="T11" fmla="*/ 3 h 11"/>
                  <a:gd name="T12" fmla="*/ 13 w 29"/>
                  <a:gd name="T13" fmla="*/ 5 h 11"/>
                  <a:gd name="T14" fmla="*/ 10 w 29"/>
                  <a:gd name="T15" fmla="*/ 6 h 11"/>
                  <a:gd name="T16" fmla="*/ 12 w 29"/>
                  <a:gd name="T17" fmla="*/ 5 h 11"/>
                  <a:gd name="T18" fmla="*/ 17 w 29"/>
                  <a:gd name="T19" fmla="*/ 2 h 11"/>
                  <a:gd name="T20" fmla="*/ 2 w 29"/>
                  <a:gd name="T21" fmla="*/ 7 h 11"/>
                  <a:gd name="T22" fmla="*/ 3 w 29"/>
                  <a:gd name="T23" fmla="*/ 7 h 11"/>
                  <a:gd name="T24" fmla="*/ 10 w 29"/>
                  <a:gd name="T25" fmla="*/ 4 h 11"/>
                  <a:gd name="T26" fmla="*/ 8 w 29"/>
                  <a:gd name="T27" fmla="*/ 6 h 11"/>
                  <a:gd name="T28" fmla="*/ 4 w 29"/>
                  <a:gd name="T29" fmla="*/ 7 h 11"/>
                  <a:gd name="T30" fmla="*/ 7 w 29"/>
                  <a:gd name="T31" fmla="*/ 11 h 11"/>
                  <a:gd name="T32" fmla="*/ 7 w 29"/>
                  <a:gd name="T33" fmla="*/ 11 h 11"/>
                  <a:gd name="T34" fmla="*/ 11 w 29"/>
                  <a:gd name="T35" fmla="*/ 9 h 11"/>
                  <a:gd name="T36" fmla="*/ 17 w 29"/>
                  <a:gd name="T37" fmla="*/ 6 h 11"/>
                  <a:gd name="T38" fmla="*/ 15 w 29"/>
                  <a:gd name="T39" fmla="*/ 7 h 11"/>
                  <a:gd name="T40" fmla="*/ 21 w 29"/>
                  <a:gd name="T41" fmla="*/ 4 h 11"/>
                  <a:gd name="T42" fmla="*/ 24 w 29"/>
                  <a:gd name="T43" fmla="*/ 3 h 11"/>
                  <a:gd name="T44" fmla="*/ 24 w 29"/>
                  <a:gd name="T45" fmla="*/ 2 h 11"/>
                  <a:gd name="T46" fmla="*/ 16 w 29"/>
                  <a:gd name="T4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1">
                    <a:moveTo>
                      <a:pt x="16" y="6"/>
                    </a:moveTo>
                    <a:cubicBezTo>
                      <a:pt x="16" y="5"/>
                      <a:pt x="19" y="4"/>
                      <a:pt x="20" y="3"/>
                    </a:cubicBezTo>
                    <a:cubicBezTo>
                      <a:pt x="18" y="4"/>
                      <a:pt x="15" y="6"/>
                      <a:pt x="11" y="8"/>
                    </a:cubicBezTo>
                    <a:cubicBezTo>
                      <a:pt x="13" y="6"/>
                      <a:pt x="9" y="8"/>
                      <a:pt x="9" y="8"/>
                    </a:cubicBezTo>
                    <a:cubicBezTo>
                      <a:pt x="11" y="7"/>
                      <a:pt x="16" y="4"/>
                      <a:pt x="17" y="4"/>
                    </a:cubicBezTo>
                    <a:cubicBezTo>
                      <a:pt x="16" y="4"/>
                      <a:pt x="18" y="3"/>
                      <a:pt x="18" y="3"/>
                    </a:cubicBezTo>
                    <a:cubicBezTo>
                      <a:pt x="15" y="5"/>
                      <a:pt x="16" y="3"/>
                      <a:pt x="13" y="5"/>
                    </a:cubicBezTo>
                    <a:cubicBezTo>
                      <a:pt x="10" y="7"/>
                      <a:pt x="8" y="7"/>
                      <a:pt x="10" y="6"/>
                    </a:cubicBezTo>
                    <a:cubicBezTo>
                      <a:pt x="12" y="5"/>
                      <a:pt x="11" y="5"/>
                      <a:pt x="12" y="5"/>
                    </a:cubicBezTo>
                    <a:cubicBezTo>
                      <a:pt x="16" y="3"/>
                      <a:pt x="14" y="4"/>
                      <a:pt x="17" y="2"/>
                    </a:cubicBezTo>
                    <a:cubicBezTo>
                      <a:pt x="11" y="4"/>
                      <a:pt x="11" y="2"/>
                      <a:pt x="2" y="7"/>
                    </a:cubicBezTo>
                    <a:cubicBezTo>
                      <a:pt x="0" y="8"/>
                      <a:pt x="3" y="7"/>
                      <a:pt x="3" y="7"/>
                    </a:cubicBezTo>
                    <a:cubicBezTo>
                      <a:pt x="5" y="6"/>
                      <a:pt x="8" y="5"/>
                      <a:pt x="10" y="4"/>
                    </a:cubicBezTo>
                    <a:cubicBezTo>
                      <a:pt x="8" y="5"/>
                      <a:pt x="11" y="4"/>
                      <a:pt x="8" y="6"/>
                    </a:cubicBezTo>
                    <a:cubicBezTo>
                      <a:pt x="4" y="7"/>
                      <a:pt x="4" y="7"/>
                      <a:pt x="4" y="7"/>
                    </a:cubicBezTo>
                    <a:cubicBezTo>
                      <a:pt x="3" y="9"/>
                      <a:pt x="5" y="11"/>
                      <a:pt x="7" y="11"/>
                    </a:cubicBezTo>
                    <a:cubicBezTo>
                      <a:pt x="7" y="11"/>
                      <a:pt x="7" y="11"/>
                      <a:pt x="7" y="11"/>
                    </a:cubicBezTo>
                    <a:cubicBezTo>
                      <a:pt x="9" y="9"/>
                      <a:pt x="10" y="10"/>
                      <a:pt x="11" y="9"/>
                    </a:cubicBezTo>
                    <a:cubicBezTo>
                      <a:pt x="17" y="6"/>
                      <a:pt x="17" y="6"/>
                      <a:pt x="17" y="6"/>
                    </a:cubicBezTo>
                    <a:cubicBezTo>
                      <a:pt x="16" y="6"/>
                      <a:pt x="17" y="6"/>
                      <a:pt x="15" y="7"/>
                    </a:cubicBezTo>
                    <a:cubicBezTo>
                      <a:pt x="18" y="6"/>
                      <a:pt x="19" y="5"/>
                      <a:pt x="21" y="4"/>
                    </a:cubicBezTo>
                    <a:cubicBezTo>
                      <a:pt x="22" y="4"/>
                      <a:pt x="20" y="5"/>
                      <a:pt x="24" y="3"/>
                    </a:cubicBezTo>
                    <a:cubicBezTo>
                      <a:pt x="29" y="0"/>
                      <a:pt x="20" y="5"/>
                      <a:pt x="24" y="2"/>
                    </a:cubicBezTo>
                    <a:lnTo>
                      <a:pt x="16" y="6"/>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8" name="Freeform 166"/>
              <p:cNvSpPr/>
              <p:nvPr/>
            </p:nvSpPr>
            <p:spPr bwMode="auto">
              <a:xfrm>
                <a:off x="4588" y="3172"/>
                <a:ext cx="2" cy="2"/>
              </a:xfrm>
              <a:custGeom>
                <a:avLst/>
                <a:gdLst>
                  <a:gd name="T0" fmla="*/ 2 w 2"/>
                  <a:gd name="T1" fmla="*/ 0 h 2"/>
                  <a:gd name="T2" fmla="*/ 0 w 2"/>
                  <a:gd name="T3" fmla="*/ 2 h 2"/>
                  <a:gd name="T4" fmla="*/ 1 w 2"/>
                  <a:gd name="T5" fmla="*/ 1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19" name="Freeform 167"/>
              <p:cNvSpPr/>
              <p:nvPr/>
            </p:nvSpPr>
            <p:spPr bwMode="auto">
              <a:xfrm>
                <a:off x="4580" y="3176"/>
                <a:ext cx="3" cy="2"/>
              </a:xfrm>
              <a:custGeom>
                <a:avLst/>
                <a:gdLst>
                  <a:gd name="T0" fmla="*/ 0 w 4"/>
                  <a:gd name="T1" fmla="*/ 2 h 2"/>
                  <a:gd name="T2" fmla="*/ 3 w 4"/>
                  <a:gd name="T3" fmla="*/ 1 h 2"/>
                  <a:gd name="T4" fmla="*/ 0 w 4"/>
                  <a:gd name="T5" fmla="*/ 2 h 2"/>
                </a:gdLst>
                <a:ahLst/>
                <a:cxnLst>
                  <a:cxn ang="0">
                    <a:pos x="T0" y="T1"/>
                  </a:cxn>
                  <a:cxn ang="0">
                    <a:pos x="T2" y="T3"/>
                  </a:cxn>
                  <a:cxn ang="0">
                    <a:pos x="T4" y="T5"/>
                  </a:cxn>
                </a:cxnLst>
                <a:rect l="0" t="0" r="r" b="b"/>
                <a:pathLst>
                  <a:path w="4" h="2">
                    <a:moveTo>
                      <a:pt x="0" y="2"/>
                    </a:moveTo>
                    <a:cubicBezTo>
                      <a:pt x="3" y="1"/>
                      <a:pt x="3" y="1"/>
                      <a:pt x="3" y="1"/>
                    </a:cubicBezTo>
                    <a:cubicBezTo>
                      <a:pt x="4" y="0"/>
                      <a:pt x="2"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0" name="Freeform 168"/>
              <p:cNvSpPr/>
              <p:nvPr/>
            </p:nvSpPr>
            <p:spPr bwMode="auto">
              <a:xfrm>
                <a:off x="4586" y="3169"/>
                <a:ext cx="2" cy="1"/>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1"/>
                      <a:pt x="1" y="1"/>
                      <a:pt x="1" y="1"/>
                    </a:cubicBezTo>
                    <a:cubicBezTo>
                      <a:pt x="0" y="1"/>
                      <a:pt x="0" y="1"/>
                      <a:pt x="0" y="1"/>
                    </a:cubicBezTo>
                    <a:cubicBezTo>
                      <a:pt x="1" y="1"/>
                      <a:pt x="2"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1" name="Freeform 169"/>
              <p:cNvSpPr/>
              <p:nvPr/>
            </p:nvSpPr>
            <p:spPr bwMode="auto">
              <a:xfrm>
                <a:off x="4574" y="3169"/>
                <a:ext cx="11" cy="5"/>
              </a:xfrm>
              <a:custGeom>
                <a:avLst/>
                <a:gdLst>
                  <a:gd name="T0" fmla="*/ 0 w 13"/>
                  <a:gd name="T1" fmla="*/ 4 h 6"/>
                  <a:gd name="T2" fmla="*/ 1 w 13"/>
                  <a:gd name="T3" fmla="*/ 6 h 6"/>
                  <a:gd name="T4" fmla="*/ 12 w 13"/>
                  <a:gd name="T5" fmla="*/ 1 h 6"/>
                  <a:gd name="T6" fmla="*/ 5 w 13"/>
                  <a:gd name="T7" fmla="*/ 4 h 6"/>
                  <a:gd name="T8" fmla="*/ 5 w 13"/>
                  <a:gd name="T9" fmla="*/ 3 h 6"/>
                  <a:gd name="T10" fmla="*/ 0 w 13"/>
                  <a:gd name="T11" fmla="*/ 4 h 6"/>
                </a:gdLst>
                <a:ahLst/>
                <a:cxnLst>
                  <a:cxn ang="0">
                    <a:pos x="T0" y="T1"/>
                  </a:cxn>
                  <a:cxn ang="0">
                    <a:pos x="T2" y="T3"/>
                  </a:cxn>
                  <a:cxn ang="0">
                    <a:pos x="T4" y="T5"/>
                  </a:cxn>
                  <a:cxn ang="0">
                    <a:pos x="T6" y="T7"/>
                  </a:cxn>
                  <a:cxn ang="0">
                    <a:pos x="T8" y="T9"/>
                  </a:cxn>
                  <a:cxn ang="0">
                    <a:pos x="T10" y="T11"/>
                  </a:cxn>
                </a:cxnLst>
                <a:rect l="0" t="0" r="r" b="b"/>
                <a:pathLst>
                  <a:path w="13" h="6">
                    <a:moveTo>
                      <a:pt x="0" y="4"/>
                    </a:moveTo>
                    <a:cubicBezTo>
                      <a:pt x="1" y="5"/>
                      <a:pt x="4" y="4"/>
                      <a:pt x="1" y="6"/>
                    </a:cubicBezTo>
                    <a:cubicBezTo>
                      <a:pt x="5" y="5"/>
                      <a:pt x="9" y="3"/>
                      <a:pt x="12" y="1"/>
                    </a:cubicBezTo>
                    <a:cubicBezTo>
                      <a:pt x="13" y="0"/>
                      <a:pt x="6" y="3"/>
                      <a:pt x="5" y="4"/>
                    </a:cubicBezTo>
                    <a:cubicBezTo>
                      <a:pt x="8" y="2"/>
                      <a:pt x="4" y="3"/>
                      <a:pt x="5" y="3"/>
                    </a:cubicBez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2" name="Freeform 170"/>
              <p:cNvSpPr/>
              <p:nvPr/>
            </p:nvSpPr>
            <p:spPr bwMode="auto">
              <a:xfrm>
                <a:off x="4571" y="3156"/>
                <a:ext cx="21" cy="15"/>
              </a:xfrm>
              <a:custGeom>
                <a:avLst/>
                <a:gdLst>
                  <a:gd name="T0" fmla="*/ 16 w 26"/>
                  <a:gd name="T1" fmla="*/ 12 h 19"/>
                  <a:gd name="T2" fmla="*/ 15 w 26"/>
                  <a:gd name="T3" fmla="*/ 12 h 19"/>
                  <a:gd name="T4" fmla="*/ 18 w 26"/>
                  <a:gd name="T5" fmla="*/ 11 h 19"/>
                  <a:gd name="T6" fmla="*/ 20 w 26"/>
                  <a:gd name="T7" fmla="*/ 10 h 19"/>
                  <a:gd name="T8" fmla="*/ 18 w 26"/>
                  <a:gd name="T9" fmla="*/ 11 h 19"/>
                  <a:gd name="T10" fmla="*/ 16 w 26"/>
                  <a:gd name="T11" fmla="*/ 10 h 19"/>
                  <a:gd name="T12" fmla="*/ 11 w 26"/>
                  <a:gd name="T13" fmla="*/ 12 h 19"/>
                  <a:gd name="T14" fmla="*/ 18 w 26"/>
                  <a:gd name="T15" fmla="*/ 8 h 19"/>
                  <a:gd name="T16" fmla="*/ 8 w 26"/>
                  <a:gd name="T17" fmla="*/ 12 h 19"/>
                  <a:gd name="T18" fmla="*/ 11 w 26"/>
                  <a:gd name="T19" fmla="*/ 9 h 19"/>
                  <a:gd name="T20" fmla="*/ 12 w 26"/>
                  <a:gd name="T21" fmla="*/ 9 h 19"/>
                  <a:gd name="T22" fmla="*/ 12 w 26"/>
                  <a:gd name="T23" fmla="*/ 8 h 19"/>
                  <a:gd name="T24" fmla="*/ 17 w 26"/>
                  <a:gd name="T25" fmla="*/ 6 h 19"/>
                  <a:gd name="T26" fmla="*/ 16 w 26"/>
                  <a:gd name="T27" fmla="*/ 5 h 19"/>
                  <a:gd name="T28" fmla="*/ 18 w 26"/>
                  <a:gd name="T29" fmla="*/ 4 h 19"/>
                  <a:gd name="T30" fmla="*/ 13 w 26"/>
                  <a:gd name="T31" fmla="*/ 3 h 19"/>
                  <a:gd name="T32" fmla="*/ 16 w 26"/>
                  <a:gd name="T33" fmla="*/ 2 h 19"/>
                  <a:gd name="T34" fmla="*/ 7 w 26"/>
                  <a:gd name="T35" fmla="*/ 5 h 19"/>
                  <a:gd name="T36" fmla="*/ 7 w 26"/>
                  <a:gd name="T37" fmla="*/ 4 h 19"/>
                  <a:gd name="T38" fmla="*/ 14 w 26"/>
                  <a:gd name="T39" fmla="*/ 2 h 19"/>
                  <a:gd name="T40" fmla="*/ 11 w 26"/>
                  <a:gd name="T41" fmla="*/ 2 h 19"/>
                  <a:gd name="T42" fmla="*/ 16 w 26"/>
                  <a:gd name="T43" fmla="*/ 0 h 19"/>
                  <a:gd name="T44" fmla="*/ 8 w 26"/>
                  <a:gd name="T45" fmla="*/ 2 h 19"/>
                  <a:gd name="T46" fmla="*/ 9 w 26"/>
                  <a:gd name="T47" fmla="*/ 1 h 19"/>
                  <a:gd name="T48" fmla="*/ 0 w 26"/>
                  <a:gd name="T49" fmla="*/ 3 h 19"/>
                  <a:gd name="T50" fmla="*/ 3 w 26"/>
                  <a:gd name="T51" fmla="*/ 7 h 19"/>
                  <a:gd name="T52" fmla="*/ 8 w 26"/>
                  <a:gd name="T53" fmla="*/ 6 h 19"/>
                  <a:gd name="T54" fmla="*/ 3 w 26"/>
                  <a:gd name="T55" fmla="*/ 8 h 19"/>
                  <a:gd name="T56" fmla="*/ 8 w 26"/>
                  <a:gd name="T57" fmla="*/ 7 h 19"/>
                  <a:gd name="T58" fmla="*/ 3 w 26"/>
                  <a:gd name="T59" fmla="*/ 9 h 19"/>
                  <a:gd name="T60" fmla="*/ 8 w 26"/>
                  <a:gd name="T61" fmla="*/ 8 h 19"/>
                  <a:gd name="T62" fmla="*/ 2 w 26"/>
                  <a:gd name="T63" fmla="*/ 10 h 19"/>
                  <a:gd name="T64" fmla="*/ 7 w 26"/>
                  <a:gd name="T65" fmla="*/ 15 h 19"/>
                  <a:gd name="T66" fmla="*/ 11 w 26"/>
                  <a:gd name="T67" fmla="*/ 13 h 19"/>
                  <a:gd name="T68" fmla="*/ 12 w 26"/>
                  <a:gd name="T69" fmla="*/ 16 h 19"/>
                  <a:gd name="T70" fmla="*/ 16 w 26"/>
                  <a:gd name="T71" fmla="*/ 14 h 19"/>
                  <a:gd name="T72" fmla="*/ 7 w 26"/>
                  <a:gd name="T73" fmla="*/ 18 h 19"/>
                  <a:gd name="T74" fmla="*/ 8 w 26"/>
                  <a:gd name="T75" fmla="*/ 18 h 19"/>
                  <a:gd name="T76" fmla="*/ 10 w 26"/>
                  <a:gd name="T77" fmla="*/ 17 h 19"/>
                  <a:gd name="T78" fmla="*/ 9 w 26"/>
                  <a:gd name="T79" fmla="*/ 19 h 19"/>
                  <a:gd name="T80" fmla="*/ 19 w 26"/>
                  <a:gd name="T81" fmla="*/ 13 h 19"/>
                  <a:gd name="T82" fmla="*/ 22 w 26"/>
                  <a:gd name="T83" fmla="*/ 10 h 19"/>
                  <a:gd name="T84" fmla="*/ 16 w 26"/>
                  <a:gd name="T85"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9">
                    <a:moveTo>
                      <a:pt x="16" y="12"/>
                    </a:moveTo>
                    <a:cubicBezTo>
                      <a:pt x="16" y="12"/>
                      <a:pt x="14" y="13"/>
                      <a:pt x="15" y="12"/>
                    </a:cubicBezTo>
                    <a:cubicBezTo>
                      <a:pt x="17" y="11"/>
                      <a:pt x="18" y="11"/>
                      <a:pt x="18" y="11"/>
                    </a:cubicBezTo>
                    <a:cubicBezTo>
                      <a:pt x="23" y="9"/>
                      <a:pt x="17" y="11"/>
                      <a:pt x="20" y="10"/>
                    </a:cubicBezTo>
                    <a:cubicBezTo>
                      <a:pt x="18" y="11"/>
                      <a:pt x="18" y="11"/>
                      <a:pt x="18" y="11"/>
                    </a:cubicBezTo>
                    <a:cubicBezTo>
                      <a:pt x="18" y="10"/>
                      <a:pt x="13" y="12"/>
                      <a:pt x="16" y="10"/>
                    </a:cubicBezTo>
                    <a:cubicBezTo>
                      <a:pt x="14" y="10"/>
                      <a:pt x="14" y="10"/>
                      <a:pt x="11" y="12"/>
                    </a:cubicBezTo>
                    <a:cubicBezTo>
                      <a:pt x="15" y="9"/>
                      <a:pt x="15" y="10"/>
                      <a:pt x="18" y="8"/>
                    </a:cubicBezTo>
                    <a:cubicBezTo>
                      <a:pt x="17" y="8"/>
                      <a:pt x="12" y="10"/>
                      <a:pt x="8" y="12"/>
                    </a:cubicBezTo>
                    <a:cubicBezTo>
                      <a:pt x="13" y="9"/>
                      <a:pt x="7" y="11"/>
                      <a:pt x="11" y="9"/>
                    </a:cubicBezTo>
                    <a:cubicBezTo>
                      <a:pt x="11" y="9"/>
                      <a:pt x="12" y="8"/>
                      <a:pt x="12" y="9"/>
                    </a:cubicBezTo>
                    <a:cubicBezTo>
                      <a:pt x="18" y="7"/>
                      <a:pt x="11" y="9"/>
                      <a:pt x="12" y="8"/>
                    </a:cubicBezTo>
                    <a:cubicBezTo>
                      <a:pt x="17" y="6"/>
                      <a:pt x="17" y="6"/>
                      <a:pt x="17" y="6"/>
                    </a:cubicBezTo>
                    <a:cubicBezTo>
                      <a:pt x="16" y="6"/>
                      <a:pt x="12" y="7"/>
                      <a:pt x="16" y="5"/>
                    </a:cubicBezTo>
                    <a:cubicBezTo>
                      <a:pt x="18" y="4"/>
                      <a:pt x="18" y="4"/>
                      <a:pt x="18" y="4"/>
                    </a:cubicBezTo>
                    <a:cubicBezTo>
                      <a:pt x="14" y="5"/>
                      <a:pt x="15" y="3"/>
                      <a:pt x="13" y="3"/>
                    </a:cubicBezTo>
                    <a:cubicBezTo>
                      <a:pt x="16" y="2"/>
                      <a:pt x="16" y="2"/>
                      <a:pt x="16" y="2"/>
                    </a:cubicBezTo>
                    <a:cubicBezTo>
                      <a:pt x="12" y="2"/>
                      <a:pt x="15" y="3"/>
                      <a:pt x="7" y="5"/>
                    </a:cubicBezTo>
                    <a:cubicBezTo>
                      <a:pt x="16" y="2"/>
                      <a:pt x="4" y="5"/>
                      <a:pt x="7" y="4"/>
                    </a:cubicBezTo>
                    <a:cubicBezTo>
                      <a:pt x="11" y="2"/>
                      <a:pt x="9" y="4"/>
                      <a:pt x="14" y="2"/>
                    </a:cubicBezTo>
                    <a:cubicBezTo>
                      <a:pt x="9" y="4"/>
                      <a:pt x="12" y="2"/>
                      <a:pt x="11" y="2"/>
                    </a:cubicBezTo>
                    <a:cubicBezTo>
                      <a:pt x="15" y="1"/>
                      <a:pt x="11" y="2"/>
                      <a:pt x="16" y="0"/>
                    </a:cubicBezTo>
                    <a:cubicBezTo>
                      <a:pt x="8" y="2"/>
                      <a:pt x="8" y="2"/>
                      <a:pt x="8" y="2"/>
                    </a:cubicBezTo>
                    <a:cubicBezTo>
                      <a:pt x="10" y="1"/>
                      <a:pt x="10" y="1"/>
                      <a:pt x="9" y="1"/>
                    </a:cubicBezTo>
                    <a:cubicBezTo>
                      <a:pt x="9" y="1"/>
                      <a:pt x="2" y="2"/>
                      <a:pt x="0" y="3"/>
                    </a:cubicBezTo>
                    <a:cubicBezTo>
                      <a:pt x="3" y="4"/>
                      <a:pt x="5" y="5"/>
                      <a:pt x="3" y="7"/>
                    </a:cubicBezTo>
                    <a:cubicBezTo>
                      <a:pt x="9" y="5"/>
                      <a:pt x="3" y="8"/>
                      <a:pt x="8" y="6"/>
                    </a:cubicBezTo>
                    <a:cubicBezTo>
                      <a:pt x="3" y="8"/>
                      <a:pt x="3" y="8"/>
                      <a:pt x="3" y="8"/>
                    </a:cubicBezTo>
                    <a:cubicBezTo>
                      <a:pt x="4" y="9"/>
                      <a:pt x="6" y="7"/>
                      <a:pt x="8" y="7"/>
                    </a:cubicBezTo>
                    <a:cubicBezTo>
                      <a:pt x="9" y="7"/>
                      <a:pt x="6" y="8"/>
                      <a:pt x="3" y="9"/>
                    </a:cubicBezTo>
                    <a:cubicBezTo>
                      <a:pt x="3" y="10"/>
                      <a:pt x="5" y="8"/>
                      <a:pt x="8" y="8"/>
                    </a:cubicBezTo>
                    <a:cubicBezTo>
                      <a:pt x="2" y="10"/>
                      <a:pt x="2" y="10"/>
                      <a:pt x="2" y="10"/>
                    </a:cubicBezTo>
                    <a:cubicBezTo>
                      <a:pt x="5" y="11"/>
                      <a:pt x="10" y="12"/>
                      <a:pt x="7" y="15"/>
                    </a:cubicBezTo>
                    <a:cubicBezTo>
                      <a:pt x="11" y="13"/>
                      <a:pt x="11" y="13"/>
                      <a:pt x="11" y="13"/>
                    </a:cubicBezTo>
                    <a:cubicBezTo>
                      <a:pt x="9" y="15"/>
                      <a:pt x="21" y="11"/>
                      <a:pt x="12" y="16"/>
                    </a:cubicBezTo>
                    <a:cubicBezTo>
                      <a:pt x="16" y="14"/>
                      <a:pt x="16" y="14"/>
                      <a:pt x="16" y="14"/>
                    </a:cubicBezTo>
                    <a:cubicBezTo>
                      <a:pt x="14" y="15"/>
                      <a:pt x="10" y="17"/>
                      <a:pt x="7" y="18"/>
                    </a:cubicBezTo>
                    <a:cubicBezTo>
                      <a:pt x="8" y="18"/>
                      <a:pt x="7" y="19"/>
                      <a:pt x="8" y="18"/>
                    </a:cubicBezTo>
                    <a:cubicBezTo>
                      <a:pt x="10" y="17"/>
                      <a:pt x="10" y="17"/>
                      <a:pt x="10" y="17"/>
                    </a:cubicBezTo>
                    <a:cubicBezTo>
                      <a:pt x="14" y="16"/>
                      <a:pt x="12" y="17"/>
                      <a:pt x="9" y="19"/>
                    </a:cubicBezTo>
                    <a:cubicBezTo>
                      <a:pt x="13" y="17"/>
                      <a:pt x="15" y="15"/>
                      <a:pt x="19" y="13"/>
                    </a:cubicBezTo>
                    <a:cubicBezTo>
                      <a:pt x="11" y="16"/>
                      <a:pt x="26" y="9"/>
                      <a:pt x="22" y="10"/>
                    </a:cubicBezTo>
                    <a:cubicBezTo>
                      <a:pt x="20" y="10"/>
                      <a:pt x="19" y="12"/>
                      <a:pt x="16" y="1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3" name="Freeform 171"/>
              <p:cNvSpPr/>
              <p:nvPr/>
            </p:nvSpPr>
            <p:spPr bwMode="auto">
              <a:xfrm>
                <a:off x="4576" y="317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4" name="Freeform 172"/>
              <p:cNvSpPr/>
              <p:nvPr/>
            </p:nvSpPr>
            <p:spPr bwMode="auto">
              <a:xfrm>
                <a:off x="4577" y="31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5" name="Rectangle 173"/>
              <p:cNvSpPr>
                <a:spLocks noChangeArrowheads="1"/>
              </p:cNvSpPr>
              <p:nvPr/>
            </p:nvSpPr>
            <p:spPr bwMode="auto">
              <a:xfrm>
                <a:off x="4578" y="317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626" name="Freeform 174"/>
              <p:cNvSpPr/>
              <p:nvPr/>
            </p:nvSpPr>
            <p:spPr bwMode="auto">
              <a:xfrm>
                <a:off x="4585" y="3167"/>
                <a:ext cx="1" cy="1"/>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7" name="Freeform 175"/>
              <p:cNvSpPr/>
              <p:nvPr/>
            </p:nvSpPr>
            <p:spPr bwMode="auto">
              <a:xfrm>
                <a:off x="4581" y="3153"/>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8" name="Freeform 176"/>
              <p:cNvSpPr/>
              <p:nvPr/>
            </p:nvSpPr>
            <p:spPr bwMode="auto">
              <a:xfrm>
                <a:off x="4582"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29" name="Freeform 177"/>
              <p:cNvSpPr/>
              <p:nvPr/>
            </p:nvSpPr>
            <p:spPr bwMode="auto">
              <a:xfrm>
                <a:off x="4559" y="3131"/>
                <a:ext cx="27" cy="26"/>
              </a:xfrm>
              <a:custGeom>
                <a:avLst/>
                <a:gdLst>
                  <a:gd name="T0" fmla="*/ 17 w 32"/>
                  <a:gd name="T1" fmla="*/ 3 h 32"/>
                  <a:gd name="T2" fmla="*/ 11 w 32"/>
                  <a:gd name="T3" fmla="*/ 0 h 32"/>
                  <a:gd name="T4" fmla="*/ 7 w 32"/>
                  <a:gd name="T5" fmla="*/ 1 h 32"/>
                  <a:gd name="T6" fmla="*/ 11 w 32"/>
                  <a:gd name="T7" fmla="*/ 3 h 32"/>
                  <a:gd name="T8" fmla="*/ 11 w 32"/>
                  <a:gd name="T9" fmla="*/ 7 h 32"/>
                  <a:gd name="T10" fmla="*/ 9 w 32"/>
                  <a:gd name="T11" fmla="*/ 10 h 32"/>
                  <a:gd name="T12" fmla="*/ 15 w 32"/>
                  <a:gd name="T13" fmla="*/ 13 h 32"/>
                  <a:gd name="T14" fmla="*/ 13 w 32"/>
                  <a:gd name="T15" fmla="*/ 14 h 32"/>
                  <a:gd name="T16" fmla="*/ 11 w 32"/>
                  <a:gd name="T17" fmla="*/ 16 h 32"/>
                  <a:gd name="T18" fmla="*/ 21 w 32"/>
                  <a:gd name="T19" fmla="*/ 16 h 32"/>
                  <a:gd name="T20" fmla="*/ 21 w 32"/>
                  <a:gd name="T21" fmla="*/ 18 h 32"/>
                  <a:gd name="T22" fmla="*/ 17 w 32"/>
                  <a:gd name="T23" fmla="*/ 19 h 32"/>
                  <a:gd name="T24" fmla="*/ 18 w 32"/>
                  <a:gd name="T25" fmla="*/ 21 h 32"/>
                  <a:gd name="T26" fmla="*/ 16 w 32"/>
                  <a:gd name="T27" fmla="*/ 23 h 32"/>
                  <a:gd name="T28" fmla="*/ 19 w 32"/>
                  <a:gd name="T29" fmla="*/ 25 h 32"/>
                  <a:gd name="T30" fmla="*/ 23 w 32"/>
                  <a:gd name="T31" fmla="*/ 25 h 32"/>
                  <a:gd name="T32" fmla="*/ 18 w 32"/>
                  <a:gd name="T33" fmla="*/ 27 h 32"/>
                  <a:gd name="T34" fmla="*/ 20 w 32"/>
                  <a:gd name="T35" fmla="*/ 27 h 32"/>
                  <a:gd name="T36" fmla="*/ 20 w 32"/>
                  <a:gd name="T37" fmla="*/ 32 h 32"/>
                  <a:gd name="T38" fmla="*/ 21 w 32"/>
                  <a:gd name="T39" fmla="*/ 29 h 32"/>
                  <a:gd name="T40" fmla="*/ 18 w 32"/>
                  <a:gd name="T41" fmla="*/ 30 h 32"/>
                  <a:gd name="T42" fmla="*/ 29 w 32"/>
                  <a:gd name="T43" fmla="*/ 27 h 32"/>
                  <a:gd name="T44" fmla="*/ 30 w 32"/>
                  <a:gd name="T45" fmla="*/ 26 h 32"/>
                  <a:gd name="T46" fmla="*/ 29 w 32"/>
                  <a:gd name="T47" fmla="*/ 25 h 32"/>
                  <a:gd name="T48" fmla="*/ 30 w 32"/>
                  <a:gd name="T49" fmla="*/ 24 h 32"/>
                  <a:gd name="T50" fmla="*/ 30 w 32"/>
                  <a:gd name="T51" fmla="*/ 22 h 32"/>
                  <a:gd name="T52" fmla="*/ 27 w 32"/>
                  <a:gd name="T53" fmla="*/ 21 h 32"/>
                  <a:gd name="T54" fmla="*/ 28 w 32"/>
                  <a:gd name="T55" fmla="*/ 21 h 32"/>
                  <a:gd name="T56" fmla="*/ 28 w 32"/>
                  <a:gd name="T57" fmla="*/ 20 h 32"/>
                  <a:gd name="T58" fmla="*/ 27 w 32"/>
                  <a:gd name="T59" fmla="*/ 19 h 32"/>
                  <a:gd name="T60" fmla="*/ 24 w 32"/>
                  <a:gd name="T61" fmla="*/ 18 h 32"/>
                  <a:gd name="T62" fmla="*/ 28 w 32"/>
                  <a:gd name="T63" fmla="*/ 18 h 32"/>
                  <a:gd name="T64" fmla="*/ 29 w 32"/>
                  <a:gd name="T65" fmla="*/ 16 h 32"/>
                  <a:gd name="T66" fmla="*/ 24 w 32"/>
                  <a:gd name="T67" fmla="*/ 16 h 32"/>
                  <a:gd name="T68" fmla="*/ 22 w 32"/>
                  <a:gd name="T69" fmla="*/ 14 h 32"/>
                  <a:gd name="T70" fmla="*/ 19 w 32"/>
                  <a:gd name="T71" fmla="*/ 11 h 32"/>
                  <a:gd name="T72" fmla="*/ 20 w 32"/>
                  <a:gd name="T73" fmla="*/ 11 h 32"/>
                  <a:gd name="T74" fmla="*/ 19 w 32"/>
                  <a:gd name="T75" fmla="*/ 8 h 32"/>
                  <a:gd name="T76" fmla="*/ 13 w 32"/>
                  <a:gd name="T77" fmla="*/ 8 h 32"/>
                  <a:gd name="T78" fmla="*/ 23 w 32"/>
                  <a:gd name="T7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32">
                    <a:moveTo>
                      <a:pt x="23" y="6"/>
                    </a:moveTo>
                    <a:cubicBezTo>
                      <a:pt x="22" y="5"/>
                      <a:pt x="21" y="4"/>
                      <a:pt x="17" y="3"/>
                    </a:cubicBezTo>
                    <a:cubicBezTo>
                      <a:pt x="20" y="3"/>
                      <a:pt x="20" y="3"/>
                      <a:pt x="20" y="3"/>
                    </a:cubicBezTo>
                    <a:cubicBezTo>
                      <a:pt x="19" y="3"/>
                      <a:pt x="15" y="1"/>
                      <a:pt x="11" y="0"/>
                    </a:cubicBezTo>
                    <a:cubicBezTo>
                      <a:pt x="13" y="1"/>
                      <a:pt x="13" y="1"/>
                      <a:pt x="13" y="1"/>
                    </a:cubicBezTo>
                    <a:cubicBezTo>
                      <a:pt x="16" y="3"/>
                      <a:pt x="9" y="0"/>
                      <a:pt x="7" y="1"/>
                    </a:cubicBezTo>
                    <a:cubicBezTo>
                      <a:pt x="8" y="2"/>
                      <a:pt x="17" y="4"/>
                      <a:pt x="15" y="4"/>
                    </a:cubicBezTo>
                    <a:cubicBezTo>
                      <a:pt x="15" y="4"/>
                      <a:pt x="13" y="4"/>
                      <a:pt x="11" y="3"/>
                    </a:cubicBezTo>
                    <a:cubicBezTo>
                      <a:pt x="10" y="4"/>
                      <a:pt x="17" y="5"/>
                      <a:pt x="18" y="6"/>
                    </a:cubicBezTo>
                    <a:cubicBezTo>
                      <a:pt x="0" y="3"/>
                      <a:pt x="22" y="8"/>
                      <a:pt x="11" y="7"/>
                    </a:cubicBezTo>
                    <a:cubicBezTo>
                      <a:pt x="12" y="8"/>
                      <a:pt x="11" y="9"/>
                      <a:pt x="14" y="10"/>
                    </a:cubicBezTo>
                    <a:cubicBezTo>
                      <a:pt x="10" y="9"/>
                      <a:pt x="14" y="10"/>
                      <a:pt x="9" y="10"/>
                    </a:cubicBezTo>
                    <a:cubicBezTo>
                      <a:pt x="19" y="11"/>
                      <a:pt x="4" y="12"/>
                      <a:pt x="17" y="12"/>
                    </a:cubicBezTo>
                    <a:cubicBezTo>
                      <a:pt x="13" y="13"/>
                      <a:pt x="18" y="13"/>
                      <a:pt x="15" y="13"/>
                    </a:cubicBezTo>
                    <a:cubicBezTo>
                      <a:pt x="13" y="13"/>
                      <a:pt x="13" y="13"/>
                      <a:pt x="13" y="13"/>
                    </a:cubicBezTo>
                    <a:cubicBezTo>
                      <a:pt x="11" y="13"/>
                      <a:pt x="19" y="14"/>
                      <a:pt x="13" y="14"/>
                    </a:cubicBezTo>
                    <a:cubicBezTo>
                      <a:pt x="12" y="15"/>
                      <a:pt x="16" y="14"/>
                      <a:pt x="20" y="15"/>
                    </a:cubicBezTo>
                    <a:cubicBezTo>
                      <a:pt x="18" y="16"/>
                      <a:pt x="16" y="15"/>
                      <a:pt x="11" y="16"/>
                    </a:cubicBezTo>
                    <a:cubicBezTo>
                      <a:pt x="17" y="16"/>
                      <a:pt x="14" y="16"/>
                      <a:pt x="17" y="17"/>
                    </a:cubicBezTo>
                    <a:cubicBezTo>
                      <a:pt x="18" y="17"/>
                      <a:pt x="19" y="16"/>
                      <a:pt x="21" y="16"/>
                    </a:cubicBezTo>
                    <a:cubicBezTo>
                      <a:pt x="20" y="17"/>
                      <a:pt x="25" y="17"/>
                      <a:pt x="27" y="17"/>
                    </a:cubicBezTo>
                    <a:cubicBezTo>
                      <a:pt x="20" y="18"/>
                      <a:pt x="27" y="17"/>
                      <a:pt x="21" y="18"/>
                    </a:cubicBezTo>
                    <a:cubicBezTo>
                      <a:pt x="18" y="17"/>
                      <a:pt x="18" y="17"/>
                      <a:pt x="14" y="17"/>
                    </a:cubicBezTo>
                    <a:cubicBezTo>
                      <a:pt x="13" y="18"/>
                      <a:pt x="14" y="19"/>
                      <a:pt x="17" y="19"/>
                    </a:cubicBezTo>
                    <a:cubicBezTo>
                      <a:pt x="16" y="20"/>
                      <a:pt x="14" y="19"/>
                      <a:pt x="13" y="20"/>
                    </a:cubicBezTo>
                    <a:cubicBezTo>
                      <a:pt x="11" y="21"/>
                      <a:pt x="20" y="20"/>
                      <a:pt x="18" y="21"/>
                    </a:cubicBezTo>
                    <a:cubicBezTo>
                      <a:pt x="14" y="21"/>
                      <a:pt x="14" y="21"/>
                      <a:pt x="14" y="21"/>
                    </a:cubicBezTo>
                    <a:cubicBezTo>
                      <a:pt x="19" y="21"/>
                      <a:pt x="13" y="23"/>
                      <a:pt x="16" y="23"/>
                    </a:cubicBezTo>
                    <a:cubicBezTo>
                      <a:pt x="20" y="23"/>
                      <a:pt x="20" y="23"/>
                      <a:pt x="20" y="23"/>
                    </a:cubicBezTo>
                    <a:cubicBezTo>
                      <a:pt x="11" y="24"/>
                      <a:pt x="25" y="23"/>
                      <a:pt x="19" y="25"/>
                    </a:cubicBezTo>
                    <a:cubicBezTo>
                      <a:pt x="24" y="24"/>
                      <a:pt x="28" y="24"/>
                      <a:pt x="28" y="24"/>
                    </a:cubicBezTo>
                    <a:cubicBezTo>
                      <a:pt x="23" y="25"/>
                      <a:pt x="23" y="25"/>
                      <a:pt x="23" y="25"/>
                    </a:cubicBezTo>
                    <a:cubicBezTo>
                      <a:pt x="26" y="24"/>
                      <a:pt x="17" y="26"/>
                      <a:pt x="14" y="25"/>
                    </a:cubicBezTo>
                    <a:cubicBezTo>
                      <a:pt x="17" y="26"/>
                      <a:pt x="14" y="27"/>
                      <a:pt x="18" y="27"/>
                    </a:cubicBezTo>
                    <a:cubicBezTo>
                      <a:pt x="14" y="27"/>
                      <a:pt x="14" y="27"/>
                      <a:pt x="14" y="27"/>
                    </a:cubicBezTo>
                    <a:cubicBezTo>
                      <a:pt x="14" y="28"/>
                      <a:pt x="24" y="26"/>
                      <a:pt x="20" y="27"/>
                    </a:cubicBezTo>
                    <a:cubicBezTo>
                      <a:pt x="17" y="28"/>
                      <a:pt x="17" y="28"/>
                      <a:pt x="17" y="28"/>
                    </a:cubicBezTo>
                    <a:cubicBezTo>
                      <a:pt x="18" y="29"/>
                      <a:pt x="12" y="32"/>
                      <a:pt x="20" y="32"/>
                    </a:cubicBezTo>
                    <a:cubicBezTo>
                      <a:pt x="22" y="31"/>
                      <a:pt x="28" y="29"/>
                      <a:pt x="30" y="29"/>
                    </a:cubicBezTo>
                    <a:cubicBezTo>
                      <a:pt x="28" y="29"/>
                      <a:pt x="23" y="29"/>
                      <a:pt x="21" y="29"/>
                    </a:cubicBezTo>
                    <a:cubicBezTo>
                      <a:pt x="26" y="28"/>
                      <a:pt x="26" y="28"/>
                      <a:pt x="26" y="28"/>
                    </a:cubicBezTo>
                    <a:cubicBezTo>
                      <a:pt x="22" y="29"/>
                      <a:pt x="20" y="29"/>
                      <a:pt x="18" y="30"/>
                    </a:cubicBezTo>
                    <a:cubicBezTo>
                      <a:pt x="15" y="30"/>
                      <a:pt x="22" y="28"/>
                      <a:pt x="19" y="28"/>
                    </a:cubicBezTo>
                    <a:cubicBezTo>
                      <a:pt x="24" y="27"/>
                      <a:pt x="25" y="28"/>
                      <a:pt x="29" y="27"/>
                    </a:cubicBezTo>
                    <a:cubicBezTo>
                      <a:pt x="26" y="27"/>
                      <a:pt x="26" y="27"/>
                      <a:pt x="26" y="27"/>
                    </a:cubicBezTo>
                    <a:cubicBezTo>
                      <a:pt x="28" y="27"/>
                      <a:pt x="28" y="26"/>
                      <a:pt x="30" y="26"/>
                    </a:cubicBezTo>
                    <a:cubicBezTo>
                      <a:pt x="24" y="27"/>
                      <a:pt x="32" y="25"/>
                      <a:pt x="29" y="24"/>
                    </a:cubicBezTo>
                    <a:cubicBezTo>
                      <a:pt x="29" y="25"/>
                      <a:pt x="29" y="25"/>
                      <a:pt x="29" y="25"/>
                    </a:cubicBezTo>
                    <a:cubicBezTo>
                      <a:pt x="26" y="26"/>
                      <a:pt x="26" y="25"/>
                      <a:pt x="25" y="25"/>
                    </a:cubicBezTo>
                    <a:cubicBezTo>
                      <a:pt x="29" y="24"/>
                      <a:pt x="28" y="24"/>
                      <a:pt x="30" y="24"/>
                    </a:cubicBezTo>
                    <a:cubicBezTo>
                      <a:pt x="28" y="24"/>
                      <a:pt x="23" y="24"/>
                      <a:pt x="23" y="24"/>
                    </a:cubicBezTo>
                    <a:cubicBezTo>
                      <a:pt x="28" y="23"/>
                      <a:pt x="25" y="23"/>
                      <a:pt x="30" y="22"/>
                    </a:cubicBezTo>
                    <a:cubicBezTo>
                      <a:pt x="25" y="23"/>
                      <a:pt x="28" y="21"/>
                      <a:pt x="25" y="22"/>
                    </a:cubicBezTo>
                    <a:cubicBezTo>
                      <a:pt x="24" y="22"/>
                      <a:pt x="24" y="21"/>
                      <a:pt x="27" y="21"/>
                    </a:cubicBezTo>
                    <a:cubicBezTo>
                      <a:pt x="28" y="21"/>
                      <a:pt x="28" y="21"/>
                      <a:pt x="28" y="21"/>
                    </a:cubicBezTo>
                    <a:cubicBezTo>
                      <a:pt x="28" y="21"/>
                      <a:pt x="28" y="21"/>
                      <a:pt x="28" y="21"/>
                    </a:cubicBezTo>
                    <a:cubicBezTo>
                      <a:pt x="29" y="21"/>
                      <a:pt x="29" y="21"/>
                      <a:pt x="29" y="21"/>
                    </a:cubicBezTo>
                    <a:cubicBezTo>
                      <a:pt x="29" y="20"/>
                      <a:pt x="25" y="21"/>
                      <a:pt x="28" y="20"/>
                    </a:cubicBezTo>
                    <a:cubicBezTo>
                      <a:pt x="30" y="20"/>
                      <a:pt x="30" y="20"/>
                      <a:pt x="30" y="20"/>
                    </a:cubicBezTo>
                    <a:cubicBezTo>
                      <a:pt x="31" y="20"/>
                      <a:pt x="22" y="20"/>
                      <a:pt x="27" y="19"/>
                    </a:cubicBezTo>
                    <a:cubicBezTo>
                      <a:pt x="24" y="19"/>
                      <a:pt x="24" y="19"/>
                      <a:pt x="18" y="20"/>
                    </a:cubicBezTo>
                    <a:cubicBezTo>
                      <a:pt x="20" y="19"/>
                      <a:pt x="24" y="19"/>
                      <a:pt x="24" y="18"/>
                    </a:cubicBezTo>
                    <a:cubicBezTo>
                      <a:pt x="19" y="19"/>
                      <a:pt x="25" y="18"/>
                      <a:pt x="22" y="18"/>
                    </a:cubicBezTo>
                    <a:cubicBezTo>
                      <a:pt x="27" y="18"/>
                      <a:pt x="24" y="18"/>
                      <a:pt x="28" y="18"/>
                    </a:cubicBezTo>
                    <a:cubicBezTo>
                      <a:pt x="31" y="17"/>
                      <a:pt x="24" y="17"/>
                      <a:pt x="25" y="17"/>
                    </a:cubicBezTo>
                    <a:cubicBezTo>
                      <a:pt x="29" y="16"/>
                      <a:pt x="29" y="16"/>
                      <a:pt x="29" y="16"/>
                    </a:cubicBezTo>
                    <a:cubicBezTo>
                      <a:pt x="27" y="16"/>
                      <a:pt x="23" y="16"/>
                      <a:pt x="27" y="16"/>
                    </a:cubicBezTo>
                    <a:cubicBezTo>
                      <a:pt x="24" y="16"/>
                      <a:pt x="24" y="16"/>
                      <a:pt x="24" y="16"/>
                    </a:cubicBezTo>
                    <a:cubicBezTo>
                      <a:pt x="25" y="16"/>
                      <a:pt x="24" y="15"/>
                      <a:pt x="28" y="15"/>
                    </a:cubicBezTo>
                    <a:cubicBezTo>
                      <a:pt x="22" y="14"/>
                      <a:pt x="22" y="14"/>
                      <a:pt x="22" y="14"/>
                    </a:cubicBezTo>
                    <a:cubicBezTo>
                      <a:pt x="29" y="14"/>
                      <a:pt x="22" y="13"/>
                      <a:pt x="16" y="12"/>
                    </a:cubicBezTo>
                    <a:cubicBezTo>
                      <a:pt x="17" y="12"/>
                      <a:pt x="18" y="11"/>
                      <a:pt x="19" y="11"/>
                    </a:cubicBezTo>
                    <a:cubicBezTo>
                      <a:pt x="22" y="12"/>
                      <a:pt x="22" y="12"/>
                      <a:pt x="22" y="12"/>
                    </a:cubicBezTo>
                    <a:cubicBezTo>
                      <a:pt x="22" y="12"/>
                      <a:pt x="26" y="12"/>
                      <a:pt x="20" y="11"/>
                    </a:cubicBezTo>
                    <a:cubicBezTo>
                      <a:pt x="19" y="10"/>
                      <a:pt x="24" y="11"/>
                      <a:pt x="25" y="11"/>
                    </a:cubicBezTo>
                    <a:cubicBezTo>
                      <a:pt x="17" y="9"/>
                      <a:pt x="31" y="10"/>
                      <a:pt x="19" y="8"/>
                    </a:cubicBezTo>
                    <a:cubicBezTo>
                      <a:pt x="19" y="8"/>
                      <a:pt x="17" y="8"/>
                      <a:pt x="17" y="9"/>
                    </a:cubicBezTo>
                    <a:cubicBezTo>
                      <a:pt x="16" y="8"/>
                      <a:pt x="13" y="8"/>
                      <a:pt x="13" y="8"/>
                    </a:cubicBezTo>
                    <a:cubicBezTo>
                      <a:pt x="13" y="7"/>
                      <a:pt x="17" y="8"/>
                      <a:pt x="15" y="7"/>
                    </a:cubicBezTo>
                    <a:cubicBezTo>
                      <a:pt x="23" y="8"/>
                      <a:pt x="23" y="8"/>
                      <a:pt x="23" y="8"/>
                    </a:cubicBezTo>
                    <a:cubicBezTo>
                      <a:pt x="30" y="9"/>
                      <a:pt x="13" y="4"/>
                      <a:pt x="23" y="6"/>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0" name="Freeform 178"/>
              <p:cNvSpPr/>
              <p:nvPr/>
            </p:nvSpPr>
            <p:spPr bwMode="auto">
              <a:xfrm>
                <a:off x="4578" y="3140"/>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1" name="Freeform 179"/>
              <p:cNvSpPr/>
              <p:nvPr/>
            </p:nvSpPr>
            <p:spPr bwMode="auto">
              <a:xfrm>
                <a:off x="4577" y="3140"/>
                <a:ext cx="1"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2" name="Freeform 180"/>
              <p:cNvSpPr/>
              <p:nvPr/>
            </p:nvSpPr>
            <p:spPr bwMode="auto">
              <a:xfrm>
                <a:off x="4577" y="3133"/>
                <a:ext cx="2" cy="1"/>
              </a:xfrm>
              <a:custGeom>
                <a:avLst/>
                <a:gdLst>
                  <a:gd name="T0" fmla="*/ 2 w 3"/>
                  <a:gd name="T1" fmla="*/ 1 h 1"/>
                  <a:gd name="T2" fmla="*/ 2 w 3"/>
                  <a:gd name="T3" fmla="*/ 1 h 1"/>
                  <a:gd name="T4" fmla="*/ 2 w 3"/>
                  <a:gd name="T5" fmla="*/ 1 h 1"/>
                </a:gdLst>
                <a:ahLst/>
                <a:cxnLst>
                  <a:cxn ang="0">
                    <a:pos x="T0" y="T1"/>
                  </a:cxn>
                  <a:cxn ang="0">
                    <a:pos x="T2" y="T3"/>
                  </a:cxn>
                  <a:cxn ang="0">
                    <a:pos x="T4" y="T5"/>
                  </a:cxn>
                </a:cxnLst>
                <a:rect l="0" t="0" r="r" b="b"/>
                <a:pathLst>
                  <a:path w="3" h="1">
                    <a:moveTo>
                      <a:pt x="2" y="1"/>
                    </a:moveTo>
                    <a:cubicBezTo>
                      <a:pt x="2" y="1"/>
                      <a:pt x="3" y="1"/>
                      <a:pt x="2" y="1"/>
                    </a:cubicBezTo>
                    <a:cubicBezTo>
                      <a:pt x="1" y="0"/>
                      <a:pt x="0"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3" name="Freeform 181"/>
              <p:cNvSpPr/>
              <p:nvPr/>
            </p:nvSpPr>
            <p:spPr bwMode="auto">
              <a:xfrm>
                <a:off x="4575" y="3133"/>
                <a:ext cx="2"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lnTo>
                      <a:pt x="0" y="0"/>
                    </a:lnTo>
                    <a:lnTo>
                      <a:pt x="1"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4" name="Freeform 182"/>
              <p:cNvSpPr/>
              <p:nvPr/>
            </p:nvSpPr>
            <p:spPr bwMode="auto">
              <a:xfrm>
                <a:off x="4564" y="3113"/>
                <a:ext cx="17" cy="20"/>
              </a:xfrm>
              <a:custGeom>
                <a:avLst/>
                <a:gdLst>
                  <a:gd name="T0" fmla="*/ 17 w 21"/>
                  <a:gd name="T1" fmla="*/ 9 h 24"/>
                  <a:gd name="T2" fmla="*/ 15 w 21"/>
                  <a:gd name="T3" fmla="*/ 5 h 24"/>
                  <a:gd name="T4" fmla="*/ 18 w 21"/>
                  <a:gd name="T5" fmla="*/ 7 h 24"/>
                  <a:gd name="T6" fmla="*/ 14 w 21"/>
                  <a:gd name="T7" fmla="*/ 0 h 24"/>
                  <a:gd name="T8" fmla="*/ 10 w 21"/>
                  <a:gd name="T9" fmla="*/ 11 h 24"/>
                  <a:gd name="T10" fmla="*/ 7 w 21"/>
                  <a:gd name="T11" fmla="*/ 8 h 24"/>
                  <a:gd name="T12" fmla="*/ 10 w 21"/>
                  <a:gd name="T13" fmla="*/ 15 h 24"/>
                  <a:gd name="T14" fmla="*/ 5 w 21"/>
                  <a:gd name="T15" fmla="*/ 11 h 24"/>
                  <a:gd name="T16" fmla="*/ 6 w 21"/>
                  <a:gd name="T17" fmla="*/ 15 h 24"/>
                  <a:gd name="T18" fmla="*/ 8 w 21"/>
                  <a:gd name="T19" fmla="*/ 16 h 24"/>
                  <a:gd name="T20" fmla="*/ 7 w 21"/>
                  <a:gd name="T21" fmla="*/ 16 h 24"/>
                  <a:gd name="T22" fmla="*/ 8 w 21"/>
                  <a:gd name="T23" fmla="*/ 16 h 24"/>
                  <a:gd name="T24" fmla="*/ 8 w 21"/>
                  <a:gd name="T25" fmla="*/ 18 h 24"/>
                  <a:gd name="T26" fmla="*/ 6 w 21"/>
                  <a:gd name="T27" fmla="*/ 17 h 24"/>
                  <a:gd name="T28" fmla="*/ 8 w 21"/>
                  <a:gd name="T29" fmla="*/ 19 h 24"/>
                  <a:gd name="T30" fmla="*/ 5 w 21"/>
                  <a:gd name="T31" fmla="*/ 17 h 24"/>
                  <a:gd name="T32" fmla="*/ 9 w 21"/>
                  <a:gd name="T33" fmla="*/ 22 h 24"/>
                  <a:gd name="T34" fmla="*/ 12 w 21"/>
                  <a:gd name="T35" fmla="*/ 23 h 24"/>
                  <a:gd name="T36" fmla="*/ 10 w 21"/>
                  <a:gd name="T37" fmla="*/ 20 h 24"/>
                  <a:gd name="T38" fmla="*/ 10 w 21"/>
                  <a:gd name="T39" fmla="*/ 20 h 24"/>
                  <a:gd name="T40" fmla="*/ 9 w 21"/>
                  <a:gd name="T41" fmla="*/ 18 h 24"/>
                  <a:gd name="T42" fmla="*/ 14 w 21"/>
                  <a:gd name="T43" fmla="*/ 21 h 24"/>
                  <a:gd name="T44" fmla="*/ 18 w 21"/>
                  <a:gd name="T45" fmla="*/ 21 h 24"/>
                  <a:gd name="T46" fmla="*/ 18 w 21"/>
                  <a:gd name="T47" fmla="*/ 22 h 24"/>
                  <a:gd name="T48" fmla="*/ 17 w 21"/>
                  <a:gd name="T49" fmla="*/ 20 h 24"/>
                  <a:gd name="T50" fmla="*/ 14 w 21"/>
                  <a:gd name="T51" fmla="*/ 19 h 24"/>
                  <a:gd name="T52" fmla="*/ 9 w 21"/>
                  <a:gd name="T53" fmla="*/ 16 h 24"/>
                  <a:gd name="T54" fmla="*/ 9 w 21"/>
                  <a:gd name="T55" fmla="*/ 15 h 24"/>
                  <a:gd name="T56" fmla="*/ 14 w 21"/>
                  <a:gd name="T57" fmla="*/ 18 h 24"/>
                  <a:gd name="T58" fmla="*/ 12 w 21"/>
                  <a:gd name="T59" fmla="*/ 17 h 24"/>
                  <a:gd name="T60" fmla="*/ 17 w 21"/>
                  <a:gd name="T61" fmla="*/ 19 h 24"/>
                  <a:gd name="T62" fmla="*/ 12 w 21"/>
                  <a:gd name="T63" fmla="*/ 16 h 24"/>
                  <a:gd name="T64" fmla="*/ 14 w 21"/>
                  <a:gd name="T65" fmla="*/ 13 h 24"/>
                  <a:gd name="T66" fmla="*/ 16 w 21"/>
                  <a:gd name="T67" fmla="*/ 15 h 24"/>
                  <a:gd name="T68" fmla="*/ 13 w 21"/>
                  <a:gd name="T69" fmla="*/ 12 h 24"/>
                  <a:gd name="T70" fmla="*/ 16 w 21"/>
                  <a:gd name="T71" fmla="*/ 12 h 24"/>
                  <a:gd name="T72" fmla="*/ 14 w 21"/>
                  <a:gd name="T73" fmla="*/ 10 h 24"/>
                  <a:gd name="T74" fmla="*/ 16 w 21"/>
                  <a:gd name="T75" fmla="*/ 9 h 24"/>
                  <a:gd name="T76" fmla="*/ 16 w 21"/>
                  <a:gd name="T77" fmla="*/ 9 h 24"/>
                  <a:gd name="T78" fmla="*/ 13 w 21"/>
                  <a:gd name="T79" fmla="*/ 3 h 24"/>
                  <a:gd name="T80" fmla="*/ 17 w 21"/>
                  <a:gd name="T81"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 h="24">
                    <a:moveTo>
                      <a:pt x="17" y="9"/>
                    </a:moveTo>
                    <a:cubicBezTo>
                      <a:pt x="15" y="5"/>
                      <a:pt x="15" y="5"/>
                      <a:pt x="15" y="5"/>
                    </a:cubicBezTo>
                    <a:cubicBezTo>
                      <a:pt x="16" y="7"/>
                      <a:pt x="16" y="4"/>
                      <a:pt x="18" y="7"/>
                    </a:cubicBezTo>
                    <a:cubicBezTo>
                      <a:pt x="15" y="2"/>
                      <a:pt x="19" y="6"/>
                      <a:pt x="14" y="0"/>
                    </a:cubicBezTo>
                    <a:cubicBezTo>
                      <a:pt x="13" y="4"/>
                      <a:pt x="6" y="3"/>
                      <a:pt x="10" y="11"/>
                    </a:cubicBezTo>
                    <a:cubicBezTo>
                      <a:pt x="7" y="8"/>
                      <a:pt x="7" y="8"/>
                      <a:pt x="7" y="8"/>
                    </a:cubicBezTo>
                    <a:cubicBezTo>
                      <a:pt x="12" y="13"/>
                      <a:pt x="0" y="7"/>
                      <a:pt x="10" y="15"/>
                    </a:cubicBezTo>
                    <a:cubicBezTo>
                      <a:pt x="5" y="11"/>
                      <a:pt x="5" y="11"/>
                      <a:pt x="5" y="11"/>
                    </a:cubicBezTo>
                    <a:cubicBezTo>
                      <a:pt x="3" y="11"/>
                      <a:pt x="12" y="17"/>
                      <a:pt x="6" y="15"/>
                    </a:cubicBezTo>
                    <a:cubicBezTo>
                      <a:pt x="8" y="16"/>
                      <a:pt x="8" y="16"/>
                      <a:pt x="8" y="16"/>
                    </a:cubicBezTo>
                    <a:cubicBezTo>
                      <a:pt x="7" y="16"/>
                      <a:pt x="7" y="16"/>
                      <a:pt x="7" y="16"/>
                    </a:cubicBezTo>
                    <a:cubicBezTo>
                      <a:pt x="8" y="16"/>
                      <a:pt x="8" y="16"/>
                      <a:pt x="8" y="16"/>
                    </a:cubicBezTo>
                    <a:cubicBezTo>
                      <a:pt x="10" y="18"/>
                      <a:pt x="9" y="18"/>
                      <a:pt x="8" y="18"/>
                    </a:cubicBezTo>
                    <a:cubicBezTo>
                      <a:pt x="6" y="17"/>
                      <a:pt x="7" y="17"/>
                      <a:pt x="6" y="17"/>
                    </a:cubicBezTo>
                    <a:cubicBezTo>
                      <a:pt x="4" y="16"/>
                      <a:pt x="8" y="18"/>
                      <a:pt x="8" y="19"/>
                    </a:cubicBezTo>
                    <a:cubicBezTo>
                      <a:pt x="6" y="18"/>
                      <a:pt x="5" y="18"/>
                      <a:pt x="5" y="17"/>
                    </a:cubicBezTo>
                    <a:cubicBezTo>
                      <a:pt x="7" y="19"/>
                      <a:pt x="0" y="18"/>
                      <a:pt x="9" y="22"/>
                    </a:cubicBezTo>
                    <a:cubicBezTo>
                      <a:pt x="10" y="22"/>
                      <a:pt x="12" y="22"/>
                      <a:pt x="12" y="23"/>
                    </a:cubicBezTo>
                    <a:cubicBezTo>
                      <a:pt x="16" y="23"/>
                      <a:pt x="12" y="22"/>
                      <a:pt x="10" y="20"/>
                    </a:cubicBezTo>
                    <a:cubicBezTo>
                      <a:pt x="10" y="20"/>
                      <a:pt x="10" y="20"/>
                      <a:pt x="10" y="20"/>
                    </a:cubicBezTo>
                    <a:cubicBezTo>
                      <a:pt x="2" y="16"/>
                      <a:pt x="12" y="21"/>
                      <a:pt x="9" y="18"/>
                    </a:cubicBezTo>
                    <a:cubicBezTo>
                      <a:pt x="12" y="20"/>
                      <a:pt x="12" y="20"/>
                      <a:pt x="14" y="21"/>
                    </a:cubicBezTo>
                    <a:cubicBezTo>
                      <a:pt x="21" y="24"/>
                      <a:pt x="10" y="18"/>
                      <a:pt x="18" y="21"/>
                    </a:cubicBezTo>
                    <a:cubicBezTo>
                      <a:pt x="18" y="22"/>
                      <a:pt x="18" y="22"/>
                      <a:pt x="18" y="22"/>
                    </a:cubicBezTo>
                    <a:cubicBezTo>
                      <a:pt x="19" y="22"/>
                      <a:pt x="18" y="21"/>
                      <a:pt x="17" y="20"/>
                    </a:cubicBezTo>
                    <a:cubicBezTo>
                      <a:pt x="14" y="19"/>
                      <a:pt x="14" y="19"/>
                      <a:pt x="14" y="19"/>
                    </a:cubicBezTo>
                    <a:cubicBezTo>
                      <a:pt x="14" y="19"/>
                      <a:pt x="10" y="17"/>
                      <a:pt x="9" y="16"/>
                    </a:cubicBezTo>
                    <a:cubicBezTo>
                      <a:pt x="12" y="18"/>
                      <a:pt x="7" y="15"/>
                      <a:pt x="9" y="15"/>
                    </a:cubicBezTo>
                    <a:cubicBezTo>
                      <a:pt x="13" y="17"/>
                      <a:pt x="12" y="17"/>
                      <a:pt x="14" y="18"/>
                    </a:cubicBezTo>
                    <a:cubicBezTo>
                      <a:pt x="12" y="17"/>
                      <a:pt x="12" y="17"/>
                      <a:pt x="12" y="17"/>
                    </a:cubicBezTo>
                    <a:cubicBezTo>
                      <a:pt x="12" y="16"/>
                      <a:pt x="15" y="18"/>
                      <a:pt x="17" y="19"/>
                    </a:cubicBezTo>
                    <a:cubicBezTo>
                      <a:pt x="15" y="18"/>
                      <a:pt x="15" y="18"/>
                      <a:pt x="12" y="16"/>
                    </a:cubicBezTo>
                    <a:cubicBezTo>
                      <a:pt x="16" y="18"/>
                      <a:pt x="16" y="16"/>
                      <a:pt x="14" y="13"/>
                    </a:cubicBezTo>
                    <a:cubicBezTo>
                      <a:pt x="14" y="13"/>
                      <a:pt x="17" y="15"/>
                      <a:pt x="16" y="15"/>
                    </a:cubicBezTo>
                    <a:cubicBezTo>
                      <a:pt x="17" y="16"/>
                      <a:pt x="15" y="14"/>
                      <a:pt x="13" y="12"/>
                    </a:cubicBezTo>
                    <a:cubicBezTo>
                      <a:pt x="12" y="10"/>
                      <a:pt x="14" y="10"/>
                      <a:pt x="16" y="12"/>
                    </a:cubicBezTo>
                    <a:cubicBezTo>
                      <a:pt x="14" y="10"/>
                      <a:pt x="14" y="10"/>
                      <a:pt x="14" y="10"/>
                    </a:cubicBezTo>
                    <a:cubicBezTo>
                      <a:pt x="10" y="6"/>
                      <a:pt x="17" y="12"/>
                      <a:pt x="16" y="9"/>
                    </a:cubicBezTo>
                    <a:cubicBezTo>
                      <a:pt x="16" y="9"/>
                      <a:pt x="16" y="9"/>
                      <a:pt x="16" y="9"/>
                    </a:cubicBezTo>
                    <a:cubicBezTo>
                      <a:pt x="16" y="8"/>
                      <a:pt x="11" y="3"/>
                      <a:pt x="13" y="3"/>
                    </a:cubicBezTo>
                    <a:cubicBezTo>
                      <a:pt x="15" y="6"/>
                      <a:pt x="15" y="6"/>
                      <a:pt x="17"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5" name="Freeform 183"/>
              <p:cNvSpPr/>
              <p:nvPr/>
            </p:nvSpPr>
            <p:spPr bwMode="auto">
              <a:xfrm>
                <a:off x="4576" y="3112"/>
                <a:ext cx="4" cy="6"/>
              </a:xfrm>
              <a:custGeom>
                <a:avLst/>
                <a:gdLst>
                  <a:gd name="T0" fmla="*/ 2 w 5"/>
                  <a:gd name="T1" fmla="*/ 3 h 8"/>
                  <a:gd name="T2" fmla="*/ 4 w 5"/>
                  <a:gd name="T3" fmla="*/ 7 h 8"/>
                  <a:gd name="T4" fmla="*/ 1 w 5"/>
                  <a:gd name="T5" fmla="*/ 1 h 8"/>
                  <a:gd name="T6" fmla="*/ 1 w 5"/>
                  <a:gd name="T7" fmla="*/ 2 h 8"/>
                  <a:gd name="T8" fmla="*/ 2 w 5"/>
                  <a:gd name="T9" fmla="*/ 3 h 8"/>
                </a:gdLst>
                <a:ahLst/>
                <a:cxnLst>
                  <a:cxn ang="0">
                    <a:pos x="T0" y="T1"/>
                  </a:cxn>
                  <a:cxn ang="0">
                    <a:pos x="T2" y="T3"/>
                  </a:cxn>
                  <a:cxn ang="0">
                    <a:pos x="T4" y="T5"/>
                  </a:cxn>
                  <a:cxn ang="0">
                    <a:pos x="T6" y="T7"/>
                  </a:cxn>
                  <a:cxn ang="0">
                    <a:pos x="T8" y="T9"/>
                  </a:cxn>
                </a:cxnLst>
                <a:rect l="0" t="0" r="r" b="b"/>
                <a:pathLst>
                  <a:path w="5" h="8">
                    <a:moveTo>
                      <a:pt x="2" y="3"/>
                    </a:moveTo>
                    <a:cubicBezTo>
                      <a:pt x="4" y="7"/>
                      <a:pt x="4" y="7"/>
                      <a:pt x="4" y="7"/>
                    </a:cubicBezTo>
                    <a:cubicBezTo>
                      <a:pt x="5" y="8"/>
                      <a:pt x="3" y="3"/>
                      <a:pt x="1" y="1"/>
                    </a:cubicBezTo>
                    <a:cubicBezTo>
                      <a:pt x="1" y="2"/>
                      <a:pt x="0" y="0"/>
                      <a:pt x="1" y="2"/>
                    </a:cubicBezTo>
                    <a:cubicBezTo>
                      <a:pt x="2" y="3"/>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6" name="Freeform 184"/>
              <p:cNvSpPr/>
              <p:nvPr/>
            </p:nvSpPr>
            <p:spPr bwMode="auto">
              <a:xfrm>
                <a:off x="4576" y="3102"/>
                <a:ext cx="10" cy="17"/>
              </a:xfrm>
              <a:custGeom>
                <a:avLst/>
                <a:gdLst>
                  <a:gd name="T0" fmla="*/ 9 w 13"/>
                  <a:gd name="T1" fmla="*/ 11 h 21"/>
                  <a:gd name="T2" fmla="*/ 8 w 13"/>
                  <a:gd name="T3" fmla="*/ 8 h 21"/>
                  <a:gd name="T4" fmla="*/ 3 w 13"/>
                  <a:gd name="T5" fmla="*/ 9 h 21"/>
                  <a:gd name="T6" fmla="*/ 5 w 13"/>
                  <a:gd name="T7" fmla="*/ 15 h 21"/>
                  <a:gd name="T8" fmla="*/ 3 w 13"/>
                  <a:gd name="T9" fmla="*/ 12 h 21"/>
                  <a:gd name="T10" fmla="*/ 4 w 13"/>
                  <a:gd name="T11" fmla="*/ 17 h 21"/>
                  <a:gd name="T12" fmla="*/ 4 w 13"/>
                  <a:gd name="T13" fmla="*/ 15 h 21"/>
                  <a:gd name="T14" fmla="*/ 5 w 13"/>
                  <a:gd name="T15" fmla="*/ 17 h 21"/>
                  <a:gd name="T16" fmla="*/ 5 w 13"/>
                  <a:gd name="T17" fmla="*/ 15 h 21"/>
                  <a:gd name="T18" fmla="*/ 6 w 13"/>
                  <a:gd name="T19" fmla="*/ 18 h 21"/>
                  <a:gd name="T20" fmla="*/ 5 w 13"/>
                  <a:gd name="T21" fmla="*/ 12 h 21"/>
                  <a:gd name="T22" fmla="*/ 8 w 13"/>
                  <a:gd name="T23" fmla="*/ 17 h 21"/>
                  <a:gd name="T24" fmla="*/ 10 w 13"/>
                  <a:gd name="T25" fmla="*/ 18 h 21"/>
                  <a:gd name="T26" fmla="*/ 9 w 13"/>
                  <a:gd name="T27" fmla="*/ 16 h 21"/>
                  <a:gd name="T28" fmla="*/ 7 w 13"/>
                  <a:gd name="T29" fmla="*/ 12 h 21"/>
                  <a:gd name="T30" fmla="*/ 10 w 13"/>
                  <a:gd name="T31" fmla="*/ 18 h 21"/>
                  <a:gd name="T32" fmla="*/ 12 w 13"/>
                  <a:gd name="T33" fmla="*/ 14 h 21"/>
                  <a:gd name="T34" fmla="*/ 11 w 13"/>
                  <a:gd name="T35" fmla="*/ 7 h 21"/>
                  <a:gd name="T36" fmla="*/ 12 w 13"/>
                  <a:gd name="T37" fmla="*/ 12 h 21"/>
                  <a:gd name="T38" fmla="*/ 13 w 13"/>
                  <a:gd name="T39" fmla="*/ 13 h 21"/>
                  <a:gd name="T40" fmla="*/ 12 w 13"/>
                  <a:gd name="T41" fmla="*/ 3 h 21"/>
                  <a:gd name="T42" fmla="*/ 9 w 13"/>
                  <a:gd name="T4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21">
                    <a:moveTo>
                      <a:pt x="9" y="11"/>
                    </a:moveTo>
                    <a:cubicBezTo>
                      <a:pt x="8" y="8"/>
                      <a:pt x="8" y="8"/>
                      <a:pt x="8" y="8"/>
                    </a:cubicBezTo>
                    <a:cubicBezTo>
                      <a:pt x="7" y="9"/>
                      <a:pt x="5" y="11"/>
                      <a:pt x="3" y="9"/>
                    </a:cubicBezTo>
                    <a:cubicBezTo>
                      <a:pt x="2" y="8"/>
                      <a:pt x="5" y="14"/>
                      <a:pt x="5" y="15"/>
                    </a:cubicBezTo>
                    <a:cubicBezTo>
                      <a:pt x="3" y="12"/>
                      <a:pt x="3" y="12"/>
                      <a:pt x="3" y="12"/>
                    </a:cubicBezTo>
                    <a:cubicBezTo>
                      <a:pt x="3" y="14"/>
                      <a:pt x="0" y="11"/>
                      <a:pt x="4" y="17"/>
                    </a:cubicBezTo>
                    <a:cubicBezTo>
                      <a:pt x="4" y="17"/>
                      <a:pt x="3" y="14"/>
                      <a:pt x="4" y="15"/>
                    </a:cubicBezTo>
                    <a:cubicBezTo>
                      <a:pt x="5" y="17"/>
                      <a:pt x="5" y="17"/>
                      <a:pt x="5" y="17"/>
                    </a:cubicBezTo>
                    <a:cubicBezTo>
                      <a:pt x="5" y="15"/>
                      <a:pt x="5" y="15"/>
                      <a:pt x="5" y="15"/>
                    </a:cubicBezTo>
                    <a:cubicBezTo>
                      <a:pt x="6" y="18"/>
                      <a:pt x="6" y="18"/>
                      <a:pt x="6" y="18"/>
                    </a:cubicBezTo>
                    <a:cubicBezTo>
                      <a:pt x="9" y="21"/>
                      <a:pt x="3" y="10"/>
                      <a:pt x="5" y="12"/>
                    </a:cubicBezTo>
                    <a:cubicBezTo>
                      <a:pt x="8" y="17"/>
                      <a:pt x="8" y="17"/>
                      <a:pt x="8" y="17"/>
                    </a:cubicBezTo>
                    <a:cubicBezTo>
                      <a:pt x="8" y="17"/>
                      <a:pt x="8" y="15"/>
                      <a:pt x="10" y="18"/>
                    </a:cubicBezTo>
                    <a:cubicBezTo>
                      <a:pt x="10" y="18"/>
                      <a:pt x="9" y="15"/>
                      <a:pt x="9" y="16"/>
                    </a:cubicBezTo>
                    <a:cubicBezTo>
                      <a:pt x="9" y="16"/>
                      <a:pt x="8" y="14"/>
                      <a:pt x="7" y="12"/>
                    </a:cubicBezTo>
                    <a:cubicBezTo>
                      <a:pt x="7" y="8"/>
                      <a:pt x="9" y="16"/>
                      <a:pt x="10" y="18"/>
                    </a:cubicBezTo>
                    <a:cubicBezTo>
                      <a:pt x="9" y="13"/>
                      <a:pt x="11" y="9"/>
                      <a:pt x="12" y="14"/>
                    </a:cubicBezTo>
                    <a:cubicBezTo>
                      <a:pt x="11" y="10"/>
                      <a:pt x="11" y="6"/>
                      <a:pt x="11" y="7"/>
                    </a:cubicBezTo>
                    <a:cubicBezTo>
                      <a:pt x="12" y="8"/>
                      <a:pt x="12" y="10"/>
                      <a:pt x="12" y="12"/>
                    </a:cubicBezTo>
                    <a:cubicBezTo>
                      <a:pt x="13" y="12"/>
                      <a:pt x="13" y="14"/>
                      <a:pt x="13" y="13"/>
                    </a:cubicBezTo>
                    <a:cubicBezTo>
                      <a:pt x="12" y="10"/>
                      <a:pt x="12" y="5"/>
                      <a:pt x="12" y="3"/>
                    </a:cubicBezTo>
                    <a:cubicBezTo>
                      <a:pt x="9" y="0"/>
                      <a:pt x="11" y="11"/>
                      <a:pt x="9"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7" name="Freeform 185"/>
              <p:cNvSpPr/>
              <p:nvPr/>
            </p:nvSpPr>
            <p:spPr bwMode="auto">
              <a:xfrm>
                <a:off x="4582" y="3107"/>
                <a:ext cx="1" cy="2"/>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0" y="2"/>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8" name="Freeform 186"/>
              <p:cNvSpPr/>
              <p:nvPr/>
            </p:nvSpPr>
            <p:spPr bwMode="auto">
              <a:xfrm>
                <a:off x="5284" y="2858"/>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lnTo>
                      <a:pt x="2" y="2"/>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9" name="Freeform 187"/>
              <p:cNvSpPr/>
              <p:nvPr/>
            </p:nvSpPr>
            <p:spPr bwMode="auto">
              <a:xfrm>
                <a:off x="5284" y="2856"/>
                <a:ext cx="10" cy="10"/>
              </a:xfrm>
              <a:custGeom>
                <a:avLst/>
                <a:gdLst>
                  <a:gd name="T0" fmla="*/ 12 w 12"/>
                  <a:gd name="T1" fmla="*/ 11 h 12"/>
                  <a:gd name="T2" fmla="*/ 11 w 12"/>
                  <a:gd name="T3" fmla="*/ 10 h 12"/>
                  <a:gd name="T4" fmla="*/ 0 w 12"/>
                  <a:gd name="T5" fmla="*/ 0 h 12"/>
                  <a:gd name="T6" fmla="*/ 5 w 12"/>
                  <a:gd name="T7" fmla="*/ 8 h 12"/>
                  <a:gd name="T8" fmla="*/ 4 w 12"/>
                  <a:gd name="T9" fmla="*/ 4 h 12"/>
                  <a:gd name="T10" fmla="*/ 8 w 12"/>
                  <a:gd name="T11" fmla="*/ 10 h 12"/>
                  <a:gd name="T12" fmla="*/ 8 w 12"/>
                  <a:gd name="T13" fmla="*/ 8 h 12"/>
                  <a:gd name="T14" fmla="*/ 12 w 1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2" y="11"/>
                    </a:moveTo>
                    <a:cubicBezTo>
                      <a:pt x="11" y="10"/>
                      <a:pt x="11" y="10"/>
                      <a:pt x="11" y="10"/>
                    </a:cubicBezTo>
                    <a:cubicBezTo>
                      <a:pt x="4" y="2"/>
                      <a:pt x="6" y="4"/>
                      <a:pt x="0" y="0"/>
                    </a:cubicBezTo>
                    <a:cubicBezTo>
                      <a:pt x="1" y="1"/>
                      <a:pt x="3" y="5"/>
                      <a:pt x="5" y="8"/>
                    </a:cubicBezTo>
                    <a:cubicBezTo>
                      <a:pt x="5" y="7"/>
                      <a:pt x="3" y="4"/>
                      <a:pt x="4" y="4"/>
                    </a:cubicBezTo>
                    <a:cubicBezTo>
                      <a:pt x="6" y="7"/>
                      <a:pt x="6" y="7"/>
                      <a:pt x="8" y="10"/>
                    </a:cubicBezTo>
                    <a:cubicBezTo>
                      <a:pt x="11" y="12"/>
                      <a:pt x="7" y="8"/>
                      <a:pt x="8" y="8"/>
                    </a:cubicBezTo>
                    <a:lnTo>
                      <a:pt x="12" y="1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0" name="Freeform 188"/>
              <p:cNvSpPr/>
              <p:nvPr/>
            </p:nvSpPr>
            <p:spPr bwMode="auto">
              <a:xfrm>
                <a:off x="5288" y="2859"/>
                <a:ext cx="3" cy="3"/>
              </a:xfrm>
              <a:custGeom>
                <a:avLst/>
                <a:gdLst>
                  <a:gd name="T0" fmla="*/ 0 w 4"/>
                  <a:gd name="T1" fmla="*/ 0 h 4"/>
                  <a:gd name="T2" fmla="*/ 4 w 4"/>
                  <a:gd name="T3" fmla="*/ 4 h 4"/>
                  <a:gd name="T4" fmla="*/ 0 w 4"/>
                  <a:gd name="T5" fmla="*/ 0 h 4"/>
                </a:gdLst>
                <a:ahLst/>
                <a:cxnLst>
                  <a:cxn ang="0">
                    <a:pos x="T0" y="T1"/>
                  </a:cxn>
                  <a:cxn ang="0">
                    <a:pos x="T2" y="T3"/>
                  </a:cxn>
                  <a:cxn ang="0">
                    <a:pos x="T4" y="T5"/>
                  </a:cxn>
                </a:cxnLst>
                <a:rect l="0" t="0" r="r" b="b"/>
                <a:pathLst>
                  <a:path w="4" h="4">
                    <a:moveTo>
                      <a:pt x="0" y="0"/>
                    </a:moveTo>
                    <a:cubicBezTo>
                      <a:pt x="4" y="4"/>
                      <a:pt x="4" y="4"/>
                      <a:pt x="4" y="4"/>
                    </a:cubicBezTo>
                    <a:cubicBezTo>
                      <a:pt x="3" y="2"/>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1" name="Freeform 189"/>
              <p:cNvSpPr/>
              <p:nvPr/>
            </p:nvSpPr>
            <p:spPr bwMode="auto">
              <a:xfrm>
                <a:off x="5287" y="2856"/>
                <a:ext cx="3" cy="4"/>
              </a:xfrm>
              <a:custGeom>
                <a:avLst/>
                <a:gdLst>
                  <a:gd name="T0" fmla="*/ 1 w 4"/>
                  <a:gd name="T1" fmla="*/ 2 h 5"/>
                  <a:gd name="T2" fmla="*/ 4 w 4"/>
                  <a:gd name="T3" fmla="*/ 5 h 5"/>
                  <a:gd name="T4" fmla="*/ 0 w 4"/>
                  <a:gd name="T5" fmla="*/ 0 h 5"/>
                  <a:gd name="T6" fmla="*/ 1 w 4"/>
                  <a:gd name="T7" fmla="*/ 2 h 5"/>
                </a:gdLst>
                <a:ahLst/>
                <a:cxnLst>
                  <a:cxn ang="0">
                    <a:pos x="T0" y="T1"/>
                  </a:cxn>
                  <a:cxn ang="0">
                    <a:pos x="T2" y="T3"/>
                  </a:cxn>
                  <a:cxn ang="0">
                    <a:pos x="T4" y="T5"/>
                  </a:cxn>
                  <a:cxn ang="0">
                    <a:pos x="T6" y="T7"/>
                  </a:cxn>
                </a:cxnLst>
                <a:rect l="0" t="0" r="r" b="b"/>
                <a:pathLst>
                  <a:path w="4" h="5">
                    <a:moveTo>
                      <a:pt x="1" y="2"/>
                    </a:moveTo>
                    <a:cubicBezTo>
                      <a:pt x="2" y="2"/>
                      <a:pt x="4" y="5"/>
                      <a:pt x="4" y="5"/>
                    </a:cubicBezTo>
                    <a:cubicBezTo>
                      <a:pt x="0" y="0"/>
                      <a:pt x="0" y="0"/>
                      <a:pt x="0" y="0"/>
                    </a:cubicBez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2" name="Freeform 190"/>
              <p:cNvSpPr/>
              <p:nvPr/>
            </p:nvSpPr>
            <p:spPr bwMode="auto">
              <a:xfrm>
                <a:off x="5289" y="2856"/>
                <a:ext cx="1" cy="0"/>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3" name="Freeform 191"/>
              <p:cNvSpPr/>
              <p:nvPr/>
            </p:nvSpPr>
            <p:spPr bwMode="auto">
              <a:xfrm>
                <a:off x="5289" y="2854"/>
                <a:ext cx="6" cy="8"/>
              </a:xfrm>
              <a:custGeom>
                <a:avLst/>
                <a:gdLst>
                  <a:gd name="T0" fmla="*/ 2 w 7"/>
                  <a:gd name="T1" fmla="*/ 2 h 10"/>
                  <a:gd name="T2" fmla="*/ 1 w 7"/>
                  <a:gd name="T3" fmla="*/ 3 h 10"/>
                  <a:gd name="T4" fmla="*/ 1 w 7"/>
                  <a:gd name="T5" fmla="*/ 3 h 10"/>
                  <a:gd name="T6" fmla="*/ 5 w 7"/>
                  <a:gd name="T7" fmla="*/ 7 h 10"/>
                  <a:gd name="T8" fmla="*/ 4 w 7"/>
                  <a:gd name="T9" fmla="*/ 8 h 10"/>
                  <a:gd name="T10" fmla="*/ 7 w 7"/>
                  <a:gd name="T11" fmla="*/ 10 h 10"/>
                  <a:gd name="T12" fmla="*/ 2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2" y="2"/>
                    </a:moveTo>
                    <a:cubicBezTo>
                      <a:pt x="0" y="0"/>
                      <a:pt x="0" y="2"/>
                      <a:pt x="1" y="3"/>
                    </a:cubicBezTo>
                    <a:cubicBezTo>
                      <a:pt x="1" y="3"/>
                      <a:pt x="1" y="3"/>
                      <a:pt x="1" y="3"/>
                    </a:cubicBezTo>
                    <a:cubicBezTo>
                      <a:pt x="3" y="4"/>
                      <a:pt x="6" y="8"/>
                      <a:pt x="5" y="7"/>
                    </a:cubicBezTo>
                    <a:cubicBezTo>
                      <a:pt x="5" y="8"/>
                      <a:pt x="2" y="5"/>
                      <a:pt x="4" y="8"/>
                    </a:cubicBezTo>
                    <a:cubicBezTo>
                      <a:pt x="7" y="10"/>
                      <a:pt x="7" y="10"/>
                      <a:pt x="7" y="10"/>
                    </a:cubicBezTo>
                    <a:cubicBezTo>
                      <a:pt x="7" y="9"/>
                      <a:pt x="3" y="3"/>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4" name="Freeform 192"/>
              <p:cNvSpPr/>
              <p:nvPr/>
            </p:nvSpPr>
            <p:spPr bwMode="auto">
              <a:xfrm>
                <a:off x="5290" y="2856"/>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5" name="Freeform 193"/>
              <p:cNvSpPr/>
              <p:nvPr/>
            </p:nvSpPr>
            <p:spPr bwMode="auto">
              <a:xfrm>
                <a:off x="5289" y="2857"/>
                <a:ext cx="1" cy="2"/>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lnTo>
                      <a:pt x="0" y="1"/>
                    </a:lnTo>
                    <a:lnTo>
                      <a:pt x="1" y="2"/>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6" name="Freeform 194"/>
              <p:cNvSpPr/>
              <p:nvPr/>
            </p:nvSpPr>
            <p:spPr bwMode="auto">
              <a:xfrm>
                <a:off x="5290" y="2854"/>
                <a:ext cx="9" cy="7"/>
              </a:xfrm>
              <a:custGeom>
                <a:avLst/>
                <a:gdLst>
                  <a:gd name="T0" fmla="*/ 2 w 11"/>
                  <a:gd name="T1" fmla="*/ 0 h 9"/>
                  <a:gd name="T2" fmla="*/ 4 w 11"/>
                  <a:gd name="T3" fmla="*/ 4 h 9"/>
                  <a:gd name="T4" fmla="*/ 11 w 11"/>
                  <a:gd name="T5" fmla="*/ 9 h 9"/>
                  <a:gd name="T6" fmla="*/ 10 w 11"/>
                  <a:gd name="T7" fmla="*/ 7 h 9"/>
                  <a:gd name="T8" fmla="*/ 2 w 11"/>
                  <a:gd name="T9" fmla="*/ 0 h 9"/>
                </a:gdLst>
                <a:ahLst/>
                <a:cxnLst>
                  <a:cxn ang="0">
                    <a:pos x="T0" y="T1"/>
                  </a:cxn>
                  <a:cxn ang="0">
                    <a:pos x="T2" y="T3"/>
                  </a:cxn>
                  <a:cxn ang="0">
                    <a:pos x="T4" y="T5"/>
                  </a:cxn>
                  <a:cxn ang="0">
                    <a:pos x="T6" y="T7"/>
                  </a:cxn>
                  <a:cxn ang="0">
                    <a:pos x="T8" y="T9"/>
                  </a:cxn>
                </a:cxnLst>
                <a:rect l="0" t="0" r="r" b="b"/>
                <a:pathLst>
                  <a:path w="11" h="9">
                    <a:moveTo>
                      <a:pt x="2" y="0"/>
                    </a:moveTo>
                    <a:cubicBezTo>
                      <a:pt x="6" y="5"/>
                      <a:pt x="0" y="1"/>
                      <a:pt x="4" y="4"/>
                    </a:cubicBezTo>
                    <a:cubicBezTo>
                      <a:pt x="4" y="4"/>
                      <a:pt x="8" y="6"/>
                      <a:pt x="11" y="9"/>
                    </a:cubicBezTo>
                    <a:cubicBezTo>
                      <a:pt x="10" y="7"/>
                      <a:pt x="10" y="7"/>
                      <a:pt x="10" y="7"/>
                    </a:cubicBezTo>
                    <a:cubicBezTo>
                      <a:pt x="8" y="5"/>
                      <a:pt x="4" y="2"/>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7" name="Freeform 195"/>
              <p:cNvSpPr/>
              <p:nvPr/>
            </p:nvSpPr>
            <p:spPr bwMode="auto">
              <a:xfrm>
                <a:off x="5301"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8" name="Freeform 196"/>
              <p:cNvSpPr/>
              <p:nvPr/>
            </p:nvSpPr>
            <p:spPr bwMode="auto">
              <a:xfrm>
                <a:off x="5295" y="2853"/>
                <a:ext cx="11" cy="10"/>
              </a:xfrm>
              <a:custGeom>
                <a:avLst/>
                <a:gdLst>
                  <a:gd name="T0" fmla="*/ 4 w 14"/>
                  <a:gd name="T1" fmla="*/ 0 h 12"/>
                  <a:gd name="T2" fmla="*/ 8 w 14"/>
                  <a:gd name="T3" fmla="*/ 6 h 12"/>
                  <a:gd name="T4" fmla="*/ 4 w 14"/>
                  <a:gd name="T5" fmla="*/ 2 h 12"/>
                  <a:gd name="T6" fmla="*/ 5 w 14"/>
                  <a:gd name="T7" fmla="*/ 5 h 12"/>
                  <a:gd name="T8" fmla="*/ 1 w 14"/>
                  <a:gd name="T9" fmla="*/ 1 h 12"/>
                  <a:gd name="T10" fmla="*/ 4 w 14"/>
                  <a:gd name="T11" fmla="*/ 6 h 12"/>
                  <a:gd name="T12" fmla="*/ 0 w 14"/>
                  <a:gd name="T13" fmla="*/ 4 h 12"/>
                  <a:gd name="T14" fmla="*/ 6 w 14"/>
                  <a:gd name="T15" fmla="*/ 8 h 12"/>
                  <a:gd name="T16" fmla="*/ 6 w 14"/>
                  <a:gd name="T17" fmla="*/ 7 h 12"/>
                  <a:gd name="T18" fmla="*/ 8 w 14"/>
                  <a:gd name="T19" fmla="*/ 10 h 12"/>
                  <a:gd name="T20" fmla="*/ 14 w 14"/>
                  <a:gd name="T21" fmla="*/ 11 h 12"/>
                  <a:gd name="T22" fmla="*/ 4 w 1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2">
                    <a:moveTo>
                      <a:pt x="4" y="0"/>
                    </a:moveTo>
                    <a:cubicBezTo>
                      <a:pt x="8" y="6"/>
                      <a:pt x="8" y="6"/>
                      <a:pt x="8" y="6"/>
                    </a:cubicBezTo>
                    <a:cubicBezTo>
                      <a:pt x="6" y="4"/>
                      <a:pt x="5" y="3"/>
                      <a:pt x="4" y="2"/>
                    </a:cubicBezTo>
                    <a:cubicBezTo>
                      <a:pt x="3" y="2"/>
                      <a:pt x="6" y="5"/>
                      <a:pt x="5" y="5"/>
                    </a:cubicBezTo>
                    <a:cubicBezTo>
                      <a:pt x="0" y="1"/>
                      <a:pt x="6" y="4"/>
                      <a:pt x="1" y="1"/>
                    </a:cubicBezTo>
                    <a:cubicBezTo>
                      <a:pt x="1" y="1"/>
                      <a:pt x="1" y="2"/>
                      <a:pt x="4" y="6"/>
                    </a:cubicBezTo>
                    <a:cubicBezTo>
                      <a:pt x="0" y="4"/>
                      <a:pt x="0" y="4"/>
                      <a:pt x="0" y="4"/>
                    </a:cubicBezTo>
                    <a:cubicBezTo>
                      <a:pt x="6" y="8"/>
                      <a:pt x="6" y="8"/>
                      <a:pt x="6" y="8"/>
                    </a:cubicBezTo>
                    <a:cubicBezTo>
                      <a:pt x="7" y="9"/>
                      <a:pt x="2" y="4"/>
                      <a:pt x="6" y="7"/>
                    </a:cubicBezTo>
                    <a:cubicBezTo>
                      <a:pt x="8" y="9"/>
                      <a:pt x="8" y="9"/>
                      <a:pt x="8" y="10"/>
                    </a:cubicBezTo>
                    <a:cubicBezTo>
                      <a:pt x="8" y="9"/>
                      <a:pt x="13" y="12"/>
                      <a:pt x="14" y="11"/>
                    </a:cubicBezTo>
                    <a:cubicBezTo>
                      <a:pt x="14" y="9"/>
                      <a:pt x="6" y="3"/>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9" name="Freeform 197"/>
              <p:cNvSpPr/>
              <p:nvPr/>
            </p:nvSpPr>
            <p:spPr bwMode="auto">
              <a:xfrm>
                <a:off x="5302" y="2856"/>
                <a:ext cx="2" cy="2"/>
              </a:xfrm>
              <a:custGeom>
                <a:avLst/>
                <a:gdLst>
                  <a:gd name="T0" fmla="*/ 1 w 2"/>
                  <a:gd name="T1" fmla="*/ 1 h 2"/>
                  <a:gd name="T2" fmla="*/ 2 w 2"/>
                  <a:gd name="T3" fmla="*/ 2 h 2"/>
                  <a:gd name="T4" fmla="*/ 0 w 2"/>
                  <a:gd name="T5" fmla="*/ 0 h 2"/>
                  <a:gd name="T6" fmla="*/ 1 w 2"/>
                  <a:gd name="T7" fmla="*/ 1 h 2"/>
                </a:gdLst>
                <a:ahLst/>
                <a:cxnLst>
                  <a:cxn ang="0">
                    <a:pos x="T0" y="T1"/>
                  </a:cxn>
                  <a:cxn ang="0">
                    <a:pos x="T2" y="T3"/>
                  </a:cxn>
                  <a:cxn ang="0">
                    <a:pos x="T4" y="T5"/>
                  </a:cxn>
                  <a:cxn ang="0">
                    <a:pos x="T6" y="T7"/>
                  </a:cxn>
                </a:cxnLst>
                <a:rect l="0" t="0" r="r" b="b"/>
                <a:pathLst>
                  <a:path w="2" h="2">
                    <a:moveTo>
                      <a:pt x="1" y="1"/>
                    </a:moveTo>
                    <a:lnTo>
                      <a:pt x="2" y="2"/>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0" name="Freeform 198"/>
              <p:cNvSpPr/>
              <p:nvPr/>
            </p:nvSpPr>
            <p:spPr bwMode="auto">
              <a:xfrm>
                <a:off x="5299" y="2849"/>
                <a:ext cx="11" cy="10"/>
              </a:xfrm>
              <a:custGeom>
                <a:avLst/>
                <a:gdLst>
                  <a:gd name="T0" fmla="*/ 0 w 14"/>
                  <a:gd name="T1" fmla="*/ 2 h 12"/>
                  <a:gd name="T2" fmla="*/ 2 w 14"/>
                  <a:gd name="T3" fmla="*/ 6 h 12"/>
                  <a:gd name="T4" fmla="*/ 0 w 14"/>
                  <a:gd name="T5" fmla="*/ 4 h 12"/>
                  <a:gd name="T6" fmla="*/ 4 w 14"/>
                  <a:gd name="T7" fmla="*/ 7 h 12"/>
                  <a:gd name="T8" fmla="*/ 3 w 14"/>
                  <a:gd name="T9" fmla="*/ 4 h 12"/>
                  <a:gd name="T10" fmla="*/ 10 w 14"/>
                  <a:gd name="T11" fmla="*/ 9 h 12"/>
                  <a:gd name="T12" fmla="*/ 8 w 14"/>
                  <a:gd name="T13" fmla="*/ 9 h 12"/>
                  <a:gd name="T14" fmla="*/ 9 w 14"/>
                  <a:gd name="T15" fmla="*/ 5 h 12"/>
                  <a:gd name="T16" fmla="*/ 7 w 14"/>
                  <a:gd name="T17" fmla="*/ 5 h 12"/>
                  <a:gd name="T18" fmla="*/ 6 w 14"/>
                  <a:gd name="T19" fmla="*/ 3 h 12"/>
                  <a:gd name="T20" fmla="*/ 0 w 14"/>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0" y="2"/>
                    </a:moveTo>
                    <a:cubicBezTo>
                      <a:pt x="2" y="6"/>
                      <a:pt x="2" y="6"/>
                      <a:pt x="2" y="6"/>
                    </a:cubicBezTo>
                    <a:cubicBezTo>
                      <a:pt x="0" y="4"/>
                      <a:pt x="0" y="4"/>
                      <a:pt x="0" y="4"/>
                    </a:cubicBezTo>
                    <a:cubicBezTo>
                      <a:pt x="1" y="5"/>
                      <a:pt x="3" y="7"/>
                      <a:pt x="4" y="7"/>
                    </a:cubicBezTo>
                    <a:cubicBezTo>
                      <a:pt x="9" y="11"/>
                      <a:pt x="3" y="5"/>
                      <a:pt x="3" y="4"/>
                    </a:cubicBezTo>
                    <a:cubicBezTo>
                      <a:pt x="6" y="4"/>
                      <a:pt x="5" y="6"/>
                      <a:pt x="10" y="9"/>
                    </a:cubicBezTo>
                    <a:cubicBezTo>
                      <a:pt x="9" y="9"/>
                      <a:pt x="8" y="8"/>
                      <a:pt x="8" y="9"/>
                    </a:cubicBezTo>
                    <a:cubicBezTo>
                      <a:pt x="14" y="12"/>
                      <a:pt x="10" y="7"/>
                      <a:pt x="9" y="5"/>
                    </a:cubicBezTo>
                    <a:cubicBezTo>
                      <a:pt x="8" y="5"/>
                      <a:pt x="7" y="4"/>
                      <a:pt x="7" y="5"/>
                    </a:cubicBezTo>
                    <a:cubicBezTo>
                      <a:pt x="6" y="3"/>
                      <a:pt x="6" y="3"/>
                      <a:pt x="6" y="3"/>
                    </a:cubicBezTo>
                    <a:cubicBezTo>
                      <a:pt x="1" y="1"/>
                      <a:pt x="0" y="0"/>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1" name="Freeform 199"/>
              <p:cNvSpPr/>
              <p:nvPr/>
            </p:nvSpPr>
            <p:spPr bwMode="auto">
              <a:xfrm>
                <a:off x="5296" y="2851"/>
                <a:ext cx="3" cy="1"/>
              </a:xfrm>
              <a:custGeom>
                <a:avLst/>
                <a:gdLst>
                  <a:gd name="T0" fmla="*/ 2 w 3"/>
                  <a:gd name="T1" fmla="*/ 2 h 2"/>
                  <a:gd name="T2" fmla="*/ 3 w 3"/>
                  <a:gd name="T3" fmla="*/ 2 h 2"/>
                  <a:gd name="T4" fmla="*/ 2 w 3"/>
                  <a:gd name="T5" fmla="*/ 2 h 2"/>
                </a:gdLst>
                <a:ahLst/>
                <a:cxnLst>
                  <a:cxn ang="0">
                    <a:pos x="T0" y="T1"/>
                  </a:cxn>
                  <a:cxn ang="0">
                    <a:pos x="T2" y="T3"/>
                  </a:cxn>
                  <a:cxn ang="0">
                    <a:pos x="T4" y="T5"/>
                  </a:cxn>
                </a:cxnLst>
                <a:rect l="0" t="0" r="r" b="b"/>
                <a:pathLst>
                  <a:path w="3" h="2">
                    <a:moveTo>
                      <a:pt x="2" y="2"/>
                    </a:moveTo>
                    <a:cubicBezTo>
                      <a:pt x="1" y="1"/>
                      <a:pt x="2" y="1"/>
                      <a:pt x="3" y="2"/>
                    </a:cubicBezTo>
                    <a:cubicBezTo>
                      <a:pt x="1" y="1"/>
                      <a:pt x="0" y="0"/>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2" name="Freeform 200"/>
              <p:cNvSpPr/>
              <p:nvPr/>
            </p:nvSpPr>
            <p:spPr bwMode="auto">
              <a:xfrm>
                <a:off x="5306" y="28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3" name="Freeform 201"/>
              <p:cNvSpPr/>
              <p:nvPr/>
            </p:nvSpPr>
            <p:spPr bwMode="auto">
              <a:xfrm>
                <a:off x="5299" y="2848"/>
                <a:ext cx="3" cy="2"/>
              </a:xfrm>
              <a:custGeom>
                <a:avLst/>
                <a:gdLst>
                  <a:gd name="T0" fmla="*/ 2 w 3"/>
                  <a:gd name="T1" fmla="*/ 2 h 2"/>
                  <a:gd name="T2" fmla="*/ 3 w 3"/>
                  <a:gd name="T3" fmla="*/ 2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cubicBezTo>
                      <a:pt x="3" y="2"/>
                      <a:pt x="3" y="2"/>
                      <a:pt x="3" y="2"/>
                    </a:cubicBezTo>
                    <a:cubicBezTo>
                      <a:pt x="0" y="0"/>
                      <a:pt x="0" y="0"/>
                      <a:pt x="0" y="0"/>
                    </a:cubicBezTo>
                    <a:cubicBezTo>
                      <a:pt x="0" y="1"/>
                      <a:pt x="1" y="1"/>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4" name="Freeform 202"/>
              <p:cNvSpPr/>
              <p:nvPr/>
            </p:nvSpPr>
            <p:spPr bwMode="auto">
              <a:xfrm>
                <a:off x="5299" y="2825"/>
                <a:ext cx="23" cy="29"/>
              </a:xfrm>
              <a:custGeom>
                <a:avLst/>
                <a:gdLst>
                  <a:gd name="T0" fmla="*/ 26 w 28"/>
                  <a:gd name="T1" fmla="*/ 3 h 35"/>
                  <a:gd name="T2" fmla="*/ 23 w 28"/>
                  <a:gd name="T3" fmla="*/ 4 h 35"/>
                  <a:gd name="T4" fmla="*/ 19 w 28"/>
                  <a:gd name="T5" fmla="*/ 1 h 35"/>
                  <a:gd name="T6" fmla="*/ 12 w 28"/>
                  <a:gd name="T7" fmla="*/ 0 h 35"/>
                  <a:gd name="T8" fmla="*/ 14 w 28"/>
                  <a:gd name="T9" fmla="*/ 3 h 35"/>
                  <a:gd name="T10" fmla="*/ 11 w 28"/>
                  <a:gd name="T11" fmla="*/ 2 h 35"/>
                  <a:gd name="T12" fmla="*/ 12 w 28"/>
                  <a:gd name="T13" fmla="*/ 7 h 35"/>
                  <a:gd name="T14" fmla="*/ 13 w 28"/>
                  <a:gd name="T15" fmla="*/ 11 h 35"/>
                  <a:gd name="T16" fmla="*/ 5 w 28"/>
                  <a:gd name="T17" fmla="*/ 22 h 35"/>
                  <a:gd name="T18" fmla="*/ 10 w 28"/>
                  <a:gd name="T19" fmla="*/ 26 h 35"/>
                  <a:gd name="T20" fmla="*/ 6 w 28"/>
                  <a:gd name="T21" fmla="*/ 24 h 35"/>
                  <a:gd name="T22" fmla="*/ 7 w 28"/>
                  <a:gd name="T23" fmla="*/ 23 h 35"/>
                  <a:gd name="T24" fmla="*/ 3 w 28"/>
                  <a:gd name="T25" fmla="*/ 25 h 35"/>
                  <a:gd name="T26" fmla="*/ 10 w 28"/>
                  <a:gd name="T27" fmla="*/ 30 h 35"/>
                  <a:gd name="T28" fmla="*/ 2 w 28"/>
                  <a:gd name="T29" fmla="*/ 26 h 35"/>
                  <a:gd name="T30" fmla="*/ 5 w 28"/>
                  <a:gd name="T31" fmla="*/ 31 h 35"/>
                  <a:gd name="T32" fmla="*/ 10 w 28"/>
                  <a:gd name="T33" fmla="*/ 32 h 35"/>
                  <a:gd name="T34" fmla="*/ 12 w 28"/>
                  <a:gd name="T35" fmla="*/ 35 h 35"/>
                  <a:gd name="T36" fmla="*/ 10 w 28"/>
                  <a:gd name="T37" fmla="*/ 23 h 35"/>
                  <a:gd name="T38" fmla="*/ 13 w 28"/>
                  <a:gd name="T39" fmla="*/ 25 h 35"/>
                  <a:gd name="T40" fmla="*/ 19 w 28"/>
                  <a:gd name="T41" fmla="*/ 22 h 35"/>
                  <a:gd name="T42" fmla="*/ 14 w 28"/>
                  <a:gd name="T43" fmla="*/ 17 h 35"/>
                  <a:gd name="T44" fmla="*/ 17 w 28"/>
                  <a:gd name="T45" fmla="*/ 17 h 35"/>
                  <a:gd name="T46" fmla="*/ 14 w 28"/>
                  <a:gd name="T47" fmla="*/ 16 h 35"/>
                  <a:gd name="T48" fmla="*/ 19 w 28"/>
                  <a:gd name="T49" fmla="*/ 16 h 35"/>
                  <a:gd name="T50" fmla="*/ 12 w 28"/>
                  <a:gd name="T51" fmla="*/ 12 h 35"/>
                  <a:gd name="T52" fmla="*/ 23 w 28"/>
                  <a:gd name="T53" fmla="*/ 14 h 35"/>
                  <a:gd name="T54" fmla="*/ 19 w 28"/>
                  <a:gd name="T55" fmla="*/ 13 h 35"/>
                  <a:gd name="T56" fmla="*/ 16 w 28"/>
                  <a:gd name="T57" fmla="*/ 11 h 35"/>
                  <a:gd name="T58" fmla="*/ 23 w 28"/>
                  <a:gd name="T59" fmla="*/ 13 h 35"/>
                  <a:gd name="T60" fmla="*/ 19 w 28"/>
                  <a:gd name="T61" fmla="*/ 8 h 35"/>
                  <a:gd name="T62" fmla="*/ 16 w 28"/>
                  <a:gd name="T63" fmla="*/ 8 h 35"/>
                  <a:gd name="T64" fmla="*/ 18 w 28"/>
                  <a:gd name="T65" fmla="*/ 5 h 35"/>
                  <a:gd name="T66" fmla="*/ 24 w 28"/>
                  <a:gd name="T67" fmla="*/ 8 h 35"/>
                  <a:gd name="T68" fmla="*/ 28 w 28"/>
                  <a:gd name="T69" fmla="*/ 8 h 35"/>
                  <a:gd name="T70" fmla="*/ 20 w 28"/>
                  <a:gd name="T71" fmla="*/ 3 h 35"/>
                  <a:gd name="T72" fmla="*/ 26 w 28"/>
                  <a:gd name="T7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35">
                    <a:moveTo>
                      <a:pt x="26" y="3"/>
                    </a:moveTo>
                    <a:cubicBezTo>
                      <a:pt x="24" y="3"/>
                      <a:pt x="22" y="3"/>
                      <a:pt x="23" y="4"/>
                    </a:cubicBezTo>
                    <a:cubicBezTo>
                      <a:pt x="20" y="3"/>
                      <a:pt x="20" y="2"/>
                      <a:pt x="19" y="1"/>
                    </a:cubicBezTo>
                    <a:cubicBezTo>
                      <a:pt x="16" y="2"/>
                      <a:pt x="15" y="1"/>
                      <a:pt x="12" y="0"/>
                    </a:cubicBezTo>
                    <a:cubicBezTo>
                      <a:pt x="11" y="1"/>
                      <a:pt x="15" y="2"/>
                      <a:pt x="14" y="3"/>
                    </a:cubicBezTo>
                    <a:cubicBezTo>
                      <a:pt x="11" y="2"/>
                      <a:pt x="11" y="2"/>
                      <a:pt x="11" y="2"/>
                    </a:cubicBezTo>
                    <a:cubicBezTo>
                      <a:pt x="12" y="4"/>
                      <a:pt x="15" y="7"/>
                      <a:pt x="12" y="7"/>
                    </a:cubicBezTo>
                    <a:cubicBezTo>
                      <a:pt x="10" y="8"/>
                      <a:pt x="12" y="9"/>
                      <a:pt x="13" y="11"/>
                    </a:cubicBezTo>
                    <a:cubicBezTo>
                      <a:pt x="9" y="14"/>
                      <a:pt x="10" y="19"/>
                      <a:pt x="5" y="22"/>
                    </a:cubicBezTo>
                    <a:cubicBezTo>
                      <a:pt x="10" y="26"/>
                      <a:pt x="10" y="26"/>
                      <a:pt x="10" y="26"/>
                    </a:cubicBezTo>
                    <a:cubicBezTo>
                      <a:pt x="8" y="24"/>
                      <a:pt x="10" y="26"/>
                      <a:pt x="6" y="24"/>
                    </a:cubicBezTo>
                    <a:cubicBezTo>
                      <a:pt x="7" y="24"/>
                      <a:pt x="7" y="24"/>
                      <a:pt x="7" y="23"/>
                    </a:cubicBezTo>
                    <a:cubicBezTo>
                      <a:pt x="2" y="21"/>
                      <a:pt x="6" y="26"/>
                      <a:pt x="3" y="25"/>
                    </a:cubicBezTo>
                    <a:cubicBezTo>
                      <a:pt x="4" y="26"/>
                      <a:pt x="9" y="29"/>
                      <a:pt x="10" y="30"/>
                    </a:cubicBezTo>
                    <a:cubicBezTo>
                      <a:pt x="4" y="26"/>
                      <a:pt x="9" y="31"/>
                      <a:pt x="2" y="26"/>
                    </a:cubicBezTo>
                    <a:cubicBezTo>
                      <a:pt x="0" y="26"/>
                      <a:pt x="7" y="30"/>
                      <a:pt x="5" y="31"/>
                    </a:cubicBezTo>
                    <a:cubicBezTo>
                      <a:pt x="9" y="33"/>
                      <a:pt x="8" y="31"/>
                      <a:pt x="10" y="32"/>
                    </a:cubicBezTo>
                    <a:cubicBezTo>
                      <a:pt x="13" y="35"/>
                      <a:pt x="8" y="33"/>
                      <a:pt x="12" y="35"/>
                    </a:cubicBezTo>
                    <a:cubicBezTo>
                      <a:pt x="15" y="35"/>
                      <a:pt x="10" y="27"/>
                      <a:pt x="10" y="23"/>
                    </a:cubicBezTo>
                    <a:cubicBezTo>
                      <a:pt x="13" y="25"/>
                      <a:pt x="13" y="25"/>
                      <a:pt x="13" y="25"/>
                    </a:cubicBezTo>
                    <a:cubicBezTo>
                      <a:pt x="11" y="22"/>
                      <a:pt x="12" y="20"/>
                      <a:pt x="19" y="22"/>
                    </a:cubicBezTo>
                    <a:cubicBezTo>
                      <a:pt x="15" y="20"/>
                      <a:pt x="22" y="21"/>
                      <a:pt x="14" y="17"/>
                    </a:cubicBezTo>
                    <a:cubicBezTo>
                      <a:pt x="16" y="17"/>
                      <a:pt x="16" y="17"/>
                      <a:pt x="17" y="17"/>
                    </a:cubicBezTo>
                    <a:cubicBezTo>
                      <a:pt x="14" y="16"/>
                      <a:pt x="14" y="16"/>
                      <a:pt x="14" y="16"/>
                    </a:cubicBezTo>
                    <a:cubicBezTo>
                      <a:pt x="15" y="15"/>
                      <a:pt x="18" y="17"/>
                      <a:pt x="19" y="16"/>
                    </a:cubicBezTo>
                    <a:cubicBezTo>
                      <a:pt x="15" y="15"/>
                      <a:pt x="14" y="14"/>
                      <a:pt x="12" y="12"/>
                    </a:cubicBezTo>
                    <a:cubicBezTo>
                      <a:pt x="16" y="13"/>
                      <a:pt x="20" y="14"/>
                      <a:pt x="23" y="14"/>
                    </a:cubicBezTo>
                    <a:cubicBezTo>
                      <a:pt x="19" y="13"/>
                      <a:pt x="19" y="13"/>
                      <a:pt x="19" y="13"/>
                    </a:cubicBezTo>
                    <a:cubicBezTo>
                      <a:pt x="21" y="12"/>
                      <a:pt x="17" y="11"/>
                      <a:pt x="16" y="11"/>
                    </a:cubicBezTo>
                    <a:cubicBezTo>
                      <a:pt x="16" y="10"/>
                      <a:pt x="21" y="12"/>
                      <a:pt x="23" y="13"/>
                    </a:cubicBezTo>
                    <a:cubicBezTo>
                      <a:pt x="25" y="12"/>
                      <a:pt x="16" y="8"/>
                      <a:pt x="19" y="8"/>
                    </a:cubicBezTo>
                    <a:cubicBezTo>
                      <a:pt x="16" y="8"/>
                      <a:pt x="16" y="8"/>
                      <a:pt x="16" y="8"/>
                    </a:cubicBezTo>
                    <a:cubicBezTo>
                      <a:pt x="15" y="6"/>
                      <a:pt x="19" y="6"/>
                      <a:pt x="18" y="5"/>
                    </a:cubicBezTo>
                    <a:cubicBezTo>
                      <a:pt x="24" y="5"/>
                      <a:pt x="22" y="7"/>
                      <a:pt x="24" y="8"/>
                    </a:cubicBezTo>
                    <a:cubicBezTo>
                      <a:pt x="26" y="8"/>
                      <a:pt x="26" y="8"/>
                      <a:pt x="28" y="8"/>
                    </a:cubicBezTo>
                    <a:cubicBezTo>
                      <a:pt x="20" y="3"/>
                      <a:pt x="20" y="3"/>
                      <a:pt x="20" y="3"/>
                    </a:cubicBezTo>
                    <a:cubicBezTo>
                      <a:pt x="26" y="5"/>
                      <a:pt x="26" y="3"/>
                      <a:pt x="26"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5" name="Freeform 203"/>
              <p:cNvSpPr/>
              <p:nvPr/>
            </p:nvSpPr>
            <p:spPr bwMode="auto">
              <a:xfrm>
                <a:off x="5322" y="2832"/>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6" name="Freeform 204"/>
              <p:cNvSpPr/>
              <p:nvPr/>
            </p:nvSpPr>
            <p:spPr bwMode="auto">
              <a:xfrm>
                <a:off x="5320" y="282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61" name="Group 406"/>
            <p:cNvGrpSpPr/>
            <p:nvPr/>
          </p:nvGrpSpPr>
          <p:grpSpPr bwMode="auto">
            <a:xfrm>
              <a:off x="4604" y="2603"/>
              <a:ext cx="733" cy="589"/>
              <a:chOff x="4604" y="2603"/>
              <a:chExt cx="733" cy="589"/>
            </a:xfrm>
          </p:grpSpPr>
          <p:sp>
            <p:nvSpPr>
              <p:cNvPr id="257" name="Rectangle 206"/>
              <p:cNvSpPr>
                <a:spLocks noChangeArrowheads="1"/>
              </p:cNvSpPr>
              <p:nvPr/>
            </p:nvSpPr>
            <p:spPr bwMode="auto">
              <a:xfrm>
                <a:off x="5308" y="283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58" name="Freeform 207"/>
              <p:cNvSpPr/>
              <p:nvPr/>
            </p:nvSpPr>
            <p:spPr bwMode="auto">
              <a:xfrm>
                <a:off x="5317" y="2837"/>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0" y="0"/>
                      <a:pt x="0" y="0"/>
                      <a:pt x="0" y="0"/>
                    </a:cubicBezTo>
                    <a:cubicBezTo>
                      <a:pt x="2" y="0"/>
                      <a:pt x="3"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9" name="Freeform 208"/>
              <p:cNvSpPr/>
              <p:nvPr/>
            </p:nvSpPr>
            <p:spPr bwMode="auto">
              <a:xfrm>
                <a:off x="5315" y="2842"/>
                <a:ext cx="2" cy="1"/>
              </a:xfrm>
              <a:custGeom>
                <a:avLst/>
                <a:gdLst>
                  <a:gd name="T0" fmla="*/ 0 w 3"/>
                  <a:gd name="T1" fmla="*/ 0 h 2"/>
                  <a:gd name="T2" fmla="*/ 2 w 3"/>
                  <a:gd name="T3" fmla="*/ 2 h 2"/>
                  <a:gd name="T4" fmla="*/ 0 w 3"/>
                  <a:gd name="T5" fmla="*/ 0 h 2"/>
                </a:gdLst>
                <a:ahLst/>
                <a:cxnLst>
                  <a:cxn ang="0">
                    <a:pos x="T0" y="T1"/>
                  </a:cxn>
                  <a:cxn ang="0">
                    <a:pos x="T2" y="T3"/>
                  </a:cxn>
                  <a:cxn ang="0">
                    <a:pos x="T4" y="T5"/>
                  </a:cxn>
                </a:cxnLst>
                <a:rect l="0" t="0" r="r" b="b"/>
                <a:pathLst>
                  <a:path w="3" h="2">
                    <a:moveTo>
                      <a:pt x="0" y="0"/>
                    </a:moveTo>
                    <a:cubicBezTo>
                      <a:pt x="2" y="2"/>
                      <a:pt x="2" y="2"/>
                      <a:pt x="2" y="2"/>
                    </a:cubicBezTo>
                    <a:cubicBezTo>
                      <a:pt x="3" y="2"/>
                      <a:pt x="2"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0" name="Freeform 209"/>
              <p:cNvSpPr/>
              <p:nvPr/>
            </p:nvSpPr>
            <p:spPr bwMode="auto">
              <a:xfrm>
                <a:off x="5321" y="2829"/>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1" name="Freeform 210"/>
              <p:cNvSpPr/>
              <p:nvPr/>
            </p:nvSpPr>
            <p:spPr bwMode="auto">
              <a:xfrm>
                <a:off x="5304" y="2812"/>
                <a:ext cx="20" cy="14"/>
              </a:xfrm>
              <a:custGeom>
                <a:avLst/>
                <a:gdLst>
                  <a:gd name="T0" fmla="*/ 4 w 25"/>
                  <a:gd name="T1" fmla="*/ 2 h 18"/>
                  <a:gd name="T2" fmla="*/ 2 w 25"/>
                  <a:gd name="T3" fmla="*/ 5 h 18"/>
                  <a:gd name="T4" fmla="*/ 13 w 25"/>
                  <a:gd name="T5" fmla="*/ 6 h 18"/>
                  <a:gd name="T6" fmla="*/ 3 w 25"/>
                  <a:gd name="T7" fmla="*/ 6 h 18"/>
                  <a:gd name="T8" fmla="*/ 10 w 25"/>
                  <a:gd name="T9" fmla="*/ 12 h 18"/>
                  <a:gd name="T10" fmla="*/ 6 w 25"/>
                  <a:gd name="T11" fmla="*/ 12 h 18"/>
                  <a:gd name="T12" fmla="*/ 17 w 25"/>
                  <a:gd name="T13" fmla="*/ 14 h 18"/>
                  <a:gd name="T14" fmla="*/ 5 w 25"/>
                  <a:gd name="T15" fmla="*/ 14 h 18"/>
                  <a:gd name="T16" fmla="*/ 5 w 25"/>
                  <a:gd name="T17" fmla="*/ 13 h 18"/>
                  <a:gd name="T18" fmla="*/ 8 w 25"/>
                  <a:gd name="T19" fmla="*/ 16 h 18"/>
                  <a:gd name="T20" fmla="*/ 14 w 25"/>
                  <a:gd name="T21" fmla="*/ 18 h 18"/>
                  <a:gd name="T22" fmla="*/ 19 w 25"/>
                  <a:gd name="T23" fmla="*/ 18 h 18"/>
                  <a:gd name="T24" fmla="*/ 16 w 25"/>
                  <a:gd name="T25" fmla="*/ 15 h 18"/>
                  <a:gd name="T26" fmla="*/ 20 w 25"/>
                  <a:gd name="T27" fmla="*/ 16 h 18"/>
                  <a:gd name="T28" fmla="*/ 17 w 25"/>
                  <a:gd name="T29" fmla="*/ 15 h 18"/>
                  <a:gd name="T30" fmla="*/ 21 w 25"/>
                  <a:gd name="T31" fmla="*/ 14 h 18"/>
                  <a:gd name="T32" fmla="*/ 17 w 25"/>
                  <a:gd name="T33" fmla="*/ 12 h 18"/>
                  <a:gd name="T34" fmla="*/ 18 w 25"/>
                  <a:gd name="T35" fmla="*/ 13 h 18"/>
                  <a:gd name="T36" fmla="*/ 13 w 25"/>
                  <a:gd name="T37" fmla="*/ 11 h 18"/>
                  <a:gd name="T38" fmla="*/ 19 w 25"/>
                  <a:gd name="T39" fmla="*/ 11 h 18"/>
                  <a:gd name="T40" fmla="*/ 15 w 25"/>
                  <a:gd name="T41" fmla="*/ 11 h 18"/>
                  <a:gd name="T42" fmla="*/ 20 w 25"/>
                  <a:gd name="T43" fmla="*/ 6 h 18"/>
                  <a:gd name="T44" fmla="*/ 17 w 25"/>
                  <a:gd name="T45" fmla="*/ 6 h 18"/>
                  <a:gd name="T46" fmla="*/ 20 w 25"/>
                  <a:gd name="T47" fmla="*/ 8 h 18"/>
                  <a:gd name="T48" fmla="*/ 10 w 25"/>
                  <a:gd name="T49" fmla="*/ 8 h 18"/>
                  <a:gd name="T50" fmla="*/ 18 w 25"/>
                  <a:gd name="T51" fmla="*/ 5 h 18"/>
                  <a:gd name="T52" fmla="*/ 16 w 25"/>
                  <a:gd name="T53" fmla="*/ 2 h 18"/>
                  <a:gd name="T54" fmla="*/ 18 w 25"/>
                  <a:gd name="T55" fmla="*/ 2 h 18"/>
                  <a:gd name="T56" fmla="*/ 14 w 25"/>
                  <a:gd name="T57" fmla="*/ 1 h 18"/>
                  <a:gd name="T58" fmla="*/ 13 w 25"/>
                  <a:gd name="T59" fmla="*/ 1 h 18"/>
                  <a:gd name="T60" fmla="*/ 10 w 25"/>
                  <a:gd name="T61" fmla="*/ 1 h 18"/>
                  <a:gd name="T62" fmla="*/ 12 w 25"/>
                  <a:gd name="T63" fmla="*/ 1 h 18"/>
                  <a:gd name="T64" fmla="*/ 5 w 25"/>
                  <a:gd name="T65" fmla="*/ 1 h 18"/>
                  <a:gd name="T66" fmla="*/ 9 w 25"/>
                  <a:gd name="T67" fmla="*/ 2 h 18"/>
                  <a:gd name="T68" fmla="*/ 4 w 25"/>
                  <a:gd name="T6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18">
                    <a:moveTo>
                      <a:pt x="4" y="2"/>
                    </a:moveTo>
                    <a:cubicBezTo>
                      <a:pt x="0" y="4"/>
                      <a:pt x="3" y="4"/>
                      <a:pt x="2" y="5"/>
                    </a:cubicBezTo>
                    <a:cubicBezTo>
                      <a:pt x="5" y="6"/>
                      <a:pt x="12" y="4"/>
                      <a:pt x="13" y="6"/>
                    </a:cubicBezTo>
                    <a:cubicBezTo>
                      <a:pt x="3" y="6"/>
                      <a:pt x="3" y="6"/>
                      <a:pt x="3" y="6"/>
                    </a:cubicBezTo>
                    <a:cubicBezTo>
                      <a:pt x="4" y="8"/>
                      <a:pt x="2" y="10"/>
                      <a:pt x="10" y="12"/>
                    </a:cubicBezTo>
                    <a:cubicBezTo>
                      <a:pt x="9" y="12"/>
                      <a:pt x="8" y="12"/>
                      <a:pt x="6" y="12"/>
                    </a:cubicBezTo>
                    <a:cubicBezTo>
                      <a:pt x="7" y="13"/>
                      <a:pt x="20" y="13"/>
                      <a:pt x="17" y="14"/>
                    </a:cubicBezTo>
                    <a:cubicBezTo>
                      <a:pt x="11" y="12"/>
                      <a:pt x="11" y="14"/>
                      <a:pt x="5" y="14"/>
                    </a:cubicBezTo>
                    <a:cubicBezTo>
                      <a:pt x="5" y="13"/>
                      <a:pt x="5" y="13"/>
                      <a:pt x="5" y="13"/>
                    </a:cubicBezTo>
                    <a:cubicBezTo>
                      <a:pt x="5" y="14"/>
                      <a:pt x="8" y="16"/>
                      <a:pt x="8" y="16"/>
                    </a:cubicBezTo>
                    <a:cubicBezTo>
                      <a:pt x="10" y="17"/>
                      <a:pt x="14" y="17"/>
                      <a:pt x="14" y="18"/>
                    </a:cubicBezTo>
                    <a:cubicBezTo>
                      <a:pt x="14" y="17"/>
                      <a:pt x="17" y="18"/>
                      <a:pt x="19" y="18"/>
                    </a:cubicBezTo>
                    <a:cubicBezTo>
                      <a:pt x="17" y="17"/>
                      <a:pt x="19" y="17"/>
                      <a:pt x="16" y="15"/>
                    </a:cubicBezTo>
                    <a:cubicBezTo>
                      <a:pt x="19" y="15"/>
                      <a:pt x="17" y="16"/>
                      <a:pt x="20" y="16"/>
                    </a:cubicBezTo>
                    <a:cubicBezTo>
                      <a:pt x="17" y="15"/>
                      <a:pt x="17" y="15"/>
                      <a:pt x="17" y="15"/>
                    </a:cubicBezTo>
                    <a:cubicBezTo>
                      <a:pt x="18" y="14"/>
                      <a:pt x="20" y="16"/>
                      <a:pt x="21" y="14"/>
                    </a:cubicBezTo>
                    <a:cubicBezTo>
                      <a:pt x="19" y="14"/>
                      <a:pt x="17" y="13"/>
                      <a:pt x="17" y="12"/>
                    </a:cubicBezTo>
                    <a:cubicBezTo>
                      <a:pt x="18" y="13"/>
                      <a:pt x="18" y="13"/>
                      <a:pt x="18" y="13"/>
                    </a:cubicBezTo>
                    <a:cubicBezTo>
                      <a:pt x="17" y="12"/>
                      <a:pt x="19" y="11"/>
                      <a:pt x="13" y="11"/>
                    </a:cubicBezTo>
                    <a:cubicBezTo>
                      <a:pt x="19" y="11"/>
                      <a:pt x="19" y="11"/>
                      <a:pt x="19" y="11"/>
                    </a:cubicBezTo>
                    <a:cubicBezTo>
                      <a:pt x="15" y="11"/>
                      <a:pt x="15" y="11"/>
                      <a:pt x="15" y="11"/>
                    </a:cubicBezTo>
                    <a:cubicBezTo>
                      <a:pt x="16" y="9"/>
                      <a:pt x="25" y="8"/>
                      <a:pt x="20" y="6"/>
                    </a:cubicBezTo>
                    <a:cubicBezTo>
                      <a:pt x="19" y="7"/>
                      <a:pt x="17" y="6"/>
                      <a:pt x="17" y="6"/>
                    </a:cubicBezTo>
                    <a:cubicBezTo>
                      <a:pt x="14" y="7"/>
                      <a:pt x="19" y="7"/>
                      <a:pt x="20" y="8"/>
                    </a:cubicBezTo>
                    <a:cubicBezTo>
                      <a:pt x="16" y="8"/>
                      <a:pt x="12" y="7"/>
                      <a:pt x="10" y="8"/>
                    </a:cubicBezTo>
                    <a:cubicBezTo>
                      <a:pt x="14" y="7"/>
                      <a:pt x="10" y="7"/>
                      <a:pt x="18" y="5"/>
                    </a:cubicBezTo>
                    <a:cubicBezTo>
                      <a:pt x="19" y="4"/>
                      <a:pt x="14" y="4"/>
                      <a:pt x="16" y="2"/>
                    </a:cubicBezTo>
                    <a:cubicBezTo>
                      <a:pt x="18" y="2"/>
                      <a:pt x="18" y="2"/>
                      <a:pt x="18" y="2"/>
                    </a:cubicBezTo>
                    <a:cubicBezTo>
                      <a:pt x="12" y="3"/>
                      <a:pt x="20" y="0"/>
                      <a:pt x="14" y="1"/>
                    </a:cubicBezTo>
                    <a:cubicBezTo>
                      <a:pt x="13" y="1"/>
                      <a:pt x="13" y="1"/>
                      <a:pt x="13" y="1"/>
                    </a:cubicBezTo>
                    <a:cubicBezTo>
                      <a:pt x="10" y="2"/>
                      <a:pt x="10" y="2"/>
                      <a:pt x="10" y="1"/>
                    </a:cubicBezTo>
                    <a:cubicBezTo>
                      <a:pt x="11" y="1"/>
                      <a:pt x="11" y="1"/>
                      <a:pt x="12" y="1"/>
                    </a:cubicBezTo>
                    <a:cubicBezTo>
                      <a:pt x="7" y="2"/>
                      <a:pt x="6" y="1"/>
                      <a:pt x="5" y="1"/>
                    </a:cubicBezTo>
                    <a:cubicBezTo>
                      <a:pt x="5" y="1"/>
                      <a:pt x="8" y="1"/>
                      <a:pt x="9" y="2"/>
                    </a:cubicBezTo>
                    <a:cubicBezTo>
                      <a:pt x="7" y="2"/>
                      <a:pt x="4" y="3"/>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2" name="Freeform 211"/>
              <p:cNvSpPr/>
              <p:nvPr/>
            </p:nvSpPr>
            <p:spPr bwMode="auto">
              <a:xfrm>
                <a:off x="5318" y="282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3" name="Freeform 212"/>
              <p:cNvSpPr/>
              <p:nvPr/>
            </p:nvSpPr>
            <p:spPr bwMode="auto">
              <a:xfrm>
                <a:off x="5298" y="2802"/>
                <a:ext cx="24" cy="10"/>
              </a:xfrm>
              <a:custGeom>
                <a:avLst/>
                <a:gdLst>
                  <a:gd name="T0" fmla="*/ 16 w 30"/>
                  <a:gd name="T1" fmla="*/ 7 h 12"/>
                  <a:gd name="T2" fmla="*/ 21 w 30"/>
                  <a:gd name="T3" fmla="*/ 5 h 12"/>
                  <a:gd name="T4" fmla="*/ 12 w 30"/>
                  <a:gd name="T5" fmla="*/ 9 h 12"/>
                  <a:gd name="T6" fmla="*/ 10 w 30"/>
                  <a:gd name="T7" fmla="*/ 8 h 12"/>
                  <a:gd name="T8" fmla="*/ 18 w 30"/>
                  <a:gd name="T9" fmla="*/ 4 h 12"/>
                  <a:gd name="T10" fmla="*/ 19 w 30"/>
                  <a:gd name="T11" fmla="*/ 2 h 12"/>
                  <a:gd name="T12" fmla="*/ 13 w 30"/>
                  <a:gd name="T13" fmla="*/ 5 h 12"/>
                  <a:gd name="T14" fmla="*/ 10 w 30"/>
                  <a:gd name="T15" fmla="*/ 5 h 12"/>
                  <a:gd name="T16" fmla="*/ 12 w 30"/>
                  <a:gd name="T17" fmla="*/ 4 h 12"/>
                  <a:gd name="T18" fmla="*/ 17 w 30"/>
                  <a:gd name="T19" fmla="*/ 1 h 12"/>
                  <a:gd name="T20" fmla="*/ 2 w 30"/>
                  <a:gd name="T21" fmla="*/ 6 h 12"/>
                  <a:gd name="T22" fmla="*/ 3 w 30"/>
                  <a:gd name="T23" fmla="*/ 6 h 12"/>
                  <a:gd name="T24" fmla="*/ 9 w 30"/>
                  <a:gd name="T25" fmla="*/ 2 h 12"/>
                  <a:gd name="T26" fmla="*/ 8 w 30"/>
                  <a:gd name="T27" fmla="*/ 4 h 12"/>
                  <a:gd name="T28" fmla="*/ 4 w 30"/>
                  <a:gd name="T29" fmla="*/ 6 h 12"/>
                  <a:gd name="T30" fmla="*/ 7 w 30"/>
                  <a:gd name="T31" fmla="*/ 12 h 12"/>
                  <a:gd name="T32" fmla="*/ 7 w 30"/>
                  <a:gd name="T33" fmla="*/ 11 h 12"/>
                  <a:gd name="T34" fmla="*/ 12 w 30"/>
                  <a:gd name="T35" fmla="*/ 11 h 12"/>
                  <a:gd name="T36" fmla="*/ 18 w 30"/>
                  <a:gd name="T37" fmla="*/ 8 h 12"/>
                  <a:gd name="T38" fmla="*/ 16 w 30"/>
                  <a:gd name="T39" fmla="*/ 9 h 12"/>
                  <a:gd name="T40" fmla="*/ 22 w 30"/>
                  <a:gd name="T41" fmla="*/ 7 h 12"/>
                  <a:gd name="T42" fmla="*/ 26 w 30"/>
                  <a:gd name="T43" fmla="*/ 8 h 12"/>
                  <a:gd name="T44" fmla="*/ 25 w 30"/>
                  <a:gd name="T45" fmla="*/ 4 h 12"/>
                  <a:gd name="T46" fmla="*/ 16 w 30"/>
                  <a:gd name="T4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2">
                    <a:moveTo>
                      <a:pt x="16" y="7"/>
                    </a:moveTo>
                    <a:cubicBezTo>
                      <a:pt x="17" y="6"/>
                      <a:pt x="20" y="6"/>
                      <a:pt x="21" y="5"/>
                    </a:cubicBezTo>
                    <a:cubicBezTo>
                      <a:pt x="18" y="5"/>
                      <a:pt x="16" y="8"/>
                      <a:pt x="12" y="9"/>
                    </a:cubicBezTo>
                    <a:cubicBezTo>
                      <a:pt x="14" y="7"/>
                      <a:pt x="10" y="8"/>
                      <a:pt x="10" y="8"/>
                    </a:cubicBezTo>
                    <a:cubicBezTo>
                      <a:pt x="12" y="7"/>
                      <a:pt x="17" y="5"/>
                      <a:pt x="18" y="4"/>
                    </a:cubicBezTo>
                    <a:cubicBezTo>
                      <a:pt x="16" y="5"/>
                      <a:pt x="19" y="3"/>
                      <a:pt x="19" y="2"/>
                    </a:cubicBezTo>
                    <a:cubicBezTo>
                      <a:pt x="16" y="5"/>
                      <a:pt x="16" y="2"/>
                      <a:pt x="13" y="5"/>
                    </a:cubicBezTo>
                    <a:cubicBezTo>
                      <a:pt x="10" y="6"/>
                      <a:pt x="8" y="6"/>
                      <a:pt x="10" y="5"/>
                    </a:cubicBezTo>
                    <a:cubicBezTo>
                      <a:pt x="12" y="4"/>
                      <a:pt x="12" y="4"/>
                      <a:pt x="12" y="4"/>
                    </a:cubicBezTo>
                    <a:cubicBezTo>
                      <a:pt x="16" y="3"/>
                      <a:pt x="14" y="3"/>
                      <a:pt x="17" y="1"/>
                    </a:cubicBezTo>
                    <a:cubicBezTo>
                      <a:pt x="11" y="2"/>
                      <a:pt x="10" y="0"/>
                      <a:pt x="2" y="6"/>
                    </a:cubicBezTo>
                    <a:cubicBezTo>
                      <a:pt x="0" y="7"/>
                      <a:pt x="2" y="6"/>
                      <a:pt x="3" y="6"/>
                    </a:cubicBezTo>
                    <a:cubicBezTo>
                      <a:pt x="4" y="4"/>
                      <a:pt x="7" y="3"/>
                      <a:pt x="9" y="2"/>
                    </a:cubicBezTo>
                    <a:cubicBezTo>
                      <a:pt x="8" y="4"/>
                      <a:pt x="11" y="3"/>
                      <a:pt x="8" y="4"/>
                    </a:cubicBezTo>
                    <a:cubicBezTo>
                      <a:pt x="4" y="6"/>
                      <a:pt x="4" y="6"/>
                      <a:pt x="4" y="6"/>
                    </a:cubicBezTo>
                    <a:cubicBezTo>
                      <a:pt x="4" y="8"/>
                      <a:pt x="5" y="10"/>
                      <a:pt x="7" y="12"/>
                    </a:cubicBezTo>
                    <a:cubicBezTo>
                      <a:pt x="7" y="11"/>
                      <a:pt x="7" y="11"/>
                      <a:pt x="7" y="11"/>
                    </a:cubicBezTo>
                    <a:cubicBezTo>
                      <a:pt x="10" y="10"/>
                      <a:pt x="10" y="11"/>
                      <a:pt x="12" y="11"/>
                    </a:cubicBezTo>
                    <a:cubicBezTo>
                      <a:pt x="18" y="8"/>
                      <a:pt x="18" y="8"/>
                      <a:pt x="18" y="8"/>
                    </a:cubicBezTo>
                    <a:cubicBezTo>
                      <a:pt x="17" y="8"/>
                      <a:pt x="18" y="9"/>
                      <a:pt x="16" y="9"/>
                    </a:cubicBezTo>
                    <a:cubicBezTo>
                      <a:pt x="19" y="9"/>
                      <a:pt x="20" y="8"/>
                      <a:pt x="22" y="7"/>
                    </a:cubicBezTo>
                    <a:cubicBezTo>
                      <a:pt x="24" y="8"/>
                      <a:pt x="22" y="9"/>
                      <a:pt x="26" y="8"/>
                    </a:cubicBezTo>
                    <a:cubicBezTo>
                      <a:pt x="30" y="5"/>
                      <a:pt x="21" y="8"/>
                      <a:pt x="25" y="4"/>
                    </a:cubicBezTo>
                    <a:lnTo>
                      <a:pt x="16" y="7"/>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4" name="Freeform 213"/>
              <p:cNvSpPr/>
              <p:nvPr/>
            </p:nvSpPr>
            <p:spPr bwMode="auto">
              <a:xfrm>
                <a:off x="5313" y="2810"/>
                <a:ext cx="2" cy="0"/>
              </a:xfrm>
              <a:custGeom>
                <a:avLst/>
                <a:gdLst>
                  <a:gd name="T0" fmla="*/ 2 w 2"/>
                  <a:gd name="T1" fmla="*/ 0 w 2"/>
                  <a:gd name="T2" fmla="*/ 1 w 2"/>
                  <a:gd name="T3" fmla="*/ 2 w 2"/>
                </a:gdLst>
                <a:ahLst/>
                <a:cxnLst>
                  <a:cxn ang="0">
                    <a:pos x="T0" y="0"/>
                  </a:cxn>
                  <a:cxn ang="0">
                    <a:pos x="T1" y="0"/>
                  </a:cxn>
                  <a:cxn ang="0">
                    <a:pos x="T2" y="0"/>
                  </a:cxn>
                  <a:cxn ang="0">
                    <a:pos x="T3" y="0"/>
                  </a:cxn>
                </a:cxnLst>
                <a:rect l="0" t="0" r="r" b="b"/>
                <a:pathLst>
                  <a:path w="2">
                    <a:moveTo>
                      <a:pt x="2" y="0"/>
                    </a:moveTo>
                    <a:lnTo>
                      <a:pt x="0" y="0"/>
                    </a:lnTo>
                    <a:lnTo>
                      <a:pt x="1"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5" name="Freeform 214"/>
              <p:cNvSpPr/>
              <p:nvPr/>
            </p:nvSpPr>
            <p:spPr bwMode="auto">
              <a:xfrm>
                <a:off x="5304" y="2811"/>
                <a:ext cx="3" cy="1"/>
              </a:xfrm>
              <a:custGeom>
                <a:avLst/>
                <a:gdLst>
                  <a:gd name="T0" fmla="*/ 0 w 4"/>
                  <a:gd name="T1" fmla="*/ 2 h 2"/>
                  <a:gd name="T2" fmla="*/ 3 w 4"/>
                  <a:gd name="T3" fmla="*/ 1 h 2"/>
                  <a:gd name="T4" fmla="*/ 0 w 4"/>
                  <a:gd name="T5" fmla="*/ 2 h 2"/>
                </a:gdLst>
                <a:ahLst/>
                <a:cxnLst>
                  <a:cxn ang="0">
                    <a:pos x="T0" y="T1"/>
                  </a:cxn>
                  <a:cxn ang="0">
                    <a:pos x="T2" y="T3"/>
                  </a:cxn>
                  <a:cxn ang="0">
                    <a:pos x="T4" y="T5"/>
                  </a:cxn>
                </a:cxnLst>
                <a:rect l="0" t="0" r="r" b="b"/>
                <a:pathLst>
                  <a:path w="4" h="2">
                    <a:moveTo>
                      <a:pt x="0" y="2"/>
                    </a:moveTo>
                    <a:cubicBezTo>
                      <a:pt x="3" y="1"/>
                      <a:pt x="3" y="1"/>
                      <a:pt x="3" y="1"/>
                    </a:cubicBezTo>
                    <a:cubicBezTo>
                      <a:pt x="4" y="0"/>
                      <a:pt x="2"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6" name="Freeform 215"/>
              <p:cNvSpPr/>
              <p:nvPr/>
            </p:nvSpPr>
            <p:spPr bwMode="auto">
              <a:xfrm>
                <a:off x="5310" y="2801"/>
                <a:ext cx="2" cy="1"/>
              </a:xfrm>
              <a:custGeom>
                <a:avLst/>
                <a:gdLst>
                  <a:gd name="T0" fmla="*/ 2 w 2"/>
                  <a:gd name="T1" fmla="*/ 1 h 1"/>
                  <a:gd name="T2" fmla="*/ 0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0" y="1"/>
                    </a:cubicBezTo>
                    <a:cubicBezTo>
                      <a:pt x="1"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7" name="Freeform 216"/>
              <p:cNvSpPr/>
              <p:nvPr/>
            </p:nvSpPr>
            <p:spPr bwMode="auto">
              <a:xfrm>
                <a:off x="5297" y="2800"/>
                <a:ext cx="10" cy="7"/>
              </a:xfrm>
              <a:custGeom>
                <a:avLst/>
                <a:gdLst>
                  <a:gd name="T0" fmla="*/ 0 w 12"/>
                  <a:gd name="T1" fmla="*/ 6 h 8"/>
                  <a:gd name="T2" fmla="*/ 2 w 12"/>
                  <a:gd name="T3" fmla="*/ 8 h 8"/>
                  <a:gd name="T4" fmla="*/ 12 w 12"/>
                  <a:gd name="T5" fmla="*/ 1 h 8"/>
                  <a:gd name="T6" fmla="*/ 5 w 12"/>
                  <a:gd name="T7" fmla="*/ 4 h 8"/>
                  <a:gd name="T8" fmla="*/ 4 w 12"/>
                  <a:gd name="T9" fmla="*/ 3 h 8"/>
                  <a:gd name="T10" fmla="*/ 0 w 12"/>
                  <a:gd name="T11" fmla="*/ 6 h 8"/>
                </a:gdLst>
                <a:ahLst/>
                <a:cxnLst>
                  <a:cxn ang="0">
                    <a:pos x="T0" y="T1"/>
                  </a:cxn>
                  <a:cxn ang="0">
                    <a:pos x="T2" y="T3"/>
                  </a:cxn>
                  <a:cxn ang="0">
                    <a:pos x="T4" y="T5"/>
                  </a:cxn>
                  <a:cxn ang="0">
                    <a:pos x="T6" y="T7"/>
                  </a:cxn>
                  <a:cxn ang="0">
                    <a:pos x="T8" y="T9"/>
                  </a:cxn>
                  <a:cxn ang="0">
                    <a:pos x="T10" y="T11"/>
                  </a:cxn>
                </a:cxnLst>
                <a:rect l="0" t="0" r="r" b="b"/>
                <a:pathLst>
                  <a:path w="12" h="8">
                    <a:moveTo>
                      <a:pt x="0" y="6"/>
                    </a:moveTo>
                    <a:cubicBezTo>
                      <a:pt x="1" y="6"/>
                      <a:pt x="4" y="5"/>
                      <a:pt x="2" y="8"/>
                    </a:cubicBezTo>
                    <a:cubicBezTo>
                      <a:pt x="6" y="6"/>
                      <a:pt x="8" y="3"/>
                      <a:pt x="12" y="1"/>
                    </a:cubicBezTo>
                    <a:cubicBezTo>
                      <a:pt x="12" y="0"/>
                      <a:pt x="6" y="4"/>
                      <a:pt x="5" y="4"/>
                    </a:cubicBezTo>
                    <a:cubicBezTo>
                      <a:pt x="8" y="2"/>
                      <a:pt x="3" y="4"/>
                      <a:pt x="4" y="3"/>
                    </a:cubicBezTo>
                    <a:lnTo>
                      <a:pt x="0" y="6"/>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8" name="Freeform 217"/>
              <p:cNvSpPr/>
              <p:nvPr/>
            </p:nvSpPr>
            <p:spPr bwMode="auto">
              <a:xfrm>
                <a:off x="5287" y="2776"/>
                <a:ext cx="24" cy="28"/>
              </a:xfrm>
              <a:custGeom>
                <a:avLst/>
                <a:gdLst>
                  <a:gd name="T0" fmla="*/ 21 w 29"/>
                  <a:gd name="T1" fmla="*/ 23 h 34"/>
                  <a:gd name="T2" fmla="*/ 19 w 29"/>
                  <a:gd name="T3" fmla="*/ 22 h 34"/>
                  <a:gd name="T4" fmla="*/ 21 w 29"/>
                  <a:gd name="T5" fmla="*/ 21 h 34"/>
                  <a:gd name="T6" fmla="*/ 22 w 29"/>
                  <a:gd name="T7" fmla="*/ 18 h 34"/>
                  <a:gd name="T8" fmla="*/ 20 w 29"/>
                  <a:gd name="T9" fmla="*/ 20 h 34"/>
                  <a:gd name="T10" fmla="*/ 17 w 29"/>
                  <a:gd name="T11" fmla="*/ 19 h 34"/>
                  <a:gd name="T12" fmla="*/ 13 w 29"/>
                  <a:gd name="T13" fmla="*/ 22 h 34"/>
                  <a:gd name="T14" fmla="*/ 18 w 29"/>
                  <a:gd name="T15" fmla="*/ 15 h 34"/>
                  <a:gd name="T16" fmla="*/ 10 w 29"/>
                  <a:gd name="T17" fmla="*/ 23 h 34"/>
                  <a:gd name="T18" fmla="*/ 10 w 29"/>
                  <a:gd name="T19" fmla="*/ 18 h 34"/>
                  <a:gd name="T20" fmla="*/ 11 w 29"/>
                  <a:gd name="T21" fmla="*/ 18 h 34"/>
                  <a:gd name="T22" fmla="*/ 10 w 29"/>
                  <a:gd name="T23" fmla="*/ 17 h 34"/>
                  <a:gd name="T24" fmla="*/ 14 w 29"/>
                  <a:gd name="T25" fmla="*/ 13 h 34"/>
                  <a:gd name="T26" fmla="*/ 11 w 29"/>
                  <a:gd name="T27" fmla="*/ 11 h 34"/>
                  <a:gd name="T28" fmla="*/ 13 w 29"/>
                  <a:gd name="T29" fmla="*/ 9 h 34"/>
                  <a:gd name="T30" fmla="*/ 7 w 29"/>
                  <a:gd name="T31" fmla="*/ 9 h 34"/>
                  <a:gd name="T32" fmla="*/ 7 w 29"/>
                  <a:gd name="T33" fmla="*/ 8 h 34"/>
                  <a:gd name="T34" fmla="*/ 8 w 29"/>
                  <a:gd name="T35" fmla="*/ 7 h 34"/>
                  <a:gd name="T36" fmla="*/ 8 w 29"/>
                  <a:gd name="T37" fmla="*/ 21 h 34"/>
                  <a:gd name="T38" fmla="*/ 9 w 29"/>
                  <a:gd name="T39" fmla="*/ 21 h 34"/>
                  <a:gd name="T40" fmla="*/ 7 w 29"/>
                  <a:gd name="T41" fmla="*/ 19 h 34"/>
                  <a:gd name="T42" fmla="*/ 3 w 29"/>
                  <a:gd name="T43" fmla="*/ 14 h 34"/>
                  <a:gd name="T44" fmla="*/ 4 w 29"/>
                  <a:gd name="T45" fmla="*/ 14 h 34"/>
                  <a:gd name="T46" fmla="*/ 8 w 29"/>
                  <a:gd name="T47" fmla="*/ 19 h 34"/>
                  <a:gd name="T48" fmla="*/ 7 w 29"/>
                  <a:gd name="T49" fmla="*/ 16 h 34"/>
                  <a:gd name="T50" fmla="*/ 12 w 29"/>
                  <a:gd name="T51" fmla="*/ 19 h 34"/>
                  <a:gd name="T52" fmla="*/ 7 w 29"/>
                  <a:gd name="T53" fmla="*/ 12 h 34"/>
                  <a:gd name="T54" fmla="*/ 9 w 29"/>
                  <a:gd name="T55" fmla="*/ 12 h 34"/>
                  <a:gd name="T56" fmla="*/ 2 w 29"/>
                  <a:gd name="T57" fmla="*/ 6 h 34"/>
                  <a:gd name="T58" fmla="*/ 1 w 29"/>
                  <a:gd name="T59" fmla="*/ 19 h 34"/>
                  <a:gd name="T60" fmla="*/ 5 w 29"/>
                  <a:gd name="T61" fmla="*/ 16 h 34"/>
                  <a:gd name="T62" fmla="*/ 2 w 29"/>
                  <a:gd name="T63" fmla="*/ 21 h 34"/>
                  <a:gd name="T64" fmla="*/ 5 w 29"/>
                  <a:gd name="T65" fmla="*/ 16 h 34"/>
                  <a:gd name="T66" fmla="*/ 3 w 29"/>
                  <a:gd name="T67" fmla="*/ 21 h 34"/>
                  <a:gd name="T68" fmla="*/ 6 w 29"/>
                  <a:gd name="T69" fmla="*/ 17 h 34"/>
                  <a:gd name="T70" fmla="*/ 2 w 29"/>
                  <a:gd name="T71" fmla="*/ 23 h 34"/>
                  <a:gd name="T72" fmla="*/ 12 w 29"/>
                  <a:gd name="T73" fmla="*/ 28 h 34"/>
                  <a:gd name="T74" fmla="*/ 15 w 29"/>
                  <a:gd name="T75" fmla="*/ 24 h 34"/>
                  <a:gd name="T76" fmla="*/ 18 w 29"/>
                  <a:gd name="T77" fmla="*/ 28 h 34"/>
                  <a:gd name="T78" fmla="*/ 21 w 29"/>
                  <a:gd name="T79" fmla="*/ 26 h 34"/>
                  <a:gd name="T80" fmla="*/ 14 w 29"/>
                  <a:gd name="T81" fmla="*/ 31 h 34"/>
                  <a:gd name="T82" fmla="*/ 15 w 29"/>
                  <a:gd name="T83" fmla="*/ 32 h 34"/>
                  <a:gd name="T84" fmla="*/ 16 w 29"/>
                  <a:gd name="T85" fmla="*/ 30 h 34"/>
                  <a:gd name="T86" fmla="*/ 16 w 29"/>
                  <a:gd name="T87" fmla="*/ 32 h 34"/>
                  <a:gd name="T88" fmla="*/ 24 w 29"/>
                  <a:gd name="T89" fmla="*/ 24 h 34"/>
                  <a:gd name="T90" fmla="*/ 25 w 29"/>
                  <a:gd name="T91" fmla="*/ 18 h 34"/>
                  <a:gd name="T92" fmla="*/ 21 w 29"/>
                  <a:gd name="T9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 h="34">
                    <a:moveTo>
                      <a:pt x="21" y="23"/>
                    </a:moveTo>
                    <a:cubicBezTo>
                      <a:pt x="20" y="22"/>
                      <a:pt x="18" y="24"/>
                      <a:pt x="19" y="22"/>
                    </a:cubicBezTo>
                    <a:cubicBezTo>
                      <a:pt x="21" y="20"/>
                      <a:pt x="21" y="20"/>
                      <a:pt x="21" y="21"/>
                    </a:cubicBezTo>
                    <a:cubicBezTo>
                      <a:pt x="25" y="17"/>
                      <a:pt x="20" y="21"/>
                      <a:pt x="22" y="18"/>
                    </a:cubicBezTo>
                    <a:cubicBezTo>
                      <a:pt x="20" y="20"/>
                      <a:pt x="20" y="20"/>
                      <a:pt x="20" y="20"/>
                    </a:cubicBezTo>
                    <a:cubicBezTo>
                      <a:pt x="20" y="18"/>
                      <a:pt x="17" y="22"/>
                      <a:pt x="17" y="19"/>
                    </a:cubicBezTo>
                    <a:cubicBezTo>
                      <a:pt x="16" y="19"/>
                      <a:pt x="16" y="19"/>
                      <a:pt x="13" y="22"/>
                    </a:cubicBezTo>
                    <a:cubicBezTo>
                      <a:pt x="16" y="18"/>
                      <a:pt x="16" y="18"/>
                      <a:pt x="18" y="15"/>
                    </a:cubicBezTo>
                    <a:cubicBezTo>
                      <a:pt x="16" y="16"/>
                      <a:pt x="13" y="20"/>
                      <a:pt x="10" y="23"/>
                    </a:cubicBezTo>
                    <a:cubicBezTo>
                      <a:pt x="13" y="17"/>
                      <a:pt x="8" y="22"/>
                      <a:pt x="10" y="18"/>
                    </a:cubicBezTo>
                    <a:cubicBezTo>
                      <a:pt x="11" y="18"/>
                      <a:pt x="12" y="17"/>
                      <a:pt x="11" y="18"/>
                    </a:cubicBezTo>
                    <a:cubicBezTo>
                      <a:pt x="15" y="13"/>
                      <a:pt x="10" y="18"/>
                      <a:pt x="10" y="17"/>
                    </a:cubicBezTo>
                    <a:cubicBezTo>
                      <a:pt x="14" y="13"/>
                      <a:pt x="14" y="13"/>
                      <a:pt x="14" y="13"/>
                    </a:cubicBezTo>
                    <a:cubicBezTo>
                      <a:pt x="13" y="13"/>
                      <a:pt x="10" y="15"/>
                      <a:pt x="11" y="11"/>
                    </a:cubicBezTo>
                    <a:cubicBezTo>
                      <a:pt x="13" y="9"/>
                      <a:pt x="13" y="9"/>
                      <a:pt x="13" y="9"/>
                    </a:cubicBezTo>
                    <a:cubicBezTo>
                      <a:pt x="9" y="11"/>
                      <a:pt x="9" y="9"/>
                      <a:pt x="7" y="9"/>
                    </a:cubicBezTo>
                    <a:cubicBezTo>
                      <a:pt x="7" y="8"/>
                      <a:pt x="7" y="8"/>
                      <a:pt x="7" y="8"/>
                    </a:cubicBezTo>
                    <a:cubicBezTo>
                      <a:pt x="8" y="7"/>
                      <a:pt x="8" y="7"/>
                      <a:pt x="8" y="7"/>
                    </a:cubicBezTo>
                    <a:cubicBezTo>
                      <a:pt x="9" y="34"/>
                      <a:pt x="8" y="15"/>
                      <a:pt x="8" y="21"/>
                    </a:cubicBezTo>
                    <a:cubicBezTo>
                      <a:pt x="9" y="21"/>
                      <a:pt x="9" y="21"/>
                      <a:pt x="9" y="21"/>
                    </a:cubicBezTo>
                    <a:cubicBezTo>
                      <a:pt x="9" y="19"/>
                      <a:pt x="8" y="19"/>
                      <a:pt x="7" y="19"/>
                    </a:cubicBezTo>
                    <a:cubicBezTo>
                      <a:pt x="5" y="0"/>
                      <a:pt x="6" y="16"/>
                      <a:pt x="3" y="14"/>
                    </a:cubicBezTo>
                    <a:cubicBezTo>
                      <a:pt x="9" y="22"/>
                      <a:pt x="1" y="11"/>
                      <a:pt x="4" y="14"/>
                    </a:cubicBezTo>
                    <a:cubicBezTo>
                      <a:pt x="7" y="16"/>
                      <a:pt x="5" y="16"/>
                      <a:pt x="8" y="19"/>
                    </a:cubicBezTo>
                    <a:cubicBezTo>
                      <a:pt x="5" y="15"/>
                      <a:pt x="8" y="17"/>
                      <a:pt x="7" y="16"/>
                    </a:cubicBezTo>
                    <a:cubicBezTo>
                      <a:pt x="10" y="19"/>
                      <a:pt x="8" y="15"/>
                      <a:pt x="12" y="19"/>
                    </a:cubicBezTo>
                    <a:cubicBezTo>
                      <a:pt x="7" y="12"/>
                      <a:pt x="7" y="12"/>
                      <a:pt x="7" y="12"/>
                    </a:cubicBezTo>
                    <a:cubicBezTo>
                      <a:pt x="9" y="13"/>
                      <a:pt x="9" y="12"/>
                      <a:pt x="9" y="12"/>
                    </a:cubicBezTo>
                    <a:cubicBezTo>
                      <a:pt x="9" y="12"/>
                      <a:pt x="4" y="7"/>
                      <a:pt x="2" y="6"/>
                    </a:cubicBezTo>
                    <a:cubicBezTo>
                      <a:pt x="4" y="12"/>
                      <a:pt x="0" y="5"/>
                      <a:pt x="1" y="19"/>
                    </a:cubicBezTo>
                    <a:cubicBezTo>
                      <a:pt x="5" y="14"/>
                      <a:pt x="2" y="20"/>
                      <a:pt x="5" y="16"/>
                    </a:cubicBezTo>
                    <a:cubicBezTo>
                      <a:pt x="2" y="21"/>
                      <a:pt x="2" y="21"/>
                      <a:pt x="2" y="21"/>
                    </a:cubicBezTo>
                    <a:cubicBezTo>
                      <a:pt x="3" y="20"/>
                      <a:pt x="4" y="18"/>
                      <a:pt x="5" y="16"/>
                    </a:cubicBezTo>
                    <a:cubicBezTo>
                      <a:pt x="6" y="16"/>
                      <a:pt x="4" y="19"/>
                      <a:pt x="3" y="21"/>
                    </a:cubicBezTo>
                    <a:cubicBezTo>
                      <a:pt x="3" y="22"/>
                      <a:pt x="4" y="20"/>
                      <a:pt x="6" y="17"/>
                    </a:cubicBezTo>
                    <a:cubicBezTo>
                      <a:pt x="2" y="23"/>
                      <a:pt x="2" y="23"/>
                      <a:pt x="2" y="23"/>
                    </a:cubicBezTo>
                    <a:cubicBezTo>
                      <a:pt x="6" y="23"/>
                      <a:pt x="12" y="22"/>
                      <a:pt x="12" y="28"/>
                    </a:cubicBezTo>
                    <a:cubicBezTo>
                      <a:pt x="15" y="24"/>
                      <a:pt x="15" y="24"/>
                      <a:pt x="15" y="24"/>
                    </a:cubicBezTo>
                    <a:cubicBezTo>
                      <a:pt x="14" y="27"/>
                      <a:pt x="24" y="20"/>
                      <a:pt x="18" y="28"/>
                    </a:cubicBezTo>
                    <a:cubicBezTo>
                      <a:pt x="21" y="26"/>
                      <a:pt x="21" y="26"/>
                      <a:pt x="21" y="26"/>
                    </a:cubicBezTo>
                    <a:cubicBezTo>
                      <a:pt x="19" y="27"/>
                      <a:pt x="16" y="30"/>
                      <a:pt x="14" y="31"/>
                    </a:cubicBezTo>
                    <a:cubicBezTo>
                      <a:pt x="15" y="31"/>
                      <a:pt x="14" y="32"/>
                      <a:pt x="15" y="32"/>
                    </a:cubicBezTo>
                    <a:cubicBezTo>
                      <a:pt x="16" y="30"/>
                      <a:pt x="16" y="30"/>
                      <a:pt x="16" y="30"/>
                    </a:cubicBezTo>
                    <a:cubicBezTo>
                      <a:pt x="20" y="28"/>
                      <a:pt x="18" y="30"/>
                      <a:pt x="16" y="32"/>
                    </a:cubicBezTo>
                    <a:cubicBezTo>
                      <a:pt x="20" y="30"/>
                      <a:pt x="22" y="27"/>
                      <a:pt x="24" y="24"/>
                    </a:cubicBezTo>
                    <a:cubicBezTo>
                      <a:pt x="17" y="28"/>
                      <a:pt x="29" y="18"/>
                      <a:pt x="25" y="18"/>
                    </a:cubicBezTo>
                    <a:cubicBezTo>
                      <a:pt x="23" y="19"/>
                      <a:pt x="22" y="21"/>
                      <a:pt x="21" y="2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69" name="Freeform 218"/>
              <p:cNvSpPr/>
              <p:nvPr/>
            </p:nvSpPr>
            <p:spPr bwMode="auto">
              <a:xfrm>
                <a:off x="5297" y="280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0" name="Freeform 219"/>
              <p:cNvSpPr/>
              <p:nvPr/>
            </p:nvSpPr>
            <p:spPr bwMode="auto">
              <a:xfrm>
                <a:off x="5295" y="2785"/>
                <a:ext cx="0" cy="1"/>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1" name="Rectangle 220"/>
              <p:cNvSpPr>
                <a:spLocks noChangeArrowheads="1"/>
              </p:cNvSpPr>
              <p:nvPr/>
            </p:nvSpPr>
            <p:spPr bwMode="auto">
              <a:xfrm>
                <a:off x="5300" y="280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72" name="Freeform 221"/>
              <p:cNvSpPr/>
              <p:nvPr/>
            </p:nvSpPr>
            <p:spPr bwMode="auto">
              <a:xfrm>
                <a:off x="5306" y="279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3" name="Freeform 222"/>
              <p:cNvSpPr/>
              <p:nvPr/>
            </p:nvSpPr>
            <p:spPr bwMode="auto">
              <a:xfrm>
                <a:off x="5299" y="278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4" name="Freeform 223"/>
              <p:cNvSpPr/>
              <p:nvPr/>
            </p:nvSpPr>
            <p:spPr bwMode="auto">
              <a:xfrm>
                <a:off x="5308" y="27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5" name="Freeform 224"/>
              <p:cNvSpPr/>
              <p:nvPr/>
            </p:nvSpPr>
            <p:spPr bwMode="auto">
              <a:xfrm>
                <a:off x="5290" y="2745"/>
                <a:ext cx="30" cy="44"/>
              </a:xfrm>
              <a:custGeom>
                <a:avLst/>
                <a:gdLst>
                  <a:gd name="T0" fmla="*/ 23 w 36"/>
                  <a:gd name="T1" fmla="*/ 2 h 53"/>
                  <a:gd name="T2" fmla="*/ 16 w 36"/>
                  <a:gd name="T3" fmla="*/ 1 h 53"/>
                  <a:gd name="T4" fmla="*/ 13 w 36"/>
                  <a:gd name="T5" fmla="*/ 2 h 53"/>
                  <a:gd name="T6" fmla="*/ 16 w 36"/>
                  <a:gd name="T7" fmla="*/ 5 h 53"/>
                  <a:gd name="T8" fmla="*/ 16 w 36"/>
                  <a:gd name="T9" fmla="*/ 10 h 53"/>
                  <a:gd name="T10" fmla="*/ 13 w 36"/>
                  <a:gd name="T11" fmla="*/ 13 h 53"/>
                  <a:gd name="T12" fmla="*/ 18 w 36"/>
                  <a:gd name="T13" fmla="*/ 19 h 53"/>
                  <a:gd name="T14" fmla="*/ 16 w 36"/>
                  <a:gd name="T15" fmla="*/ 19 h 53"/>
                  <a:gd name="T16" fmla="*/ 13 w 36"/>
                  <a:gd name="T17" fmla="*/ 21 h 53"/>
                  <a:gd name="T18" fmla="*/ 22 w 36"/>
                  <a:gd name="T19" fmla="*/ 26 h 53"/>
                  <a:gd name="T20" fmla="*/ 21 w 36"/>
                  <a:gd name="T21" fmla="*/ 29 h 53"/>
                  <a:gd name="T22" fmla="*/ 16 w 36"/>
                  <a:gd name="T23" fmla="*/ 29 h 53"/>
                  <a:gd name="T24" fmla="*/ 15 w 36"/>
                  <a:gd name="T25" fmla="*/ 32 h 53"/>
                  <a:gd name="T26" fmla="*/ 11 w 36"/>
                  <a:gd name="T27" fmla="*/ 34 h 53"/>
                  <a:gd name="T28" fmla="*/ 11 w 36"/>
                  <a:gd name="T29" fmla="*/ 37 h 53"/>
                  <a:gd name="T30" fmla="*/ 14 w 36"/>
                  <a:gd name="T31" fmla="*/ 42 h 53"/>
                  <a:gd name="T32" fmla="*/ 9 w 36"/>
                  <a:gd name="T33" fmla="*/ 39 h 53"/>
                  <a:gd name="T34" fmla="*/ 9 w 36"/>
                  <a:gd name="T35" fmla="*/ 42 h 53"/>
                  <a:gd name="T36" fmla="*/ 4 w 36"/>
                  <a:gd name="T37" fmla="*/ 46 h 53"/>
                  <a:gd name="T38" fmla="*/ 7 w 36"/>
                  <a:gd name="T39" fmla="*/ 45 h 53"/>
                  <a:gd name="T40" fmla="*/ 5 w 36"/>
                  <a:gd name="T41" fmla="*/ 42 h 53"/>
                  <a:gd name="T42" fmla="*/ 15 w 36"/>
                  <a:gd name="T43" fmla="*/ 49 h 53"/>
                  <a:gd name="T44" fmla="*/ 17 w 36"/>
                  <a:gd name="T45" fmla="*/ 49 h 53"/>
                  <a:gd name="T46" fmla="*/ 17 w 36"/>
                  <a:gd name="T47" fmla="*/ 46 h 53"/>
                  <a:gd name="T48" fmla="*/ 20 w 36"/>
                  <a:gd name="T49" fmla="*/ 45 h 53"/>
                  <a:gd name="T50" fmla="*/ 22 w 36"/>
                  <a:gd name="T51" fmla="*/ 42 h 53"/>
                  <a:gd name="T52" fmla="*/ 22 w 36"/>
                  <a:gd name="T53" fmla="*/ 38 h 53"/>
                  <a:gd name="T54" fmla="*/ 23 w 36"/>
                  <a:gd name="T55" fmla="*/ 38 h 53"/>
                  <a:gd name="T56" fmla="*/ 23 w 36"/>
                  <a:gd name="T57" fmla="*/ 38 h 53"/>
                  <a:gd name="T58" fmla="*/ 23 w 36"/>
                  <a:gd name="T59" fmla="*/ 35 h 53"/>
                  <a:gd name="T60" fmla="*/ 22 w 36"/>
                  <a:gd name="T61" fmla="*/ 31 h 53"/>
                  <a:gd name="T62" fmla="*/ 27 w 36"/>
                  <a:gd name="T63" fmla="*/ 33 h 53"/>
                  <a:gd name="T64" fmla="*/ 28 w 36"/>
                  <a:gd name="T65" fmla="*/ 30 h 53"/>
                  <a:gd name="T66" fmla="*/ 24 w 36"/>
                  <a:gd name="T67" fmla="*/ 26 h 53"/>
                  <a:gd name="T68" fmla="*/ 24 w 36"/>
                  <a:gd name="T69" fmla="*/ 22 h 53"/>
                  <a:gd name="T70" fmla="*/ 23 w 36"/>
                  <a:gd name="T71" fmla="*/ 17 h 53"/>
                  <a:gd name="T72" fmla="*/ 24 w 36"/>
                  <a:gd name="T73" fmla="*/ 16 h 53"/>
                  <a:gd name="T74" fmla="*/ 24 w 36"/>
                  <a:gd name="T75" fmla="*/ 10 h 53"/>
                  <a:gd name="T76" fmla="*/ 18 w 36"/>
                  <a:gd name="T77" fmla="*/ 11 h 53"/>
                  <a:gd name="T78" fmla="*/ 28 w 36"/>
                  <a:gd name="T79"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 h="53">
                    <a:moveTo>
                      <a:pt x="29" y="5"/>
                    </a:moveTo>
                    <a:cubicBezTo>
                      <a:pt x="28" y="4"/>
                      <a:pt x="26" y="3"/>
                      <a:pt x="23" y="2"/>
                    </a:cubicBezTo>
                    <a:cubicBezTo>
                      <a:pt x="25" y="2"/>
                      <a:pt x="25" y="2"/>
                      <a:pt x="25" y="2"/>
                    </a:cubicBezTo>
                    <a:cubicBezTo>
                      <a:pt x="24" y="1"/>
                      <a:pt x="20" y="0"/>
                      <a:pt x="16" y="1"/>
                    </a:cubicBezTo>
                    <a:cubicBezTo>
                      <a:pt x="18" y="1"/>
                      <a:pt x="18" y="1"/>
                      <a:pt x="18" y="1"/>
                    </a:cubicBezTo>
                    <a:cubicBezTo>
                      <a:pt x="22" y="2"/>
                      <a:pt x="14" y="1"/>
                      <a:pt x="13" y="2"/>
                    </a:cubicBezTo>
                    <a:cubicBezTo>
                      <a:pt x="14" y="3"/>
                      <a:pt x="22" y="4"/>
                      <a:pt x="20" y="5"/>
                    </a:cubicBezTo>
                    <a:cubicBezTo>
                      <a:pt x="21" y="5"/>
                      <a:pt x="18" y="5"/>
                      <a:pt x="16" y="5"/>
                    </a:cubicBezTo>
                    <a:cubicBezTo>
                      <a:pt x="16" y="5"/>
                      <a:pt x="22" y="7"/>
                      <a:pt x="23" y="7"/>
                    </a:cubicBezTo>
                    <a:cubicBezTo>
                      <a:pt x="6" y="4"/>
                      <a:pt x="27" y="11"/>
                      <a:pt x="16" y="10"/>
                    </a:cubicBezTo>
                    <a:cubicBezTo>
                      <a:pt x="17" y="11"/>
                      <a:pt x="15" y="11"/>
                      <a:pt x="19" y="13"/>
                    </a:cubicBezTo>
                    <a:cubicBezTo>
                      <a:pt x="14" y="12"/>
                      <a:pt x="18" y="14"/>
                      <a:pt x="13" y="13"/>
                    </a:cubicBezTo>
                    <a:cubicBezTo>
                      <a:pt x="23" y="16"/>
                      <a:pt x="8" y="14"/>
                      <a:pt x="20" y="18"/>
                    </a:cubicBezTo>
                    <a:cubicBezTo>
                      <a:pt x="16" y="18"/>
                      <a:pt x="21" y="18"/>
                      <a:pt x="18" y="19"/>
                    </a:cubicBezTo>
                    <a:cubicBezTo>
                      <a:pt x="16" y="18"/>
                      <a:pt x="16" y="18"/>
                      <a:pt x="16" y="18"/>
                    </a:cubicBezTo>
                    <a:cubicBezTo>
                      <a:pt x="14" y="18"/>
                      <a:pt x="21" y="21"/>
                      <a:pt x="16" y="19"/>
                    </a:cubicBezTo>
                    <a:cubicBezTo>
                      <a:pt x="14" y="20"/>
                      <a:pt x="19" y="21"/>
                      <a:pt x="22" y="23"/>
                    </a:cubicBezTo>
                    <a:cubicBezTo>
                      <a:pt x="20" y="23"/>
                      <a:pt x="18" y="22"/>
                      <a:pt x="13" y="21"/>
                    </a:cubicBezTo>
                    <a:cubicBezTo>
                      <a:pt x="18" y="23"/>
                      <a:pt x="15" y="23"/>
                      <a:pt x="18" y="25"/>
                    </a:cubicBezTo>
                    <a:cubicBezTo>
                      <a:pt x="18" y="25"/>
                      <a:pt x="20" y="25"/>
                      <a:pt x="22" y="26"/>
                    </a:cubicBezTo>
                    <a:cubicBezTo>
                      <a:pt x="20" y="27"/>
                      <a:pt x="25" y="29"/>
                      <a:pt x="26" y="31"/>
                    </a:cubicBezTo>
                    <a:cubicBezTo>
                      <a:pt x="19" y="29"/>
                      <a:pt x="26" y="30"/>
                      <a:pt x="21" y="29"/>
                    </a:cubicBezTo>
                    <a:cubicBezTo>
                      <a:pt x="18" y="26"/>
                      <a:pt x="19" y="26"/>
                      <a:pt x="15" y="23"/>
                    </a:cubicBezTo>
                    <a:cubicBezTo>
                      <a:pt x="14" y="24"/>
                      <a:pt x="14" y="26"/>
                      <a:pt x="16" y="29"/>
                    </a:cubicBezTo>
                    <a:cubicBezTo>
                      <a:pt x="15" y="29"/>
                      <a:pt x="13" y="27"/>
                      <a:pt x="12" y="27"/>
                    </a:cubicBezTo>
                    <a:cubicBezTo>
                      <a:pt x="9" y="27"/>
                      <a:pt x="18" y="32"/>
                      <a:pt x="15" y="32"/>
                    </a:cubicBezTo>
                    <a:cubicBezTo>
                      <a:pt x="12" y="30"/>
                      <a:pt x="12" y="30"/>
                      <a:pt x="12" y="30"/>
                    </a:cubicBezTo>
                    <a:cubicBezTo>
                      <a:pt x="15" y="33"/>
                      <a:pt x="10" y="31"/>
                      <a:pt x="11" y="34"/>
                    </a:cubicBezTo>
                    <a:cubicBezTo>
                      <a:pt x="13" y="34"/>
                      <a:pt x="14" y="35"/>
                      <a:pt x="15" y="36"/>
                    </a:cubicBezTo>
                    <a:cubicBezTo>
                      <a:pt x="7" y="31"/>
                      <a:pt x="17" y="40"/>
                      <a:pt x="11" y="37"/>
                    </a:cubicBezTo>
                    <a:cubicBezTo>
                      <a:pt x="16" y="40"/>
                      <a:pt x="18" y="43"/>
                      <a:pt x="18" y="44"/>
                    </a:cubicBezTo>
                    <a:cubicBezTo>
                      <a:pt x="14" y="42"/>
                      <a:pt x="14" y="42"/>
                      <a:pt x="14" y="42"/>
                    </a:cubicBezTo>
                    <a:cubicBezTo>
                      <a:pt x="17" y="42"/>
                      <a:pt x="9" y="37"/>
                      <a:pt x="8" y="35"/>
                    </a:cubicBezTo>
                    <a:cubicBezTo>
                      <a:pt x="10" y="37"/>
                      <a:pt x="6" y="36"/>
                      <a:pt x="9" y="39"/>
                    </a:cubicBezTo>
                    <a:cubicBezTo>
                      <a:pt x="6" y="37"/>
                      <a:pt x="6" y="37"/>
                      <a:pt x="6" y="37"/>
                    </a:cubicBezTo>
                    <a:cubicBezTo>
                      <a:pt x="5" y="37"/>
                      <a:pt x="13" y="43"/>
                      <a:pt x="9" y="42"/>
                    </a:cubicBezTo>
                    <a:cubicBezTo>
                      <a:pt x="7" y="40"/>
                      <a:pt x="7" y="40"/>
                      <a:pt x="7" y="40"/>
                    </a:cubicBezTo>
                    <a:cubicBezTo>
                      <a:pt x="6" y="42"/>
                      <a:pt x="0" y="40"/>
                      <a:pt x="4" y="46"/>
                    </a:cubicBezTo>
                    <a:cubicBezTo>
                      <a:pt x="5" y="48"/>
                      <a:pt x="11" y="52"/>
                      <a:pt x="12" y="53"/>
                    </a:cubicBezTo>
                    <a:cubicBezTo>
                      <a:pt x="12" y="51"/>
                      <a:pt x="9" y="47"/>
                      <a:pt x="7" y="45"/>
                    </a:cubicBezTo>
                    <a:cubicBezTo>
                      <a:pt x="11" y="48"/>
                      <a:pt x="11" y="48"/>
                      <a:pt x="11" y="48"/>
                    </a:cubicBezTo>
                    <a:cubicBezTo>
                      <a:pt x="9" y="46"/>
                      <a:pt x="8" y="44"/>
                      <a:pt x="5" y="42"/>
                    </a:cubicBezTo>
                    <a:cubicBezTo>
                      <a:pt x="4" y="40"/>
                      <a:pt x="9" y="45"/>
                      <a:pt x="7" y="42"/>
                    </a:cubicBezTo>
                    <a:cubicBezTo>
                      <a:pt x="11" y="46"/>
                      <a:pt x="12" y="46"/>
                      <a:pt x="15" y="49"/>
                    </a:cubicBezTo>
                    <a:cubicBezTo>
                      <a:pt x="13" y="47"/>
                      <a:pt x="13" y="47"/>
                      <a:pt x="13" y="47"/>
                    </a:cubicBezTo>
                    <a:cubicBezTo>
                      <a:pt x="15" y="48"/>
                      <a:pt x="15" y="48"/>
                      <a:pt x="17" y="49"/>
                    </a:cubicBezTo>
                    <a:cubicBezTo>
                      <a:pt x="12" y="44"/>
                      <a:pt x="20" y="49"/>
                      <a:pt x="18" y="46"/>
                    </a:cubicBezTo>
                    <a:cubicBezTo>
                      <a:pt x="17" y="46"/>
                      <a:pt x="17" y="46"/>
                      <a:pt x="17" y="46"/>
                    </a:cubicBezTo>
                    <a:cubicBezTo>
                      <a:pt x="15" y="44"/>
                      <a:pt x="15" y="44"/>
                      <a:pt x="15" y="43"/>
                    </a:cubicBezTo>
                    <a:cubicBezTo>
                      <a:pt x="18" y="45"/>
                      <a:pt x="18" y="45"/>
                      <a:pt x="20" y="45"/>
                    </a:cubicBezTo>
                    <a:cubicBezTo>
                      <a:pt x="19" y="43"/>
                      <a:pt x="14" y="40"/>
                      <a:pt x="15" y="39"/>
                    </a:cubicBezTo>
                    <a:cubicBezTo>
                      <a:pt x="19" y="42"/>
                      <a:pt x="18" y="40"/>
                      <a:pt x="22" y="42"/>
                    </a:cubicBezTo>
                    <a:cubicBezTo>
                      <a:pt x="18" y="39"/>
                      <a:pt x="22" y="39"/>
                      <a:pt x="19" y="38"/>
                    </a:cubicBezTo>
                    <a:cubicBezTo>
                      <a:pt x="18" y="37"/>
                      <a:pt x="19" y="36"/>
                      <a:pt x="22" y="38"/>
                    </a:cubicBezTo>
                    <a:cubicBezTo>
                      <a:pt x="22" y="39"/>
                      <a:pt x="22" y="39"/>
                      <a:pt x="22" y="39"/>
                    </a:cubicBezTo>
                    <a:cubicBezTo>
                      <a:pt x="23" y="38"/>
                      <a:pt x="23" y="38"/>
                      <a:pt x="23" y="38"/>
                    </a:cubicBezTo>
                    <a:cubicBezTo>
                      <a:pt x="24" y="39"/>
                      <a:pt x="24" y="39"/>
                      <a:pt x="24" y="39"/>
                    </a:cubicBezTo>
                    <a:cubicBezTo>
                      <a:pt x="24" y="39"/>
                      <a:pt x="21" y="37"/>
                      <a:pt x="23" y="38"/>
                    </a:cubicBezTo>
                    <a:cubicBezTo>
                      <a:pt x="25" y="38"/>
                      <a:pt x="24" y="39"/>
                      <a:pt x="25" y="39"/>
                    </a:cubicBezTo>
                    <a:cubicBezTo>
                      <a:pt x="26" y="38"/>
                      <a:pt x="18" y="33"/>
                      <a:pt x="23" y="35"/>
                    </a:cubicBezTo>
                    <a:cubicBezTo>
                      <a:pt x="21" y="33"/>
                      <a:pt x="21" y="32"/>
                      <a:pt x="16" y="30"/>
                    </a:cubicBezTo>
                    <a:cubicBezTo>
                      <a:pt x="18" y="30"/>
                      <a:pt x="22" y="32"/>
                      <a:pt x="22" y="31"/>
                    </a:cubicBezTo>
                    <a:cubicBezTo>
                      <a:pt x="18" y="28"/>
                      <a:pt x="24" y="31"/>
                      <a:pt x="21" y="29"/>
                    </a:cubicBezTo>
                    <a:cubicBezTo>
                      <a:pt x="26" y="32"/>
                      <a:pt x="23" y="30"/>
                      <a:pt x="27" y="33"/>
                    </a:cubicBezTo>
                    <a:cubicBezTo>
                      <a:pt x="29" y="33"/>
                      <a:pt x="23" y="29"/>
                      <a:pt x="25" y="28"/>
                    </a:cubicBezTo>
                    <a:cubicBezTo>
                      <a:pt x="28" y="30"/>
                      <a:pt x="28" y="30"/>
                      <a:pt x="28" y="30"/>
                    </a:cubicBezTo>
                    <a:cubicBezTo>
                      <a:pt x="27" y="29"/>
                      <a:pt x="23" y="27"/>
                      <a:pt x="27" y="28"/>
                    </a:cubicBezTo>
                    <a:cubicBezTo>
                      <a:pt x="24" y="26"/>
                      <a:pt x="24" y="26"/>
                      <a:pt x="24" y="26"/>
                    </a:cubicBezTo>
                    <a:cubicBezTo>
                      <a:pt x="26" y="26"/>
                      <a:pt x="26" y="25"/>
                      <a:pt x="30" y="26"/>
                    </a:cubicBezTo>
                    <a:cubicBezTo>
                      <a:pt x="24" y="22"/>
                      <a:pt x="24" y="22"/>
                      <a:pt x="24" y="22"/>
                    </a:cubicBezTo>
                    <a:cubicBezTo>
                      <a:pt x="31" y="24"/>
                      <a:pt x="25" y="20"/>
                      <a:pt x="20" y="17"/>
                    </a:cubicBezTo>
                    <a:cubicBezTo>
                      <a:pt x="20" y="17"/>
                      <a:pt x="22" y="16"/>
                      <a:pt x="23" y="17"/>
                    </a:cubicBezTo>
                    <a:cubicBezTo>
                      <a:pt x="25" y="18"/>
                      <a:pt x="25" y="18"/>
                      <a:pt x="25" y="18"/>
                    </a:cubicBezTo>
                    <a:cubicBezTo>
                      <a:pt x="26" y="17"/>
                      <a:pt x="29" y="18"/>
                      <a:pt x="24" y="16"/>
                    </a:cubicBezTo>
                    <a:cubicBezTo>
                      <a:pt x="23" y="15"/>
                      <a:pt x="28" y="16"/>
                      <a:pt x="29" y="16"/>
                    </a:cubicBezTo>
                    <a:cubicBezTo>
                      <a:pt x="22" y="13"/>
                      <a:pt x="36" y="13"/>
                      <a:pt x="24" y="10"/>
                    </a:cubicBezTo>
                    <a:cubicBezTo>
                      <a:pt x="24" y="11"/>
                      <a:pt x="22" y="11"/>
                      <a:pt x="22" y="12"/>
                    </a:cubicBezTo>
                    <a:cubicBezTo>
                      <a:pt x="20" y="12"/>
                      <a:pt x="18" y="11"/>
                      <a:pt x="18" y="11"/>
                    </a:cubicBezTo>
                    <a:cubicBezTo>
                      <a:pt x="18" y="10"/>
                      <a:pt x="22" y="10"/>
                      <a:pt x="20" y="9"/>
                    </a:cubicBezTo>
                    <a:cubicBezTo>
                      <a:pt x="28" y="10"/>
                      <a:pt x="28" y="10"/>
                      <a:pt x="28" y="10"/>
                    </a:cubicBezTo>
                    <a:cubicBezTo>
                      <a:pt x="36" y="10"/>
                      <a:pt x="18" y="5"/>
                      <a:pt x="29" y="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6" name="Freeform 225"/>
              <p:cNvSpPr/>
              <p:nvPr/>
            </p:nvSpPr>
            <p:spPr bwMode="auto">
              <a:xfrm>
                <a:off x="5312" y="2761"/>
                <a:ext cx="3" cy="1"/>
              </a:xfrm>
              <a:custGeom>
                <a:avLst/>
                <a:gdLst>
                  <a:gd name="T0" fmla="*/ 0 w 4"/>
                  <a:gd name="T1" fmla="*/ 0 h 1"/>
                  <a:gd name="T2" fmla="*/ 4 w 4"/>
                  <a:gd name="T3" fmla="*/ 1 h 1"/>
                  <a:gd name="T4" fmla="*/ 0 w 4"/>
                  <a:gd name="T5" fmla="*/ 0 h 1"/>
                  <a:gd name="T6" fmla="*/ 0 w 4"/>
                  <a:gd name="T7" fmla="*/ 0 h 1"/>
                </a:gdLst>
                <a:ahLst/>
                <a:cxnLst>
                  <a:cxn ang="0">
                    <a:pos x="T0" y="T1"/>
                  </a:cxn>
                  <a:cxn ang="0">
                    <a:pos x="T2" y="T3"/>
                  </a:cxn>
                  <a:cxn ang="0">
                    <a:pos x="T4" y="T5"/>
                  </a:cxn>
                  <a:cxn ang="0">
                    <a:pos x="T6" y="T7"/>
                  </a:cxn>
                </a:cxnLst>
                <a:rect l="0" t="0" r="r" b="b"/>
                <a:pathLst>
                  <a:path w="4" h="1">
                    <a:moveTo>
                      <a:pt x="0" y="0"/>
                    </a:moveTo>
                    <a:cubicBezTo>
                      <a:pt x="4" y="1"/>
                      <a:pt x="4" y="1"/>
                      <a:pt x="4" y="1"/>
                    </a:cubicBezTo>
                    <a:cubicBezTo>
                      <a:pt x="0" y="0"/>
                      <a:pt x="0" y="0"/>
                      <a:pt x="0" y="0"/>
                    </a:cubicBezTo>
                    <a:cubicBezTo>
                      <a:pt x="1" y="0"/>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7" name="Freeform 226"/>
              <p:cNvSpPr/>
              <p:nvPr/>
            </p:nvSpPr>
            <p:spPr bwMode="auto">
              <a:xfrm>
                <a:off x="5311" y="276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8" name="Freeform 227"/>
              <p:cNvSpPr/>
              <p:nvPr/>
            </p:nvSpPr>
            <p:spPr bwMode="auto">
              <a:xfrm>
                <a:off x="5313" y="2746"/>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0"/>
                      <a:pt x="2" y="0"/>
                      <a:pt x="1"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79" name="Rectangle 228"/>
              <p:cNvSpPr>
                <a:spLocks noChangeArrowheads="1"/>
              </p:cNvSpPr>
              <p:nvPr/>
            </p:nvSpPr>
            <p:spPr bwMode="auto">
              <a:xfrm>
                <a:off x="5311" y="274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80" name="Freeform 229"/>
              <p:cNvSpPr/>
              <p:nvPr/>
            </p:nvSpPr>
            <p:spPr bwMode="auto">
              <a:xfrm>
                <a:off x="5294" y="2729"/>
                <a:ext cx="23" cy="16"/>
              </a:xfrm>
              <a:custGeom>
                <a:avLst/>
                <a:gdLst>
                  <a:gd name="T0" fmla="*/ 10 w 28"/>
                  <a:gd name="T1" fmla="*/ 2 h 20"/>
                  <a:gd name="T2" fmla="*/ 6 w 28"/>
                  <a:gd name="T3" fmla="*/ 4 h 20"/>
                  <a:gd name="T4" fmla="*/ 9 w 28"/>
                  <a:gd name="T5" fmla="*/ 1 h 20"/>
                  <a:gd name="T6" fmla="*/ 2 w 28"/>
                  <a:gd name="T7" fmla="*/ 5 h 20"/>
                  <a:gd name="T8" fmla="*/ 10 w 28"/>
                  <a:gd name="T9" fmla="*/ 10 h 20"/>
                  <a:gd name="T10" fmla="*/ 7 w 28"/>
                  <a:gd name="T11" fmla="*/ 10 h 20"/>
                  <a:gd name="T12" fmla="*/ 13 w 28"/>
                  <a:gd name="T13" fmla="*/ 12 h 20"/>
                  <a:gd name="T14" fmla="*/ 7 w 28"/>
                  <a:gd name="T15" fmla="*/ 13 h 20"/>
                  <a:gd name="T16" fmla="*/ 10 w 28"/>
                  <a:gd name="T17" fmla="*/ 15 h 20"/>
                  <a:gd name="T18" fmla="*/ 12 w 28"/>
                  <a:gd name="T19" fmla="*/ 14 h 20"/>
                  <a:gd name="T20" fmla="*/ 11 w 28"/>
                  <a:gd name="T21" fmla="*/ 15 h 20"/>
                  <a:gd name="T22" fmla="*/ 12 w 28"/>
                  <a:gd name="T23" fmla="*/ 15 h 20"/>
                  <a:gd name="T24" fmla="*/ 13 w 28"/>
                  <a:gd name="T25" fmla="*/ 16 h 20"/>
                  <a:gd name="T26" fmla="*/ 12 w 28"/>
                  <a:gd name="T27" fmla="*/ 16 h 20"/>
                  <a:gd name="T28" fmla="*/ 14 w 28"/>
                  <a:gd name="T29" fmla="*/ 17 h 20"/>
                  <a:gd name="T30" fmla="*/ 10 w 28"/>
                  <a:gd name="T31" fmla="*/ 17 h 20"/>
                  <a:gd name="T32" fmla="*/ 15 w 28"/>
                  <a:gd name="T33" fmla="*/ 20 h 20"/>
                  <a:gd name="T34" fmla="*/ 19 w 28"/>
                  <a:gd name="T35" fmla="*/ 20 h 20"/>
                  <a:gd name="T36" fmla="*/ 16 w 28"/>
                  <a:gd name="T37" fmla="*/ 18 h 20"/>
                  <a:gd name="T38" fmla="*/ 16 w 28"/>
                  <a:gd name="T39" fmla="*/ 18 h 20"/>
                  <a:gd name="T40" fmla="*/ 15 w 28"/>
                  <a:gd name="T41" fmla="*/ 16 h 20"/>
                  <a:gd name="T42" fmla="*/ 20 w 28"/>
                  <a:gd name="T43" fmla="*/ 17 h 20"/>
                  <a:gd name="T44" fmla="*/ 24 w 28"/>
                  <a:gd name="T45" fmla="*/ 14 h 20"/>
                  <a:gd name="T46" fmla="*/ 24 w 28"/>
                  <a:gd name="T47" fmla="*/ 14 h 20"/>
                  <a:gd name="T48" fmla="*/ 22 w 28"/>
                  <a:gd name="T49" fmla="*/ 13 h 20"/>
                  <a:gd name="T50" fmla="*/ 19 w 28"/>
                  <a:gd name="T51" fmla="*/ 14 h 20"/>
                  <a:gd name="T52" fmla="*/ 13 w 28"/>
                  <a:gd name="T53" fmla="*/ 14 h 20"/>
                  <a:gd name="T54" fmla="*/ 13 w 28"/>
                  <a:gd name="T55" fmla="*/ 13 h 20"/>
                  <a:gd name="T56" fmla="*/ 18 w 28"/>
                  <a:gd name="T57" fmla="*/ 13 h 20"/>
                  <a:gd name="T58" fmla="*/ 15 w 28"/>
                  <a:gd name="T59" fmla="*/ 13 h 20"/>
                  <a:gd name="T60" fmla="*/ 21 w 28"/>
                  <a:gd name="T61" fmla="*/ 11 h 20"/>
                  <a:gd name="T62" fmla="*/ 15 w 28"/>
                  <a:gd name="T63" fmla="*/ 12 h 20"/>
                  <a:gd name="T64" fmla="*/ 14 w 28"/>
                  <a:gd name="T65" fmla="*/ 7 h 20"/>
                  <a:gd name="T66" fmla="*/ 17 w 28"/>
                  <a:gd name="T67" fmla="*/ 7 h 20"/>
                  <a:gd name="T68" fmla="*/ 13 w 28"/>
                  <a:gd name="T69" fmla="*/ 7 h 20"/>
                  <a:gd name="T70" fmla="*/ 14 w 28"/>
                  <a:gd name="T71" fmla="*/ 4 h 20"/>
                  <a:gd name="T72" fmla="*/ 11 w 28"/>
                  <a:gd name="T73" fmla="*/ 6 h 20"/>
                  <a:gd name="T74" fmla="*/ 11 w 28"/>
                  <a:gd name="T75" fmla="*/ 3 h 20"/>
                  <a:gd name="T76" fmla="*/ 11 w 28"/>
                  <a:gd name="T77" fmla="*/ 3 h 20"/>
                  <a:gd name="T78" fmla="*/ 5 w 28"/>
                  <a:gd name="T79" fmla="*/ 5 h 20"/>
                  <a:gd name="T80" fmla="*/ 10 w 28"/>
                  <a:gd name="T8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20">
                    <a:moveTo>
                      <a:pt x="10" y="2"/>
                    </a:moveTo>
                    <a:cubicBezTo>
                      <a:pt x="6" y="4"/>
                      <a:pt x="6" y="4"/>
                      <a:pt x="6" y="4"/>
                    </a:cubicBezTo>
                    <a:cubicBezTo>
                      <a:pt x="8" y="2"/>
                      <a:pt x="5" y="3"/>
                      <a:pt x="9" y="1"/>
                    </a:cubicBezTo>
                    <a:cubicBezTo>
                      <a:pt x="4" y="4"/>
                      <a:pt x="7" y="0"/>
                      <a:pt x="2" y="5"/>
                    </a:cubicBezTo>
                    <a:cubicBezTo>
                      <a:pt x="5" y="6"/>
                      <a:pt x="3" y="9"/>
                      <a:pt x="10" y="10"/>
                    </a:cubicBezTo>
                    <a:cubicBezTo>
                      <a:pt x="7" y="10"/>
                      <a:pt x="7" y="10"/>
                      <a:pt x="7" y="10"/>
                    </a:cubicBezTo>
                    <a:cubicBezTo>
                      <a:pt x="13" y="10"/>
                      <a:pt x="0" y="14"/>
                      <a:pt x="13" y="12"/>
                    </a:cubicBezTo>
                    <a:cubicBezTo>
                      <a:pt x="7" y="13"/>
                      <a:pt x="7" y="13"/>
                      <a:pt x="7" y="13"/>
                    </a:cubicBezTo>
                    <a:cubicBezTo>
                      <a:pt x="5" y="14"/>
                      <a:pt x="16" y="13"/>
                      <a:pt x="10" y="15"/>
                    </a:cubicBezTo>
                    <a:cubicBezTo>
                      <a:pt x="12" y="14"/>
                      <a:pt x="12" y="14"/>
                      <a:pt x="12" y="14"/>
                    </a:cubicBezTo>
                    <a:cubicBezTo>
                      <a:pt x="12" y="15"/>
                      <a:pt x="11" y="15"/>
                      <a:pt x="11" y="15"/>
                    </a:cubicBezTo>
                    <a:cubicBezTo>
                      <a:pt x="12" y="15"/>
                      <a:pt x="12" y="15"/>
                      <a:pt x="12" y="15"/>
                    </a:cubicBezTo>
                    <a:cubicBezTo>
                      <a:pt x="15" y="15"/>
                      <a:pt x="15" y="16"/>
                      <a:pt x="13" y="16"/>
                    </a:cubicBezTo>
                    <a:cubicBezTo>
                      <a:pt x="11" y="16"/>
                      <a:pt x="12" y="16"/>
                      <a:pt x="12" y="16"/>
                    </a:cubicBezTo>
                    <a:cubicBezTo>
                      <a:pt x="10" y="16"/>
                      <a:pt x="14" y="17"/>
                      <a:pt x="14" y="17"/>
                    </a:cubicBezTo>
                    <a:cubicBezTo>
                      <a:pt x="12" y="17"/>
                      <a:pt x="11" y="17"/>
                      <a:pt x="10" y="17"/>
                    </a:cubicBezTo>
                    <a:cubicBezTo>
                      <a:pt x="13" y="19"/>
                      <a:pt x="6" y="19"/>
                      <a:pt x="15" y="20"/>
                    </a:cubicBezTo>
                    <a:cubicBezTo>
                      <a:pt x="17" y="20"/>
                      <a:pt x="19" y="20"/>
                      <a:pt x="19" y="20"/>
                    </a:cubicBezTo>
                    <a:cubicBezTo>
                      <a:pt x="23" y="19"/>
                      <a:pt x="19" y="18"/>
                      <a:pt x="16" y="18"/>
                    </a:cubicBezTo>
                    <a:cubicBezTo>
                      <a:pt x="16" y="18"/>
                      <a:pt x="16" y="18"/>
                      <a:pt x="16" y="18"/>
                    </a:cubicBezTo>
                    <a:cubicBezTo>
                      <a:pt x="7" y="17"/>
                      <a:pt x="18" y="17"/>
                      <a:pt x="15" y="16"/>
                    </a:cubicBezTo>
                    <a:cubicBezTo>
                      <a:pt x="18" y="16"/>
                      <a:pt x="18" y="17"/>
                      <a:pt x="20" y="17"/>
                    </a:cubicBezTo>
                    <a:cubicBezTo>
                      <a:pt x="28" y="15"/>
                      <a:pt x="15" y="15"/>
                      <a:pt x="24" y="14"/>
                    </a:cubicBezTo>
                    <a:cubicBezTo>
                      <a:pt x="24" y="14"/>
                      <a:pt x="24" y="14"/>
                      <a:pt x="24" y="14"/>
                    </a:cubicBezTo>
                    <a:cubicBezTo>
                      <a:pt x="25" y="13"/>
                      <a:pt x="23" y="13"/>
                      <a:pt x="22" y="13"/>
                    </a:cubicBezTo>
                    <a:cubicBezTo>
                      <a:pt x="19" y="14"/>
                      <a:pt x="19" y="14"/>
                      <a:pt x="19" y="14"/>
                    </a:cubicBezTo>
                    <a:cubicBezTo>
                      <a:pt x="19" y="14"/>
                      <a:pt x="14" y="14"/>
                      <a:pt x="13" y="14"/>
                    </a:cubicBezTo>
                    <a:cubicBezTo>
                      <a:pt x="17" y="13"/>
                      <a:pt x="11" y="14"/>
                      <a:pt x="13" y="13"/>
                    </a:cubicBezTo>
                    <a:cubicBezTo>
                      <a:pt x="16" y="12"/>
                      <a:pt x="16" y="13"/>
                      <a:pt x="18" y="13"/>
                    </a:cubicBezTo>
                    <a:cubicBezTo>
                      <a:pt x="15" y="13"/>
                      <a:pt x="15" y="13"/>
                      <a:pt x="15" y="13"/>
                    </a:cubicBezTo>
                    <a:cubicBezTo>
                      <a:pt x="15" y="12"/>
                      <a:pt x="19" y="11"/>
                      <a:pt x="21" y="11"/>
                    </a:cubicBezTo>
                    <a:cubicBezTo>
                      <a:pt x="18" y="11"/>
                      <a:pt x="19" y="11"/>
                      <a:pt x="15" y="12"/>
                    </a:cubicBezTo>
                    <a:cubicBezTo>
                      <a:pt x="20" y="10"/>
                      <a:pt x="18" y="7"/>
                      <a:pt x="14" y="7"/>
                    </a:cubicBezTo>
                    <a:cubicBezTo>
                      <a:pt x="15" y="8"/>
                      <a:pt x="18" y="6"/>
                      <a:pt x="17" y="7"/>
                    </a:cubicBezTo>
                    <a:cubicBezTo>
                      <a:pt x="18" y="6"/>
                      <a:pt x="16" y="6"/>
                      <a:pt x="13" y="7"/>
                    </a:cubicBezTo>
                    <a:cubicBezTo>
                      <a:pt x="11" y="7"/>
                      <a:pt x="12" y="6"/>
                      <a:pt x="14" y="4"/>
                    </a:cubicBezTo>
                    <a:cubicBezTo>
                      <a:pt x="11" y="6"/>
                      <a:pt x="11" y="6"/>
                      <a:pt x="11" y="6"/>
                    </a:cubicBezTo>
                    <a:cubicBezTo>
                      <a:pt x="7" y="7"/>
                      <a:pt x="14" y="3"/>
                      <a:pt x="11" y="3"/>
                    </a:cubicBezTo>
                    <a:cubicBezTo>
                      <a:pt x="11" y="3"/>
                      <a:pt x="11" y="3"/>
                      <a:pt x="11" y="3"/>
                    </a:cubicBezTo>
                    <a:cubicBezTo>
                      <a:pt x="10" y="3"/>
                      <a:pt x="4" y="7"/>
                      <a:pt x="5" y="5"/>
                    </a:cubicBezTo>
                    <a:cubicBezTo>
                      <a:pt x="8" y="4"/>
                      <a:pt x="8" y="4"/>
                      <a:pt x="1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1" name="Freeform 230"/>
              <p:cNvSpPr/>
              <p:nvPr/>
            </p:nvSpPr>
            <p:spPr bwMode="auto">
              <a:xfrm>
                <a:off x="5295" y="2729"/>
                <a:ext cx="4" cy="5"/>
              </a:xfrm>
              <a:custGeom>
                <a:avLst/>
                <a:gdLst>
                  <a:gd name="T0" fmla="*/ 2 w 6"/>
                  <a:gd name="T1" fmla="*/ 3 h 6"/>
                  <a:gd name="T2" fmla="*/ 5 w 6"/>
                  <a:gd name="T3" fmla="*/ 1 h 6"/>
                  <a:gd name="T4" fmla="*/ 0 w 6"/>
                  <a:gd name="T5" fmla="*/ 5 h 6"/>
                  <a:gd name="T6" fmla="*/ 1 w 6"/>
                  <a:gd name="T7" fmla="*/ 4 h 6"/>
                  <a:gd name="T8" fmla="*/ 2 w 6"/>
                  <a:gd name="T9" fmla="*/ 3 h 6"/>
                </a:gdLst>
                <a:ahLst/>
                <a:cxnLst>
                  <a:cxn ang="0">
                    <a:pos x="T0" y="T1"/>
                  </a:cxn>
                  <a:cxn ang="0">
                    <a:pos x="T2" y="T3"/>
                  </a:cxn>
                  <a:cxn ang="0">
                    <a:pos x="T4" y="T5"/>
                  </a:cxn>
                  <a:cxn ang="0">
                    <a:pos x="T6" y="T7"/>
                  </a:cxn>
                  <a:cxn ang="0">
                    <a:pos x="T8" y="T9"/>
                  </a:cxn>
                </a:cxnLst>
                <a:rect l="0" t="0" r="r" b="b"/>
                <a:pathLst>
                  <a:path w="6" h="6">
                    <a:moveTo>
                      <a:pt x="2" y="3"/>
                    </a:moveTo>
                    <a:cubicBezTo>
                      <a:pt x="5" y="1"/>
                      <a:pt x="5" y="1"/>
                      <a:pt x="5" y="1"/>
                    </a:cubicBezTo>
                    <a:cubicBezTo>
                      <a:pt x="6" y="0"/>
                      <a:pt x="2" y="3"/>
                      <a:pt x="0" y="5"/>
                    </a:cubicBezTo>
                    <a:cubicBezTo>
                      <a:pt x="1" y="4"/>
                      <a:pt x="0" y="6"/>
                      <a:pt x="1" y="4"/>
                    </a:cubicBezTo>
                    <a:cubicBezTo>
                      <a:pt x="2" y="4"/>
                      <a:pt x="3" y="3"/>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2" name="Freeform 231"/>
              <p:cNvSpPr/>
              <p:nvPr/>
            </p:nvSpPr>
            <p:spPr bwMode="auto">
              <a:xfrm>
                <a:off x="5287" y="2725"/>
                <a:ext cx="12" cy="11"/>
              </a:xfrm>
              <a:custGeom>
                <a:avLst/>
                <a:gdLst>
                  <a:gd name="T0" fmla="*/ 6 w 15"/>
                  <a:gd name="T1" fmla="*/ 5 h 13"/>
                  <a:gd name="T2" fmla="*/ 4 w 15"/>
                  <a:gd name="T3" fmla="*/ 8 h 13"/>
                  <a:gd name="T4" fmla="*/ 6 w 15"/>
                  <a:gd name="T5" fmla="*/ 11 h 13"/>
                  <a:gd name="T6" fmla="*/ 11 w 15"/>
                  <a:gd name="T7" fmla="*/ 6 h 13"/>
                  <a:gd name="T8" fmla="*/ 8 w 15"/>
                  <a:gd name="T9" fmla="*/ 10 h 13"/>
                  <a:gd name="T10" fmla="*/ 12 w 15"/>
                  <a:gd name="T11" fmla="*/ 6 h 13"/>
                  <a:gd name="T12" fmla="*/ 10 w 15"/>
                  <a:gd name="T13" fmla="*/ 8 h 13"/>
                  <a:gd name="T14" fmla="*/ 12 w 15"/>
                  <a:gd name="T15" fmla="*/ 6 h 13"/>
                  <a:gd name="T16" fmla="*/ 11 w 15"/>
                  <a:gd name="T17" fmla="*/ 6 h 13"/>
                  <a:gd name="T18" fmla="*/ 13 w 15"/>
                  <a:gd name="T19" fmla="*/ 4 h 13"/>
                  <a:gd name="T20" fmla="*/ 8 w 15"/>
                  <a:gd name="T21" fmla="*/ 8 h 13"/>
                  <a:gd name="T22" fmla="*/ 11 w 15"/>
                  <a:gd name="T23" fmla="*/ 3 h 13"/>
                  <a:gd name="T24" fmla="*/ 11 w 15"/>
                  <a:gd name="T25" fmla="*/ 1 h 13"/>
                  <a:gd name="T26" fmla="*/ 10 w 15"/>
                  <a:gd name="T27" fmla="*/ 2 h 13"/>
                  <a:gd name="T28" fmla="*/ 8 w 15"/>
                  <a:gd name="T29" fmla="*/ 6 h 13"/>
                  <a:gd name="T30" fmla="*/ 10 w 15"/>
                  <a:gd name="T31" fmla="*/ 1 h 13"/>
                  <a:gd name="T32" fmla="*/ 6 w 15"/>
                  <a:gd name="T33" fmla="*/ 1 h 13"/>
                  <a:gd name="T34" fmla="*/ 2 w 15"/>
                  <a:gd name="T35" fmla="*/ 7 h 13"/>
                  <a:gd name="T36" fmla="*/ 5 w 15"/>
                  <a:gd name="T37" fmla="*/ 2 h 13"/>
                  <a:gd name="T38" fmla="*/ 5 w 15"/>
                  <a:gd name="T39" fmla="*/ 1 h 13"/>
                  <a:gd name="T40" fmla="*/ 1 w 15"/>
                  <a:gd name="T41" fmla="*/ 9 h 13"/>
                  <a:gd name="T42" fmla="*/ 6 w 15"/>
                  <a:gd name="T43"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3">
                    <a:moveTo>
                      <a:pt x="6" y="5"/>
                    </a:moveTo>
                    <a:cubicBezTo>
                      <a:pt x="4" y="8"/>
                      <a:pt x="4" y="8"/>
                      <a:pt x="4" y="8"/>
                    </a:cubicBezTo>
                    <a:cubicBezTo>
                      <a:pt x="5" y="8"/>
                      <a:pt x="7" y="8"/>
                      <a:pt x="6" y="11"/>
                    </a:cubicBezTo>
                    <a:cubicBezTo>
                      <a:pt x="5" y="12"/>
                      <a:pt x="9" y="7"/>
                      <a:pt x="11" y="6"/>
                    </a:cubicBezTo>
                    <a:cubicBezTo>
                      <a:pt x="8" y="10"/>
                      <a:pt x="8" y="10"/>
                      <a:pt x="8" y="10"/>
                    </a:cubicBezTo>
                    <a:cubicBezTo>
                      <a:pt x="10" y="8"/>
                      <a:pt x="8" y="11"/>
                      <a:pt x="12" y="6"/>
                    </a:cubicBezTo>
                    <a:cubicBezTo>
                      <a:pt x="13" y="6"/>
                      <a:pt x="10" y="9"/>
                      <a:pt x="10" y="8"/>
                    </a:cubicBezTo>
                    <a:cubicBezTo>
                      <a:pt x="12" y="6"/>
                      <a:pt x="12" y="6"/>
                      <a:pt x="12" y="6"/>
                    </a:cubicBezTo>
                    <a:cubicBezTo>
                      <a:pt x="11" y="6"/>
                      <a:pt x="11" y="6"/>
                      <a:pt x="11" y="6"/>
                    </a:cubicBezTo>
                    <a:cubicBezTo>
                      <a:pt x="13" y="4"/>
                      <a:pt x="13" y="4"/>
                      <a:pt x="13" y="4"/>
                    </a:cubicBezTo>
                    <a:cubicBezTo>
                      <a:pt x="15" y="0"/>
                      <a:pt x="7" y="10"/>
                      <a:pt x="8" y="8"/>
                    </a:cubicBezTo>
                    <a:cubicBezTo>
                      <a:pt x="11" y="3"/>
                      <a:pt x="11" y="3"/>
                      <a:pt x="11" y="3"/>
                    </a:cubicBezTo>
                    <a:cubicBezTo>
                      <a:pt x="11" y="3"/>
                      <a:pt x="9" y="4"/>
                      <a:pt x="11" y="1"/>
                    </a:cubicBezTo>
                    <a:cubicBezTo>
                      <a:pt x="11" y="1"/>
                      <a:pt x="9" y="3"/>
                      <a:pt x="10" y="2"/>
                    </a:cubicBezTo>
                    <a:cubicBezTo>
                      <a:pt x="10" y="3"/>
                      <a:pt x="9" y="5"/>
                      <a:pt x="8" y="6"/>
                    </a:cubicBezTo>
                    <a:cubicBezTo>
                      <a:pt x="4" y="9"/>
                      <a:pt x="10" y="3"/>
                      <a:pt x="10" y="1"/>
                    </a:cubicBezTo>
                    <a:cubicBezTo>
                      <a:pt x="7" y="3"/>
                      <a:pt x="4" y="6"/>
                      <a:pt x="6" y="1"/>
                    </a:cubicBezTo>
                    <a:cubicBezTo>
                      <a:pt x="5" y="4"/>
                      <a:pt x="3" y="7"/>
                      <a:pt x="2" y="7"/>
                    </a:cubicBezTo>
                    <a:cubicBezTo>
                      <a:pt x="3" y="5"/>
                      <a:pt x="4" y="4"/>
                      <a:pt x="5" y="2"/>
                    </a:cubicBezTo>
                    <a:cubicBezTo>
                      <a:pt x="5" y="2"/>
                      <a:pt x="6" y="0"/>
                      <a:pt x="5" y="1"/>
                    </a:cubicBezTo>
                    <a:cubicBezTo>
                      <a:pt x="4" y="4"/>
                      <a:pt x="2" y="8"/>
                      <a:pt x="1" y="9"/>
                    </a:cubicBezTo>
                    <a:cubicBezTo>
                      <a:pt x="0" y="13"/>
                      <a:pt x="5" y="4"/>
                      <a:pt x="6" y="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3" name="Rectangle 232"/>
              <p:cNvSpPr>
                <a:spLocks noChangeArrowheads="1"/>
              </p:cNvSpPr>
              <p:nvPr/>
            </p:nvSpPr>
            <p:spPr bwMode="auto">
              <a:xfrm>
                <a:off x="5290" y="273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84" name="Freeform 233"/>
              <p:cNvSpPr/>
              <p:nvPr/>
            </p:nvSpPr>
            <p:spPr bwMode="auto">
              <a:xfrm>
                <a:off x="5261" y="2655"/>
                <a:ext cx="3" cy="2"/>
              </a:xfrm>
              <a:custGeom>
                <a:avLst/>
                <a:gdLst>
                  <a:gd name="T0" fmla="*/ 2 w 3"/>
                  <a:gd name="T1" fmla="*/ 1 h 2"/>
                  <a:gd name="T2" fmla="*/ 3 w 3"/>
                  <a:gd name="T3" fmla="*/ 2 h 2"/>
                  <a:gd name="T4" fmla="*/ 0 w 3"/>
                  <a:gd name="T5" fmla="*/ 0 h 2"/>
                  <a:gd name="T6" fmla="*/ 2 w 3"/>
                  <a:gd name="T7" fmla="*/ 1 h 2"/>
                </a:gdLst>
                <a:ahLst/>
                <a:cxnLst>
                  <a:cxn ang="0">
                    <a:pos x="T0" y="T1"/>
                  </a:cxn>
                  <a:cxn ang="0">
                    <a:pos x="T2" y="T3"/>
                  </a:cxn>
                  <a:cxn ang="0">
                    <a:pos x="T4" y="T5"/>
                  </a:cxn>
                  <a:cxn ang="0">
                    <a:pos x="T6" y="T7"/>
                  </a:cxn>
                </a:cxnLst>
                <a:rect l="0" t="0" r="r" b="b"/>
                <a:pathLst>
                  <a:path w="3" h="2">
                    <a:moveTo>
                      <a:pt x="2" y="1"/>
                    </a:moveTo>
                    <a:lnTo>
                      <a:pt x="3" y="2"/>
                    </a:ln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5" name="Freeform 234"/>
              <p:cNvSpPr/>
              <p:nvPr/>
            </p:nvSpPr>
            <p:spPr bwMode="auto">
              <a:xfrm>
                <a:off x="5261" y="2654"/>
                <a:ext cx="9" cy="9"/>
              </a:xfrm>
              <a:custGeom>
                <a:avLst/>
                <a:gdLst>
                  <a:gd name="T0" fmla="*/ 11 w 11"/>
                  <a:gd name="T1" fmla="*/ 11 h 11"/>
                  <a:gd name="T2" fmla="*/ 11 w 11"/>
                  <a:gd name="T3" fmla="*/ 10 h 11"/>
                  <a:gd name="T4" fmla="*/ 0 w 11"/>
                  <a:gd name="T5" fmla="*/ 0 h 11"/>
                  <a:gd name="T6" fmla="*/ 6 w 11"/>
                  <a:gd name="T7" fmla="*/ 7 h 11"/>
                  <a:gd name="T8" fmla="*/ 4 w 11"/>
                  <a:gd name="T9" fmla="*/ 4 h 11"/>
                  <a:gd name="T10" fmla="*/ 8 w 11"/>
                  <a:gd name="T11" fmla="*/ 9 h 11"/>
                  <a:gd name="T12" fmla="*/ 8 w 11"/>
                  <a:gd name="T13" fmla="*/ 8 h 11"/>
                  <a:gd name="T14" fmla="*/ 11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11" y="11"/>
                    </a:moveTo>
                    <a:cubicBezTo>
                      <a:pt x="11" y="10"/>
                      <a:pt x="11" y="10"/>
                      <a:pt x="11" y="10"/>
                    </a:cubicBezTo>
                    <a:cubicBezTo>
                      <a:pt x="3" y="3"/>
                      <a:pt x="5" y="5"/>
                      <a:pt x="0" y="0"/>
                    </a:cubicBezTo>
                    <a:cubicBezTo>
                      <a:pt x="1" y="1"/>
                      <a:pt x="3" y="4"/>
                      <a:pt x="6" y="7"/>
                    </a:cubicBezTo>
                    <a:cubicBezTo>
                      <a:pt x="6" y="6"/>
                      <a:pt x="3" y="3"/>
                      <a:pt x="4" y="4"/>
                    </a:cubicBezTo>
                    <a:cubicBezTo>
                      <a:pt x="6" y="6"/>
                      <a:pt x="6" y="6"/>
                      <a:pt x="8" y="9"/>
                    </a:cubicBezTo>
                    <a:cubicBezTo>
                      <a:pt x="11" y="11"/>
                      <a:pt x="7" y="7"/>
                      <a:pt x="8" y="8"/>
                    </a:cubicBezTo>
                    <a:lnTo>
                      <a:pt x="11" y="1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6" name="Freeform 235"/>
              <p:cNvSpPr/>
              <p:nvPr/>
            </p:nvSpPr>
            <p:spPr bwMode="auto">
              <a:xfrm>
                <a:off x="5264" y="2656"/>
                <a:ext cx="4" cy="4"/>
              </a:xfrm>
              <a:custGeom>
                <a:avLst/>
                <a:gdLst>
                  <a:gd name="T0" fmla="*/ 0 w 4"/>
                  <a:gd name="T1" fmla="*/ 0 h 4"/>
                  <a:gd name="T2" fmla="*/ 4 w 4"/>
                  <a:gd name="T3" fmla="*/ 4 h 4"/>
                  <a:gd name="T4" fmla="*/ 0 w 4"/>
                  <a:gd name="T5" fmla="*/ 0 h 4"/>
                </a:gdLst>
                <a:ahLst/>
                <a:cxnLst>
                  <a:cxn ang="0">
                    <a:pos x="T0" y="T1"/>
                  </a:cxn>
                  <a:cxn ang="0">
                    <a:pos x="T2" y="T3"/>
                  </a:cxn>
                  <a:cxn ang="0">
                    <a:pos x="T4" y="T5"/>
                  </a:cxn>
                </a:cxnLst>
                <a:rect l="0" t="0" r="r" b="b"/>
                <a:pathLst>
                  <a:path w="4" h="4">
                    <a:moveTo>
                      <a:pt x="0" y="0"/>
                    </a:moveTo>
                    <a:cubicBezTo>
                      <a:pt x="4" y="4"/>
                      <a:pt x="4" y="4"/>
                      <a:pt x="4" y="4"/>
                    </a:cubicBezTo>
                    <a:cubicBezTo>
                      <a:pt x="3" y="3"/>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7" name="Freeform 236"/>
              <p:cNvSpPr/>
              <p:nvPr/>
            </p:nvSpPr>
            <p:spPr bwMode="auto">
              <a:xfrm>
                <a:off x="5263" y="2655"/>
                <a:ext cx="4" cy="4"/>
              </a:xfrm>
              <a:custGeom>
                <a:avLst/>
                <a:gdLst>
                  <a:gd name="T0" fmla="*/ 2 w 5"/>
                  <a:gd name="T1" fmla="*/ 2 h 5"/>
                  <a:gd name="T2" fmla="*/ 5 w 5"/>
                  <a:gd name="T3" fmla="*/ 5 h 5"/>
                  <a:gd name="T4" fmla="*/ 0 w 5"/>
                  <a:gd name="T5" fmla="*/ 0 h 5"/>
                  <a:gd name="T6" fmla="*/ 2 w 5"/>
                  <a:gd name="T7" fmla="*/ 2 h 5"/>
                </a:gdLst>
                <a:ahLst/>
                <a:cxnLst>
                  <a:cxn ang="0">
                    <a:pos x="T0" y="T1"/>
                  </a:cxn>
                  <a:cxn ang="0">
                    <a:pos x="T2" y="T3"/>
                  </a:cxn>
                  <a:cxn ang="0">
                    <a:pos x="T4" y="T5"/>
                  </a:cxn>
                  <a:cxn ang="0">
                    <a:pos x="T6" y="T7"/>
                  </a:cxn>
                </a:cxnLst>
                <a:rect l="0" t="0" r="r" b="b"/>
                <a:pathLst>
                  <a:path w="5" h="5">
                    <a:moveTo>
                      <a:pt x="2" y="2"/>
                    </a:moveTo>
                    <a:cubicBezTo>
                      <a:pt x="2" y="2"/>
                      <a:pt x="5" y="4"/>
                      <a:pt x="5" y="5"/>
                    </a:cubicBezTo>
                    <a:cubicBezTo>
                      <a:pt x="0" y="0"/>
                      <a:pt x="0" y="0"/>
                      <a:pt x="0" y="0"/>
                    </a:cubicBezTo>
                    <a:lnTo>
                      <a:pt x="2"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8" name="Freeform 237"/>
              <p:cNvSpPr/>
              <p:nvPr/>
            </p:nvSpPr>
            <p:spPr bwMode="auto">
              <a:xfrm>
                <a:off x="5264" y="2655"/>
                <a:ext cx="1" cy="1"/>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89" name="Freeform 238"/>
              <p:cNvSpPr/>
              <p:nvPr/>
            </p:nvSpPr>
            <p:spPr bwMode="auto">
              <a:xfrm>
                <a:off x="5264" y="2654"/>
                <a:ext cx="6" cy="7"/>
              </a:xfrm>
              <a:custGeom>
                <a:avLst/>
                <a:gdLst>
                  <a:gd name="T0" fmla="*/ 2 w 8"/>
                  <a:gd name="T1" fmla="*/ 1 h 8"/>
                  <a:gd name="T2" fmla="*/ 1 w 8"/>
                  <a:gd name="T3" fmla="*/ 2 h 8"/>
                  <a:gd name="T4" fmla="*/ 2 w 8"/>
                  <a:gd name="T5" fmla="*/ 2 h 8"/>
                  <a:gd name="T6" fmla="*/ 6 w 8"/>
                  <a:gd name="T7" fmla="*/ 6 h 8"/>
                  <a:gd name="T8" fmla="*/ 5 w 8"/>
                  <a:gd name="T9" fmla="*/ 6 h 8"/>
                  <a:gd name="T10" fmla="*/ 8 w 8"/>
                  <a:gd name="T11" fmla="*/ 8 h 8"/>
                  <a:gd name="T12" fmla="*/ 2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2" y="1"/>
                    </a:moveTo>
                    <a:cubicBezTo>
                      <a:pt x="0" y="0"/>
                      <a:pt x="1" y="1"/>
                      <a:pt x="1" y="2"/>
                    </a:cubicBezTo>
                    <a:cubicBezTo>
                      <a:pt x="2" y="2"/>
                      <a:pt x="2" y="2"/>
                      <a:pt x="2" y="2"/>
                    </a:cubicBezTo>
                    <a:cubicBezTo>
                      <a:pt x="3" y="3"/>
                      <a:pt x="7" y="7"/>
                      <a:pt x="6" y="6"/>
                    </a:cubicBezTo>
                    <a:cubicBezTo>
                      <a:pt x="6" y="7"/>
                      <a:pt x="3" y="3"/>
                      <a:pt x="5" y="6"/>
                    </a:cubicBezTo>
                    <a:cubicBezTo>
                      <a:pt x="8" y="8"/>
                      <a:pt x="8" y="8"/>
                      <a:pt x="8" y="8"/>
                    </a:cubicBezTo>
                    <a:cubicBezTo>
                      <a:pt x="8" y="8"/>
                      <a:pt x="3" y="3"/>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0" name="Freeform 239"/>
              <p:cNvSpPr/>
              <p:nvPr/>
            </p:nvSpPr>
            <p:spPr bwMode="auto">
              <a:xfrm>
                <a:off x="5265" y="2656"/>
                <a:ext cx="1" cy="0"/>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1" name="Freeform 240"/>
              <p:cNvSpPr/>
              <p:nvPr/>
            </p:nvSpPr>
            <p:spPr bwMode="auto">
              <a:xfrm>
                <a:off x="5264" y="2656"/>
                <a:ext cx="2" cy="1"/>
              </a:xfrm>
              <a:custGeom>
                <a:avLst/>
                <a:gdLst>
                  <a:gd name="T0" fmla="*/ 0 w 2"/>
                  <a:gd name="T1" fmla="*/ 0 h 1"/>
                  <a:gd name="T2" fmla="*/ 1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0"/>
                    </a:lnTo>
                    <a:lnTo>
                      <a:pt x="2"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2" name="Freeform 241"/>
              <p:cNvSpPr/>
              <p:nvPr/>
            </p:nvSpPr>
            <p:spPr bwMode="auto">
              <a:xfrm>
                <a:off x="5264" y="2654"/>
                <a:ext cx="8" cy="7"/>
              </a:xfrm>
              <a:custGeom>
                <a:avLst/>
                <a:gdLst>
                  <a:gd name="T0" fmla="*/ 1 w 10"/>
                  <a:gd name="T1" fmla="*/ 0 h 9"/>
                  <a:gd name="T2" fmla="*/ 4 w 10"/>
                  <a:gd name="T3" fmla="*/ 4 h 9"/>
                  <a:gd name="T4" fmla="*/ 10 w 10"/>
                  <a:gd name="T5" fmla="*/ 9 h 9"/>
                  <a:gd name="T6" fmla="*/ 9 w 10"/>
                  <a:gd name="T7" fmla="*/ 7 h 9"/>
                  <a:gd name="T8" fmla="*/ 1 w 10"/>
                  <a:gd name="T9" fmla="*/ 0 h 9"/>
                </a:gdLst>
                <a:ahLst/>
                <a:cxnLst>
                  <a:cxn ang="0">
                    <a:pos x="T0" y="T1"/>
                  </a:cxn>
                  <a:cxn ang="0">
                    <a:pos x="T2" y="T3"/>
                  </a:cxn>
                  <a:cxn ang="0">
                    <a:pos x="T4" y="T5"/>
                  </a:cxn>
                  <a:cxn ang="0">
                    <a:pos x="T6" y="T7"/>
                  </a:cxn>
                  <a:cxn ang="0">
                    <a:pos x="T8" y="T9"/>
                  </a:cxn>
                </a:cxnLst>
                <a:rect l="0" t="0" r="r" b="b"/>
                <a:pathLst>
                  <a:path w="10" h="9">
                    <a:moveTo>
                      <a:pt x="1" y="0"/>
                    </a:moveTo>
                    <a:cubicBezTo>
                      <a:pt x="6" y="5"/>
                      <a:pt x="0" y="0"/>
                      <a:pt x="4" y="4"/>
                    </a:cubicBezTo>
                    <a:cubicBezTo>
                      <a:pt x="4" y="3"/>
                      <a:pt x="7" y="6"/>
                      <a:pt x="10" y="9"/>
                    </a:cubicBezTo>
                    <a:cubicBezTo>
                      <a:pt x="9" y="7"/>
                      <a:pt x="9" y="7"/>
                      <a:pt x="9" y="7"/>
                    </a:cubicBezTo>
                    <a:cubicBezTo>
                      <a:pt x="7" y="5"/>
                      <a:pt x="3" y="2"/>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3" name="Freeform 242"/>
              <p:cNvSpPr/>
              <p:nvPr/>
            </p:nvSpPr>
            <p:spPr bwMode="auto">
              <a:xfrm>
                <a:off x="5275" y="266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4" name="Freeform 243"/>
              <p:cNvSpPr/>
              <p:nvPr/>
            </p:nvSpPr>
            <p:spPr bwMode="auto">
              <a:xfrm>
                <a:off x="5268" y="2656"/>
                <a:ext cx="10" cy="9"/>
              </a:xfrm>
              <a:custGeom>
                <a:avLst/>
                <a:gdLst>
                  <a:gd name="T0" fmla="*/ 3 w 13"/>
                  <a:gd name="T1" fmla="*/ 0 h 11"/>
                  <a:gd name="T2" fmla="*/ 7 w 13"/>
                  <a:gd name="T3" fmla="*/ 5 h 11"/>
                  <a:gd name="T4" fmla="*/ 3 w 13"/>
                  <a:gd name="T5" fmla="*/ 2 h 11"/>
                  <a:gd name="T6" fmla="*/ 5 w 13"/>
                  <a:gd name="T7" fmla="*/ 4 h 11"/>
                  <a:gd name="T8" fmla="*/ 1 w 13"/>
                  <a:gd name="T9" fmla="*/ 0 h 11"/>
                  <a:gd name="T10" fmla="*/ 4 w 13"/>
                  <a:gd name="T11" fmla="*/ 4 h 11"/>
                  <a:gd name="T12" fmla="*/ 1 w 13"/>
                  <a:gd name="T13" fmla="*/ 1 h 11"/>
                  <a:gd name="T14" fmla="*/ 6 w 13"/>
                  <a:gd name="T15" fmla="*/ 6 h 11"/>
                  <a:gd name="T16" fmla="*/ 6 w 13"/>
                  <a:gd name="T17" fmla="*/ 5 h 11"/>
                  <a:gd name="T18" fmla="*/ 9 w 13"/>
                  <a:gd name="T19" fmla="*/ 8 h 11"/>
                  <a:gd name="T20" fmla="*/ 13 w 13"/>
                  <a:gd name="T21" fmla="*/ 10 h 11"/>
                  <a:gd name="T22" fmla="*/ 3 w 1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3" y="0"/>
                    </a:moveTo>
                    <a:cubicBezTo>
                      <a:pt x="7" y="5"/>
                      <a:pt x="7" y="5"/>
                      <a:pt x="7" y="5"/>
                    </a:cubicBezTo>
                    <a:cubicBezTo>
                      <a:pt x="5" y="3"/>
                      <a:pt x="4" y="2"/>
                      <a:pt x="3" y="2"/>
                    </a:cubicBezTo>
                    <a:cubicBezTo>
                      <a:pt x="2" y="1"/>
                      <a:pt x="5" y="4"/>
                      <a:pt x="5" y="4"/>
                    </a:cubicBezTo>
                    <a:cubicBezTo>
                      <a:pt x="0" y="0"/>
                      <a:pt x="5" y="3"/>
                      <a:pt x="1" y="0"/>
                    </a:cubicBezTo>
                    <a:cubicBezTo>
                      <a:pt x="1" y="0"/>
                      <a:pt x="1" y="0"/>
                      <a:pt x="4" y="4"/>
                    </a:cubicBezTo>
                    <a:cubicBezTo>
                      <a:pt x="1" y="1"/>
                      <a:pt x="1" y="1"/>
                      <a:pt x="1" y="1"/>
                    </a:cubicBezTo>
                    <a:cubicBezTo>
                      <a:pt x="6" y="6"/>
                      <a:pt x="6" y="6"/>
                      <a:pt x="6" y="6"/>
                    </a:cubicBezTo>
                    <a:cubicBezTo>
                      <a:pt x="8" y="7"/>
                      <a:pt x="2" y="2"/>
                      <a:pt x="6" y="5"/>
                    </a:cubicBezTo>
                    <a:cubicBezTo>
                      <a:pt x="8" y="7"/>
                      <a:pt x="8" y="8"/>
                      <a:pt x="9" y="8"/>
                    </a:cubicBezTo>
                    <a:cubicBezTo>
                      <a:pt x="8" y="7"/>
                      <a:pt x="13" y="11"/>
                      <a:pt x="13" y="10"/>
                    </a:cubicBezTo>
                    <a:cubicBezTo>
                      <a:pt x="13" y="9"/>
                      <a:pt x="5" y="2"/>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5" name="Freeform 244"/>
              <p:cNvSpPr/>
              <p:nvPr/>
            </p:nvSpPr>
            <p:spPr bwMode="auto">
              <a:xfrm>
                <a:off x="5273" y="2659"/>
                <a:ext cx="3" cy="2"/>
              </a:xfrm>
              <a:custGeom>
                <a:avLst/>
                <a:gdLst>
                  <a:gd name="T0" fmla="*/ 1 w 3"/>
                  <a:gd name="T1" fmla="*/ 1 h 2"/>
                  <a:gd name="T2" fmla="*/ 3 w 3"/>
                  <a:gd name="T3" fmla="*/ 2 h 2"/>
                  <a:gd name="T4" fmla="*/ 0 w 3"/>
                  <a:gd name="T5" fmla="*/ 0 h 2"/>
                  <a:gd name="T6" fmla="*/ 1 w 3"/>
                  <a:gd name="T7" fmla="*/ 1 h 2"/>
                </a:gdLst>
                <a:ahLst/>
                <a:cxnLst>
                  <a:cxn ang="0">
                    <a:pos x="T0" y="T1"/>
                  </a:cxn>
                  <a:cxn ang="0">
                    <a:pos x="T2" y="T3"/>
                  </a:cxn>
                  <a:cxn ang="0">
                    <a:pos x="T4" y="T5"/>
                  </a:cxn>
                  <a:cxn ang="0">
                    <a:pos x="T6" y="T7"/>
                  </a:cxn>
                </a:cxnLst>
                <a:rect l="0" t="0" r="r" b="b"/>
                <a:pathLst>
                  <a:path w="3" h="2">
                    <a:moveTo>
                      <a:pt x="1" y="1"/>
                    </a:moveTo>
                    <a:lnTo>
                      <a:pt x="3" y="2"/>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6" name="Freeform 245"/>
              <p:cNvSpPr/>
              <p:nvPr/>
            </p:nvSpPr>
            <p:spPr bwMode="auto">
              <a:xfrm>
                <a:off x="5269" y="2653"/>
                <a:ext cx="11" cy="10"/>
              </a:xfrm>
              <a:custGeom>
                <a:avLst/>
                <a:gdLst>
                  <a:gd name="T0" fmla="*/ 0 w 13"/>
                  <a:gd name="T1" fmla="*/ 1 h 12"/>
                  <a:gd name="T2" fmla="*/ 3 w 13"/>
                  <a:gd name="T3" fmla="*/ 4 h 12"/>
                  <a:gd name="T4" fmla="*/ 1 w 13"/>
                  <a:gd name="T5" fmla="*/ 2 h 12"/>
                  <a:gd name="T6" fmla="*/ 5 w 13"/>
                  <a:gd name="T7" fmla="*/ 6 h 12"/>
                  <a:gd name="T8" fmla="*/ 3 w 13"/>
                  <a:gd name="T9" fmla="*/ 3 h 12"/>
                  <a:gd name="T10" fmla="*/ 10 w 13"/>
                  <a:gd name="T11" fmla="*/ 9 h 12"/>
                  <a:gd name="T12" fmla="*/ 8 w 13"/>
                  <a:gd name="T13" fmla="*/ 8 h 12"/>
                  <a:gd name="T14" fmla="*/ 8 w 13"/>
                  <a:gd name="T15" fmla="*/ 6 h 12"/>
                  <a:gd name="T16" fmla="*/ 6 w 13"/>
                  <a:gd name="T17" fmla="*/ 5 h 12"/>
                  <a:gd name="T18" fmla="*/ 5 w 13"/>
                  <a:gd name="T19" fmla="*/ 4 h 12"/>
                  <a:gd name="T20" fmla="*/ 0 w 13"/>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0" y="1"/>
                    </a:moveTo>
                    <a:cubicBezTo>
                      <a:pt x="3" y="4"/>
                      <a:pt x="3" y="4"/>
                      <a:pt x="3" y="4"/>
                    </a:cubicBezTo>
                    <a:cubicBezTo>
                      <a:pt x="1" y="2"/>
                      <a:pt x="1" y="2"/>
                      <a:pt x="1" y="2"/>
                    </a:cubicBezTo>
                    <a:cubicBezTo>
                      <a:pt x="2" y="3"/>
                      <a:pt x="4" y="5"/>
                      <a:pt x="5" y="6"/>
                    </a:cubicBezTo>
                    <a:cubicBezTo>
                      <a:pt x="9" y="10"/>
                      <a:pt x="4" y="4"/>
                      <a:pt x="3" y="3"/>
                    </a:cubicBezTo>
                    <a:cubicBezTo>
                      <a:pt x="5" y="5"/>
                      <a:pt x="5" y="6"/>
                      <a:pt x="10" y="9"/>
                    </a:cubicBezTo>
                    <a:cubicBezTo>
                      <a:pt x="8" y="8"/>
                      <a:pt x="8" y="8"/>
                      <a:pt x="8" y="8"/>
                    </a:cubicBezTo>
                    <a:cubicBezTo>
                      <a:pt x="13" y="12"/>
                      <a:pt x="9" y="8"/>
                      <a:pt x="8" y="6"/>
                    </a:cubicBezTo>
                    <a:cubicBezTo>
                      <a:pt x="7" y="6"/>
                      <a:pt x="6" y="5"/>
                      <a:pt x="6" y="5"/>
                    </a:cubicBezTo>
                    <a:cubicBezTo>
                      <a:pt x="5" y="4"/>
                      <a:pt x="5" y="4"/>
                      <a:pt x="5" y="4"/>
                    </a:cubicBezTo>
                    <a:cubicBezTo>
                      <a:pt x="1" y="1"/>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7" name="Freeform 246"/>
              <p:cNvSpPr/>
              <p:nvPr/>
            </p:nvSpPr>
            <p:spPr bwMode="auto">
              <a:xfrm>
                <a:off x="5268" y="2653"/>
                <a:ext cx="2" cy="2"/>
              </a:xfrm>
              <a:custGeom>
                <a:avLst/>
                <a:gdLst>
                  <a:gd name="T0" fmla="*/ 2 w 3"/>
                  <a:gd name="T1" fmla="*/ 2 h 2"/>
                  <a:gd name="T2" fmla="*/ 3 w 3"/>
                  <a:gd name="T3" fmla="*/ 2 h 2"/>
                  <a:gd name="T4" fmla="*/ 2 w 3"/>
                  <a:gd name="T5" fmla="*/ 2 h 2"/>
                </a:gdLst>
                <a:ahLst/>
                <a:cxnLst>
                  <a:cxn ang="0">
                    <a:pos x="T0" y="T1"/>
                  </a:cxn>
                  <a:cxn ang="0">
                    <a:pos x="T2" y="T3"/>
                  </a:cxn>
                  <a:cxn ang="0">
                    <a:pos x="T4" y="T5"/>
                  </a:cxn>
                </a:cxnLst>
                <a:rect l="0" t="0" r="r" b="b"/>
                <a:pathLst>
                  <a:path w="3" h="2">
                    <a:moveTo>
                      <a:pt x="2" y="2"/>
                    </a:moveTo>
                    <a:cubicBezTo>
                      <a:pt x="2" y="1"/>
                      <a:pt x="2" y="2"/>
                      <a:pt x="3" y="2"/>
                    </a:cubicBezTo>
                    <a:cubicBezTo>
                      <a:pt x="1" y="1"/>
                      <a:pt x="0" y="0"/>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8" name="Freeform 247"/>
              <p:cNvSpPr/>
              <p:nvPr/>
            </p:nvSpPr>
            <p:spPr bwMode="auto">
              <a:xfrm>
                <a:off x="5276" y="26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99" name="Freeform 248"/>
              <p:cNvSpPr/>
              <p:nvPr/>
            </p:nvSpPr>
            <p:spPr bwMode="auto">
              <a:xfrm>
                <a:off x="5270" y="2653"/>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0" name="Freeform 249"/>
              <p:cNvSpPr/>
              <p:nvPr/>
            </p:nvSpPr>
            <p:spPr bwMode="auto">
              <a:xfrm>
                <a:off x="5268" y="2643"/>
                <a:ext cx="17" cy="18"/>
              </a:xfrm>
              <a:custGeom>
                <a:avLst/>
                <a:gdLst>
                  <a:gd name="T0" fmla="*/ 19 w 20"/>
                  <a:gd name="T1" fmla="*/ 8 h 21"/>
                  <a:gd name="T2" fmla="*/ 16 w 20"/>
                  <a:gd name="T3" fmla="*/ 7 h 21"/>
                  <a:gd name="T4" fmla="*/ 12 w 20"/>
                  <a:gd name="T5" fmla="*/ 4 h 21"/>
                  <a:gd name="T6" fmla="*/ 6 w 20"/>
                  <a:gd name="T7" fmla="*/ 0 h 21"/>
                  <a:gd name="T8" fmla="*/ 8 w 20"/>
                  <a:gd name="T9" fmla="*/ 3 h 21"/>
                  <a:gd name="T10" fmla="*/ 5 w 20"/>
                  <a:gd name="T11" fmla="*/ 1 h 21"/>
                  <a:gd name="T12" fmla="*/ 6 w 20"/>
                  <a:gd name="T13" fmla="*/ 4 h 21"/>
                  <a:gd name="T14" fmla="*/ 7 w 20"/>
                  <a:gd name="T15" fmla="*/ 6 h 21"/>
                  <a:gd name="T16" fmla="*/ 3 w 20"/>
                  <a:gd name="T17" fmla="*/ 9 h 21"/>
                  <a:gd name="T18" fmla="*/ 8 w 20"/>
                  <a:gd name="T19" fmla="*/ 13 h 21"/>
                  <a:gd name="T20" fmla="*/ 5 w 20"/>
                  <a:gd name="T21" fmla="*/ 11 h 21"/>
                  <a:gd name="T22" fmla="*/ 5 w 20"/>
                  <a:gd name="T23" fmla="*/ 11 h 21"/>
                  <a:gd name="T24" fmla="*/ 3 w 20"/>
                  <a:gd name="T25" fmla="*/ 11 h 21"/>
                  <a:gd name="T26" fmla="*/ 9 w 20"/>
                  <a:gd name="T27" fmla="*/ 16 h 21"/>
                  <a:gd name="T28" fmla="*/ 2 w 20"/>
                  <a:gd name="T29" fmla="*/ 11 h 21"/>
                  <a:gd name="T30" fmla="*/ 5 w 20"/>
                  <a:gd name="T31" fmla="*/ 15 h 21"/>
                  <a:gd name="T32" fmla="*/ 10 w 20"/>
                  <a:gd name="T33" fmla="*/ 18 h 21"/>
                  <a:gd name="T34" fmla="*/ 12 w 20"/>
                  <a:gd name="T35" fmla="*/ 20 h 21"/>
                  <a:gd name="T36" fmla="*/ 7 w 20"/>
                  <a:gd name="T37" fmla="*/ 12 h 21"/>
                  <a:gd name="T38" fmla="*/ 10 w 20"/>
                  <a:gd name="T39" fmla="*/ 14 h 21"/>
                  <a:gd name="T40" fmla="*/ 14 w 20"/>
                  <a:gd name="T41" fmla="*/ 14 h 21"/>
                  <a:gd name="T42" fmla="*/ 9 w 20"/>
                  <a:gd name="T43" fmla="*/ 10 h 21"/>
                  <a:gd name="T44" fmla="*/ 12 w 20"/>
                  <a:gd name="T45" fmla="*/ 11 h 21"/>
                  <a:gd name="T46" fmla="*/ 9 w 20"/>
                  <a:gd name="T47" fmla="*/ 9 h 21"/>
                  <a:gd name="T48" fmla="*/ 13 w 20"/>
                  <a:gd name="T49" fmla="*/ 11 h 21"/>
                  <a:gd name="T50" fmla="*/ 7 w 20"/>
                  <a:gd name="T51" fmla="*/ 6 h 21"/>
                  <a:gd name="T52" fmla="*/ 17 w 20"/>
                  <a:gd name="T53" fmla="*/ 11 h 21"/>
                  <a:gd name="T54" fmla="*/ 13 w 20"/>
                  <a:gd name="T55" fmla="*/ 9 h 21"/>
                  <a:gd name="T56" fmla="*/ 10 w 20"/>
                  <a:gd name="T57" fmla="*/ 7 h 21"/>
                  <a:gd name="T58" fmla="*/ 16 w 20"/>
                  <a:gd name="T59" fmla="*/ 11 h 21"/>
                  <a:gd name="T60" fmla="*/ 13 w 20"/>
                  <a:gd name="T61" fmla="*/ 7 h 21"/>
                  <a:gd name="T62" fmla="*/ 10 w 20"/>
                  <a:gd name="T63" fmla="*/ 5 h 21"/>
                  <a:gd name="T64" fmla="*/ 12 w 20"/>
                  <a:gd name="T65" fmla="*/ 5 h 21"/>
                  <a:gd name="T66" fmla="*/ 17 w 20"/>
                  <a:gd name="T67" fmla="*/ 9 h 21"/>
                  <a:gd name="T68" fmla="*/ 20 w 20"/>
                  <a:gd name="T69" fmla="*/ 11 h 21"/>
                  <a:gd name="T70" fmla="*/ 13 w 20"/>
                  <a:gd name="T71" fmla="*/ 5 h 21"/>
                  <a:gd name="T72" fmla="*/ 19 w 20"/>
                  <a:gd name="T7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21">
                    <a:moveTo>
                      <a:pt x="19" y="8"/>
                    </a:moveTo>
                    <a:cubicBezTo>
                      <a:pt x="17" y="7"/>
                      <a:pt x="16" y="6"/>
                      <a:pt x="16" y="7"/>
                    </a:cubicBezTo>
                    <a:cubicBezTo>
                      <a:pt x="13" y="5"/>
                      <a:pt x="14" y="5"/>
                      <a:pt x="12" y="4"/>
                    </a:cubicBezTo>
                    <a:cubicBezTo>
                      <a:pt x="10" y="3"/>
                      <a:pt x="9" y="2"/>
                      <a:pt x="6" y="0"/>
                    </a:cubicBezTo>
                    <a:cubicBezTo>
                      <a:pt x="6" y="1"/>
                      <a:pt x="9" y="3"/>
                      <a:pt x="8" y="3"/>
                    </a:cubicBezTo>
                    <a:cubicBezTo>
                      <a:pt x="5" y="1"/>
                      <a:pt x="5" y="1"/>
                      <a:pt x="5" y="1"/>
                    </a:cubicBezTo>
                    <a:cubicBezTo>
                      <a:pt x="7" y="2"/>
                      <a:pt x="9" y="5"/>
                      <a:pt x="6" y="4"/>
                    </a:cubicBezTo>
                    <a:cubicBezTo>
                      <a:pt x="5" y="3"/>
                      <a:pt x="6" y="4"/>
                      <a:pt x="7" y="6"/>
                    </a:cubicBezTo>
                    <a:cubicBezTo>
                      <a:pt x="5" y="6"/>
                      <a:pt x="7" y="10"/>
                      <a:pt x="3" y="9"/>
                    </a:cubicBezTo>
                    <a:cubicBezTo>
                      <a:pt x="8" y="13"/>
                      <a:pt x="8" y="13"/>
                      <a:pt x="8" y="13"/>
                    </a:cubicBezTo>
                    <a:cubicBezTo>
                      <a:pt x="5" y="11"/>
                      <a:pt x="8" y="14"/>
                      <a:pt x="5" y="11"/>
                    </a:cubicBezTo>
                    <a:cubicBezTo>
                      <a:pt x="5" y="11"/>
                      <a:pt x="5" y="11"/>
                      <a:pt x="5" y="11"/>
                    </a:cubicBezTo>
                    <a:cubicBezTo>
                      <a:pt x="0" y="8"/>
                      <a:pt x="4" y="12"/>
                      <a:pt x="3" y="11"/>
                    </a:cubicBezTo>
                    <a:cubicBezTo>
                      <a:pt x="4" y="12"/>
                      <a:pt x="8" y="15"/>
                      <a:pt x="9" y="16"/>
                    </a:cubicBezTo>
                    <a:cubicBezTo>
                      <a:pt x="3" y="11"/>
                      <a:pt x="8" y="16"/>
                      <a:pt x="2" y="11"/>
                    </a:cubicBezTo>
                    <a:cubicBezTo>
                      <a:pt x="0" y="10"/>
                      <a:pt x="7" y="15"/>
                      <a:pt x="5" y="15"/>
                    </a:cubicBezTo>
                    <a:cubicBezTo>
                      <a:pt x="9" y="18"/>
                      <a:pt x="7" y="16"/>
                      <a:pt x="10" y="18"/>
                    </a:cubicBezTo>
                    <a:cubicBezTo>
                      <a:pt x="12" y="20"/>
                      <a:pt x="8" y="17"/>
                      <a:pt x="12" y="20"/>
                    </a:cubicBezTo>
                    <a:cubicBezTo>
                      <a:pt x="14" y="21"/>
                      <a:pt x="8" y="14"/>
                      <a:pt x="7" y="12"/>
                    </a:cubicBezTo>
                    <a:cubicBezTo>
                      <a:pt x="10" y="14"/>
                      <a:pt x="10" y="14"/>
                      <a:pt x="10" y="14"/>
                    </a:cubicBezTo>
                    <a:cubicBezTo>
                      <a:pt x="8" y="12"/>
                      <a:pt x="9" y="11"/>
                      <a:pt x="14" y="14"/>
                    </a:cubicBezTo>
                    <a:cubicBezTo>
                      <a:pt x="11" y="12"/>
                      <a:pt x="16" y="15"/>
                      <a:pt x="9" y="10"/>
                    </a:cubicBezTo>
                    <a:cubicBezTo>
                      <a:pt x="11" y="11"/>
                      <a:pt x="11" y="10"/>
                      <a:pt x="12" y="11"/>
                    </a:cubicBezTo>
                    <a:cubicBezTo>
                      <a:pt x="9" y="9"/>
                      <a:pt x="9" y="9"/>
                      <a:pt x="9" y="9"/>
                    </a:cubicBezTo>
                    <a:cubicBezTo>
                      <a:pt x="10" y="9"/>
                      <a:pt x="13" y="11"/>
                      <a:pt x="13" y="11"/>
                    </a:cubicBezTo>
                    <a:cubicBezTo>
                      <a:pt x="10" y="9"/>
                      <a:pt x="9" y="8"/>
                      <a:pt x="7" y="6"/>
                    </a:cubicBezTo>
                    <a:cubicBezTo>
                      <a:pt x="17" y="11"/>
                      <a:pt x="17" y="11"/>
                      <a:pt x="17" y="11"/>
                    </a:cubicBezTo>
                    <a:cubicBezTo>
                      <a:pt x="13" y="9"/>
                      <a:pt x="13" y="9"/>
                      <a:pt x="13" y="9"/>
                    </a:cubicBezTo>
                    <a:cubicBezTo>
                      <a:pt x="14" y="10"/>
                      <a:pt x="11" y="8"/>
                      <a:pt x="10" y="7"/>
                    </a:cubicBezTo>
                    <a:cubicBezTo>
                      <a:pt x="10" y="7"/>
                      <a:pt x="14" y="9"/>
                      <a:pt x="16" y="11"/>
                    </a:cubicBezTo>
                    <a:cubicBezTo>
                      <a:pt x="18" y="11"/>
                      <a:pt x="10" y="6"/>
                      <a:pt x="13" y="7"/>
                    </a:cubicBezTo>
                    <a:cubicBezTo>
                      <a:pt x="10" y="5"/>
                      <a:pt x="10" y="5"/>
                      <a:pt x="10" y="5"/>
                    </a:cubicBezTo>
                    <a:cubicBezTo>
                      <a:pt x="9" y="5"/>
                      <a:pt x="13" y="6"/>
                      <a:pt x="12" y="5"/>
                    </a:cubicBezTo>
                    <a:cubicBezTo>
                      <a:pt x="17" y="8"/>
                      <a:pt x="16" y="8"/>
                      <a:pt x="17" y="9"/>
                    </a:cubicBezTo>
                    <a:cubicBezTo>
                      <a:pt x="18" y="10"/>
                      <a:pt x="19" y="10"/>
                      <a:pt x="20" y="11"/>
                    </a:cubicBezTo>
                    <a:cubicBezTo>
                      <a:pt x="13" y="5"/>
                      <a:pt x="13" y="5"/>
                      <a:pt x="13" y="5"/>
                    </a:cubicBezTo>
                    <a:cubicBezTo>
                      <a:pt x="18" y="9"/>
                      <a:pt x="18" y="8"/>
                      <a:pt x="19" y="8"/>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1" name="Freeform 250"/>
              <p:cNvSpPr/>
              <p:nvPr/>
            </p:nvSpPr>
            <p:spPr bwMode="auto">
              <a:xfrm>
                <a:off x="5285" y="2652"/>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2" name="Freeform 251"/>
              <p:cNvSpPr/>
              <p:nvPr/>
            </p:nvSpPr>
            <p:spPr bwMode="auto">
              <a:xfrm>
                <a:off x="5284" y="26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3" name="Freeform 252"/>
              <p:cNvSpPr/>
              <p:nvPr/>
            </p:nvSpPr>
            <p:spPr bwMode="auto">
              <a:xfrm>
                <a:off x="5273" y="264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4" name="Freeform 253"/>
              <p:cNvSpPr/>
              <p:nvPr/>
            </p:nvSpPr>
            <p:spPr bwMode="auto">
              <a:xfrm>
                <a:off x="5282" y="2652"/>
                <a:ext cx="3" cy="2"/>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lnTo>
                      <a:pt x="0" y="0"/>
                    </a:lnTo>
                    <a:lnTo>
                      <a:pt x="3"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5" name="Freeform 254"/>
              <p:cNvSpPr/>
              <p:nvPr/>
            </p:nvSpPr>
            <p:spPr bwMode="auto">
              <a:xfrm>
                <a:off x="5281" y="2655"/>
                <a:ext cx="1" cy="1"/>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6" name="Freeform 255"/>
              <p:cNvSpPr/>
              <p:nvPr/>
            </p:nvSpPr>
            <p:spPr bwMode="auto">
              <a:xfrm>
                <a:off x="5285" y="265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7" name="Freeform 256"/>
              <p:cNvSpPr/>
              <p:nvPr/>
            </p:nvSpPr>
            <p:spPr bwMode="auto">
              <a:xfrm>
                <a:off x="5272" y="2638"/>
                <a:ext cx="16" cy="11"/>
              </a:xfrm>
              <a:custGeom>
                <a:avLst/>
                <a:gdLst>
                  <a:gd name="T0" fmla="*/ 4 w 20"/>
                  <a:gd name="T1" fmla="*/ 1 h 14"/>
                  <a:gd name="T2" fmla="*/ 1 w 20"/>
                  <a:gd name="T3" fmla="*/ 1 h 14"/>
                  <a:gd name="T4" fmla="*/ 10 w 20"/>
                  <a:gd name="T5" fmla="*/ 6 h 14"/>
                  <a:gd name="T6" fmla="*/ 2 w 20"/>
                  <a:gd name="T7" fmla="*/ 2 h 14"/>
                  <a:gd name="T8" fmla="*/ 7 w 20"/>
                  <a:gd name="T9" fmla="*/ 7 h 14"/>
                  <a:gd name="T10" fmla="*/ 4 w 20"/>
                  <a:gd name="T11" fmla="*/ 6 h 14"/>
                  <a:gd name="T12" fmla="*/ 12 w 20"/>
                  <a:gd name="T13" fmla="*/ 11 h 14"/>
                  <a:gd name="T14" fmla="*/ 2 w 20"/>
                  <a:gd name="T15" fmla="*/ 6 h 14"/>
                  <a:gd name="T16" fmla="*/ 2 w 20"/>
                  <a:gd name="T17" fmla="*/ 5 h 14"/>
                  <a:gd name="T18" fmla="*/ 4 w 20"/>
                  <a:gd name="T19" fmla="*/ 8 h 14"/>
                  <a:gd name="T20" fmla="*/ 9 w 20"/>
                  <a:gd name="T21" fmla="*/ 11 h 14"/>
                  <a:gd name="T22" fmla="*/ 14 w 20"/>
                  <a:gd name="T23" fmla="*/ 14 h 14"/>
                  <a:gd name="T24" fmla="*/ 11 w 20"/>
                  <a:gd name="T25" fmla="*/ 11 h 14"/>
                  <a:gd name="T26" fmla="*/ 15 w 20"/>
                  <a:gd name="T27" fmla="*/ 13 h 14"/>
                  <a:gd name="T28" fmla="*/ 12 w 20"/>
                  <a:gd name="T29" fmla="*/ 11 h 14"/>
                  <a:gd name="T30" fmla="*/ 16 w 20"/>
                  <a:gd name="T31" fmla="*/ 13 h 14"/>
                  <a:gd name="T32" fmla="*/ 13 w 20"/>
                  <a:gd name="T33" fmla="*/ 11 h 14"/>
                  <a:gd name="T34" fmla="*/ 14 w 20"/>
                  <a:gd name="T35" fmla="*/ 11 h 14"/>
                  <a:gd name="T36" fmla="*/ 10 w 20"/>
                  <a:gd name="T37" fmla="*/ 9 h 14"/>
                  <a:gd name="T38" fmla="*/ 15 w 20"/>
                  <a:gd name="T39" fmla="*/ 11 h 14"/>
                  <a:gd name="T40" fmla="*/ 11 w 20"/>
                  <a:gd name="T41" fmla="*/ 9 h 14"/>
                  <a:gd name="T42" fmla="*/ 17 w 20"/>
                  <a:gd name="T43" fmla="*/ 10 h 14"/>
                  <a:gd name="T44" fmla="*/ 14 w 20"/>
                  <a:gd name="T45" fmla="*/ 8 h 14"/>
                  <a:gd name="T46" fmla="*/ 16 w 20"/>
                  <a:gd name="T47" fmla="*/ 10 h 14"/>
                  <a:gd name="T48" fmla="*/ 7 w 20"/>
                  <a:gd name="T49" fmla="*/ 6 h 14"/>
                  <a:gd name="T50" fmla="*/ 15 w 20"/>
                  <a:gd name="T51" fmla="*/ 9 h 14"/>
                  <a:gd name="T52" fmla="*/ 14 w 20"/>
                  <a:gd name="T53" fmla="*/ 7 h 14"/>
                  <a:gd name="T54" fmla="*/ 15 w 20"/>
                  <a:gd name="T55" fmla="*/ 7 h 14"/>
                  <a:gd name="T56" fmla="*/ 13 w 20"/>
                  <a:gd name="T57" fmla="*/ 5 h 14"/>
                  <a:gd name="T58" fmla="*/ 11 w 20"/>
                  <a:gd name="T59" fmla="*/ 5 h 14"/>
                  <a:gd name="T60" fmla="*/ 9 w 20"/>
                  <a:gd name="T61" fmla="*/ 4 h 14"/>
                  <a:gd name="T62" fmla="*/ 11 w 20"/>
                  <a:gd name="T63" fmla="*/ 4 h 14"/>
                  <a:gd name="T64" fmla="*/ 5 w 20"/>
                  <a:gd name="T65" fmla="*/ 2 h 14"/>
                  <a:gd name="T66" fmla="*/ 9 w 20"/>
                  <a:gd name="T67" fmla="*/ 4 h 14"/>
                  <a:gd name="T68" fmla="*/ 4 w 20"/>
                  <a:gd name="T6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 h="14">
                    <a:moveTo>
                      <a:pt x="4" y="1"/>
                    </a:moveTo>
                    <a:cubicBezTo>
                      <a:pt x="0" y="0"/>
                      <a:pt x="2" y="1"/>
                      <a:pt x="1" y="1"/>
                    </a:cubicBezTo>
                    <a:cubicBezTo>
                      <a:pt x="3" y="3"/>
                      <a:pt x="10" y="5"/>
                      <a:pt x="10" y="6"/>
                    </a:cubicBezTo>
                    <a:cubicBezTo>
                      <a:pt x="2" y="2"/>
                      <a:pt x="2" y="2"/>
                      <a:pt x="2" y="2"/>
                    </a:cubicBezTo>
                    <a:cubicBezTo>
                      <a:pt x="2" y="3"/>
                      <a:pt x="0" y="3"/>
                      <a:pt x="7" y="7"/>
                    </a:cubicBezTo>
                    <a:cubicBezTo>
                      <a:pt x="4" y="6"/>
                      <a:pt x="4" y="6"/>
                      <a:pt x="4" y="6"/>
                    </a:cubicBezTo>
                    <a:cubicBezTo>
                      <a:pt x="4" y="6"/>
                      <a:pt x="15" y="12"/>
                      <a:pt x="12" y="11"/>
                    </a:cubicBezTo>
                    <a:cubicBezTo>
                      <a:pt x="7" y="8"/>
                      <a:pt x="7" y="9"/>
                      <a:pt x="2" y="6"/>
                    </a:cubicBezTo>
                    <a:cubicBezTo>
                      <a:pt x="2" y="5"/>
                      <a:pt x="2" y="5"/>
                      <a:pt x="2" y="5"/>
                    </a:cubicBezTo>
                    <a:cubicBezTo>
                      <a:pt x="2" y="6"/>
                      <a:pt x="4" y="8"/>
                      <a:pt x="4" y="8"/>
                    </a:cubicBezTo>
                    <a:cubicBezTo>
                      <a:pt x="6" y="9"/>
                      <a:pt x="9" y="11"/>
                      <a:pt x="9" y="11"/>
                    </a:cubicBezTo>
                    <a:cubicBezTo>
                      <a:pt x="10" y="11"/>
                      <a:pt x="12" y="13"/>
                      <a:pt x="14" y="14"/>
                    </a:cubicBezTo>
                    <a:cubicBezTo>
                      <a:pt x="12" y="12"/>
                      <a:pt x="14" y="13"/>
                      <a:pt x="11" y="11"/>
                    </a:cubicBezTo>
                    <a:cubicBezTo>
                      <a:pt x="14" y="12"/>
                      <a:pt x="12" y="12"/>
                      <a:pt x="15" y="13"/>
                    </a:cubicBezTo>
                    <a:cubicBezTo>
                      <a:pt x="12" y="11"/>
                      <a:pt x="12" y="11"/>
                      <a:pt x="12" y="11"/>
                    </a:cubicBezTo>
                    <a:cubicBezTo>
                      <a:pt x="13" y="11"/>
                      <a:pt x="15" y="13"/>
                      <a:pt x="16" y="13"/>
                    </a:cubicBezTo>
                    <a:cubicBezTo>
                      <a:pt x="14" y="12"/>
                      <a:pt x="13" y="11"/>
                      <a:pt x="13" y="11"/>
                    </a:cubicBezTo>
                    <a:cubicBezTo>
                      <a:pt x="14" y="11"/>
                      <a:pt x="14" y="11"/>
                      <a:pt x="14" y="11"/>
                    </a:cubicBezTo>
                    <a:cubicBezTo>
                      <a:pt x="13" y="11"/>
                      <a:pt x="14" y="11"/>
                      <a:pt x="10" y="9"/>
                    </a:cubicBezTo>
                    <a:cubicBezTo>
                      <a:pt x="15" y="11"/>
                      <a:pt x="15" y="11"/>
                      <a:pt x="15" y="11"/>
                    </a:cubicBezTo>
                    <a:cubicBezTo>
                      <a:pt x="11" y="9"/>
                      <a:pt x="11" y="9"/>
                      <a:pt x="11" y="9"/>
                    </a:cubicBezTo>
                    <a:cubicBezTo>
                      <a:pt x="13" y="9"/>
                      <a:pt x="20" y="13"/>
                      <a:pt x="17" y="10"/>
                    </a:cubicBezTo>
                    <a:cubicBezTo>
                      <a:pt x="16" y="10"/>
                      <a:pt x="14" y="9"/>
                      <a:pt x="14" y="8"/>
                    </a:cubicBezTo>
                    <a:cubicBezTo>
                      <a:pt x="11" y="8"/>
                      <a:pt x="16" y="10"/>
                      <a:pt x="16" y="10"/>
                    </a:cubicBezTo>
                    <a:cubicBezTo>
                      <a:pt x="13" y="9"/>
                      <a:pt x="9" y="7"/>
                      <a:pt x="7" y="6"/>
                    </a:cubicBezTo>
                    <a:cubicBezTo>
                      <a:pt x="11" y="8"/>
                      <a:pt x="7" y="5"/>
                      <a:pt x="15" y="9"/>
                    </a:cubicBezTo>
                    <a:cubicBezTo>
                      <a:pt x="16" y="8"/>
                      <a:pt x="12" y="6"/>
                      <a:pt x="14" y="7"/>
                    </a:cubicBezTo>
                    <a:cubicBezTo>
                      <a:pt x="15" y="7"/>
                      <a:pt x="15" y="7"/>
                      <a:pt x="15" y="7"/>
                    </a:cubicBezTo>
                    <a:cubicBezTo>
                      <a:pt x="10" y="5"/>
                      <a:pt x="18" y="8"/>
                      <a:pt x="13" y="5"/>
                    </a:cubicBezTo>
                    <a:cubicBezTo>
                      <a:pt x="11" y="5"/>
                      <a:pt x="11" y="5"/>
                      <a:pt x="11" y="5"/>
                    </a:cubicBezTo>
                    <a:cubicBezTo>
                      <a:pt x="9" y="4"/>
                      <a:pt x="9" y="4"/>
                      <a:pt x="9" y="4"/>
                    </a:cubicBezTo>
                    <a:cubicBezTo>
                      <a:pt x="10" y="4"/>
                      <a:pt x="10" y="4"/>
                      <a:pt x="11" y="4"/>
                    </a:cubicBezTo>
                    <a:cubicBezTo>
                      <a:pt x="7" y="3"/>
                      <a:pt x="6" y="2"/>
                      <a:pt x="5" y="2"/>
                    </a:cubicBezTo>
                    <a:cubicBezTo>
                      <a:pt x="5" y="1"/>
                      <a:pt x="8" y="3"/>
                      <a:pt x="9" y="4"/>
                    </a:cubicBezTo>
                    <a:cubicBezTo>
                      <a:pt x="6" y="3"/>
                      <a:pt x="3" y="1"/>
                      <a:pt x="4"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8" name="Freeform 257"/>
              <p:cNvSpPr/>
              <p:nvPr/>
            </p:nvSpPr>
            <p:spPr bwMode="auto">
              <a:xfrm>
                <a:off x="5283" y="264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09" name="Freeform 258"/>
              <p:cNvSpPr/>
              <p:nvPr/>
            </p:nvSpPr>
            <p:spPr bwMode="auto">
              <a:xfrm>
                <a:off x="5271" y="2634"/>
                <a:ext cx="20" cy="10"/>
              </a:xfrm>
              <a:custGeom>
                <a:avLst/>
                <a:gdLst>
                  <a:gd name="T0" fmla="*/ 12 w 25"/>
                  <a:gd name="T1" fmla="*/ 7 h 13"/>
                  <a:gd name="T2" fmla="*/ 18 w 25"/>
                  <a:gd name="T3" fmla="*/ 9 h 13"/>
                  <a:gd name="T4" fmla="*/ 8 w 25"/>
                  <a:gd name="T5" fmla="*/ 5 h 13"/>
                  <a:gd name="T6" fmla="*/ 6 w 25"/>
                  <a:gd name="T7" fmla="*/ 4 h 13"/>
                  <a:gd name="T8" fmla="*/ 15 w 25"/>
                  <a:gd name="T9" fmla="*/ 7 h 13"/>
                  <a:gd name="T10" fmla="*/ 16 w 25"/>
                  <a:gd name="T11" fmla="*/ 7 h 13"/>
                  <a:gd name="T12" fmla="*/ 11 w 25"/>
                  <a:gd name="T13" fmla="*/ 5 h 13"/>
                  <a:gd name="T14" fmla="*/ 8 w 25"/>
                  <a:gd name="T15" fmla="*/ 4 h 13"/>
                  <a:gd name="T16" fmla="*/ 10 w 25"/>
                  <a:gd name="T17" fmla="*/ 4 h 13"/>
                  <a:gd name="T18" fmla="*/ 16 w 25"/>
                  <a:gd name="T19" fmla="*/ 6 h 13"/>
                  <a:gd name="T20" fmla="*/ 2 w 25"/>
                  <a:gd name="T21" fmla="*/ 0 h 13"/>
                  <a:gd name="T22" fmla="*/ 2 w 25"/>
                  <a:gd name="T23" fmla="*/ 1 h 13"/>
                  <a:gd name="T24" fmla="*/ 9 w 25"/>
                  <a:gd name="T25" fmla="*/ 3 h 13"/>
                  <a:gd name="T26" fmla="*/ 7 w 25"/>
                  <a:gd name="T27" fmla="*/ 3 h 13"/>
                  <a:gd name="T28" fmla="*/ 3 w 25"/>
                  <a:gd name="T29" fmla="*/ 1 h 13"/>
                  <a:gd name="T30" fmla="*/ 3 w 25"/>
                  <a:gd name="T31" fmla="*/ 4 h 13"/>
                  <a:gd name="T32" fmla="*/ 3 w 25"/>
                  <a:gd name="T33" fmla="*/ 4 h 13"/>
                  <a:gd name="T34" fmla="*/ 7 w 25"/>
                  <a:gd name="T35" fmla="*/ 6 h 13"/>
                  <a:gd name="T36" fmla="*/ 13 w 25"/>
                  <a:gd name="T37" fmla="*/ 8 h 13"/>
                  <a:gd name="T38" fmla="*/ 11 w 25"/>
                  <a:gd name="T39" fmla="*/ 7 h 13"/>
                  <a:gd name="T40" fmla="*/ 18 w 25"/>
                  <a:gd name="T41" fmla="*/ 10 h 13"/>
                  <a:gd name="T42" fmla="*/ 20 w 25"/>
                  <a:gd name="T43" fmla="*/ 12 h 13"/>
                  <a:gd name="T44" fmla="*/ 21 w 25"/>
                  <a:gd name="T45" fmla="*/ 10 h 13"/>
                  <a:gd name="T46" fmla="*/ 12 w 25"/>
                  <a:gd name="T4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13">
                    <a:moveTo>
                      <a:pt x="12" y="7"/>
                    </a:moveTo>
                    <a:cubicBezTo>
                      <a:pt x="13" y="7"/>
                      <a:pt x="16" y="8"/>
                      <a:pt x="18" y="9"/>
                    </a:cubicBezTo>
                    <a:cubicBezTo>
                      <a:pt x="15" y="7"/>
                      <a:pt x="12" y="7"/>
                      <a:pt x="8" y="5"/>
                    </a:cubicBezTo>
                    <a:cubicBezTo>
                      <a:pt x="10" y="6"/>
                      <a:pt x="6" y="4"/>
                      <a:pt x="6" y="4"/>
                    </a:cubicBezTo>
                    <a:cubicBezTo>
                      <a:pt x="9" y="5"/>
                      <a:pt x="14" y="7"/>
                      <a:pt x="15" y="7"/>
                    </a:cubicBezTo>
                    <a:cubicBezTo>
                      <a:pt x="13" y="7"/>
                      <a:pt x="16" y="7"/>
                      <a:pt x="16" y="7"/>
                    </a:cubicBezTo>
                    <a:cubicBezTo>
                      <a:pt x="13" y="6"/>
                      <a:pt x="15" y="6"/>
                      <a:pt x="11" y="5"/>
                    </a:cubicBezTo>
                    <a:cubicBezTo>
                      <a:pt x="8" y="4"/>
                      <a:pt x="6" y="3"/>
                      <a:pt x="8" y="4"/>
                    </a:cubicBezTo>
                    <a:cubicBezTo>
                      <a:pt x="10" y="4"/>
                      <a:pt x="10" y="4"/>
                      <a:pt x="10" y="4"/>
                    </a:cubicBezTo>
                    <a:cubicBezTo>
                      <a:pt x="14" y="6"/>
                      <a:pt x="12" y="5"/>
                      <a:pt x="16" y="6"/>
                    </a:cubicBezTo>
                    <a:cubicBezTo>
                      <a:pt x="10" y="4"/>
                      <a:pt x="11" y="3"/>
                      <a:pt x="2" y="0"/>
                    </a:cubicBezTo>
                    <a:cubicBezTo>
                      <a:pt x="0" y="0"/>
                      <a:pt x="2" y="1"/>
                      <a:pt x="2" y="1"/>
                    </a:cubicBezTo>
                    <a:cubicBezTo>
                      <a:pt x="4" y="1"/>
                      <a:pt x="7" y="2"/>
                      <a:pt x="9" y="3"/>
                    </a:cubicBezTo>
                    <a:cubicBezTo>
                      <a:pt x="7" y="3"/>
                      <a:pt x="10" y="4"/>
                      <a:pt x="7" y="3"/>
                    </a:cubicBezTo>
                    <a:cubicBezTo>
                      <a:pt x="3" y="1"/>
                      <a:pt x="3" y="1"/>
                      <a:pt x="3" y="1"/>
                    </a:cubicBezTo>
                    <a:cubicBezTo>
                      <a:pt x="1" y="2"/>
                      <a:pt x="2" y="3"/>
                      <a:pt x="3" y="4"/>
                    </a:cubicBezTo>
                    <a:cubicBezTo>
                      <a:pt x="3" y="4"/>
                      <a:pt x="3" y="4"/>
                      <a:pt x="3" y="4"/>
                    </a:cubicBezTo>
                    <a:cubicBezTo>
                      <a:pt x="6" y="5"/>
                      <a:pt x="6" y="5"/>
                      <a:pt x="7" y="6"/>
                    </a:cubicBezTo>
                    <a:cubicBezTo>
                      <a:pt x="13" y="8"/>
                      <a:pt x="13" y="8"/>
                      <a:pt x="13" y="8"/>
                    </a:cubicBezTo>
                    <a:cubicBezTo>
                      <a:pt x="13" y="8"/>
                      <a:pt x="13" y="8"/>
                      <a:pt x="11" y="7"/>
                    </a:cubicBezTo>
                    <a:cubicBezTo>
                      <a:pt x="14" y="9"/>
                      <a:pt x="15" y="9"/>
                      <a:pt x="18" y="10"/>
                    </a:cubicBezTo>
                    <a:cubicBezTo>
                      <a:pt x="18" y="11"/>
                      <a:pt x="16" y="10"/>
                      <a:pt x="20" y="12"/>
                    </a:cubicBezTo>
                    <a:cubicBezTo>
                      <a:pt x="25" y="13"/>
                      <a:pt x="16" y="9"/>
                      <a:pt x="21" y="10"/>
                    </a:cubicBezTo>
                    <a:lnTo>
                      <a:pt x="12" y="7"/>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0" name="Freeform 259"/>
              <p:cNvSpPr/>
              <p:nvPr/>
            </p:nvSpPr>
            <p:spPr bwMode="auto">
              <a:xfrm>
                <a:off x="5281" y="2640"/>
                <a:ext cx="2" cy="2"/>
              </a:xfrm>
              <a:custGeom>
                <a:avLst/>
                <a:gdLst>
                  <a:gd name="T0" fmla="*/ 2 w 2"/>
                  <a:gd name="T1" fmla="*/ 2 h 2"/>
                  <a:gd name="T2" fmla="*/ 0 w 2"/>
                  <a:gd name="T3" fmla="*/ 0 h 2"/>
                  <a:gd name="T4" fmla="*/ 1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1" y="1"/>
                    </a:lnTo>
                    <a:lnTo>
                      <a:pt x="2"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1" name="Freeform 260"/>
              <p:cNvSpPr/>
              <p:nvPr/>
            </p:nvSpPr>
            <p:spPr bwMode="auto">
              <a:xfrm>
                <a:off x="5272" y="2637"/>
                <a:ext cx="4" cy="2"/>
              </a:xfrm>
              <a:custGeom>
                <a:avLst/>
                <a:gdLst>
                  <a:gd name="T0" fmla="*/ 0 w 4"/>
                  <a:gd name="T1" fmla="*/ 0 h 2"/>
                  <a:gd name="T2" fmla="*/ 3 w 4"/>
                  <a:gd name="T3" fmla="*/ 2 h 2"/>
                  <a:gd name="T4" fmla="*/ 0 w 4"/>
                  <a:gd name="T5" fmla="*/ 0 h 2"/>
                </a:gdLst>
                <a:ahLst/>
                <a:cxnLst>
                  <a:cxn ang="0">
                    <a:pos x="T0" y="T1"/>
                  </a:cxn>
                  <a:cxn ang="0">
                    <a:pos x="T2" y="T3"/>
                  </a:cxn>
                  <a:cxn ang="0">
                    <a:pos x="T4" y="T5"/>
                  </a:cxn>
                </a:cxnLst>
                <a:rect l="0" t="0" r="r" b="b"/>
                <a:pathLst>
                  <a:path w="4" h="2">
                    <a:moveTo>
                      <a:pt x="0" y="0"/>
                    </a:moveTo>
                    <a:cubicBezTo>
                      <a:pt x="3" y="2"/>
                      <a:pt x="3" y="2"/>
                      <a:pt x="3" y="2"/>
                    </a:cubicBezTo>
                    <a:cubicBezTo>
                      <a:pt x="4" y="2"/>
                      <a:pt x="2"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2" name="Freeform 261"/>
              <p:cNvSpPr/>
              <p:nvPr/>
            </p:nvSpPr>
            <p:spPr bwMode="auto">
              <a:xfrm>
                <a:off x="5282" y="2638"/>
                <a:ext cx="3" cy="1"/>
              </a:xfrm>
              <a:custGeom>
                <a:avLst/>
                <a:gdLst>
                  <a:gd name="T0" fmla="*/ 3 w 3"/>
                  <a:gd name="T1" fmla="*/ 1 h 1"/>
                  <a:gd name="T2" fmla="*/ 2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2" y="0"/>
                      <a:pt x="2" y="0"/>
                      <a:pt x="2" y="0"/>
                    </a:cubicBezTo>
                    <a:cubicBezTo>
                      <a:pt x="0" y="0"/>
                      <a:pt x="0" y="0"/>
                      <a:pt x="0" y="0"/>
                    </a:cubicBezTo>
                    <a:cubicBezTo>
                      <a:pt x="2" y="0"/>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3" name="Freeform 262"/>
              <p:cNvSpPr/>
              <p:nvPr/>
            </p:nvSpPr>
            <p:spPr bwMode="auto">
              <a:xfrm>
                <a:off x="5272" y="2633"/>
                <a:ext cx="10" cy="3"/>
              </a:xfrm>
              <a:custGeom>
                <a:avLst/>
                <a:gdLst>
                  <a:gd name="T0" fmla="*/ 0 w 13"/>
                  <a:gd name="T1" fmla="*/ 0 h 4"/>
                  <a:gd name="T2" fmla="*/ 0 w 13"/>
                  <a:gd name="T3" fmla="*/ 1 h 4"/>
                  <a:gd name="T4" fmla="*/ 11 w 13"/>
                  <a:gd name="T5" fmla="*/ 4 h 4"/>
                  <a:gd name="T6" fmla="*/ 4 w 13"/>
                  <a:gd name="T7" fmla="*/ 2 h 4"/>
                  <a:gd name="T8" fmla="*/ 4 w 13"/>
                  <a:gd name="T9" fmla="*/ 1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cubicBezTo>
                      <a:pt x="0" y="0"/>
                      <a:pt x="3" y="1"/>
                      <a:pt x="0" y="1"/>
                    </a:cubicBezTo>
                    <a:cubicBezTo>
                      <a:pt x="11" y="4"/>
                      <a:pt x="11" y="4"/>
                      <a:pt x="11" y="4"/>
                    </a:cubicBezTo>
                    <a:cubicBezTo>
                      <a:pt x="13" y="4"/>
                      <a:pt x="5" y="2"/>
                      <a:pt x="4" y="2"/>
                    </a:cubicBezTo>
                    <a:cubicBezTo>
                      <a:pt x="8" y="2"/>
                      <a:pt x="3" y="1"/>
                      <a:pt x="4"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4" name="Freeform 263"/>
              <p:cNvSpPr/>
              <p:nvPr/>
            </p:nvSpPr>
            <p:spPr bwMode="auto">
              <a:xfrm>
                <a:off x="5273" y="2625"/>
                <a:ext cx="17" cy="11"/>
              </a:xfrm>
              <a:custGeom>
                <a:avLst/>
                <a:gdLst>
                  <a:gd name="T0" fmla="*/ 12 w 21"/>
                  <a:gd name="T1" fmla="*/ 11 h 14"/>
                  <a:gd name="T2" fmla="*/ 11 w 21"/>
                  <a:gd name="T3" fmla="*/ 10 h 14"/>
                  <a:gd name="T4" fmla="*/ 13 w 21"/>
                  <a:gd name="T5" fmla="*/ 11 h 14"/>
                  <a:gd name="T6" fmla="*/ 16 w 21"/>
                  <a:gd name="T7" fmla="*/ 11 h 14"/>
                  <a:gd name="T8" fmla="*/ 14 w 21"/>
                  <a:gd name="T9" fmla="*/ 11 h 14"/>
                  <a:gd name="T10" fmla="*/ 12 w 21"/>
                  <a:gd name="T11" fmla="*/ 9 h 14"/>
                  <a:gd name="T12" fmla="*/ 7 w 21"/>
                  <a:gd name="T13" fmla="*/ 8 h 14"/>
                  <a:gd name="T14" fmla="*/ 16 w 21"/>
                  <a:gd name="T15" fmla="*/ 8 h 14"/>
                  <a:gd name="T16" fmla="*/ 5 w 21"/>
                  <a:gd name="T17" fmla="*/ 7 h 14"/>
                  <a:gd name="T18" fmla="*/ 9 w 21"/>
                  <a:gd name="T19" fmla="*/ 6 h 14"/>
                  <a:gd name="T20" fmla="*/ 9 w 21"/>
                  <a:gd name="T21" fmla="*/ 7 h 14"/>
                  <a:gd name="T22" fmla="*/ 10 w 21"/>
                  <a:gd name="T23" fmla="*/ 6 h 14"/>
                  <a:gd name="T24" fmla="*/ 15 w 21"/>
                  <a:gd name="T25" fmla="*/ 6 h 14"/>
                  <a:gd name="T26" fmla="*/ 15 w 21"/>
                  <a:gd name="T27" fmla="*/ 5 h 14"/>
                  <a:gd name="T28" fmla="*/ 17 w 21"/>
                  <a:gd name="T29" fmla="*/ 5 h 14"/>
                  <a:gd name="T30" fmla="*/ 13 w 21"/>
                  <a:gd name="T31" fmla="*/ 3 h 14"/>
                  <a:gd name="T32" fmla="*/ 16 w 21"/>
                  <a:gd name="T33" fmla="*/ 2 h 14"/>
                  <a:gd name="T34" fmla="*/ 7 w 21"/>
                  <a:gd name="T35" fmla="*/ 3 h 14"/>
                  <a:gd name="T36" fmla="*/ 7 w 21"/>
                  <a:gd name="T37" fmla="*/ 2 h 14"/>
                  <a:gd name="T38" fmla="*/ 14 w 21"/>
                  <a:gd name="T39" fmla="*/ 2 h 14"/>
                  <a:gd name="T40" fmla="*/ 11 w 21"/>
                  <a:gd name="T41" fmla="*/ 2 h 14"/>
                  <a:gd name="T42" fmla="*/ 17 w 21"/>
                  <a:gd name="T43" fmla="*/ 1 h 14"/>
                  <a:gd name="T44" fmla="*/ 8 w 21"/>
                  <a:gd name="T45" fmla="*/ 1 h 14"/>
                  <a:gd name="T46" fmla="*/ 9 w 21"/>
                  <a:gd name="T47" fmla="*/ 0 h 14"/>
                  <a:gd name="T48" fmla="*/ 0 w 21"/>
                  <a:gd name="T49" fmla="*/ 1 h 14"/>
                  <a:gd name="T50" fmla="*/ 2 w 21"/>
                  <a:gd name="T51" fmla="*/ 3 h 14"/>
                  <a:gd name="T52" fmla="*/ 7 w 21"/>
                  <a:gd name="T53" fmla="*/ 4 h 14"/>
                  <a:gd name="T54" fmla="*/ 1 w 21"/>
                  <a:gd name="T55" fmla="*/ 4 h 14"/>
                  <a:gd name="T56" fmla="*/ 7 w 21"/>
                  <a:gd name="T57" fmla="*/ 4 h 14"/>
                  <a:gd name="T58" fmla="*/ 2 w 21"/>
                  <a:gd name="T59" fmla="*/ 4 h 14"/>
                  <a:gd name="T60" fmla="*/ 7 w 21"/>
                  <a:gd name="T61" fmla="*/ 5 h 14"/>
                  <a:gd name="T62" fmla="*/ 0 w 21"/>
                  <a:gd name="T63" fmla="*/ 5 h 14"/>
                  <a:gd name="T64" fmla="*/ 2 w 21"/>
                  <a:gd name="T65" fmla="*/ 9 h 14"/>
                  <a:gd name="T66" fmla="*/ 7 w 21"/>
                  <a:gd name="T67" fmla="*/ 9 h 14"/>
                  <a:gd name="T68" fmla="*/ 7 w 21"/>
                  <a:gd name="T69" fmla="*/ 11 h 14"/>
                  <a:gd name="T70" fmla="*/ 10 w 21"/>
                  <a:gd name="T71" fmla="*/ 12 h 14"/>
                  <a:gd name="T72" fmla="*/ 1 w 21"/>
                  <a:gd name="T73" fmla="*/ 10 h 14"/>
                  <a:gd name="T74" fmla="*/ 2 w 21"/>
                  <a:gd name="T75" fmla="*/ 11 h 14"/>
                  <a:gd name="T76" fmla="*/ 4 w 21"/>
                  <a:gd name="T77" fmla="*/ 11 h 14"/>
                  <a:gd name="T78" fmla="*/ 2 w 21"/>
                  <a:gd name="T79" fmla="*/ 11 h 14"/>
                  <a:gd name="T80" fmla="*/ 13 w 21"/>
                  <a:gd name="T81" fmla="*/ 13 h 14"/>
                  <a:gd name="T82" fmla="*/ 18 w 21"/>
                  <a:gd name="T83" fmla="*/ 12 h 14"/>
                  <a:gd name="T84" fmla="*/ 12 w 21"/>
                  <a:gd name="T8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4">
                    <a:moveTo>
                      <a:pt x="12" y="11"/>
                    </a:moveTo>
                    <a:cubicBezTo>
                      <a:pt x="12" y="11"/>
                      <a:pt x="9" y="10"/>
                      <a:pt x="11" y="10"/>
                    </a:cubicBezTo>
                    <a:cubicBezTo>
                      <a:pt x="13" y="11"/>
                      <a:pt x="14" y="11"/>
                      <a:pt x="13" y="11"/>
                    </a:cubicBezTo>
                    <a:cubicBezTo>
                      <a:pt x="19" y="12"/>
                      <a:pt x="13" y="11"/>
                      <a:pt x="16" y="11"/>
                    </a:cubicBezTo>
                    <a:cubicBezTo>
                      <a:pt x="14" y="11"/>
                      <a:pt x="14" y="11"/>
                      <a:pt x="14" y="11"/>
                    </a:cubicBezTo>
                    <a:cubicBezTo>
                      <a:pt x="15" y="10"/>
                      <a:pt x="9" y="10"/>
                      <a:pt x="12" y="9"/>
                    </a:cubicBezTo>
                    <a:cubicBezTo>
                      <a:pt x="11" y="9"/>
                      <a:pt x="11" y="9"/>
                      <a:pt x="7" y="8"/>
                    </a:cubicBezTo>
                    <a:cubicBezTo>
                      <a:pt x="12" y="8"/>
                      <a:pt x="12" y="8"/>
                      <a:pt x="16" y="8"/>
                    </a:cubicBezTo>
                    <a:cubicBezTo>
                      <a:pt x="14" y="8"/>
                      <a:pt x="9" y="8"/>
                      <a:pt x="5" y="7"/>
                    </a:cubicBezTo>
                    <a:cubicBezTo>
                      <a:pt x="11" y="7"/>
                      <a:pt x="4" y="7"/>
                      <a:pt x="9" y="6"/>
                    </a:cubicBezTo>
                    <a:cubicBezTo>
                      <a:pt x="9" y="6"/>
                      <a:pt x="10" y="7"/>
                      <a:pt x="9" y="7"/>
                    </a:cubicBezTo>
                    <a:cubicBezTo>
                      <a:pt x="16" y="7"/>
                      <a:pt x="8" y="6"/>
                      <a:pt x="10" y="6"/>
                    </a:cubicBezTo>
                    <a:cubicBezTo>
                      <a:pt x="15" y="6"/>
                      <a:pt x="15" y="6"/>
                      <a:pt x="15" y="6"/>
                    </a:cubicBezTo>
                    <a:cubicBezTo>
                      <a:pt x="14" y="6"/>
                      <a:pt x="11" y="5"/>
                      <a:pt x="15" y="5"/>
                    </a:cubicBezTo>
                    <a:cubicBezTo>
                      <a:pt x="17" y="5"/>
                      <a:pt x="17" y="5"/>
                      <a:pt x="17" y="5"/>
                    </a:cubicBezTo>
                    <a:cubicBezTo>
                      <a:pt x="13" y="4"/>
                      <a:pt x="15" y="4"/>
                      <a:pt x="13" y="3"/>
                    </a:cubicBezTo>
                    <a:cubicBezTo>
                      <a:pt x="16" y="2"/>
                      <a:pt x="16" y="2"/>
                      <a:pt x="16" y="2"/>
                    </a:cubicBezTo>
                    <a:cubicBezTo>
                      <a:pt x="12" y="2"/>
                      <a:pt x="15" y="3"/>
                      <a:pt x="7" y="3"/>
                    </a:cubicBezTo>
                    <a:cubicBezTo>
                      <a:pt x="16" y="3"/>
                      <a:pt x="3" y="3"/>
                      <a:pt x="7" y="2"/>
                    </a:cubicBezTo>
                    <a:cubicBezTo>
                      <a:pt x="11" y="2"/>
                      <a:pt x="9" y="2"/>
                      <a:pt x="14" y="2"/>
                    </a:cubicBezTo>
                    <a:cubicBezTo>
                      <a:pt x="9" y="2"/>
                      <a:pt x="12" y="2"/>
                      <a:pt x="11" y="2"/>
                    </a:cubicBezTo>
                    <a:cubicBezTo>
                      <a:pt x="15" y="1"/>
                      <a:pt x="11" y="1"/>
                      <a:pt x="17" y="1"/>
                    </a:cubicBezTo>
                    <a:cubicBezTo>
                      <a:pt x="8" y="1"/>
                      <a:pt x="8" y="1"/>
                      <a:pt x="8" y="1"/>
                    </a:cubicBezTo>
                    <a:cubicBezTo>
                      <a:pt x="10" y="0"/>
                      <a:pt x="10" y="0"/>
                      <a:pt x="9" y="0"/>
                    </a:cubicBezTo>
                    <a:cubicBezTo>
                      <a:pt x="9" y="0"/>
                      <a:pt x="2" y="1"/>
                      <a:pt x="0" y="1"/>
                    </a:cubicBezTo>
                    <a:cubicBezTo>
                      <a:pt x="3" y="2"/>
                      <a:pt x="4" y="3"/>
                      <a:pt x="2" y="3"/>
                    </a:cubicBezTo>
                    <a:cubicBezTo>
                      <a:pt x="8" y="3"/>
                      <a:pt x="2" y="4"/>
                      <a:pt x="7" y="4"/>
                    </a:cubicBezTo>
                    <a:cubicBezTo>
                      <a:pt x="1" y="4"/>
                      <a:pt x="1" y="4"/>
                      <a:pt x="1" y="4"/>
                    </a:cubicBezTo>
                    <a:cubicBezTo>
                      <a:pt x="3" y="5"/>
                      <a:pt x="5" y="4"/>
                      <a:pt x="7" y="4"/>
                    </a:cubicBezTo>
                    <a:cubicBezTo>
                      <a:pt x="8" y="4"/>
                      <a:pt x="4" y="5"/>
                      <a:pt x="2" y="4"/>
                    </a:cubicBezTo>
                    <a:cubicBezTo>
                      <a:pt x="1" y="5"/>
                      <a:pt x="3" y="5"/>
                      <a:pt x="7" y="5"/>
                    </a:cubicBezTo>
                    <a:cubicBezTo>
                      <a:pt x="0" y="5"/>
                      <a:pt x="0" y="5"/>
                      <a:pt x="0" y="5"/>
                    </a:cubicBezTo>
                    <a:cubicBezTo>
                      <a:pt x="2" y="6"/>
                      <a:pt x="6" y="8"/>
                      <a:pt x="2" y="9"/>
                    </a:cubicBezTo>
                    <a:cubicBezTo>
                      <a:pt x="7" y="9"/>
                      <a:pt x="7" y="9"/>
                      <a:pt x="7" y="9"/>
                    </a:cubicBezTo>
                    <a:cubicBezTo>
                      <a:pt x="4" y="10"/>
                      <a:pt x="16" y="12"/>
                      <a:pt x="7" y="11"/>
                    </a:cubicBezTo>
                    <a:cubicBezTo>
                      <a:pt x="10" y="12"/>
                      <a:pt x="10" y="12"/>
                      <a:pt x="10" y="12"/>
                    </a:cubicBezTo>
                    <a:cubicBezTo>
                      <a:pt x="8" y="12"/>
                      <a:pt x="4" y="11"/>
                      <a:pt x="1" y="10"/>
                    </a:cubicBezTo>
                    <a:cubicBezTo>
                      <a:pt x="2" y="11"/>
                      <a:pt x="1" y="10"/>
                      <a:pt x="2" y="11"/>
                    </a:cubicBezTo>
                    <a:cubicBezTo>
                      <a:pt x="4" y="11"/>
                      <a:pt x="4" y="11"/>
                      <a:pt x="4" y="11"/>
                    </a:cubicBezTo>
                    <a:cubicBezTo>
                      <a:pt x="8" y="12"/>
                      <a:pt x="5" y="12"/>
                      <a:pt x="2" y="11"/>
                    </a:cubicBezTo>
                    <a:cubicBezTo>
                      <a:pt x="7" y="13"/>
                      <a:pt x="10" y="12"/>
                      <a:pt x="13" y="13"/>
                    </a:cubicBezTo>
                    <a:cubicBezTo>
                      <a:pt x="6" y="11"/>
                      <a:pt x="21" y="14"/>
                      <a:pt x="18" y="12"/>
                    </a:cubicBezTo>
                    <a:cubicBezTo>
                      <a:pt x="16" y="11"/>
                      <a:pt x="14" y="12"/>
                      <a:pt x="12"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5" name="Freeform 264"/>
              <p:cNvSpPr/>
              <p:nvPr/>
            </p:nvSpPr>
            <p:spPr bwMode="auto">
              <a:xfrm>
                <a:off x="5273" y="263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6" name="Freeform 265"/>
              <p:cNvSpPr/>
              <p:nvPr/>
            </p:nvSpPr>
            <p:spPr bwMode="auto">
              <a:xfrm>
                <a:off x="5280" y="2625"/>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7" name="Rectangle 266"/>
              <p:cNvSpPr>
                <a:spLocks noChangeArrowheads="1"/>
              </p:cNvSpPr>
              <p:nvPr/>
            </p:nvSpPr>
            <p:spPr bwMode="auto">
              <a:xfrm>
                <a:off x="5275" y="263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18" name="Freeform 267"/>
              <p:cNvSpPr/>
              <p:nvPr/>
            </p:nvSpPr>
            <p:spPr bwMode="auto">
              <a:xfrm>
                <a:off x="5282" y="2635"/>
                <a:ext cx="2" cy="1"/>
              </a:xfrm>
              <a:custGeom>
                <a:avLst/>
                <a:gdLst>
                  <a:gd name="T0" fmla="*/ 2 w 2"/>
                  <a:gd name="T1" fmla="*/ 1 h 1"/>
                  <a:gd name="T2" fmla="*/ 2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1"/>
                    </a:ln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19" name="Freeform 268"/>
              <p:cNvSpPr/>
              <p:nvPr/>
            </p:nvSpPr>
            <p:spPr bwMode="auto">
              <a:xfrm>
                <a:off x="5283" y="262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0" name="Freeform 269"/>
              <p:cNvSpPr/>
              <p:nvPr/>
            </p:nvSpPr>
            <p:spPr bwMode="auto">
              <a:xfrm>
                <a:off x="5285" y="26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1" name="Freeform 270"/>
              <p:cNvSpPr/>
              <p:nvPr/>
            </p:nvSpPr>
            <p:spPr bwMode="auto">
              <a:xfrm>
                <a:off x="5261" y="2606"/>
                <a:ext cx="28" cy="19"/>
              </a:xfrm>
              <a:custGeom>
                <a:avLst/>
                <a:gdLst>
                  <a:gd name="T0" fmla="*/ 13 w 34"/>
                  <a:gd name="T1" fmla="*/ 5 h 23"/>
                  <a:gd name="T2" fmla="*/ 7 w 34"/>
                  <a:gd name="T3" fmla="*/ 9 h 23"/>
                  <a:gd name="T4" fmla="*/ 5 w 34"/>
                  <a:gd name="T5" fmla="*/ 11 h 23"/>
                  <a:gd name="T6" fmla="*/ 8 w 34"/>
                  <a:gd name="T7" fmla="*/ 10 h 23"/>
                  <a:gd name="T8" fmla="*/ 10 w 34"/>
                  <a:gd name="T9" fmla="*/ 11 h 23"/>
                  <a:gd name="T10" fmla="*/ 9 w 34"/>
                  <a:gd name="T11" fmla="*/ 13 h 23"/>
                  <a:gd name="T12" fmla="*/ 15 w 34"/>
                  <a:gd name="T13" fmla="*/ 12 h 23"/>
                  <a:gd name="T14" fmla="*/ 13 w 34"/>
                  <a:gd name="T15" fmla="*/ 13 h 23"/>
                  <a:gd name="T16" fmla="*/ 12 w 34"/>
                  <a:gd name="T17" fmla="*/ 15 h 23"/>
                  <a:gd name="T18" fmla="*/ 22 w 34"/>
                  <a:gd name="T19" fmla="*/ 11 h 23"/>
                  <a:gd name="T20" fmla="*/ 22 w 34"/>
                  <a:gd name="T21" fmla="*/ 12 h 23"/>
                  <a:gd name="T22" fmla="*/ 19 w 34"/>
                  <a:gd name="T23" fmla="*/ 14 h 23"/>
                  <a:gd name="T24" fmla="*/ 19 w 34"/>
                  <a:gd name="T25" fmla="*/ 16 h 23"/>
                  <a:gd name="T26" fmla="*/ 18 w 34"/>
                  <a:gd name="T27" fmla="*/ 18 h 23"/>
                  <a:gd name="T28" fmla="*/ 21 w 34"/>
                  <a:gd name="T29" fmla="*/ 18 h 23"/>
                  <a:gd name="T30" fmla="*/ 25 w 34"/>
                  <a:gd name="T31" fmla="*/ 18 h 23"/>
                  <a:gd name="T32" fmla="*/ 20 w 34"/>
                  <a:gd name="T33" fmla="*/ 19 h 23"/>
                  <a:gd name="T34" fmla="*/ 22 w 34"/>
                  <a:gd name="T35" fmla="*/ 20 h 23"/>
                  <a:gd name="T36" fmla="*/ 21 w 34"/>
                  <a:gd name="T37" fmla="*/ 23 h 23"/>
                  <a:gd name="T38" fmla="*/ 22 w 34"/>
                  <a:gd name="T39" fmla="*/ 21 h 23"/>
                  <a:gd name="T40" fmla="*/ 19 w 34"/>
                  <a:gd name="T41" fmla="*/ 21 h 23"/>
                  <a:gd name="T42" fmla="*/ 31 w 34"/>
                  <a:gd name="T43" fmla="*/ 19 h 23"/>
                  <a:gd name="T44" fmla="*/ 32 w 34"/>
                  <a:gd name="T45" fmla="*/ 18 h 23"/>
                  <a:gd name="T46" fmla="*/ 30 w 34"/>
                  <a:gd name="T47" fmla="*/ 17 h 23"/>
                  <a:gd name="T48" fmla="*/ 32 w 34"/>
                  <a:gd name="T49" fmla="*/ 16 h 23"/>
                  <a:gd name="T50" fmla="*/ 32 w 34"/>
                  <a:gd name="T51" fmla="*/ 14 h 23"/>
                  <a:gd name="T52" fmla="*/ 28 w 34"/>
                  <a:gd name="T53" fmla="*/ 14 h 23"/>
                  <a:gd name="T54" fmla="*/ 30 w 34"/>
                  <a:gd name="T55" fmla="*/ 13 h 23"/>
                  <a:gd name="T56" fmla="*/ 29 w 34"/>
                  <a:gd name="T57" fmla="*/ 13 h 23"/>
                  <a:gd name="T58" fmla="*/ 28 w 34"/>
                  <a:gd name="T59" fmla="*/ 12 h 23"/>
                  <a:gd name="T60" fmla="*/ 25 w 34"/>
                  <a:gd name="T61" fmla="*/ 12 h 23"/>
                  <a:gd name="T62" fmla="*/ 29 w 34"/>
                  <a:gd name="T63" fmla="*/ 10 h 23"/>
                  <a:gd name="T64" fmla="*/ 29 w 34"/>
                  <a:gd name="T65" fmla="*/ 9 h 23"/>
                  <a:gd name="T66" fmla="*/ 24 w 34"/>
                  <a:gd name="T67" fmla="*/ 10 h 23"/>
                  <a:gd name="T68" fmla="*/ 21 w 34"/>
                  <a:gd name="T69" fmla="*/ 9 h 23"/>
                  <a:gd name="T70" fmla="*/ 18 w 34"/>
                  <a:gd name="T71" fmla="*/ 9 h 23"/>
                  <a:gd name="T72" fmla="*/ 19 w 34"/>
                  <a:gd name="T73" fmla="*/ 8 h 23"/>
                  <a:gd name="T74" fmla="*/ 17 w 34"/>
                  <a:gd name="T75" fmla="*/ 6 h 23"/>
                  <a:gd name="T76" fmla="*/ 12 w 34"/>
                  <a:gd name="T77" fmla="*/ 10 h 23"/>
                  <a:gd name="T78" fmla="*/ 20 w 34"/>
                  <a:gd name="T7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3">
                    <a:moveTo>
                      <a:pt x="19" y="2"/>
                    </a:moveTo>
                    <a:cubicBezTo>
                      <a:pt x="17" y="3"/>
                      <a:pt x="16" y="3"/>
                      <a:pt x="13" y="5"/>
                    </a:cubicBezTo>
                    <a:cubicBezTo>
                      <a:pt x="15" y="4"/>
                      <a:pt x="15" y="4"/>
                      <a:pt x="15" y="4"/>
                    </a:cubicBezTo>
                    <a:cubicBezTo>
                      <a:pt x="14" y="4"/>
                      <a:pt x="10" y="6"/>
                      <a:pt x="7" y="9"/>
                    </a:cubicBezTo>
                    <a:cubicBezTo>
                      <a:pt x="9" y="7"/>
                      <a:pt x="9" y="7"/>
                      <a:pt x="9" y="7"/>
                    </a:cubicBezTo>
                    <a:cubicBezTo>
                      <a:pt x="12" y="6"/>
                      <a:pt x="6" y="10"/>
                      <a:pt x="5" y="11"/>
                    </a:cubicBezTo>
                    <a:cubicBezTo>
                      <a:pt x="6" y="11"/>
                      <a:pt x="13" y="6"/>
                      <a:pt x="12" y="7"/>
                    </a:cubicBezTo>
                    <a:cubicBezTo>
                      <a:pt x="12" y="7"/>
                      <a:pt x="10" y="9"/>
                      <a:pt x="8" y="10"/>
                    </a:cubicBezTo>
                    <a:cubicBezTo>
                      <a:pt x="8" y="10"/>
                      <a:pt x="14" y="7"/>
                      <a:pt x="15" y="6"/>
                    </a:cubicBezTo>
                    <a:cubicBezTo>
                      <a:pt x="0" y="16"/>
                      <a:pt x="19" y="5"/>
                      <a:pt x="10" y="11"/>
                    </a:cubicBezTo>
                    <a:cubicBezTo>
                      <a:pt x="11" y="11"/>
                      <a:pt x="10" y="12"/>
                      <a:pt x="14" y="10"/>
                    </a:cubicBezTo>
                    <a:cubicBezTo>
                      <a:pt x="10" y="12"/>
                      <a:pt x="13" y="11"/>
                      <a:pt x="9" y="13"/>
                    </a:cubicBezTo>
                    <a:cubicBezTo>
                      <a:pt x="18" y="8"/>
                      <a:pt x="5" y="16"/>
                      <a:pt x="17" y="10"/>
                    </a:cubicBezTo>
                    <a:cubicBezTo>
                      <a:pt x="14" y="12"/>
                      <a:pt x="18" y="10"/>
                      <a:pt x="15" y="12"/>
                    </a:cubicBezTo>
                    <a:cubicBezTo>
                      <a:pt x="14" y="12"/>
                      <a:pt x="14" y="12"/>
                      <a:pt x="14" y="12"/>
                    </a:cubicBezTo>
                    <a:cubicBezTo>
                      <a:pt x="11" y="14"/>
                      <a:pt x="19" y="10"/>
                      <a:pt x="13" y="13"/>
                    </a:cubicBezTo>
                    <a:cubicBezTo>
                      <a:pt x="13" y="14"/>
                      <a:pt x="17" y="12"/>
                      <a:pt x="20" y="11"/>
                    </a:cubicBezTo>
                    <a:cubicBezTo>
                      <a:pt x="19" y="12"/>
                      <a:pt x="17" y="12"/>
                      <a:pt x="12" y="15"/>
                    </a:cubicBezTo>
                    <a:cubicBezTo>
                      <a:pt x="18" y="12"/>
                      <a:pt x="15" y="14"/>
                      <a:pt x="18" y="13"/>
                    </a:cubicBezTo>
                    <a:cubicBezTo>
                      <a:pt x="19" y="13"/>
                      <a:pt x="20" y="12"/>
                      <a:pt x="22" y="11"/>
                    </a:cubicBezTo>
                    <a:cubicBezTo>
                      <a:pt x="21" y="12"/>
                      <a:pt x="26" y="10"/>
                      <a:pt x="28" y="10"/>
                    </a:cubicBezTo>
                    <a:cubicBezTo>
                      <a:pt x="21" y="13"/>
                      <a:pt x="27" y="10"/>
                      <a:pt x="22" y="12"/>
                    </a:cubicBezTo>
                    <a:cubicBezTo>
                      <a:pt x="19" y="13"/>
                      <a:pt x="19" y="13"/>
                      <a:pt x="15" y="14"/>
                    </a:cubicBezTo>
                    <a:cubicBezTo>
                      <a:pt x="15" y="15"/>
                      <a:pt x="16" y="15"/>
                      <a:pt x="19" y="14"/>
                    </a:cubicBezTo>
                    <a:cubicBezTo>
                      <a:pt x="18" y="15"/>
                      <a:pt x="16" y="15"/>
                      <a:pt x="15" y="16"/>
                    </a:cubicBezTo>
                    <a:cubicBezTo>
                      <a:pt x="13" y="17"/>
                      <a:pt x="22" y="14"/>
                      <a:pt x="19" y="16"/>
                    </a:cubicBezTo>
                    <a:cubicBezTo>
                      <a:pt x="16" y="17"/>
                      <a:pt x="16" y="17"/>
                      <a:pt x="16" y="17"/>
                    </a:cubicBezTo>
                    <a:cubicBezTo>
                      <a:pt x="21" y="15"/>
                      <a:pt x="15" y="18"/>
                      <a:pt x="18" y="18"/>
                    </a:cubicBezTo>
                    <a:cubicBezTo>
                      <a:pt x="22" y="16"/>
                      <a:pt x="22" y="16"/>
                      <a:pt x="22" y="16"/>
                    </a:cubicBezTo>
                    <a:cubicBezTo>
                      <a:pt x="13" y="19"/>
                      <a:pt x="27" y="16"/>
                      <a:pt x="21" y="18"/>
                    </a:cubicBezTo>
                    <a:cubicBezTo>
                      <a:pt x="26" y="16"/>
                      <a:pt x="29" y="16"/>
                      <a:pt x="30" y="17"/>
                    </a:cubicBezTo>
                    <a:cubicBezTo>
                      <a:pt x="25" y="18"/>
                      <a:pt x="25" y="18"/>
                      <a:pt x="25" y="18"/>
                    </a:cubicBezTo>
                    <a:cubicBezTo>
                      <a:pt x="28" y="17"/>
                      <a:pt x="19" y="19"/>
                      <a:pt x="16" y="19"/>
                    </a:cubicBezTo>
                    <a:cubicBezTo>
                      <a:pt x="19" y="19"/>
                      <a:pt x="16" y="20"/>
                      <a:pt x="20" y="19"/>
                    </a:cubicBezTo>
                    <a:cubicBezTo>
                      <a:pt x="16" y="20"/>
                      <a:pt x="16" y="20"/>
                      <a:pt x="16" y="20"/>
                    </a:cubicBezTo>
                    <a:cubicBezTo>
                      <a:pt x="15" y="21"/>
                      <a:pt x="26" y="18"/>
                      <a:pt x="22" y="20"/>
                    </a:cubicBezTo>
                    <a:cubicBezTo>
                      <a:pt x="18" y="20"/>
                      <a:pt x="18" y="20"/>
                      <a:pt x="18" y="20"/>
                    </a:cubicBezTo>
                    <a:cubicBezTo>
                      <a:pt x="19" y="21"/>
                      <a:pt x="13" y="23"/>
                      <a:pt x="21" y="23"/>
                    </a:cubicBezTo>
                    <a:cubicBezTo>
                      <a:pt x="23" y="23"/>
                      <a:pt x="29" y="21"/>
                      <a:pt x="32" y="21"/>
                    </a:cubicBezTo>
                    <a:cubicBezTo>
                      <a:pt x="29" y="21"/>
                      <a:pt x="25" y="21"/>
                      <a:pt x="22" y="21"/>
                    </a:cubicBezTo>
                    <a:cubicBezTo>
                      <a:pt x="27" y="20"/>
                      <a:pt x="27" y="20"/>
                      <a:pt x="27" y="20"/>
                    </a:cubicBezTo>
                    <a:cubicBezTo>
                      <a:pt x="24" y="21"/>
                      <a:pt x="22" y="21"/>
                      <a:pt x="19" y="21"/>
                    </a:cubicBezTo>
                    <a:cubicBezTo>
                      <a:pt x="16" y="22"/>
                      <a:pt x="23" y="20"/>
                      <a:pt x="20" y="21"/>
                    </a:cubicBezTo>
                    <a:cubicBezTo>
                      <a:pt x="26" y="20"/>
                      <a:pt x="26" y="20"/>
                      <a:pt x="31" y="19"/>
                    </a:cubicBezTo>
                    <a:cubicBezTo>
                      <a:pt x="28" y="19"/>
                      <a:pt x="28" y="19"/>
                      <a:pt x="28" y="19"/>
                    </a:cubicBezTo>
                    <a:cubicBezTo>
                      <a:pt x="30" y="19"/>
                      <a:pt x="30" y="19"/>
                      <a:pt x="32" y="18"/>
                    </a:cubicBezTo>
                    <a:cubicBezTo>
                      <a:pt x="25" y="19"/>
                      <a:pt x="34" y="17"/>
                      <a:pt x="31" y="17"/>
                    </a:cubicBezTo>
                    <a:cubicBezTo>
                      <a:pt x="30" y="17"/>
                      <a:pt x="30" y="17"/>
                      <a:pt x="30" y="17"/>
                    </a:cubicBezTo>
                    <a:cubicBezTo>
                      <a:pt x="27" y="18"/>
                      <a:pt x="28" y="18"/>
                      <a:pt x="27" y="18"/>
                    </a:cubicBezTo>
                    <a:cubicBezTo>
                      <a:pt x="31" y="17"/>
                      <a:pt x="30" y="17"/>
                      <a:pt x="32" y="16"/>
                    </a:cubicBezTo>
                    <a:cubicBezTo>
                      <a:pt x="30" y="16"/>
                      <a:pt x="24" y="17"/>
                      <a:pt x="24" y="17"/>
                    </a:cubicBezTo>
                    <a:cubicBezTo>
                      <a:pt x="30" y="15"/>
                      <a:pt x="27" y="15"/>
                      <a:pt x="32" y="14"/>
                    </a:cubicBezTo>
                    <a:cubicBezTo>
                      <a:pt x="26" y="15"/>
                      <a:pt x="29" y="14"/>
                      <a:pt x="26" y="15"/>
                    </a:cubicBezTo>
                    <a:cubicBezTo>
                      <a:pt x="25" y="15"/>
                      <a:pt x="26" y="14"/>
                      <a:pt x="28" y="14"/>
                    </a:cubicBezTo>
                    <a:cubicBezTo>
                      <a:pt x="29" y="13"/>
                      <a:pt x="29" y="13"/>
                      <a:pt x="29" y="13"/>
                    </a:cubicBezTo>
                    <a:cubicBezTo>
                      <a:pt x="30" y="13"/>
                      <a:pt x="30" y="13"/>
                      <a:pt x="30" y="13"/>
                    </a:cubicBezTo>
                    <a:cubicBezTo>
                      <a:pt x="31" y="13"/>
                      <a:pt x="31" y="13"/>
                      <a:pt x="31" y="13"/>
                    </a:cubicBezTo>
                    <a:cubicBezTo>
                      <a:pt x="31" y="13"/>
                      <a:pt x="27" y="14"/>
                      <a:pt x="29" y="13"/>
                    </a:cubicBezTo>
                    <a:cubicBezTo>
                      <a:pt x="31" y="12"/>
                      <a:pt x="31" y="12"/>
                      <a:pt x="32" y="12"/>
                    </a:cubicBezTo>
                    <a:cubicBezTo>
                      <a:pt x="32" y="12"/>
                      <a:pt x="23" y="14"/>
                      <a:pt x="28" y="12"/>
                    </a:cubicBezTo>
                    <a:cubicBezTo>
                      <a:pt x="25" y="13"/>
                      <a:pt x="25" y="12"/>
                      <a:pt x="19" y="15"/>
                    </a:cubicBezTo>
                    <a:cubicBezTo>
                      <a:pt x="21" y="14"/>
                      <a:pt x="26" y="12"/>
                      <a:pt x="25" y="12"/>
                    </a:cubicBezTo>
                    <a:cubicBezTo>
                      <a:pt x="20" y="14"/>
                      <a:pt x="26" y="11"/>
                      <a:pt x="23" y="12"/>
                    </a:cubicBezTo>
                    <a:cubicBezTo>
                      <a:pt x="28" y="10"/>
                      <a:pt x="25" y="11"/>
                      <a:pt x="29" y="10"/>
                    </a:cubicBezTo>
                    <a:cubicBezTo>
                      <a:pt x="31" y="9"/>
                      <a:pt x="25" y="11"/>
                      <a:pt x="25" y="10"/>
                    </a:cubicBezTo>
                    <a:cubicBezTo>
                      <a:pt x="29" y="9"/>
                      <a:pt x="29" y="9"/>
                      <a:pt x="29" y="9"/>
                    </a:cubicBezTo>
                    <a:cubicBezTo>
                      <a:pt x="27" y="9"/>
                      <a:pt x="23" y="10"/>
                      <a:pt x="27" y="9"/>
                    </a:cubicBezTo>
                    <a:cubicBezTo>
                      <a:pt x="24" y="10"/>
                      <a:pt x="24" y="10"/>
                      <a:pt x="24" y="10"/>
                    </a:cubicBezTo>
                    <a:cubicBezTo>
                      <a:pt x="25" y="9"/>
                      <a:pt x="24" y="9"/>
                      <a:pt x="28" y="7"/>
                    </a:cubicBezTo>
                    <a:cubicBezTo>
                      <a:pt x="21" y="9"/>
                      <a:pt x="21" y="9"/>
                      <a:pt x="21" y="9"/>
                    </a:cubicBezTo>
                    <a:cubicBezTo>
                      <a:pt x="28" y="6"/>
                      <a:pt x="22" y="8"/>
                      <a:pt x="16" y="10"/>
                    </a:cubicBezTo>
                    <a:cubicBezTo>
                      <a:pt x="16" y="10"/>
                      <a:pt x="17" y="9"/>
                      <a:pt x="18" y="9"/>
                    </a:cubicBezTo>
                    <a:cubicBezTo>
                      <a:pt x="21" y="8"/>
                      <a:pt x="21" y="8"/>
                      <a:pt x="21" y="8"/>
                    </a:cubicBezTo>
                    <a:cubicBezTo>
                      <a:pt x="21" y="7"/>
                      <a:pt x="24" y="5"/>
                      <a:pt x="19" y="8"/>
                    </a:cubicBezTo>
                    <a:cubicBezTo>
                      <a:pt x="17" y="8"/>
                      <a:pt x="22" y="6"/>
                      <a:pt x="23" y="5"/>
                    </a:cubicBezTo>
                    <a:cubicBezTo>
                      <a:pt x="16" y="8"/>
                      <a:pt x="27" y="1"/>
                      <a:pt x="17" y="6"/>
                    </a:cubicBezTo>
                    <a:cubicBezTo>
                      <a:pt x="17" y="7"/>
                      <a:pt x="15" y="8"/>
                      <a:pt x="16" y="8"/>
                    </a:cubicBezTo>
                    <a:cubicBezTo>
                      <a:pt x="14" y="9"/>
                      <a:pt x="12" y="10"/>
                      <a:pt x="12" y="10"/>
                    </a:cubicBezTo>
                    <a:cubicBezTo>
                      <a:pt x="11" y="10"/>
                      <a:pt x="15" y="8"/>
                      <a:pt x="13" y="8"/>
                    </a:cubicBezTo>
                    <a:cubicBezTo>
                      <a:pt x="20" y="5"/>
                      <a:pt x="20" y="5"/>
                      <a:pt x="20" y="5"/>
                    </a:cubicBezTo>
                    <a:cubicBezTo>
                      <a:pt x="26" y="0"/>
                      <a:pt x="10" y="9"/>
                      <a:pt x="19"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2" name="Freeform 271"/>
              <p:cNvSpPr/>
              <p:nvPr/>
            </p:nvSpPr>
            <p:spPr bwMode="auto">
              <a:xfrm>
                <a:off x="5279" y="2611"/>
                <a:ext cx="2" cy="1"/>
              </a:xfrm>
              <a:custGeom>
                <a:avLst/>
                <a:gdLst>
                  <a:gd name="T0" fmla="*/ 0 w 3"/>
                  <a:gd name="T1" fmla="*/ 2 h 2"/>
                  <a:gd name="T2" fmla="*/ 3 w 3"/>
                  <a:gd name="T3" fmla="*/ 0 h 2"/>
                  <a:gd name="T4" fmla="*/ 0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3" y="0"/>
                      <a:pt x="3" y="0"/>
                      <a:pt x="3" y="0"/>
                    </a:cubicBezTo>
                    <a:cubicBezTo>
                      <a:pt x="0" y="1"/>
                      <a:pt x="0" y="1"/>
                      <a:pt x="0" y="1"/>
                    </a:cubicBezTo>
                    <a:cubicBezTo>
                      <a:pt x="1" y="1"/>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3" name="Rectangle 272"/>
              <p:cNvSpPr>
                <a:spLocks noChangeArrowheads="1"/>
              </p:cNvSpPr>
              <p:nvPr/>
            </p:nvSpPr>
            <p:spPr bwMode="auto">
              <a:xfrm>
                <a:off x="5278" y="261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24" name="Freeform 273"/>
              <p:cNvSpPr/>
              <p:nvPr/>
            </p:nvSpPr>
            <p:spPr bwMode="auto">
              <a:xfrm>
                <a:off x="5274" y="2607"/>
                <a:ext cx="2" cy="1"/>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1"/>
                      <a:pt x="2" y="0"/>
                      <a:pt x="1" y="1"/>
                    </a:cubicBezTo>
                    <a:cubicBezTo>
                      <a:pt x="0" y="1"/>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5" name="Freeform 274"/>
              <p:cNvSpPr/>
              <p:nvPr/>
            </p:nvSpPr>
            <p:spPr bwMode="auto">
              <a:xfrm>
                <a:off x="5272" y="2608"/>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6" name="Freeform 275"/>
              <p:cNvSpPr/>
              <p:nvPr/>
            </p:nvSpPr>
            <p:spPr bwMode="auto">
              <a:xfrm>
                <a:off x="5258" y="2604"/>
                <a:ext cx="18" cy="12"/>
              </a:xfrm>
              <a:custGeom>
                <a:avLst/>
                <a:gdLst>
                  <a:gd name="T0" fmla="*/ 8 w 22"/>
                  <a:gd name="T1" fmla="*/ 2 h 14"/>
                  <a:gd name="T2" fmla="*/ 5 w 22"/>
                  <a:gd name="T3" fmla="*/ 5 h 14"/>
                  <a:gd name="T4" fmla="*/ 7 w 22"/>
                  <a:gd name="T5" fmla="*/ 2 h 14"/>
                  <a:gd name="T6" fmla="*/ 1 w 22"/>
                  <a:gd name="T7" fmla="*/ 7 h 14"/>
                  <a:gd name="T8" fmla="*/ 7 w 22"/>
                  <a:gd name="T9" fmla="*/ 7 h 14"/>
                  <a:gd name="T10" fmla="*/ 5 w 22"/>
                  <a:gd name="T11" fmla="*/ 9 h 14"/>
                  <a:gd name="T12" fmla="*/ 10 w 22"/>
                  <a:gd name="T13" fmla="*/ 7 h 14"/>
                  <a:gd name="T14" fmla="*/ 5 w 22"/>
                  <a:gd name="T15" fmla="*/ 11 h 14"/>
                  <a:gd name="T16" fmla="*/ 8 w 22"/>
                  <a:gd name="T17" fmla="*/ 10 h 14"/>
                  <a:gd name="T18" fmla="*/ 10 w 22"/>
                  <a:gd name="T19" fmla="*/ 8 h 14"/>
                  <a:gd name="T20" fmla="*/ 9 w 22"/>
                  <a:gd name="T21" fmla="*/ 9 h 14"/>
                  <a:gd name="T22" fmla="*/ 10 w 22"/>
                  <a:gd name="T23" fmla="*/ 8 h 14"/>
                  <a:gd name="T24" fmla="*/ 10 w 22"/>
                  <a:gd name="T25" fmla="*/ 9 h 14"/>
                  <a:gd name="T26" fmla="*/ 9 w 22"/>
                  <a:gd name="T27" fmla="*/ 9 h 14"/>
                  <a:gd name="T28" fmla="*/ 11 w 22"/>
                  <a:gd name="T29" fmla="*/ 9 h 14"/>
                  <a:gd name="T30" fmla="*/ 8 w 22"/>
                  <a:gd name="T31" fmla="*/ 11 h 14"/>
                  <a:gd name="T32" fmla="*/ 14 w 22"/>
                  <a:gd name="T33" fmla="*/ 9 h 14"/>
                  <a:gd name="T34" fmla="*/ 17 w 22"/>
                  <a:gd name="T35" fmla="*/ 6 h 14"/>
                  <a:gd name="T36" fmla="*/ 14 w 22"/>
                  <a:gd name="T37" fmla="*/ 7 h 14"/>
                  <a:gd name="T38" fmla="*/ 14 w 22"/>
                  <a:gd name="T39" fmla="*/ 7 h 14"/>
                  <a:gd name="T40" fmla="*/ 12 w 22"/>
                  <a:gd name="T41" fmla="*/ 8 h 14"/>
                  <a:gd name="T42" fmla="*/ 17 w 22"/>
                  <a:gd name="T43" fmla="*/ 5 h 14"/>
                  <a:gd name="T44" fmla="*/ 19 w 22"/>
                  <a:gd name="T45" fmla="*/ 2 h 14"/>
                  <a:gd name="T46" fmla="*/ 19 w 22"/>
                  <a:gd name="T47" fmla="*/ 1 h 14"/>
                  <a:gd name="T48" fmla="*/ 18 w 22"/>
                  <a:gd name="T49" fmla="*/ 2 h 14"/>
                  <a:gd name="T50" fmla="*/ 16 w 22"/>
                  <a:gd name="T51" fmla="*/ 4 h 14"/>
                  <a:gd name="T52" fmla="*/ 10 w 22"/>
                  <a:gd name="T53" fmla="*/ 8 h 14"/>
                  <a:gd name="T54" fmla="*/ 10 w 22"/>
                  <a:gd name="T55" fmla="*/ 7 h 14"/>
                  <a:gd name="T56" fmla="*/ 14 w 22"/>
                  <a:gd name="T57" fmla="*/ 4 h 14"/>
                  <a:gd name="T58" fmla="*/ 12 w 22"/>
                  <a:gd name="T59" fmla="*/ 6 h 14"/>
                  <a:gd name="T60" fmla="*/ 17 w 22"/>
                  <a:gd name="T61" fmla="*/ 2 h 14"/>
                  <a:gd name="T62" fmla="*/ 12 w 22"/>
                  <a:gd name="T63" fmla="*/ 5 h 14"/>
                  <a:gd name="T64" fmla="*/ 11 w 22"/>
                  <a:gd name="T65" fmla="*/ 4 h 14"/>
                  <a:gd name="T66" fmla="*/ 13 w 22"/>
                  <a:gd name="T67" fmla="*/ 2 h 14"/>
                  <a:gd name="T68" fmla="*/ 10 w 22"/>
                  <a:gd name="T69" fmla="*/ 4 h 14"/>
                  <a:gd name="T70" fmla="*/ 11 w 22"/>
                  <a:gd name="T71" fmla="*/ 2 h 14"/>
                  <a:gd name="T72" fmla="*/ 9 w 22"/>
                  <a:gd name="T73" fmla="*/ 4 h 14"/>
                  <a:gd name="T74" fmla="*/ 8 w 22"/>
                  <a:gd name="T75" fmla="*/ 3 h 14"/>
                  <a:gd name="T76" fmla="*/ 8 w 22"/>
                  <a:gd name="T77" fmla="*/ 3 h 14"/>
                  <a:gd name="T78" fmla="*/ 3 w 22"/>
                  <a:gd name="T79" fmla="*/ 7 h 14"/>
                  <a:gd name="T80" fmla="*/ 8 w 22"/>
                  <a:gd name="T8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 h="14">
                    <a:moveTo>
                      <a:pt x="8" y="2"/>
                    </a:moveTo>
                    <a:cubicBezTo>
                      <a:pt x="5" y="5"/>
                      <a:pt x="5" y="5"/>
                      <a:pt x="5" y="5"/>
                    </a:cubicBezTo>
                    <a:cubicBezTo>
                      <a:pt x="6" y="3"/>
                      <a:pt x="4" y="5"/>
                      <a:pt x="7" y="2"/>
                    </a:cubicBezTo>
                    <a:cubicBezTo>
                      <a:pt x="3" y="6"/>
                      <a:pt x="6" y="2"/>
                      <a:pt x="1" y="7"/>
                    </a:cubicBezTo>
                    <a:cubicBezTo>
                      <a:pt x="3" y="6"/>
                      <a:pt x="1" y="11"/>
                      <a:pt x="7" y="7"/>
                    </a:cubicBezTo>
                    <a:cubicBezTo>
                      <a:pt x="5" y="9"/>
                      <a:pt x="5" y="9"/>
                      <a:pt x="5" y="9"/>
                    </a:cubicBezTo>
                    <a:cubicBezTo>
                      <a:pt x="10" y="6"/>
                      <a:pt x="0" y="14"/>
                      <a:pt x="10" y="7"/>
                    </a:cubicBezTo>
                    <a:cubicBezTo>
                      <a:pt x="5" y="11"/>
                      <a:pt x="5" y="11"/>
                      <a:pt x="5" y="11"/>
                    </a:cubicBezTo>
                    <a:cubicBezTo>
                      <a:pt x="4" y="12"/>
                      <a:pt x="13" y="6"/>
                      <a:pt x="8" y="10"/>
                    </a:cubicBezTo>
                    <a:cubicBezTo>
                      <a:pt x="10" y="8"/>
                      <a:pt x="10" y="8"/>
                      <a:pt x="10" y="8"/>
                    </a:cubicBezTo>
                    <a:cubicBezTo>
                      <a:pt x="9" y="9"/>
                      <a:pt x="9" y="9"/>
                      <a:pt x="9" y="9"/>
                    </a:cubicBezTo>
                    <a:cubicBezTo>
                      <a:pt x="10" y="8"/>
                      <a:pt x="10" y="8"/>
                      <a:pt x="10" y="8"/>
                    </a:cubicBezTo>
                    <a:cubicBezTo>
                      <a:pt x="12" y="7"/>
                      <a:pt x="12" y="7"/>
                      <a:pt x="10" y="9"/>
                    </a:cubicBezTo>
                    <a:cubicBezTo>
                      <a:pt x="9" y="10"/>
                      <a:pt x="10" y="9"/>
                      <a:pt x="9" y="9"/>
                    </a:cubicBezTo>
                    <a:cubicBezTo>
                      <a:pt x="8" y="11"/>
                      <a:pt x="11" y="8"/>
                      <a:pt x="11" y="9"/>
                    </a:cubicBezTo>
                    <a:cubicBezTo>
                      <a:pt x="10" y="10"/>
                      <a:pt x="9" y="10"/>
                      <a:pt x="8" y="11"/>
                    </a:cubicBezTo>
                    <a:cubicBezTo>
                      <a:pt x="11" y="10"/>
                      <a:pt x="5" y="14"/>
                      <a:pt x="14" y="9"/>
                    </a:cubicBezTo>
                    <a:cubicBezTo>
                      <a:pt x="15" y="8"/>
                      <a:pt x="16" y="7"/>
                      <a:pt x="17" y="6"/>
                    </a:cubicBezTo>
                    <a:cubicBezTo>
                      <a:pt x="19" y="4"/>
                      <a:pt x="16" y="6"/>
                      <a:pt x="14" y="7"/>
                    </a:cubicBezTo>
                    <a:cubicBezTo>
                      <a:pt x="14" y="7"/>
                      <a:pt x="14" y="7"/>
                      <a:pt x="14" y="7"/>
                    </a:cubicBezTo>
                    <a:cubicBezTo>
                      <a:pt x="6" y="13"/>
                      <a:pt x="15" y="6"/>
                      <a:pt x="12" y="8"/>
                    </a:cubicBezTo>
                    <a:cubicBezTo>
                      <a:pt x="15" y="6"/>
                      <a:pt x="15" y="6"/>
                      <a:pt x="17" y="5"/>
                    </a:cubicBezTo>
                    <a:cubicBezTo>
                      <a:pt x="22" y="0"/>
                      <a:pt x="12" y="7"/>
                      <a:pt x="19" y="2"/>
                    </a:cubicBezTo>
                    <a:cubicBezTo>
                      <a:pt x="19" y="1"/>
                      <a:pt x="19" y="1"/>
                      <a:pt x="19" y="1"/>
                    </a:cubicBezTo>
                    <a:cubicBezTo>
                      <a:pt x="20" y="1"/>
                      <a:pt x="18" y="2"/>
                      <a:pt x="18" y="2"/>
                    </a:cubicBezTo>
                    <a:cubicBezTo>
                      <a:pt x="16" y="4"/>
                      <a:pt x="16" y="4"/>
                      <a:pt x="16" y="4"/>
                    </a:cubicBezTo>
                    <a:cubicBezTo>
                      <a:pt x="15" y="4"/>
                      <a:pt x="12" y="7"/>
                      <a:pt x="10" y="8"/>
                    </a:cubicBezTo>
                    <a:cubicBezTo>
                      <a:pt x="13" y="5"/>
                      <a:pt x="8" y="9"/>
                      <a:pt x="10" y="7"/>
                    </a:cubicBezTo>
                    <a:cubicBezTo>
                      <a:pt x="13" y="5"/>
                      <a:pt x="13" y="6"/>
                      <a:pt x="14" y="4"/>
                    </a:cubicBezTo>
                    <a:cubicBezTo>
                      <a:pt x="12" y="6"/>
                      <a:pt x="12" y="6"/>
                      <a:pt x="12" y="6"/>
                    </a:cubicBezTo>
                    <a:cubicBezTo>
                      <a:pt x="12" y="6"/>
                      <a:pt x="15" y="3"/>
                      <a:pt x="17" y="2"/>
                    </a:cubicBezTo>
                    <a:cubicBezTo>
                      <a:pt x="15" y="3"/>
                      <a:pt x="15" y="3"/>
                      <a:pt x="12" y="5"/>
                    </a:cubicBezTo>
                    <a:cubicBezTo>
                      <a:pt x="16" y="2"/>
                      <a:pt x="14" y="2"/>
                      <a:pt x="11" y="4"/>
                    </a:cubicBezTo>
                    <a:cubicBezTo>
                      <a:pt x="11" y="4"/>
                      <a:pt x="14" y="1"/>
                      <a:pt x="13" y="2"/>
                    </a:cubicBezTo>
                    <a:cubicBezTo>
                      <a:pt x="14" y="1"/>
                      <a:pt x="12" y="2"/>
                      <a:pt x="10" y="4"/>
                    </a:cubicBezTo>
                    <a:cubicBezTo>
                      <a:pt x="8" y="6"/>
                      <a:pt x="9" y="4"/>
                      <a:pt x="11" y="2"/>
                    </a:cubicBezTo>
                    <a:cubicBezTo>
                      <a:pt x="9" y="4"/>
                      <a:pt x="9" y="4"/>
                      <a:pt x="9" y="4"/>
                    </a:cubicBezTo>
                    <a:cubicBezTo>
                      <a:pt x="5" y="7"/>
                      <a:pt x="11" y="1"/>
                      <a:pt x="8" y="3"/>
                    </a:cubicBezTo>
                    <a:cubicBezTo>
                      <a:pt x="8" y="3"/>
                      <a:pt x="8" y="3"/>
                      <a:pt x="8" y="3"/>
                    </a:cubicBezTo>
                    <a:cubicBezTo>
                      <a:pt x="8" y="3"/>
                      <a:pt x="2" y="8"/>
                      <a:pt x="3" y="7"/>
                    </a:cubicBezTo>
                    <a:cubicBezTo>
                      <a:pt x="6" y="4"/>
                      <a:pt x="6" y="5"/>
                      <a:pt x="8"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7" name="Freeform 276"/>
              <p:cNvSpPr/>
              <p:nvPr/>
            </p:nvSpPr>
            <p:spPr bwMode="auto">
              <a:xfrm>
                <a:off x="5257" y="2606"/>
                <a:ext cx="6" cy="5"/>
              </a:xfrm>
              <a:custGeom>
                <a:avLst/>
                <a:gdLst>
                  <a:gd name="T0" fmla="*/ 3 w 7"/>
                  <a:gd name="T1" fmla="*/ 3 h 6"/>
                  <a:gd name="T2" fmla="*/ 6 w 7"/>
                  <a:gd name="T3" fmla="*/ 1 h 6"/>
                  <a:gd name="T4" fmla="*/ 1 w 7"/>
                  <a:gd name="T5" fmla="*/ 5 h 6"/>
                  <a:gd name="T6" fmla="*/ 2 w 7"/>
                  <a:gd name="T7" fmla="*/ 5 h 6"/>
                  <a:gd name="T8" fmla="*/ 3 w 7"/>
                  <a:gd name="T9" fmla="*/ 3 h 6"/>
                </a:gdLst>
                <a:ahLst/>
                <a:cxnLst>
                  <a:cxn ang="0">
                    <a:pos x="T0" y="T1"/>
                  </a:cxn>
                  <a:cxn ang="0">
                    <a:pos x="T2" y="T3"/>
                  </a:cxn>
                  <a:cxn ang="0">
                    <a:pos x="T4" y="T5"/>
                  </a:cxn>
                  <a:cxn ang="0">
                    <a:pos x="T6" y="T7"/>
                  </a:cxn>
                  <a:cxn ang="0">
                    <a:pos x="T8" y="T9"/>
                  </a:cxn>
                </a:cxnLst>
                <a:rect l="0" t="0" r="r" b="b"/>
                <a:pathLst>
                  <a:path w="7" h="6">
                    <a:moveTo>
                      <a:pt x="3" y="3"/>
                    </a:moveTo>
                    <a:cubicBezTo>
                      <a:pt x="6" y="1"/>
                      <a:pt x="6" y="1"/>
                      <a:pt x="6" y="1"/>
                    </a:cubicBezTo>
                    <a:cubicBezTo>
                      <a:pt x="7" y="0"/>
                      <a:pt x="3" y="3"/>
                      <a:pt x="1" y="5"/>
                    </a:cubicBezTo>
                    <a:cubicBezTo>
                      <a:pt x="2" y="5"/>
                      <a:pt x="0" y="6"/>
                      <a:pt x="2" y="5"/>
                    </a:cubicBezTo>
                    <a:cubicBezTo>
                      <a:pt x="2" y="4"/>
                      <a:pt x="4"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8" name="Freeform 277"/>
              <p:cNvSpPr/>
              <p:nvPr/>
            </p:nvSpPr>
            <p:spPr bwMode="auto">
              <a:xfrm>
                <a:off x="5251" y="2603"/>
                <a:ext cx="13" cy="9"/>
              </a:xfrm>
              <a:custGeom>
                <a:avLst/>
                <a:gdLst>
                  <a:gd name="T0" fmla="*/ 7 w 15"/>
                  <a:gd name="T1" fmla="*/ 5 h 11"/>
                  <a:gd name="T2" fmla="*/ 5 w 15"/>
                  <a:gd name="T3" fmla="*/ 7 h 11"/>
                  <a:gd name="T4" fmla="*/ 5 w 15"/>
                  <a:gd name="T5" fmla="*/ 9 h 11"/>
                  <a:gd name="T6" fmla="*/ 10 w 15"/>
                  <a:gd name="T7" fmla="*/ 5 h 11"/>
                  <a:gd name="T8" fmla="*/ 7 w 15"/>
                  <a:gd name="T9" fmla="*/ 8 h 11"/>
                  <a:gd name="T10" fmla="*/ 11 w 15"/>
                  <a:gd name="T11" fmla="*/ 5 h 11"/>
                  <a:gd name="T12" fmla="*/ 10 w 15"/>
                  <a:gd name="T13" fmla="*/ 6 h 11"/>
                  <a:gd name="T14" fmla="*/ 11 w 15"/>
                  <a:gd name="T15" fmla="*/ 5 h 11"/>
                  <a:gd name="T16" fmla="*/ 10 w 15"/>
                  <a:gd name="T17" fmla="*/ 5 h 11"/>
                  <a:gd name="T18" fmla="*/ 13 w 15"/>
                  <a:gd name="T19" fmla="*/ 3 h 11"/>
                  <a:gd name="T20" fmla="*/ 8 w 15"/>
                  <a:gd name="T21" fmla="*/ 7 h 11"/>
                  <a:gd name="T22" fmla="*/ 12 w 15"/>
                  <a:gd name="T23" fmla="*/ 2 h 11"/>
                  <a:gd name="T24" fmla="*/ 13 w 15"/>
                  <a:gd name="T25" fmla="*/ 0 h 11"/>
                  <a:gd name="T26" fmla="*/ 11 w 15"/>
                  <a:gd name="T27" fmla="*/ 2 h 11"/>
                  <a:gd name="T28" fmla="*/ 8 w 15"/>
                  <a:gd name="T29" fmla="*/ 5 h 11"/>
                  <a:gd name="T30" fmla="*/ 12 w 15"/>
                  <a:gd name="T31" fmla="*/ 1 h 11"/>
                  <a:gd name="T32" fmla="*/ 9 w 15"/>
                  <a:gd name="T33" fmla="*/ 1 h 11"/>
                  <a:gd name="T34" fmla="*/ 4 w 15"/>
                  <a:gd name="T35" fmla="*/ 6 h 11"/>
                  <a:gd name="T36" fmla="*/ 8 w 15"/>
                  <a:gd name="T37" fmla="*/ 2 h 11"/>
                  <a:gd name="T38" fmla="*/ 9 w 15"/>
                  <a:gd name="T39" fmla="*/ 1 h 11"/>
                  <a:gd name="T40" fmla="*/ 2 w 15"/>
                  <a:gd name="T41" fmla="*/ 8 h 11"/>
                  <a:gd name="T42" fmla="*/ 7 w 15"/>
                  <a:gd name="T4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1">
                    <a:moveTo>
                      <a:pt x="7" y="5"/>
                    </a:moveTo>
                    <a:cubicBezTo>
                      <a:pt x="5" y="7"/>
                      <a:pt x="5" y="7"/>
                      <a:pt x="5" y="7"/>
                    </a:cubicBezTo>
                    <a:cubicBezTo>
                      <a:pt x="6" y="7"/>
                      <a:pt x="7" y="7"/>
                      <a:pt x="5" y="9"/>
                    </a:cubicBezTo>
                    <a:cubicBezTo>
                      <a:pt x="5" y="10"/>
                      <a:pt x="9" y="6"/>
                      <a:pt x="10" y="5"/>
                    </a:cubicBezTo>
                    <a:cubicBezTo>
                      <a:pt x="7" y="8"/>
                      <a:pt x="7" y="8"/>
                      <a:pt x="7" y="8"/>
                    </a:cubicBezTo>
                    <a:cubicBezTo>
                      <a:pt x="9" y="6"/>
                      <a:pt x="6" y="10"/>
                      <a:pt x="11" y="5"/>
                    </a:cubicBezTo>
                    <a:cubicBezTo>
                      <a:pt x="12" y="5"/>
                      <a:pt x="9" y="7"/>
                      <a:pt x="10" y="6"/>
                    </a:cubicBezTo>
                    <a:cubicBezTo>
                      <a:pt x="11" y="5"/>
                      <a:pt x="11" y="5"/>
                      <a:pt x="11" y="5"/>
                    </a:cubicBezTo>
                    <a:cubicBezTo>
                      <a:pt x="10" y="5"/>
                      <a:pt x="10" y="5"/>
                      <a:pt x="10" y="5"/>
                    </a:cubicBezTo>
                    <a:cubicBezTo>
                      <a:pt x="13" y="3"/>
                      <a:pt x="13" y="3"/>
                      <a:pt x="13" y="3"/>
                    </a:cubicBezTo>
                    <a:cubicBezTo>
                      <a:pt x="15" y="0"/>
                      <a:pt x="6" y="9"/>
                      <a:pt x="8" y="7"/>
                    </a:cubicBezTo>
                    <a:cubicBezTo>
                      <a:pt x="12" y="2"/>
                      <a:pt x="12" y="2"/>
                      <a:pt x="12" y="2"/>
                    </a:cubicBezTo>
                    <a:cubicBezTo>
                      <a:pt x="12" y="2"/>
                      <a:pt x="10" y="3"/>
                      <a:pt x="13" y="0"/>
                    </a:cubicBezTo>
                    <a:cubicBezTo>
                      <a:pt x="13" y="0"/>
                      <a:pt x="11" y="3"/>
                      <a:pt x="11" y="2"/>
                    </a:cubicBezTo>
                    <a:cubicBezTo>
                      <a:pt x="11" y="2"/>
                      <a:pt x="10" y="4"/>
                      <a:pt x="8" y="5"/>
                    </a:cubicBezTo>
                    <a:cubicBezTo>
                      <a:pt x="5" y="8"/>
                      <a:pt x="11" y="3"/>
                      <a:pt x="12" y="1"/>
                    </a:cubicBezTo>
                    <a:cubicBezTo>
                      <a:pt x="9" y="3"/>
                      <a:pt x="6" y="5"/>
                      <a:pt x="9" y="1"/>
                    </a:cubicBezTo>
                    <a:cubicBezTo>
                      <a:pt x="7" y="4"/>
                      <a:pt x="4" y="7"/>
                      <a:pt x="4" y="6"/>
                    </a:cubicBezTo>
                    <a:cubicBezTo>
                      <a:pt x="8" y="2"/>
                      <a:pt x="8" y="2"/>
                      <a:pt x="8" y="2"/>
                    </a:cubicBezTo>
                    <a:cubicBezTo>
                      <a:pt x="8" y="2"/>
                      <a:pt x="9" y="1"/>
                      <a:pt x="9" y="1"/>
                    </a:cubicBezTo>
                    <a:cubicBezTo>
                      <a:pt x="7" y="4"/>
                      <a:pt x="3" y="7"/>
                      <a:pt x="2" y="8"/>
                    </a:cubicBezTo>
                    <a:cubicBezTo>
                      <a:pt x="0" y="11"/>
                      <a:pt x="7" y="4"/>
                      <a:pt x="7" y="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29" name="Rectangle 278"/>
              <p:cNvSpPr>
                <a:spLocks noChangeArrowheads="1"/>
              </p:cNvSpPr>
              <p:nvPr/>
            </p:nvSpPr>
            <p:spPr bwMode="auto">
              <a:xfrm>
                <a:off x="5255" y="260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30" name="Freeform 279"/>
              <p:cNvSpPr/>
              <p:nvPr/>
            </p:nvSpPr>
            <p:spPr bwMode="auto">
              <a:xfrm>
                <a:off x="5294" y="3110"/>
                <a:ext cx="1" cy="3"/>
              </a:xfrm>
              <a:custGeom>
                <a:avLst/>
                <a:gdLst>
                  <a:gd name="T0" fmla="*/ 0 w 1"/>
                  <a:gd name="T1" fmla="*/ 3 h 3"/>
                  <a:gd name="T2" fmla="*/ 1 w 1"/>
                  <a:gd name="T3" fmla="*/ 3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3"/>
                    </a:lnTo>
                    <a:lnTo>
                      <a:pt x="0" y="0"/>
                    </a:ln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1" name="Freeform 280"/>
              <p:cNvSpPr/>
              <p:nvPr/>
            </p:nvSpPr>
            <p:spPr bwMode="auto">
              <a:xfrm>
                <a:off x="5294" y="3109"/>
                <a:ext cx="6" cy="13"/>
              </a:xfrm>
              <a:custGeom>
                <a:avLst/>
                <a:gdLst>
                  <a:gd name="T0" fmla="*/ 7 w 8"/>
                  <a:gd name="T1" fmla="*/ 15 h 15"/>
                  <a:gd name="T2" fmla="*/ 8 w 8"/>
                  <a:gd name="T3" fmla="*/ 13 h 15"/>
                  <a:gd name="T4" fmla="*/ 0 w 8"/>
                  <a:gd name="T5" fmla="*/ 0 h 15"/>
                  <a:gd name="T6" fmla="*/ 2 w 8"/>
                  <a:gd name="T7" fmla="*/ 9 h 15"/>
                  <a:gd name="T8" fmla="*/ 3 w 8"/>
                  <a:gd name="T9" fmla="*/ 6 h 15"/>
                  <a:gd name="T10" fmla="*/ 4 w 8"/>
                  <a:gd name="T11" fmla="*/ 12 h 15"/>
                  <a:gd name="T12" fmla="*/ 5 w 8"/>
                  <a:gd name="T13" fmla="*/ 10 h 15"/>
                  <a:gd name="T14" fmla="*/ 7 w 8"/>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5">
                    <a:moveTo>
                      <a:pt x="7" y="15"/>
                    </a:moveTo>
                    <a:cubicBezTo>
                      <a:pt x="8" y="13"/>
                      <a:pt x="8" y="13"/>
                      <a:pt x="8" y="13"/>
                    </a:cubicBezTo>
                    <a:cubicBezTo>
                      <a:pt x="3" y="4"/>
                      <a:pt x="5" y="6"/>
                      <a:pt x="0" y="0"/>
                    </a:cubicBezTo>
                    <a:cubicBezTo>
                      <a:pt x="1" y="2"/>
                      <a:pt x="1" y="5"/>
                      <a:pt x="2" y="9"/>
                    </a:cubicBezTo>
                    <a:cubicBezTo>
                      <a:pt x="3" y="9"/>
                      <a:pt x="2" y="5"/>
                      <a:pt x="3" y="6"/>
                    </a:cubicBezTo>
                    <a:cubicBezTo>
                      <a:pt x="4" y="8"/>
                      <a:pt x="3" y="8"/>
                      <a:pt x="4" y="12"/>
                    </a:cubicBezTo>
                    <a:cubicBezTo>
                      <a:pt x="6" y="15"/>
                      <a:pt x="4" y="10"/>
                      <a:pt x="5" y="10"/>
                    </a:cubicBezTo>
                    <a:lnTo>
                      <a:pt x="7" y="15"/>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2" name="Freeform 281"/>
              <p:cNvSpPr/>
              <p:nvPr/>
            </p:nvSpPr>
            <p:spPr bwMode="auto">
              <a:xfrm>
                <a:off x="5297" y="3113"/>
                <a:ext cx="2" cy="4"/>
              </a:xfrm>
              <a:custGeom>
                <a:avLst/>
                <a:gdLst>
                  <a:gd name="T0" fmla="*/ 0 w 2"/>
                  <a:gd name="T1" fmla="*/ 0 h 4"/>
                  <a:gd name="T2" fmla="*/ 2 w 2"/>
                  <a:gd name="T3" fmla="*/ 4 h 4"/>
                  <a:gd name="T4" fmla="*/ 0 w 2"/>
                  <a:gd name="T5" fmla="*/ 0 h 4"/>
                </a:gdLst>
                <a:ahLst/>
                <a:cxnLst>
                  <a:cxn ang="0">
                    <a:pos x="T0" y="T1"/>
                  </a:cxn>
                  <a:cxn ang="0">
                    <a:pos x="T2" y="T3"/>
                  </a:cxn>
                  <a:cxn ang="0">
                    <a:pos x="T4" y="T5"/>
                  </a:cxn>
                </a:cxnLst>
                <a:rect l="0" t="0" r="r" b="b"/>
                <a:pathLst>
                  <a:path w="2" h="4">
                    <a:moveTo>
                      <a:pt x="0" y="0"/>
                    </a:moveTo>
                    <a:cubicBezTo>
                      <a:pt x="2" y="4"/>
                      <a:pt x="2" y="4"/>
                      <a:pt x="2" y="4"/>
                    </a:cubicBezTo>
                    <a:cubicBezTo>
                      <a:pt x="1" y="3"/>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3" name="Freeform 282"/>
              <p:cNvSpPr/>
              <p:nvPr/>
            </p:nvSpPr>
            <p:spPr bwMode="auto">
              <a:xfrm>
                <a:off x="5297" y="3110"/>
                <a:ext cx="2" cy="5"/>
              </a:xfrm>
              <a:custGeom>
                <a:avLst/>
                <a:gdLst>
                  <a:gd name="T0" fmla="*/ 0 w 2"/>
                  <a:gd name="T1" fmla="*/ 2 h 6"/>
                  <a:gd name="T2" fmla="*/ 2 w 2"/>
                  <a:gd name="T3" fmla="*/ 6 h 6"/>
                  <a:gd name="T4" fmla="*/ 0 w 2"/>
                  <a:gd name="T5" fmla="*/ 0 h 6"/>
                  <a:gd name="T6" fmla="*/ 0 w 2"/>
                  <a:gd name="T7" fmla="*/ 2 h 6"/>
                </a:gdLst>
                <a:ahLst/>
                <a:cxnLst>
                  <a:cxn ang="0">
                    <a:pos x="T0" y="T1"/>
                  </a:cxn>
                  <a:cxn ang="0">
                    <a:pos x="T2" y="T3"/>
                  </a:cxn>
                  <a:cxn ang="0">
                    <a:pos x="T4" y="T5"/>
                  </a:cxn>
                  <a:cxn ang="0">
                    <a:pos x="T6" y="T7"/>
                  </a:cxn>
                </a:cxnLst>
                <a:rect l="0" t="0" r="r" b="b"/>
                <a:pathLst>
                  <a:path w="2" h="6">
                    <a:moveTo>
                      <a:pt x="0" y="2"/>
                    </a:moveTo>
                    <a:cubicBezTo>
                      <a:pt x="1" y="2"/>
                      <a:pt x="2" y="6"/>
                      <a:pt x="2" y="6"/>
                    </a:cubicBezTo>
                    <a:cubicBezTo>
                      <a:pt x="0" y="0"/>
                      <a:pt x="0" y="0"/>
                      <a:pt x="0" y="0"/>
                    </a:cubicBez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4" name="Freeform 283"/>
              <p:cNvSpPr/>
              <p:nvPr/>
            </p:nvSpPr>
            <p:spPr bwMode="auto">
              <a:xfrm>
                <a:off x="5299" y="3110"/>
                <a:ext cx="0"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5" name="Freeform 284"/>
              <p:cNvSpPr/>
              <p:nvPr/>
            </p:nvSpPr>
            <p:spPr bwMode="auto">
              <a:xfrm>
                <a:off x="5299" y="3109"/>
                <a:ext cx="4" cy="9"/>
              </a:xfrm>
              <a:custGeom>
                <a:avLst/>
                <a:gdLst>
                  <a:gd name="T0" fmla="*/ 1 w 5"/>
                  <a:gd name="T1" fmla="*/ 2 h 11"/>
                  <a:gd name="T2" fmla="*/ 1 w 5"/>
                  <a:gd name="T3" fmla="*/ 3 h 11"/>
                  <a:gd name="T4" fmla="*/ 1 w 5"/>
                  <a:gd name="T5" fmla="*/ 3 h 11"/>
                  <a:gd name="T6" fmla="*/ 3 w 5"/>
                  <a:gd name="T7" fmla="*/ 8 h 11"/>
                  <a:gd name="T8" fmla="*/ 2 w 5"/>
                  <a:gd name="T9" fmla="*/ 8 h 11"/>
                  <a:gd name="T10" fmla="*/ 4 w 5"/>
                  <a:gd name="T11" fmla="*/ 11 h 11"/>
                  <a:gd name="T12" fmla="*/ 1 w 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2"/>
                    </a:moveTo>
                    <a:cubicBezTo>
                      <a:pt x="0" y="0"/>
                      <a:pt x="1" y="2"/>
                      <a:pt x="1" y="3"/>
                    </a:cubicBezTo>
                    <a:cubicBezTo>
                      <a:pt x="1" y="3"/>
                      <a:pt x="1" y="3"/>
                      <a:pt x="1" y="3"/>
                    </a:cubicBezTo>
                    <a:cubicBezTo>
                      <a:pt x="2" y="5"/>
                      <a:pt x="4" y="9"/>
                      <a:pt x="3" y="8"/>
                    </a:cubicBezTo>
                    <a:cubicBezTo>
                      <a:pt x="3" y="9"/>
                      <a:pt x="1" y="5"/>
                      <a:pt x="2" y="8"/>
                    </a:cubicBezTo>
                    <a:cubicBezTo>
                      <a:pt x="4" y="11"/>
                      <a:pt x="4" y="11"/>
                      <a:pt x="4" y="11"/>
                    </a:cubicBezTo>
                    <a:cubicBezTo>
                      <a:pt x="5" y="10"/>
                      <a:pt x="2" y="4"/>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6" name="Freeform 285"/>
              <p:cNvSpPr/>
              <p:nvPr/>
            </p:nvSpPr>
            <p:spPr bwMode="auto">
              <a:xfrm>
                <a:off x="5299" y="3111"/>
                <a:ext cx="0" cy="2"/>
              </a:xfrm>
              <a:custGeom>
                <a:avLst/>
                <a:gdLst>
                  <a:gd name="T0" fmla="*/ 0 h 2"/>
                  <a:gd name="T1" fmla="*/ 1 h 2"/>
                  <a:gd name="T2" fmla="*/ 0 h 2"/>
                </a:gdLst>
                <a:ahLst/>
                <a:cxnLst>
                  <a:cxn ang="0">
                    <a:pos x="0" y="T0"/>
                  </a:cxn>
                  <a:cxn ang="0">
                    <a:pos x="0" y="T1"/>
                  </a:cxn>
                  <a:cxn ang="0">
                    <a:pos x="0" y="T2"/>
                  </a:cxn>
                </a:cxnLst>
                <a:rect l="0" t="0" r="r" b="b"/>
                <a:pathLst>
                  <a:path h="2">
                    <a:moveTo>
                      <a:pt x="0" y="0"/>
                    </a:moveTo>
                    <a:cubicBezTo>
                      <a:pt x="0" y="1"/>
                      <a:pt x="0" y="1"/>
                      <a:pt x="0" y="1"/>
                    </a:cubicBezTo>
                    <a:cubicBezTo>
                      <a:pt x="0" y="2"/>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7" name="Freeform 286"/>
              <p:cNvSpPr/>
              <p:nvPr/>
            </p:nvSpPr>
            <p:spPr bwMode="auto">
              <a:xfrm>
                <a:off x="5298" y="3112"/>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8" name="Freeform 287"/>
              <p:cNvSpPr/>
              <p:nvPr/>
            </p:nvSpPr>
            <p:spPr bwMode="auto">
              <a:xfrm>
                <a:off x="5299" y="3109"/>
                <a:ext cx="7" cy="9"/>
              </a:xfrm>
              <a:custGeom>
                <a:avLst/>
                <a:gdLst>
                  <a:gd name="T0" fmla="*/ 2 w 8"/>
                  <a:gd name="T1" fmla="*/ 0 h 11"/>
                  <a:gd name="T2" fmla="*/ 3 w 8"/>
                  <a:gd name="T3" fmla="*/ 4 h 11"/>
                  <a:gd name="T4" fmla="*/ 8 w 8"/>
                  <a:gd name="T5" fmla="*/ 11 h 11"/>
                  <a:gd name="T6" fmla="*/ 8 w 8"/>
                  <a:gd name="T7" fmla="*/ 8 h 11"/>
                  <a:gd name="T8" fmla="*/ 2 w 8"/>
                  <a:gd name="T9" fmla="*/ 0 h 11"/>
                </a:gdLst>
                <a:ahLst/>
                <a:cxnLst>
                  <a:cxn ang="0">
                    <a:pos x="T0" y="T1"/>
                  </a:cxn>
                  <a:cxn ang="0">
                    <a:pos x="T2" y="T3"/>
                  </a:cxn>
                  <a:cxn ang="0">
                    <a:pos x="T4" y="T5"/>
                  </a:cxn>
                  <a:cxn ang="0">
                    <a:pos x="T6" y="T7"/>
                  </a:cxn>
                  <a:cxn ang="0">
                    <a:pos x="T8" y="T9"/>
                  </a:cxn>
                </a:cxnLst>
                <a:rect l="0" t="0" r="r" b="b"/>
                <a:pathLst>
                  <a:path w="8" h="11">
                    <a:moveTo>
                      <a:pt x="2" y="0"/>
                    </a:moveTo>
                    <a:cubicBezTo>
                      <a:pt x="5" y="5"/>
                      <a:pt x="0" y="0"/>
                      <a:pt x="3" y="4"/>
                    </a:cubicBezTo>
                    <a:cubicBezTo>
                      <a:pt x="3" y="4"/>
                      <a:pt x="7" y="7"/>
                      <a:pt x="8" y="11"/>
                    </a:cubicBezTo>
                    <a:cubicBezTo>
                      <a:pt x="8" y="8"/>
                      <a:pt x="8" y="8"/>
                      <a:pt x="8" y="8"/>
                    </a:cubicBezTo>
                    <a:cubicBezTo>
                      <a:pt x="7" y="6"/>
                      <a:pt x="4" y="2"/>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39" name="Freeform 288"/>
              <p:cNvSpPr/>
              <p:nvPr/>
            </p:nvSpPr>
            <p:spPr bwMode="auto">
              <a:xfrm>
                <a:off x="5310" y="3118"/>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0" name="Freeform 289"/>
              <p:cNvSpPr/>
              <p:nvPr/>
            </p:nvSpPr>
            <p:spPr bwMode="auto">
              <a:xfrm>
                <a:off x="5304" y="3109"/>
                <a:ext cx="11" cy="13"/>
              </a:xfrm>
              <a:custGeom>
                <a:avLst/>
                <a:gdLst>
                  <a:gd name="T0" fmla="*/ 5 w 13"/>
                  <a:gd name="T1" fmla="*/ 0 h 15"/>
                  <a:gd name="T2" fmla="*/ 7 w 13"/>
                  <a:gd name="T3" fmla="*/ 7 h 15"/>
                  <a:gd name="T4" fmla="*/ 5 w 13"/>
                  <a:gd name="T5" fmla="*/ 3 h 15"/>
                  <a:gd name="T6" fmla="*/ 4 w 13"/>
                  <a:gd name="T7" fmla="*/ 6 h 15"/>
                  <a:gd name="T8" fmla="*/ 2 w 13"/>
                  <a:gd name="T9" fmla="*/ 1 h 15"/>
                  <a:gd name="T10" fmla="*/ 3 w 13"/>
                  <a:gd name="T11" fmla="*/ 6 h 15"/>
                  <a:gd name="T12" fmla="*/ 0 w 13"/>
                  <a:gd name="T13" fmla="*/ 3 h 15"/>
                  <a:gd name="T14" fmla="*/ 4 w 13"/>
                  <a:gd name="T15" fmla="*/ 9 h 15"/>
                  <a:gd name="T16" fmla="*/ 5 w 13"/>
                  <a:gd name="T17" fmla="*/ 8 h 15"/>
                  <a:gd name="T18" fmla="*/ 7 w 13"/>
                  <a:gd name="T19" fmla="*/ 11 h 15"/>
                  <a:gd name="T20" fmla="*/ 12 w 13"/>
                  <a:gd name="T21" fmla="*/ 13 h 15"/>
                  <a:gd name="T22" fmla="*/ 5 w 1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5">
                    <a:moveTo>
                      <a:pt x="5" y="0"/>
                    </a:moveTo>
                    <a:cubicBezTo>
                      <a:pt x="7" y="7"/>
                      <a:pt x="7" y="7"/>
                      <a:pt x="7" y="7"/>
                    </a:cubicBezTo>
                    <a:cubicBezTo>
                      <a:pt x="6" y="5"/>
                      <a:pt x="5" y="4"/>
                      <a:pt x="5" y="3"/>
                    </a:cubicBezTo>
                    <a:cubicBezTo>
                      <a:pt x="3" y="3"/>
                      <a:pt x="6" y="6"/>
                      <a:pt x="4" y="6"/>
                    </a:cubicBezTo>
                    <a:cubicBezTo>
                      <a:pt x="1" y="1"/>
                      <a:pt x="6" y="5"/>
                      <a:pt x="2" y="1"/>
                    </a:cubicBezTo>
                    <a:cubicBezTo>
                      <a:pt x="2" y="1"/>
                      <a:pt x="1" y="2"/>
                      <a:pt x="3" y="6"/>
                    </a:cubicBezTo>
                    <a:cubicBezTo>
                      <a:pt x="0" y="3"/>
                      <a:pt x="0" y="3"/>
                      <a:pt x="0" y="3"/>
                    </a:cubicBezTo>
                    <a:cubicBezTo>
                      <a:pt x="4" y="9"/>
                      <a:pt x="4" y="9"/>
                      <a:pt x="4" y="9"/>
                    </a:cubicBezTo>
                    <a:cubicBezTo>
                      <a:pt x="6" y="10"/>
                      <a:pt x="2" y="4"/>
                      <a:pt x="5" y="8"/>
                    </a:cubicBezTo>
                    <a:cubicBezTo>
                      <a:pt x="7" y="10"/>
                      <a:pt x="7" y="11"/>
                      <a:pt x="7" y="11"/>
                    </a:cubicBezTo>
                    <a:cubicBezTo>
                      <a:pt x="6" y="10"/>
                      <a:pt x="12" y="15"/>
                      <a:pt x="12" y="13"/>
                    </a:cubicBezTo>
                    <a:cubicBezTo>
                      <a:pt x="13" y="11"/>
                      <a:pt x="6" y="3"/>
                      <a:pt x="5"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1" name="Freeform 290"/>
              <p:cNvSpPr/>
              <p:nvPr/>
            </p:nvSpPr>
            <p:spPr bwMode="auto">
              <a:xfrm>
                <a:off x="5312" y="3113"/>
                <a:ext cx="1" cy="3"/>
              </a:xfrm>
              <a:custGeom>
                <a:avLst/>
                <a:gdLst>
                  <a:gd name="T0" fmla="*/ 1 w 1"/>
                  <a:gd name="T1" fmla="*/ 1 h 3"/>
                  <a:gd name="T2" fmla="*/ 1 w 1"/>
                  <a:gd name="T3" fmla="*/ 3 h 3"/>
                  <a:gd name="T4" fmla="*/ 0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1" y="3"/>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2" name="Freeform 291"/>
              <p:cNvSpPr/>
              <p:nvPr/>
            </p:nvSpPr>
            <p:spPr bwMode="auto">
              <a:xfrm>
                <a:off x="5308" y="3106"/>
                <a:ext cx="11" cy="11"/>
              </a:xfrm>
              <a:custGeom>
                <a:avLst/>
                <a:gdLst>
                  <a:gd name="T0" fmla="*/ 1 w 13"/>
                  <a:gd name="T1" fmla="*/ 1 h 13"/>
                  <a:gd name="T2" fmla="*/ 3 w 13"/>
                  <a:gd name="T3" fmla="*/ 5 h 13"/>
                  <a:gd name="T4" fmla="*/ 0 w 13"/>
                  <a:gd name="T5" fmla="*/ 3 h 13"/>
                  <a:gd name="T6" fmla="*/ 4 w 13"/>
                  <a:gd name="T7" fmla="*/ 7 h 13"/>
                  <a:gd name="T8" fmla="*/ 3 w 13"/>
                  <a:gd name="T9" fmla="*/ 4 h 13"/>
                  <a:gd name="T10" fmla="*/ 10 w 13"/>
                  <a:gd name="T11" fmla="*/ 10 h 13"/>
                  <a:gd name="T12" fmla="*/ 8 w 13"/>
                  <a:gd name="T13" fmla="*/ 9 h 13"/>
                  <a:gd name="T14" fmla="*/ 9 w 13"/>
                  <a:gd name="T15" fmla="*/ 6 h 13"/>
                  <a:gd name="T16" fmla="*/ 8 w 13"/>
                  <a:gd name="T17" fmla="*/ 5 h 13"/>
                  <a:gd name="T18" fmla="*/ 7 w 13"/>
                  <a:gd name="T19" fmla="*/ 3 h 13"/>
                  <a:gd name="T20" fmla="*/ 1 w 13"/>
                  <a:gd name="T2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3">
                    <a:moveTo>
                      <a:pt x="1" y="1"/>
                    </a:moveTo>
                    <a:cubicBezTo>
                      <a:pt x="3" y="5"/>
                      <a:pt x="3" y="5"/>
                      <a:pt x="3" y="5"/>
                    </a:cubicBezTo>
                    <a:cubicBezTo>
                      <a:pt x="2" y="5"/>
                      <a:pt x="1" y="4"/>
                      <a:pt x="0" y="3"/>
                    </a:cubicBezTo>
                    <a:cubicBezTo>
                      <a:pt x="1" y="4"/>
                      <a:pt x="3" y="7"/>
                      <a:pt x="4" y="7"/>
                    </a:cubicBezTo>
                    <a:cubicBezTo>
                      <a:pt x="8" y="12"/>
                      <a:pt x="4" y="5"/>
                      <a:pt x="3" y="4"/>
                    </a:cubicBezTo>
                    <a:cubicBezTo>
                      <a:pt x="7" y="4"/>
                      <a:pt x="6" y="6"/>
                      <a:pt x="10" y="10"/>
                    </a:cubicBezTo>
                    <a:cubicBezTo>
                      <a:pt x="9" y="10"/>
                      <a:pt x="8" y="9"/>
                      <a:pt x="8" y="9"/>
                    </a:cubicBezTo>
                    <a:cubicBezTo>
                      <a:pt x="13" y="13"/>
                      <a:pt x="10" y="8"/>
                      <a:pt x="9" y="6"/>
                    </a:cubicBezTo>
                    <a:cubicBezTo>
                      <a:pt x="9" y="6"/>
                      <a:pt x="7" y="4"/>
                      <a:pt x="8" y="5"/>
                    </a:cubicBezTo>
                    <a:cubicBezTo>
                      <a:pt x="7" y="3"/>
                      <a:pt x="7" y="3"/>
                      <a:pt x="7" y="3"/>
                    </a:cubicBezTo>
                    <a:cubicBezTo>
                      <a:pt x="3"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3" name="Freeform 292"/>
              <p:cNvSpPr/>
              <p:nvPr/>
            </p:nvSpPr>
            <p:spPr bwMode="auto">
              <a:xfrm>
                <a:off x="5307" y="3107"/>
                <a:ext cx="1" cy="2"/>
              </a:xfrm>
              <a:custGeom>
                <a:avLst/>
                <a:gdLst>
                  <a:gd name="T0" fmla="*/ 1 w 2"/>
                  <a:gd name="T1" fmla="*/ 2 h 2"/>
                  <a:gd name="T2" fmla="*/ 2 w 2"/>
                  <a:gd name="T3" fmla="*/ 2 h 2"/>
                  <a:gd name="T4" fmla="*/ 1 w 2"/>
                  <a:gd name="T5" fmla="*/ 2 h 2"/>
                </a:gdLst>
                <a:ahLst/>
                <a:cxnLst>
                  <a:cxn ang="0">
                    <a:pos x="T0" y="T1"/>
                  </a:cxn>
                  <a:cxn ang="0">
                    <a:pos x="T2" y="T3"/>
                  </a:cxn>
                  <a:cxn ang="0">
                    <a:pos x="T4" y="T5"/>
                  </a:cxn>
                </a:cxnLst>
                <a:rect l="0" t="0" r="r" b="b"/>
                <a:pathLst>
                  <a:path w="2" h="2">
                    <a:moveTo>
                      <a:pt x="1" y="2"/>
                    </a:moveTo>
                    <a:cubicBezTo>
                      <a:pt x="1" y="1"/>
                      <a:pt x="2" y="1"/>
                      <a:pt x="2" y="2"/>
                    </a:cubicBezTo>
                    <a:cubicBezTo>
                      <a:pt x="1" y="1"/>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4" name="Freeform 293"/>
              <p:cNvSpPr/>
              <p:nvPr/>
            </p:nvSpPr>
            <p:spPr bwMode="auto">
              <a:xfrm>
                <a:off x="5316" y="3111"/>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5" name="Freeform 294"/>
              <p:cNvSpPr/>
              <p:nvPr/>
            </p:nvSpPr>
            <p:spPr bwMode="auto">
              <a:xfrm>
                <a:off x="5311" y="3105"/>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6" name="Freeform 295"/>
              <p:cNvSpPr/>
              <p:nvPr/>
            </p:nvSpPr>
            <p:spPr bwMode="auto">
              <a:xfrm>
                <a:off x="5310" y="3082"/>
                <a:ext cx="24" cy="30"/>
              </a:xfrm>
              <a:custGeom>
                <a:avLst/>
                <a:gdLst>
                  <a:gd name="T0" fmla="*/ 28 w 29"/>
                  <a:gd name="T1" fmla="*/ 4 h 36"/>
                  <a:gd name="T2" fmla="*/ 24 w 29"/>
                  <a:gd name="T3" fmla="*/ 4 h 36"/>
                  <a:gd name="T4" fmla="*/ 20 w 29"/>
                  <a:gd name="T5" fmla="*/ 2 h 36"/>
                  <a:gd name="T6" fmla="*/ 13 w 29"/>
                  <a:gd name="T7" fmla="*/ 0 h 36"/>
                  <a:gd name="T8" fmla="*/ 16 w 29"/>
                  <a:gd name="T9" fmla="*/ 3 h 36"/>
                  <a:gd name="T10" fmla="*/ 12 w 29"/>
                  <a:gd name="T11" fmla="*/ 2 h 36"/>
                  <a:gd name="T12" fmla="*/ 13 w 29"/>
                  <a:gd name="T13" fmla="*/ 7 h 36"/>
                  <a:gd name="T14" fmla="*/ 14 w 29"/>
                  <a:gd name="T15" fmla="*/ 11 h 36"/>
                  <a:gd name="T16" fmla="*/ 6 w 29"/>
                  <a:gd name="T17" fmla="*/ 21 h 36"/>
                  <a:gd name="T18" fmla="*/ 10 w 29"/>
                  <a:gd name="T19" fmla="*/ 26 h 36"/>
                  <a:gd name="T20" fmla="*/ 7 w 29"/>
                  <a:gd name="T21" fmla="*/ 24 h 36"/>
                  <a:gd name="T22" fmla="*/ 7 w 29"/>
                  <a:gd name="T23" fmla="*/ 23 h 36"/>
                  <a:gd name="T24" fmla="*/ 3 w 29"/>
                  <a:gd name="T25" fmla="*/ 25 h 36"/>
                  <a:gd name="T26" fmla="*/ 9 w 29"/>
                  <a:gd name="T27" fmla="*/ 30 h 36"/>
                  <a:gd name="T28" fmla="*/ 2 w 29"/>
                  <a:gd name="T29" fmla="*/ 26 h 36"/>
                  <a:gd name="T30" fmla="*/ 5 w 29"/>
                  <a:gd name="T31" fmla="*/ 31 h 36"/>
                  <a:gd name="T32" fmla="*/ 9 w 29"/>
                  <a:gd name="T33" fmla="*/ 33 h 36"/>
                  <a:gd name="T34" fmla="*/ 11 w 29"/>
                  <a:gd name="T35" fmla="*/ 36 h 36"/>
                  <a:gd name="T36" fmla="*/ 10 w 29"/>
                  <a:gd name="T37" fmla="*/ 23 h 36"/>
                  <a:gd name="T38" fmla="*/ 13 w 29"/>
                  <a:gd name="T39" fmla="*/ 26 h 36"/>
                  <a:gd name="T40" fmla="*/ 19 w 29"/>
                  <a:gd name="T41" fmla="*/ 22 h 36"/>
                  <a:gd name="T42" fmla="*/ 15 w 29"/>
                  <a:gd name="T43" fmla="*/ 17 h 36"/>
                  <a:gd name="T44" fmla="*/ 17 w 29"/>
                  <a:gd name="T45" fmla="*/ 17 h 36"/>
                  <a:gd name="T46" fmla="*/ 15 w 29"/>
                  <a:gd name="T47" fmla="*/ 16 h 36"/>
                  <a:gd name="T48" fmla="*/ 19 w 29"/>
                  <a:gd name="T49" fmla="*/ 16 h 36"/>
                  <a:gd name="T50" fmla="*/ 13 w 29"/>
                  <a:gd name="T51" fmla="*/ 13 h 36"/>
                  <a:gd name="T52" fmla="*/ 24 w 29"/>
                  <a:gd name="T53" fmla="*/ 14 h 36"/>
                  <a:gd name="T54" fmla="*/ 20 w 29"/>
                  <a:gd name="T55" fmla="*/ 13 h 36"/>
                  <a:gd name="T56" fmla="*/ 17 w 29"/>
                  <a:gd name="T57" fmla="*/ 11 h 36"/>
                  <a:gd name="T58" fmla="*/ 24 w 29"/>
                  <a:gd name="T59" fmla="*/ 13 h 36"/>
                  <a:gd name="T60" fmla="*/ 21 w 29"/>
                  <a:gd name="T61" fmla="*/ 9 h 36"/>
                  <a:gd name="T62" fmla="*/ 17 w 29"/>
                  <a:gd name="T63" fmla="*/ 8 h 36"/>
                  <a:gd name="T64" fmla="*/ 20 w 29"/>
                  <a:gd name="T65" fmla="*/ 5 h 36"/>
                  <a:gd name="T66" fmla="*/ 26 w 29"/>
                  <a:gd name="T67" fmla="*/ 9 h 36"/>
                  <a:gd name="T68" fmla="*/ 29 w 29"/>
                  <a:gd name="T69" fmla="*/ 9 h 36"/>
                  <a:gd name="T70" fmla="*/ 21 w 29"/>
                  <a:gd name="T71" fmla="*/ 4 h 36"/>
                  <a:gd name="T72" fmla="*/ 28 w 29"/>
                  <a:gd name="T73"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36">
                    <a:moveTo>
                      <a:pt x="28" y="4"/>
                    </a:moveTo>
                    <a:cubicBezTo>
                      <a:pt x="25" y="3"/>
                      <a:pt x="24" y="3"/>
                      <a:pt x="24" y="4"/>
                    </a:cubicBezTo>
                    <a:cubicBezTo>
                      <a:pt x="21" y="3"/>
                      <a:pt x="22" y="2"/>
                      <a:pt x="20" y="2"/>
                    </a:cubicBezTo>
                    <a:cubicBezTo>
                      <a:pt x="18" y="2"/>
                      <a:pt x="17" y="1"/>
                      <a:pt x="13" y="0"/>
                    </a:cubicBezTo>
                    <a:cubicBezTo>
                      <a:pt x="13" y="1"/>
                      <a:pt x="17" y="2"/>
                      <a:pt x="16" y="3"/>
                    </a:cubicBezTo>
                    <a:cubicBezTo>
                      <a:pt x="12" y="2"/>
                      <a:pt x="12" y="2"/>
                      <a:pt x="12" y="2"/>
                    </a:cubicBezTo>
                    <a:cubicBezTo>
                      <a:pt x="14" y="4"/>
                      <a:pt x="16" y="7"/>
                      <a:pt x="13" y="7"/>
                    </a:cubicBezTo>
                    <a:cubicBezTo>
                      <a:pt x="12" y="8"/>
                      <a:pt x="13" y="9"/>
                      <a:pt x="14" y="11"/>
                    </a:cubicBezTo>
                    <a:cubicBezTo>
                      <a:pt x="10" y="14"/>
                      <a:pt x="11" y="19"/>
                      <a:pt x="6" y="21"/>
                    </a:cubicBezTo>
                    <a:cubicBezTo>
                      <a:pt x="10" y="26"/>
                      <a:pt x="10" y="26"/>
                      <a:pt x="10" y="26"/>
                    </a:cubicBezTo>
                    <a:cubicBezTo>
                      <a:pt x="8" y="24"/>
                      <a:pt x="10" y="27"/>
                      <a:pt x="7" y="24"/>
                    </a:cubicBezTo>
                    <a:cubicBezTo>
                      <a:pt x="7" y="24"/>
                      <a:pt x="7" y="24"/>
                      <a:pt x="7" y="23"/>
                    </a:cubicBezTo>
                    <a:cubicBezTo>
                      <a:pt x="2" y="21"/>
                      <a:pt x="6" y="26"/>
                      <a:pt x="3" y="25"/>
                    </a:cubicBezTo>
                    <a:cubicBezTo>
                      <a:pt x="4" y="26"/>
                      <a:pt x="9" y="29"/>
                      <a:pt x="9" y="30"/>
                    </a:cubicBezTo>
                    <a:cubicBezTo>
                      <a:pt x="4" y="25"/>
                      <a:pt x="8" y="31"/>
                      <a:pt x="2" y="26"/>
                    </a:cubicBezTo>
                    <a:cubicBezTo>
                      <a:pt x="0" y="26"/>
                      <a:pt x="6" y="30"/>
                      <a:pt x="5" y="31"/>
                    </a:cubicBezTo>
                    <a:cubicBezTo>
                      <a:pt x="7" y="34"/>
                      <a:pt x="7" y="31"/>
                      <a:pt x="9" y="33"/>
                    </a:cubicBezTo>
                    <a:cubicBezTo>
                      <a:pt x="12" y="36"/>
                      <a:pt x="7" y="33"/>
                      <a:pt x="11" y="36"/>
                    </a:cubicBezTo>
                    <a:cubicBezTo>
                      <a:pt x="14" y="36"/>
                      <a:pt x="11" y="27"/>
                      <a:pt x="10" y="23"/>
                    </a:cubicBezTo>
                    <a:cubicBezTo>
                      <a:pt x="13" y="26"/>
                      <a:pt x="13" y="26"/>
                      <a:pt x="13" y="26"/>
                    </a:cubicBezTo>
                    <a:cubicBezTo>
                      <a:pt x="12" y="22"/>
                      <a:pt x="13" y="20"/>
                      <a:pt x="19" y="22"/>
                    </a:cubicBezTo>
                    <a:cubicBezTo>
                      <a:pt x="16" y="21"/>
                      <a:pt x="22" y="21"/>
                      <a:pt x="15" y="17"/>
                    </a:cubicBezTo>
                    <a:cubicBezTo>
                      <a:pt x="17" y="18"/>
                      <a:pt x="16" y="18"/>
                      <a:pt x="17" y="17"/>
                    </a:cubicBezTo>
                    <a:cubicBezTo>
                      <a:pt x="15" y="16"/>
                      <a:pt x="15" y="16"/>
                      <a:pt x="15" y="16"/>
                    </a:cubicBezTo>
                    <a:cubicBezTo>
                      <a:pt x="16" y="15"/>
                      <a:pt x="19" y="17"/>
                      <a:pt x="19" y="16"/>
                    </a:cubicBezTo>
                    <a:cubicBezTo>
                      <a:pt x="16" y="15"/>
                      <a:pt x="15" y="14"/>
                      <a:pt x="13" y="13"/>
                    </a:cubicBezTo>
                    <a:cubicBezTo>
                      <a:pt x="17" y="13"/>
                      <a:pt x="21" y="14"/>
                      <a:pt x="24" y="14"/>
                    </a:cubicBezTo>
                    <a:cubicBezTo>
                      <a:pt x="20" y="13"/>
                      <a:pt x="20" y="13"/>
                      <a:pt x="20" y="13"/>
                    </a:cubicBezTo>
                    <a:cubicBezTo>
                      <a:pt x="22" y="13"/>
                      <a:pt x="19" y="12"/>
                      <a:pt x="17" y="11"/>
                    </a:cubicBezTo>
                    <a:cubicBezTo>
                      <a:pt x="18" y="10"/>
                      <a:pt x="22" y="12"/>
                      <a:pt x="24" y="13"/>
                    </a:cubicBezTo>
                    <a:cubicBezTo>
                      <a:pt x="26" y="12"/>
                      <a:pt x="18" y="9"/>
                      <a:pt x="21" y="9"/>
                    </a:cubicBezTo>
                    <a:cubicBezTo>
                      <a:pt x="17" y="8"/>
                      <a:pt x="17" y="8"/>
                      <a:pt x="17" y="8"/>
                    </a:cubicBezTo>
                    <a:cubicBezTo>
                      <a:pt x="17" y="6"/>
                      <a:pt x="21" y="7"/>
                      <a:pt x="20" y="5"/>
                    </a:cubicBezTo>
                    <a:cubicBezTo>
                      <a:pt x="25" y="6"/>
                      <a:pt x="24" y="7"/>
                      <a:pt x="26" y="9"/>
                    </a:cubicBezTo>
                    <a:cubicBezTo>
                      <a:pt x="27" y="9"/>
                      <a:pt x="27" y="8"/>
                      <a:pt x="29" y="9"/>
                    </a:cubicBezTo>
                    <a:cubicBezTo>
                      <a:pt x="21" y="4"/>
                      <a:pt x="21" y="4"/>
                      <a:pt x="21" y="4"/>
                    </a:cubicBezTo>
                    <a:cubicBezTo>
                      <a:pt x="27" y="6"/>
                      <a:pt x="27" y="4"/>
                      <a:pt x="28" y="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7" name="Freeform 296"/>
              <p:cNvSpPr/>
              <p:nvPr/>
            </p:nvSpPr>
            <p:spPr bwMode="auto">
              <a:xfrm>
                <a:off x="5334" y="3090"/>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8" name="Freeform 297"/>
              <p:cNvSpPr/>
              <p:nvPr/>
            </p:nvSpPr>
            <p:spPr bwMode="auto">
              <a:xfrm>
                <a:off x="5333" y="308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9" name="Rectangle 298"/>
              <p:cNvSpPr>
                <a:spLocks noChangeArrowheads="1"/>
              </p:cNvSpPr>
              <p:nvPr/>
            </p:nvSpPr>
            <p:spPr bwMode="auto">
              <a:xfrm>
                <a:off x="5321" y="308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50" name="Freeform 299"/>
              <p:cNvSpPr/>
              <p:nvPr/>
            </p:nvSpPr>
            <p:spPr bwMode="auto">
              <a:xfrm>
                <a:off x="5330" y="3094"/>
                <a:ext cx="3" cy="1"/>
              </a:xfrm>
              <a:custGeom>
                <a:avLst/>
                <a:gdLst>
                  <a:gd name="T0" fmla="*/ 4 w 4"/>
                  <a:gd name="T1" fmla="*/ 1 h 1"/>
                  <a:gd name="T2" fmla="*/ 0 w 4"/>
                  <a:gd name="T3" fmla="*/ 0 h 1"/>
                  <a:gd name="T4" fmla="*/ 4 w 4"/>
                  <a:gd name="T5" fmla="*/ 1 h 1"/>
                </a:gdLst>
                <a:ahLst/>
                <a:cxnLst>
                  <a:cxn ang="0">
                    <a:pos x="T0" y="T1"/>
                  </a:cxn>
                  <a:cxn ang="0">
                    <a:pos x="T2" y="T3"/>
                  </a:cxn>
                  <a:cxn ang="0">
                    <a:pos x="T4" y="T5"/>
                  </a:cxn>
                </a:cxnLst>
                <a:rect l="0" t="0" r="r" b="b"/>
                <a:pathLst>
                  <a:path w="4" h="1">
                    <a:moveTo>
                      <a:pt x="4" y="1"/>
                    </a:moveTo>
                    <a:cubicBezTo>
                      <a:pt x="0" y="0"/>
                      <a:pt x="0" y="0"/>
                      <a:pt x="0" y="0"/>
                    </a:cubicBezTo>
                    <a:cubicBezTo>
                      <a:pt x="2" y="1"/>
                      <a:pt x="3" y="1"/>
                      <a:pt x="4"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1" name="Freeform 300"/>
              <p:cNvSpPr/>
              <p:nvPr/>
            </p:nvSpPr>
            <p:spPr bwMode="auto">
              <a:xfrm>
                <a:off x="5326" y="3100"/>
                <a:ext cx="3" cy="1"/>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3" y="1"/>
                      <a:pt x="2"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2" name="Freeform 301"/>
              <p:cNvSpPr/>
              <p:nvPr/>
            </p:nvSpPr>
            <p:spPr bwMode="auto">
              <a:xfrm>
                <a:off x="5334" y="3087"/>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3" name="Freeform 302"/>
              <p:cNvSpPr/>
              <p:nvPr/>
            </p:nvSpPr>
            <p:spPr bwMode="auto">
              <a:xfrm>
                <a:off x="5317" y="3069"/>
                <a:ext cx="20" cy="15"/>
              </a:xfrm>
              <a:custGeom>
                <a:avLst/>
                <a:gdLst>
                  <a:gd name="T0" fmla="*/ 4 w 24"/>
                  <a:gd name="T1" fmla="*/ 2 h 19"/>
                  <a:gd name="T2" fmla="*/ 2 w 24"/>
                  <a:gd name="T3" fmla="*/ 5 h 19"/>
                  <a:gd name="T4" fmla="*/ 12 w 24"/>
                  <a:gd name="T5" fmla="*/ 6 h 19"/>
                  <a:gd name="T6" fmla="*/ 3 w 24"/>
                  <a:gd name="T7" fmla="*/ 6 h 19"/>
                  <a:gd name="T8" fmla="*/ 10 w 24"/>
                  <a:gd name="T9" fmla="*/ 12 h 19"/>
                  <a:gd name="T10" fmla="*/ 6 w 24"/>
                  <a:gd name="T11" fmla="*/ 11 h 19"/>
                  <a:gd name="T12" fmla="*/ 16 w 24"/>
                  <a:gd name="T13" fmla="*/ 15 h 19"/>
                  <a:gd name="T14" fmla="*/ 5 w 24"/>
                  <a:gd name="T15" fmla="*/ 13 h 19"/>
                  <a:gd name="T16" fmla="*/ 4 w 24"/>
                  <a:gd name="T17" fmla="*/ 13 h 19"/>
                  <a:gd name="T18" fmla="*/ 6 w 24"/>
                  <a:gd name="T19" fmla="*/ 16 h 19"/>
                  <a:gd name="T20" fmla="*/ 12 w 24"/>
                  <a:gd name="T21" fmla="*/ 18 h 19"/>
                  <a:gd name="T22" fmla="*/ 18 w 24"/>
                  <a:gd name="T23" fmla="*/ 19 h 19"/>
                  <a:gd name="T24" fmla="*/ 15 w 24"/>
                  <a:gd name="T25" fmla="*/ 16 h 19"/>
                  <a:gd name="T26" fmla="*/ 19 w 24"/>
                  <a:gd name="T27" fmla="*/ 16 h 19"/>
                  <a:gd name="T28" fmla="*/ 16 w 24"/>
                  <a:gd name="T29" fmla="*/ 15 h 19"/>
                  <a:gd name="T30" fmla="*/ 20 w 24"/>
                  <a:gd name="T31" fmla="*/ 15 h 19"/>
                  <a:gd name="T32" fmla="*/ 16 w 24"/>
                  <a:gd name="T33" fmla="*/ 13 h 19"/>
                  <a:gd name="T34" fmla="*/ 18 w 24"/>
                  <a:gd name="T35" fmla="*/ 13 h 19"/>
                  <a:gd name="T36" fmla="*/ 13 w 24"/>
                  <a:gd name="T37" fmla="*/ 12 h 19"/>
                  <a:gd name="T38" fmla="*/ 18 w 24"/>
                  <a:gd name="T39" fmla="*/ 11 h 19"/>
                  <a:gd name="T40" fmla="*/ 14 w 24"/>
                  <a:gd name="T41" fmla="*/ 11 h 19"/>
                  <a:gd name="T42" fmla="*/ 20 w 24"/>
                  <a:gd name="T43" fmla="*/ 6 h 19"/>
                  <a:gd name="T44" fmla="*/ 16 w 24"/>
                  <a:gd name="T45" fmla="*/ 6 h 19"/>
                  <a:gd name="T46" fmla="*/ 19 w 24"/>
                  <a:gd name="T47" fmla="*/ 8 h 19"/>
                  <a:gd name="T48" fmla="*/ 9 w 24"/>
                  <a:gd name="T49" fmla="*/ 8 h 19"/>
                  <a:gd name="T50" fmla="*/ 17 w 24"/>
                  <a:gd name="T51" fmla="*/ 5 h 19"/>
                  <a:gd name="T52" fmla="*/ 16 w 24"/>
                  <a:gd name="T53" fmla="*/ 2 h 19"/>
                  <a:gd name="T54" fmla="*/ 17 w 24"/>
                  <a:gd name="T55" fmla="*/ 2 h 19"/>
                  <a:gd name="T56" fmla="*/ 13 w 24"/>
                  <a:gd name="T57" fmla="*/ 0 h 19"/>
                  <a:gd name="T58" fmla="*/ 12 w 24"/>
                  <a:gd name="T59" fmla="*/ 1 h 19"/>
                  <a:gd name="T60" fmla="*/ 9 w 24"/>
                  <a:gd name="T61" fmla="*/ 1 h 19"/>
                  <a:gd name="T62" fmla="*/ 11 w 24"/>
                  <a:gd name="T63" fmla="*/ 0 h 19"/>
                  <a:gd name="T64" fmla="*/ 5 w 24"/>
                  <a:gd name="T65" fmla="*/ 0 h 19"/>
                  <a:gd name="T66" fmla="*/ 9 w 24"/>
                  <a:gd name="T67" fmla="*/ 1 h 19"/>
                  <a:gd name="T68" fmla="*/ 4 w 24"/>
                  <a:gd name="T6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9">
                    <a:moveTo>
                      <a:pt x="4" y="2"/>
                    </a:moveTo>
                    <a:cubicBezTo>
                      <a:pt x="0" y="4"/>
                      <a:pt x="2" y="4"/>
                      <a:pt x="2" y="5"/>
                    </a:cubicBezTo>
                    <a:cubicBezTo>
                      <a:pt x="4" y="6"/>
                      <a:pt x="11" y="4"/>
                      <a:pt x="12" y="6"/>
                    </a:cubicBezTo>
                    <a:cubicBezTo>
                      <a:pt x="3" y="6"/>
                      <a:pt x="3" y="6"/>
                      <a:pt x="3" y="6"/>
                    </a:cubicBezTo>
                    <a:cubicBezTo>
                      <a:pt x="3" y="8"/>
                      <a:pt x="1" y="10"/>
                      <a:pt x="10" y="12"/>
                    </a:cubicBezTo>
                    <a:cubicBezTo>
                      <a:pt x="8" y="12"/>
                      <a:pt x="7" y="12"/>
                      <a:pt x="6" y="11"/>
                    </a:cubicBezTo>
                    <a:cubicBezTo>
                      <a:pt x="6" y="13"/>
                      <a:pt x="19" y="13"/>
                      <a:pt x="16" y="15"/>
                    </a:cubicBezTo>
                    <a:cubicBezTo>
                      <a:pt x="10" y="12"/>
                      <a:pt x="10" y="15"/>
                      <a:pt x="5" y="13"/>
                    </a:cubicBezTo>
                    <a:cubicBezTo>
                      <a:pt x="4" y="13"/>
                      <a:pt x="4" y="13"/>
                      <a:pt x="4" y="13"/>
                    </a:cubicBezTo>
                    <a:cubicBezTo>
                      <a:pt x="4" y="14"/>
                      <a:pt x="7" y="16"/>
                      <a:pt x="6" y="16"/>
                    </a:cubicBezTo>
                    <a:cubicBezTo>
                      <a:pt x="9" y="17"/>
                      <a:pt x="12" y="17"/>
                      <a:pt x="12" y="18"/>
                    </a:cubicBezTo>
                    <a:cubicBezTo>
                      <a:pt x="13" y="18"/>
                      <a:pt x="16" y="18"/>
                      <a:pt x="18" y="19"/>
                    </a:cubicBezTo>
                    <a:cubicBezTo>
                      <a:pt x="16" y="17"/>
                      <a:pt x="17" y="17"/>
                      <a:pt x="15" y="16"/>
                    </a:cubicBezTo>
                    <a:cubicBezTo>
                      <a:pt x="18" y="16"/>
                      <a:pt x="15" y="16"/>
                      <a:pt x="19" y="16"/>
                    </a:cubicBezTo>
                    <a:cubicBezTo>
                      <a:pt x="16" y="15"/>
                      <a:pt x="16" y="15"/>
                      <a:pt x="16" y="15"/>
                    </a:cubicBezTo>
                    <a:cubicBezTo>
                      <a:pt x="17" y="15"/>
                      <a:pt x="19" y="16"/>
                      <a:pt x="20" y="15"/>
                    </a:cubicBezTo>
                    <a:cubicBezTo>
                      <a:pt x="18" y="15"/>
                      <a:pt x="16" y="14"/>
                      <a:pt x="16" y="13"/>
                    </a:cubicBezTo>
                    <a:cubicBezTo>
                      <a:pt x="18" y="13"/>
                      <a:pt x="18" y="13"/>
                      <a:pt x="18" y="13"/>
                    </a:cubicBezTo>
                    <a:cubicBezTo>
                      <a:pt x="16" y="13"/>
                      <a:pt x="18" y="12"/>
                      <a:pt x="13" y="12"/>
                    </a:cubicBezTo>
                    <a:cubicBezTo>
                      <a:pt x="18" y="11"/>
                      <a:pt x="18" y="11"/>
                      <a:pt x="18" y="11"/>
                    </a:cubicBezTo>
                    <a:cubicBezTo>
                      <a:pt x="14" y="11"/>
                      <a:pt x="14" y="11"/>
                      <a:pt x="14" y="11"/>
                    </a:cubicBezTo>
                    <a:cubicBezTo>
                      <a:pt x="16" y="10"/>
                      <a:pt x="24" y="9"/>
                      <a:pt x="20" y="6"/>
                    </a:cubicBezTo>
                    <a:cubicBezTo>
                      <a:pt x="18" y="7"/>
                      <a:pt x="17" y="7"/>
                      <a:pt x="16" y="6"/>
                    </a:cubicBezTo>
                    <a:cubicBezTo>
                      <a:pt x="14" y="7"/>
                      <a:pt x="19" y="7"/>
                      <a:pt x="19" y="8"/>
                    </a:cubicBezTo>
                    <a:cubicBezTo>
                      <a:pt x="16" y="9"/>
                      <a:pt x="11" y="7"/>
                      <a:pt x="9" y="8"/>
                    </a:cubicBezTo>
                    <a:cubicBezTo>
                      <a:pt x="13" y="7"/>
                      <a:pt x="9" y="6"/>
                      <a:pt x="17" y="5"/>
                    </a:cubicBezTo>
                    <a:cubicBezTo>
                      <a:pt x="18" y="4"/>
                      <a:pt x="14" y="4"/>
                      <a:pt x="16" y="2"/>
                    </a:cubicBezTo>
                    <a:cubicBezTo>
                      <a:pt x="17" y="2"/>
                      <a:pt x="17" y="2"/>
                      <a:pt x="17" y="2"/>
                    </a:cubicBezTo>
                    <a:cubicBezTo>
                      <a:pt x="11" y="3"/>
                      <a:pt x="19" y="0"/>
                      <a:pt x="13" y="0"/>
                    </a:cubicBezTo>
                    <a:cubicBezTo>
                      <a:pt x="12" y="1"/>
                      <a:pt x="12" y="1"/>
                      <a:pt x="12" y="1"/>
                    </a:cubicBezTo>
                    <a:cubicBezTo>
                      <a:pt x="10" y="2"/>
                      <a:pt x="10" y="1"/>
                      <a:pt x="9" y="1"/>
                    </a:cubicBezTo>
                    <a:cubicBezTo>
                      <a:pt x="10" y="1"/>
                      <a:pt x="10" y="1"/>
                      <a:pt x="11" y="0"/>
                    </a:cubicBezTo>
                    <a:cubicBezTo>
                      <a:pt x="7" y="1"/>
                      <a:pt x="6" y="0"/>
                      <a:pt x="5" y="0"/>
                    </a:cubicBezTo>
                    <a:cubicBezTo>
                      <a:pt x="4" y="1"/>
                      <a:pt x="8" y="1"/>
                      <a:pt x="9" y="1"/>
                    </a:cubicBezTo>
                    <a:cubicBezTo>
                      <a:pt x="7" y="1"/>
                      <a:pt x="3" y="2"/>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4" name="Freeform 303"/>
              <p:cNvSpPr/>
              <p:nvPr/>
            </p:nvSpPr>
            <p:spPr bwMode="auto">
              <a:xfrm>
                <a:off x="5332" y="307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0"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5" name="Freeform 304"/>
              <p:cNvSpPr/>
              <p:nvPr/>
            </p:nvSpPr>
            <p:spPr bwMode="auto">
              <a:xfrm>
                <a:off x="5312" y="3058"/>
                <a:ext cx="23" cy="11"/>
              </a:xfrm>
              <a:custGeom>
                <a:avLst/>
                <a:gdLst>
                  <a:gd name="T0" fmla="*/ 15 w 29"/>
                  <a:gd name="T1" fmla="*/ 7 h 13"/>
                  <a:gd name="T2" fmla="*/ 20 w 29"/>
                  <a:gd name="T3" fmla="*/ 4 h 13"/>
                  <a:gd name="T4" fmla="*/ 11 w 29"/>
                  <a:gd name="T5" fmla="*/ 9 h 13"/>
                  <a:gd name="T6" fmla="*/ 8 w 29"/>
                  <a:gd name="T7" fmla="*/ 9 h 13"/>
                  <a:gd name="T8" fmla="*/ 16 w 29"/>
                  <a:gd name="T9" fmla="*/ 4 h 13"/>
                  <a:gd name="T10" fmla="*/ 16 w 29"/>
                  <a:gd name="T11" fmla="*/ 2 h 13"/>
                  <a:gd name="T12" fmla="*/ 12 w 29"/>
                  <a:gd name="T13" fmla="*/ 5 h 13"/>
                  <a:gd name="T14" fmla="*/ 8 w 29"/>
                  <a:gd name="T15" fmla="*/ 6 h 13"/>
                  <a:gd name="T16" fmla="*/ 10 w 29"/>
                  <a:gd name="T17" fmla="*/ 5 h 13"/>
                  <a:gd name="T18" fmla="*/ 15 w 29"/>
                  <a:gd name="T19" fmla="*/ 0 h 13"/>
                  <a:gd name="T20" fmla="*/ 1 w 29"/>
                  <a:gd name="T21" fmla="*/ 9 h 13"/>
                  <a:gd name="T22" fmla="*/ 2 w 29"/>
                  <a:gd name="T23" fmla="*/ 9 h 13"/>
                  <a:gd name="T24" fmla="*/ 7 w 29"/>
                  <a:gd name="T25" fmla="*/ 3 h 13"/>
                  <a:gd name="T26" fmla="*/ 7 w 29"/>
                  <a:gd name="T27" fmla="*/ 5 h 13"/>
                  <a:gd name="T28" fmla="*/ 3 w 29"/>
                  <a:gd name="T29" fmla="*/ 8 h 13"/>
                  <a:gd name="T30" fmla="*/ 7 w 29"/>
                  <a:gd name="T31" fmla="*/ 13 h 13"/>
                  <a:gd name="T32" fmla="*/ 7 w 29"/>
                  <a:gd name="T33" fmla="*/ 12 h 13"/>
                  <a:gd name="T34" fmla="*/ 11 w 29"/>
                  <a:gd name="T35" fmla="*/ 11 h 13"/>
                  <a:gd name="T36" fmla="*/ 17 w 29"/>
                  <a:gd name="T37" fmla="*/ 8 h 13"/>
                  <a:gd name="T38" fmla="*/ 15 w 29"/>
                  <a:gd name="T39" fmla="*/ 10 h 13"/>
                  <a:gd name="T40" fmla="*/ 22 w 29"/>
                  <a:gd name="T41" fmla="*/ 7 h 13"/>
                  <a:gd name="T42" fmla="*/ 25 w 29"/>
                  <a:gd name="T43" fmla="*/ 8 h 13"/>
                  <a:gd name="T44" fmla="*/ 23 w 29"/>
                  <a:gd name="T45" fmla="*/ 4 h 13"/>
                  <a:gd name="T46" fmla="*/ 15 w 29"/>
                  <a:gd name="T4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3">
                    <a:moveTo>
                      <a:pt x="15" y="7"/>
                    </a:moveTo>
                    <a:cubicBezTo>
                      <a:pt x="16" y="6"/>
                      <a:pt x="18" y="6"/>
                      <a:pt x="20" y="4"/>
                    </a:cubicBezTo>
                    <a:cubicBezTo>
                      <a:pt x="17" y="5"/>
                      <a:pt x="15" y="8"/>
                      <a:pt x="11" y="9"/>
                    </a:cubicBezTo>
                    <a:cubicBezTo>
                      <a:pt x="13" y="8"/>
                      <a:pt x="9" y="9"/>
                      <a:pt x="8" y="9"/>
                    </a:cubicBezTo>
                    <a:cubicBezTo>
                      <a:pt x="11" y="8"/>
                      <a:pt x="15" y="5"/>
                      <a:pt x="16" y="4"/>
                    </a:cubicBezTo>
                    <a:cubicBezTo>
                      <a:pt x="15" y="5"/>
                      <a:pt x="17" y="2"/>
                      <a:pt x="16" y="2"/>
                    </a:cubicBezTo>
                    <a:cubicBezTo>
                      <a:pt x="14" y="5"/>
                      <a:pt x="14" y="2"/>
                      <a:pt x="12" y="5"/>
                    </a:cubicBezTo>
                    <a:cubicBezTo>
                      <a:pt x="9" y="7"/>
                      <a:pt x="7" y="8"/>
                      <a:pt x="8" y="6"/>
                    </a:cubicBezTo>
                    <a:cubicBezTo>
                      <a:pt x="10" y="4"/>
                      <a:pt x="10" y="5"/>
                      <a:pt x="10" y="5"/>
                    </a:cubicBezTo>
                    <a:cubicBezTo>
                      <a:pt x="14" y="3"/>
                      <a:pt x="12" y="3"/>
                      <a:pt x="15" y="0"/>
                    </a:cubicBezTo>
                    <a:cubicBezTo>
                      <a:pt x="10" y="2"/>
                      <a:pt x="6" y="1"/>
                      <a:pt x="1" y="9"/>
                    </a:cubicBezTo>
                    <a:cubicBezTo>
                      <a:pt x="0" y="10"/>
                      <a:pt x="2" y="9"/>
                      <a:pt x="2" y="9"/>
                    </a:cubicBezTo>
                    <a:cubicBezTo>
                      <a:pt x="3" y="7"/>
                      <a:pt x="6" y="5"/>
                      <a:pt x="7" y="3"/>
                    </a:cubicBezTo>
                    <a:cubicBezTo>
                      <a:pt x="6" y="5"/>
                      <a:pt x="9" y="3"/>
                      <a:pt x="7" y="5"/>
                    </a:cubicBezTo>
                    <a:cubicBezTo>
                      <a:pt x="3" y="8"/>
                      <a:pt x="3" y="8"/>
                      <a:pt x="3" y="8"/>
                    </a:cubicBezTo>
                    <a:cubicBezTo>
                      <a:pt x="3" y="10"/>
                      <a:pt x="4" y="12"/>
                      <a:pt x="7" y="13"/>
                    </a:cubicBezTo>
                    <a:cubicBezTo>
                      <a:pt x="7" y="12"/>
                      <a:pt x="7" y="12"/>
                      <a:pt x="7" y="12"/>
                    </a:cubicBezTo>
                    <a:cubicBezTo>
                      <a:pt x="9" y="11"/>
                      <a:pt x="10" y="12"/>
                      <a:pt x="11" y="11"/>
                    </a:cubicBezTo>
                    <a:cubicBezTo>
                      <a:pt x="17" y="8"/>
                      <a:pt x="17" y="8"/>
                      <a:pt x="17" y="8"/>
                    </a:cubicBezTo>
                    <a:cubicBezTo>
                      <a:pt x="16" y="9"/>
                      <a:pt x="18" y="9"/>
                      <a:pt x="15" y="10"/>
                    </a:cubicBezTo>
                    <a:cubicBezTo>
                      <a:pt x="18" y="9"/>
                      <a:pt x="20" y="8"/>
                      <a:pt x="22" y="7"/>
                    </a:cubicBezTo>
                    <a:cubicBezTo>
                      <a:pt x="23" y="8"/>
                      <a:pt x="21" y="9"/>
                      <a:pt x="25" y="8"/>
                    </a:cubicBezTo>
                    <a:cubicBezTo>
                      <a:pt x="29" y="4"/>
                      <a:pt x="20" y="8"/>
                      <a:pt x="23" y="4"/>
                    </a:cubicBezTo>
                    <a:lnTo>
                      <a:pt x="15" y="7"/>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6" name="Freeform 305"/>
              <p:cNvSpPr/>
              <p:nvPr/>
            </p:nvSpPr>
            <p:spPr bwMode="auto">
              <a:xfrm>
                <a:off x="5326" y="3066"/>
                <a:ext cx="3" cy="1"/>
              </a:xfrm>
              <a:custGeom>
                <a:avLst/>
                <a:gdLst>
                  <a:gd name="T0" fmla="*/ 3 w 3"/>
                  <a:gd name="T1" fmla="*/ 0 h 1"/>
                  <a:gd name="T2" fmla="*/ 0 w 3"/>
                  <a:gd name="T3" fmla="*/ 1 h 1"/>
                  <a:gd name="T4" fmla="*/ 1 w 3"/>
                  <a:gd name="T5" fmla="*/ 1 h 1"/>
                  <a:gd name="T6" fmla="*/ 3 w 3"/>
                  <a:gd name="T7" fmla="*/ 0 h 1"/>
                </a:gdLst>
                <a:ahLst/>
                <a:cxnLst>
                  <a:cxn ang="0">
                    <a:pos x="T0" y="T1"/>
                  </a:cxn>
                  <a:cxn ang="0">
                    <a:pos x="T2" y="T3"/>
                  </a:cxn>
                  <a:cxn ang="0">
                    <a:pos x="T4" y="T5"/>
                  </a:cxn>
                  <a:cxn ang="0">
                    <a:pos x="T6" y="T7"/>
                  </a:cxn>
                </a:cxnLst>
                <a:rect l="0" t="0" r="r" b="b"/>
                <a:pathLst>
                  <a:path w="3" h="1">
                    <a:moveTo>
                      <a:pt x="3" y="0"/>
                    </a:moveTo>
                    <a:lnTo>
                      <a:pt x="0" y="1"/>
                    </a:lnTo>
                    <a:lnTo>
                      <a:pt x="1" y="1"/>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7" name="Freeform 306"/>
              <p:cNvSpPr/>
              <p:nvPr/>
            </p:nvSpPr>
            <p:spPr bwMode="auto">
              <a:xfrm>
                <a:off x="5317" y="3068"/>
                <a:ext cx="4" cy="1"/>
              </a:xfrm>
              <a:custGeom>
                <a:avLst/>
                <a:gdLst>
                  <a:gd name="T0" fmla="*/ 0 w 4"/>
                  <a:gd name="T1" fmla="*/ 2 h 2"/>
                  <a:gd name="T2" fmla="*/ 3 w 4"/>
                  <a:gd name="T3" fmla="*/ 1 h 2"/>
                  <a:gd name="T4" fmla="*/ 0 w 4"/>
                  <a:gd name="T5" fmla="*/ 2 h 2"/>
                </a:gdLst>
                <a:ahLst/>
                <a:cxnLst>
                  <a:cxn ang="0">
                    <a:pos x="T0" y="T1"/>
                  </a:cxn>
                  <a:cxn ang="0">
                    <a:pos x="T2" y="T3"/>
                  </a:cxn>
                  <a:cxn ang="0">
                    <a:pos x="T4" y="T5"/>
                  </a:cxn>
                </a:cxnLst>
                <a:rect l="0" t="0" r="r" b="b"/>
                <a:pathLst>
                  <a:path w="4" h="2">
                    <a:moveTo>
                      <a:pt x="0" y="2"/>
                    </a:moveTo>
                    <a:cubicBezTo>
                      <a:pt x="3" y="1"/>
                      <a:pt x="3" y="1"/>
                      <a:pt x="3" y="1"/>
                    </a:cubicBezTo>
                    <a:cubicBezTo>
                      <a:pt x="4" y="0"/>
                      <a:pt x="2"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8" name="Freeform 307"/>
              <p:cNvSpPr/>
              <p:nvPr/>
            </p:nvSpPr>
            <p:spPr bwMode="auto">
              <a:xfrm>
                <a:off x="5322" y="3057"/>
                <a:ext cx="1" cy="1"/>
              </a:xfrm>
              <a:custGeom>
                <a:avLst/>
                <a:gdLst>
                  <a:gd name="T0" fmla="*/ 2 w 2"/>
                  <a:gd name="T1" fmla="*/ 0 h 1"/>
                  <a:gd name="T2" fmla="*/ 0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0"/>
                      <a:pt x="0" y="0"/>
                      <a:pt x="0" y="0"/>
                    </a:cubicBezTo>
                    <a:cubicBezTo>
                      <a:pt x="0" y="1"/>
                      <a:pt x="0" y="1"/>
                      <a:pt x="0" y="1"/>
                    </a:cubicBezTo>
                    <a:cubicBezTo>
                      <a:pt x="1" y="0"/>
                      <a:pt x="2"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9" name="Freeform 308"/>
              <p:cNvSpPr/>
              <p:nvPr/>
            </p:nvSpPr>
            <p:spPr bwMode="auto">
              <a:xfrm>
                <a:off x="5310" y="3057"/>
                <a:ext cx="8" cy="8"/>
              </a:xfrm>
              <a:custGeom>
                <a:avLst/>
                <a:gdLst>
                  <a:gd name="T0" fmla="*/ 0 w 10"/>
                  <a:gd name="T1" fmla="*/ 10 h 10"/>
                  <a:gd name="T2" fmla="*/ 2 w 10"/>
                  <a:gd name="T3" fmla="*/ 10 h 10"/>
                  <a:gd name="T4" fmla="*/ 10 w 10"/>
                  <a:gd name="T5" fmla="*/ 1 h 10"/>
                  <a:gd name="T6" fmla="*/ 4 w 10"/>
                  <a:gd name="T7" fmla="*/ 6 h 10"/>
                  <a:gd name="T8" fmla="*/ 2 w 10"/>
                  <a:gd name="T9" fmla="*/ 6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cubicBezTo>
                      <a:pt x="1" y="9"/>
                      <a:pt x="3" y="7"/>
                      <a:pt x="2" y="10"/>
                    </a:cubicBezTo>
                    <a:cubicBezTo>
                      <a:pt x="5" y="7"/>
                      <a:pt x="7" y="4"/>
                      <a:pt x="10" y="1"/>
                    </a:cubicBezTo>
                    <a:cubicBezTo>
                      <a:pt x="10" y="0"/>
                      <a:pt x="5" y="6"/>
                      <a:pt x="4" y="6"/>
                    </a:cubicBezTo>
                    <a:cubicBezTo>
                      <a:pt x="6" y="3"/>
                      <a:pt x="2" y="7"/>
                      <a:pt x="2" y="6"/>
                    </a:cubicBezTo>
                    <a:lnTo>
                      <a:pt x="0" y="1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0" name="Freeform 309"/>
              <p:cNvSpPr/>
              <p:nvPr/>
            </p:nvSpPr>
            <p:spPr bwMode="auto">
              <a:xfrm>
                <a:off x="5290" y="3047"/>
                <a:ext cx="27" cy="16"/>
              </a:xfrm>
              <a:custGeom>
                <a:avLst/>
                <a:gdLst>
                  <a:gd name="T0" fmla="*/ 27 w 33"/>
                  <a:gd name="T1" fmla="*/ 8 h 20"/>
                  <a:gd name="T2" fmla="*/ 25 w 33"/>
                  <a:gd name="T3" fmla="*/ 8 h 20"/>
                  <a:gd name="T4" fmla="*/ 26 w 33"/>
                  <a:gd name="T5" fmla="*/ 6 h 20"/>
                  <a:gd name="T6" fmla="*/ 26 w 33"/>
                  <a:gd name="T7" fmla="*/ 3 h 20"/>
                  <a:gd name="T8" fmla="*/ 25 w 33"/>
                  <a:gd name="T9" fmla="*/ 5 h 20"/>
                  <a:gd name="T10" fmla="*/ 21 w 33"/>
                  <a:gd name="T11" fmla="*/ 6 h 20"/>
                  <a:gd name="T12" fmla="*/ 20 w 33"/>
                  <a:gd name="T13" fmla="*/ 11 h 20"/>
                  <a:gd name="T14" fmla="*/ 19 w 33"/>
                  <a:gd name="T15" fmla="*/ 2 h 20"/>
                  <a:gd name="T16" fmla="*/ 18 w 33"/>
                  <a:gd name="T17" fmla="*/ 13 h 20"/>
                  <a:gd name="T18" fmla="*/ 15 w 33"/>
                  <a:gd name="T19" fmla="*/ 9 h 20"/>
                  <a:gd name="T20" fmla="*/ 16 w 33"/>
                  <a:gd name="T21" fmla="*/ 9 h 20"/>
                  <a:gd name="T22" fmla="*/ 14 w 33"/>
                  <a:gd name="T23" fmla="*/ 9 h 20"/>
                  <a:gd name="T24" fmla="*/ 15 w 33"/>
                  <a:gd name="T25" fmla="*/ 3 h 20"/>
                  <a:gd name="T26" fmla="*/ 12 w 33"/>
                  <a:gd name="T27" fmla="*/ 4 h 20"/>
                  <a:gd name="T28" fmla="*/ 12 w 33"/>
                  <a:gd name="T29" fmla="*/ 1 h 20"/>
                  <a:gd name="T30" fmla="*/ 6 w 33"/>
                  <a:gd name="T31" fmla="*/ 5 h 20"/>
                  <a:gd name="T32" fmla="*/ 5 w 33"/>
                  <a:gd name="T33" fmla="*/ 1 h 20"/>
                  <a:gd name="T34" fmla="*/ 6 w 33"/>
                  <a:gd name="T35" fmla="*/ 11 h 20"/>
                  <a:gd name="T36" fmla="*/ 7 w 33"/>
                  <a:gd name="T37" fmla="*/ 11 h 20"/>
                  <a:gd name="T38" fmla="*/ 11 w 33"/>
                  <a:gd name="T39" fmla="*/ 16 h 20"/>
                  <a:gd name="T40" fmla="*/ 10 w 33"/>
                  <a:gd name="T41" fmla="*/ 13 h 20"/>
                  <a:gd name="T42" fmla="*/ 14 w 33"/>
                  <a:gd name="T43" fmla="*/ 17 h 20"/>
                  <a:gd name="T44" fmla="*/ 10 w 33"/>
                  <a:gd name="T45" fmla="*/ 9 h 20"/>
                  <a:gd name="T46" fmla="*/ 12 w 33"/>
                  <a:gd name="T47" fmla="*/ 9 h 20"/>
                  <a:gd name="T48" fmla="*/ 5 w 33"/>
                  <a:gd name="T49" fmla="*/ 3 h 20"/>
                  <a:gd name="T50" fmla="*/ 4 w 33"/>
                  <a:gd name="T51" fmla="*/ 7 h 20"/>
                  <a:gd name="T52" fmla="*/ 6 w 33"/>
                  <a:gd name="T53" fmla="*/ 15 h 20"/>
                  <a:gd name="T54" fmla="*/ 8 w 33"/>
                  <a:gd name="T55" fmla="*/ 16 h 20"/>
                  <a:gd name="T56" fmla="*/ 9 w 33"/>
                  <a:gd name="T57" fmla="*/ 11 h 20"/>
                  <a:gd name="T58" fmla="*/ 10 w 33"/>
                  <a:gd name="T59" fmla="*/ 17 h 20"/>
                  <a:gd name="T60" fmla="*/ 10 w 33"/>
                  <a:gd name="T61" fmla="*/ 11 h 20"/>
                  <a:gd name="T62" fmla="*/ 10 w 33"/>
                  <a:gd name="T63" fmla="*/ 16 h 20"/>
                  <a:gd name="T64" fmla="*/ 11 w 33"/>
                  <a:gd name="T65" fmla="*/ 11 h 20"/>
                  <a:gd name="T66" fmla="*/ 12 w 33"/>
                  <a:gd name="T67" fmla="*/ 18 h 20"/>
                  <a:gd name="T68" fmla="*/ 22 w 33"/>
                  <a:gd name="T69" fmla="*/ 16 h 20"/>
                  <a:gd name="T70" fmla="*/ 23 w 33"/>
                  <a:gd name="T71" fmla="*/ 12 h 20"/>
                  <a:gd name="T72" fmla="*/ 27 w 33"/>
                  <a:gd name="T73" fmla="*/ 14 h 20"/>
                  <a:gd name="T74" fmla="*/ 29 w 33"/>
                  <a:gd name="T75" fmla="*/ 11 h 20"/>
                  <a:gd name="T76" fmla="*/ 24 w 33"/>
                  <a:gd name="T77" fmla="*/ 19 h 20"/>
                  <a:gd name="T78" fmla="*/ 26 w 33"/>
                  <a:gd name="T79" fmla="*/ 19 h 20"/>
                  <a:gd name="T80" fmla="*/ 26 w 33"/>
                  <a:gd name="T81" fmla="*/ 16 h 20"/>
                  <a:gd name="T82" fmla="*/ 27 w 33"/>
                  <a:gd name="T83" fmla="*/ 19 h 20"/>
                  <a:gd name="T84" fmla="*/ 31 w 33"/>
                  <a:gd name="T85" fmla="*/ 8 h 20"/>
                  <a:gd name="T86" fmla="*/ 29 w 33"/>
                  <a:gd name="T87" fmla="*/ 2 h 20"/>
                  <a:gd name="T88" fmla="*/ 27 w 33"/>
                  <a:gd name="T8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 h="20">
                    <a:moveTo>
                      <a:pt x="27" y="8"/>
                    </a:moveTo>
                    <a:cubicBezTo>
                      <a:pt x="26" y="8"/>
                      <a:pt x="25" y="10"/>
                      <a:pt x="25" y="8"/>
                    </a:cubicBezTo>
                    <a:cubicBezTo>
                      <a:pt x="25" y="6"/>
                      <a:pt x="26" y="5"/>
                      <a:pt x="26" y="6"/>
                    </a:cubicBezTo>
                    <a:cubicBezTo>
                      <a:pt x="28" y="1"/>
                      <a:pt x="25" y="6"/>
                      <a:pt x="26" y="3"/>
                    </a:cubicBezTo>
                    <a:cubicBezTo>
                      <a:pt x="25" y="5"/>
                      <a:pt x="25" y="5"/>
                      <a:pt x="25" y="5"/>
                    </a:cubicBezTo>
                    <a:cubicBezTo>
                      <a:pt x="24" y="3"/>
                      <a:pt x="23" y="9"/>
                      <a:pt x="21" y="6"/>
                    </a:cubicBezTo>
                    <a:cubicBezTo>
                      <a:pt x="21" y="7"/>
                      <a:pt x="21" y="7"/>
                      <a:pt x="20" y="11"/>
                    </a:cubicBezTo>
                    <a:cubicBezTo>
                      <a:pt x="20" y="6"/>
                      <a:pt x="20" y="6"/>
                      <a:pt x="19" y="2"/>
                    </a:cubicBezTo>
                    <a:cubicBezTo>
                      <a:pt x="19" y="4"/>
                      <a:pt x="19" y="9"/>
                      <a:pt x="18" y="13"/>
                    </a:cubicBezTo>
                    <a:cubicBezTo>
                      <a:pt x="17" y="7"/>
                      <a:pt x="16" y="14"/>
                      <a:pt x="15" y="9"/>
                    </a:cubicBezTo>
                    <a:cubicBezTo>
                      <a:pt x="15" y="9"/>
                      <a:pt x="16" y="8"/>
                      <a:pt x="16" y="9"/>
                    </a:cubicBezTo>
                    <a:cubicBezTo>
                      <a:pt x="17" y="3"/>
                      <a:pt x="15" y="10"/>
                      <a:pt x="14" y="9"/>
                    </a:cubicBezTo>
                    <a:cubicBezTo>
                      <a:pt x="15" y="3"/>
                      <a:pt x="15" y="3"/>
                      <a:pt x="15" y="3"/>
                    </a:cubicBezTo>
                    <a:cubicBezTo>
                      <a:pt x="14" y="4"/>
                      <a:pt x="12" y="7"/>
                      <a:pt x="12" y="4"/>
                    </a:cubicBezTo>
                    <a:cubicBezTo>
                      <a:pt x="12" y="1"/>
                      <a:pt x="12" y="1"/>
                      <a:pt x="12" y="1"/>
                    </a:cubicBezTo>
                    <a:cubicBezTo>
                      <a:pt x="10" y="5"/>
                      <a:pt x="8" y="3"/>
                      <a:pt x="6" y="5"/>
                    </a:cubicBezTo>
                    <a:cubicBezTo>
                      <a:pt x="5" y="1"/>
                      <a:pt x="5" y="1"/>
                      <a:pt x="5" y="1"/>
                    </a:cubicBezTo>
                    <a:cubicBezTo>
                      <a:pt x="3" y="5"/>
                      <a:pt x="8" y="3"/>
                      <a:pt x="6" y="11"/>
                    </a:cubicBezTo>
                    <a:cubicBezTo>
                      <a:pt x="6" y="1"/>
                      <a:pt x="5" y="15"/>
                      <a:pt x="7" y="11"/>
                    </a:cubicBezTo>
                    <a:cubicBezTo>
                      <a:pt x="10" y="13"/>
                      <a:pt x="7" y="13"/>
                      <a:pt x="11" y="16"/>
                    </a:cubicBezTo>
                    <a:cubicBezTo>
                      <a:pt x="7" y="12"/>
                      <a:pt x="10" y="15"/>
                      <a:pt x="10" y="13"/>
                    </a:cubicBezTo>
                    <a:cubicBezTo>
                      <a:pt x="13" y="17"/>
                      <a:pt x="11" y="13"/>
                      <a:pt x="14" y="17"/>
                    </a:cubicBezTo>
                    <a:cubicBezTo>
                      <a:pt x="10" y="9"/>
                      <a:pt x="10" y="9"/>
                      <a:pt x="10" y="9"/>
                    </a:cubicBezTo>
                    <a:cubicBezTo>
                      <a:pt x="12" y="11"/>
                      <a:pt x="12" y="10"/>
                      <a:pt x="12" y="9"/>
                    </a:cubicBezTo>
                    <a:cubicBezTo>
                      <a:pt x="11" y="10"/>
                      <a:pt x="7" y="4"/>
                      <a:pt x="5" y="3"/>
                    </a:cubicBezTo>
                    <a:cubicBezTo>
                      <a:pt x="5" y="5"/>
                      <a:pt x="5" y="6"/>
                      <a:pt x="4" y="7"/>
                    </a:cubicBezTo>
                    <a:cubicBezTo>
                      <a:pt x="5" y="11"/>
                      <a:pt x="0" y="2"/>
                      <a:pt x="6" y="15"/>
                    </a:cubicBezTo>
                    <a:cubicBezTo>
                      <a:pt x="8" y="16"/>
                      <a:pt x="8" y="16"/>
                      <a:pt x="8" y="16"/>
                    </a:cubicBezTo>
                    <a:cubicBezTo>
                      <a:pt x="8" y="9"/>
                      <a:pt x="9" y="16"/>
                      <a:pt x="9" y="11"/>
                    </a:cubicBezTo>
                    <a:cubicBezTo>
                      <a:pt x="10" y="17"/>
                      <a:pt x="10" y="17"/>
                      <a:pt x="10" y="17"/>
                    </a:cubicBezTo>
                    <a:cubicBezTo>
                      <a:pt x="11" y="15"/>
                      <a:pt x="9" y="13"/>
                      <a:pt x="10" y="11"/>
                    </a:cubicBezTo>
                    <a:cubicBezTo>
                      <a:pt x="10" y="10"/>
                      <a:pt x="11" y="14"/>
                      <a:pt x="10" y="16"/>
                    </a:cubicBezTo>
                    <a:cubicBezTo>
                      <a:pt x="11" y="17"/>
                      <a:pt x="11" y="15"/>
                      <a:pt x="11" y="11"/>
                    </a:cubicBezTo>
                    <a:cubicBezTo>
                      <a:pt x="12" y="18"/>
                      <a:pt x="12" y="18"/>
                      <a:pt x="12" y="18"/>
                    </a:cubicBezTo>
                    <a:cubicBezTo>
                      <a:pt x="14" y="16"/>
                      <a:pt x="20" y="12"/>
                      <a:pt x="22" y="16"/>
                    </a:cubicBezTo>
                    <a:cubicBezTo>
                      <a:pt x="23" y="12"/>
                      <a:pt x="23" y="12"/>
                      <a:pt x="23" y="12"/>
                    </a:cubicBezTo>
                    <a:cubicBezTo>
                      <a:pt x="23" y="15"/>
                      <a:pt x="29" y="4"/>
                      <a:pt x="27" y="14"/>
                    </a:cubicBezTo>
                    <a:cubicBezTo>
                      <a:pt x="29" y="11"/>
                      <a:pt x="29" y="11"/>
                      <a:pt x="29" y="11"/>
                    </a:cubicBezTo>
                    <a:cubicBezTo>
                      <a:pt x="28" y="12"/>
                      <a:pt x="26" y="17"/>
                      <a:pt x="24" y="19"/>
                    </a:cubicBezTo>
                    <a:cubicBezTo>
                      <a:pt x="25" y="18"/>
                      <a:pt x="25" y="20"/>
                      <a:pt x="26" y="19"/>
                    </a:cubicBezTo>
                    <a:cubicBezTo>
                      <a:pt x="26" y="16"/>
                      <a:pt x="26" y="16"/>
                      <a:pt x="26" y="16"/>
                    </a:cubicBezTo>
                    <a:cubicBezTo>
                      <a:pt x="29" y="13"/>
                      <a:pt x="28" y="16"/>
                      <a:pt x="27" y="19"/>
                    </a:cubicBezTo>
                    <a:cubicBezTo>
                      <a:pt x="30" y="15"/>
                      <a:pt x="30" y="12"/>
                      <a:pt x="31" y="8"/>
                    </a:cubicBezTo>
                    <a:cubicBezTo>
                      <a:pt x="26" y="14"/>
                      <a:pt x="33" y="0"/>
                      <a:pt x="29" y="2"/>
                    </a:cubicBezTo>
                    <a:cubicBezTo>
                      <a:pt x="27" y="4"/>
                      <a:pt x="28" y="6"/>
                      <a:pt x="27" y="8"/>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1" name="Freeform 310"/>
              <p:cNvSpPr/>
              <p:nvPr/>
            </p:nvSpPr>
            <p:spPr bwMode="auto">
              <a:xfrm>
                <a:off x="5310" y="306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2" name="Freeform 311"/>
              <p:cNvSpPr/>
              <p:nvPr/>
            </p:nvSpPr>
            <p:spPr bwMode="auto">
              <a:xfrm>
                <a:off x="5299" y="3053"/>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3" name="Freeform 312"/>
              <p:cNvSpPr/>
              <p:nvPr/>
            </p:nvSpPr>
            <p:spPr bwMode="auto">
              <a:xfrm>
                <a:off x="5312" y="3062"/>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4" name="Freeform 313"/>
              <p:cNvSpPr/>
              <p:nvPr/>
            </p:nvSpPr>
            <p:spPr bwMode="auto">
              <a:xfrm>
                <a:off x="5317" y="305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5" name="Freeform 314"/>
              <p:cNvSpPr/>
              <p:nvPr/>
            </p:nvSpPr>
            <p:spPr bwMode="auto">
              <a:xfrm>
                <a:off x="5305" y="3053"/>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6" name="Freeform 315"/>
              <p:cNvSpPr/>
              <p:nvPr/>
            </p:nvSpPr>
            <p:spPr bwMode="auto">
              <a:xfrm>
                <a:off x="5314" y="304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7" name="Freeform 316"/>
              <p:cNvSpPr/>
              <p:nvPr/>
            </p:nvSpPr>
            <p:spPr bwMode="auto">
              <a:xfrm>
                <a:off x="5295" y="3015"/>
                <a:ext cx="35" cy="42"/>
              </a:xfrm>
              <a:custGeom>
                <a:avLst/>
                <a:gdLst>
                  <a:gd name="T0" fmla="*/ 31 w 42"/>
                  <a:gd name="T1" fmla="*/ 3 h 52"/>
                  <a:gd name="T2" fmla="*/ 25 w 42"/>
                  <a:gd name="T3" fmla="*/ 0 h 52"/>
                  <a:gd name="T4" fmla="*/ 21 w 42"/>
                  <a:gd name="T5" fmla="*/ 0 h 52"/>
                  <a:gd name="T6" fmla="*/ 24 w 42"/>
                  <a:gd name="T7" fmla="*/ 4 h 52"/>
                  <a:gd name="T8" fmla="*/ 23 w 42"/>
                  <a:gd name="T9" fmla="*/ 9 h 52"/>
                  <a:gd name="T10" fmla="*/ 19 w 42"/>
                  <a:gd name="T11" fmla="*/ 11 h 52"/>
                  <a:gd name="T12" fmla="*/ 22 w 42"/>
                  <a:gd name="T13" fmla="*/ 18 h 52"/>
                  <a:gd name="T14" fmla="*/ 20 w 42"/>
                  <a:gd name="T15" fmla="*/ 18 h 52"/>
                  <a:gd name="T16" fmla="*/ 17 w 42"/>
                  <a:gd name="T17" fmla="*/ 20 h 52"/>
                  <a:gd name="T18" fmla="*/ 25 w 42"/>
                  <a:gd name="T19" fmla="*/ 26 h 52"/>
                  <a:gd name="T20" fmla="*/ 23 w 42"/>
                  <a:gd name="T21" fmla="*/ 29 h 52"/>
                  <a:gd name="T22" fmla="*/ 18 w 42"/>
                  <a:gd name="T23" fmla="*/ 28 h 52"/>
                  <a:gd name="T24" fmla="*/ 16 w 42"/>
                  <a:gd name="T25" fmla="*/ 31 h 52"/>
                  <a:gd name="T26" fmla="*/ 13 w 42"/>
                  <a:gd name="T27" fmla="*/ 32 h 52"/>
                  <a:gd name="T28" fmla="*/ 13 w 42"/>
                  <a:gd name="T29" fmla="*/ 36 h 52"/>
                  <a:gd name="T30" fmla="*/ 14 w 42"/>
                  <a:gd name="T31" fmla="*/ 40 h 52"/>
                  <a:gd name="T32" fmla="*/ 10 w 42"/>
                  <a:gd name="T33" fmla="*/ 38 h 52"/>
                  <a:gd name="T34" fmla="*/ 10 w 42"/>
                  <a:gd name="T35" fmla="*/ 40 h 52"/>
                  <a:gd name="T36" fmla="*/ 4 w 42"/>
                  <a:gd name="T37" fmla="*/ 45 h 52"/>
                  <a:gd name="T38" fmla="*/ 8 w 42"/>
                  <a:gd name="T39" fmla="*/ 43 h 52"/>
                  <a:gd name="T40" fmla="*/ 6 w 42"/>
                  <a:gd name="T41" fmla="*/ 41 h 52"/>
                  <a:gd name="T42" fmla="*/ 15 w 42"/>
                  <a:gd name="T43" fmla="*/ 48 h 52"/>
                  <a:gd name="T44" fmla="*/ 17 w 42"/>
                  <a:gd name="T45" fmla="*/ 48 h 52"/>
                  <a:gd name="T46" fmla="*/ 18 w 42"/>
                  <a:gd name="T47" fmla="*/ 45 h 52"/>
                  <a:gd name="T48" fmla="*/ 21 w 42"/>
                  <a:gd name="T49" fmla="*/ 44 h 52"/>
                  <a:gd name="T50" fmla="*/ 23 w 42"/>
                  <a:gd name="T51" fmla="*/ 42 h 52"/>
                  <a:gd name="T52" fmla="*/ 23 w 42"/>
                  <a:gd name="T53" fmla="*/ 38 h 52"/>
                  <a:gd name="T54" fmla="*/ 24 w 42"/>
                  <a:gd name="T55" fmla="*/ 38 h 52"/>
                  <a:gd name="T56" fmla="*/ 24 w 42"/>
                  <a:gd name="T57" fmla="*/ 38 h 52"/>
                  <a:gd name="T58" fmla="*/ 25 w 42"/>
                  <a:gd name="T59" fmla="*/ 35 h 52"/>
                  <a:gd name="T60" fmla="*/ 24 w 42"/>
                  <a:gd name="T61" fmla="*/ 31 h 52"/>
                  <a:gd name="T62" fmla="*/ 29 w 42"/>
                  <a:gd name="T63" fmla="*/ 34 h 52"/>
                  <a:gd name="T64" fmla="*/ 30 w 42"/>
                  <a:gd name="T65" fmla="*/ 31 h 52"/>
                  <a:gd name="T66" fmla="*/ 27 w 42"/>
                  <a:gd name="T67" fmla="*/ 27 h 52"/>
                  <a:gd name="T68" fmla="*/ 27 w 42"/>
                  <a:gd name="T69" fmla="*/ 23 h 52"/>
                  <a:gd name="T70" fmla="*/ 28 w 42"/>
                  <a:gd name="T71" fmla="*/ 17 h 52"/>
                  <a:gd name="T72" fmla="*/ 29 w 42"/>
                  <a:gd name="T73" fmla="*/ 17 h 52"/>
                  <a:gd name="T74" fmla="*/ 31 w 42"/>
                  <a:gd name="T75" fmla="*/ 11 h 52"/>
                  <a:gd name="T76" fmla="*/ 24 w 42"/>
                  <a:gd name="T77" fmla="*/ 10 h 52"/>
                  <a:gd name="T78" fmla="*/ 34 w 42"/>
                  <a:gd name="T7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 h="52">
                    <a:moveTo>
                      <a:pt x="37" y="7"/>
                    </a:moveTo>
                    <a:cubicBezTo>
                      <a:pt x="36" y="6"/>
                      <a:pt x="35" y="4"/>
                      <a:pt x="31" y="3"/>
                    </a:cubicBezTo>
                    <a:cubicBezTo>
                      <a:pt x="33" y="3"/>
                      <a:pt x="33" y="3"/>
                      <a:pt x="33" y="3"/>
                    </a:cubicBezTo>
                    <a:cubicBezTo>
                      <a:pt x="33" y="3"/>
                      <a:pt x="29" y="0"/>
                      <a:pt x="25" y="0"/>
                    </a:cubicBezTo>
                    <a:cubicBezTo>
                      <a:pt x="27" y="1"/>
                      <a:pt x="27" y="1"/>
                      <a:pt x="27" y="1"/>
                    </a:cubicBezTo>
                    <a:cubicBezTo>
                      <a:pt x="30" y="3"/>
                      <a:pt x="23" y="0"/>
                      <a:pt x="21" y="0"/>
                    </a:cubicBezTo>
                    <a:cubicBezTo>
                      <a:pt x="22" y="1"/>
                      <a:pt x="30" y="5"/>
                      <a:pt x="28" y="5"/>
                    </a:cubicBezTo>
                    <a:cubicBezTo>
                      <a:pt x="28" y="5"/>
                      <a:pt x="26" y="4"/>
                      <a:pt x="24" y="4"/>
                    </a:cubicBezTo>
                    <a:cubicBezTo>
                      <a:pt x="24" y="4"/>
                      <a:pt x="30" y="7"/>
                      <a:pt x="30" y="8"/>
                    </a:cubicBezTo>
                    <a:cubicBezTo>
                      <a:pt x="14" y="1"/>
                      <a:pt x="33" y="13"/>
                      <a:pt x="23" y="9"/>
                    </a:cubicBezTo>
                    <a:cubicBezTo>
                      <a:pt x="24" y="10"/>
                      <a:pt x="22" y="10"/>
                      <a:pt x="24" y="13"/>
                    </a:cubicBezTo>
                    <a:cubicBezTo>
                      <a:pt x="21" y="10"/>
                      <a:pt x="23" y="14"/>
                      <a:pt x="19" y="11"/>
                    </a:cubicBezTo>
                    <a:cubicBezTo>
                      <a:pt x="28" y="16"/>
                      <a:pt x="14" y="11"/>
                      <a:pt x="25" y="18"/>
                    </a:cubicBezTo>
                    <a:cubicBezTo>
                      <a:pt x="21" y="17"/>
                      <a:pt x="25" y="18"/>
                      <a:pt x="22" y="18"/>
                    </a:cubicBezTo>
                    <a:cubicBezTo>
                      <a:pt x="21" y="18"/>
                      <a:pt x="21" y="17"/>
                      <a:pt x="21" y="17"/>
                    </a:cubicBezTo>
                    <a:cubicBezTo>
                      <a:pt x="18" y="16"/>
                      <a:pt x="25" y="21"/>
                      <a:pt x="20" y="18"/>
                    </a:cubicBezTo>
                    <a:cubicBezTo>
                      <a:pt x="18" y="19"/>
                      <a:pt x="22" y="20"/>
                      <a:pt x="25" y="23"/>
                    </a:cubicBezTo>
                    <a:cubicBezTo>
                      <a:pt x="23" y="23"/>
                      <a:pt x="22" y="22"/>
                      <a:pt x="17" y="20"/>
                    </a:cubicBezTo>
                    <a:cubicBezTo>
                      <a:pt x="22" y="23"/>
                      <a:pt x="19" y="22"/>
                      <a:pt x="21" y="24"/>
                    </a:cubicBezTo>
                    <a:cubicBezTo>
                      <a:pt x="21" y="25"/>
                      <a:pt x="23" y="24"/>
                      <a:pt x="25" y="26"/>
                    </a:cubicBezTo>
                    <a:cubicBezTo>
                      <a:pt x="23" y="27"/>
                      <a:pt x="27" y="30"/>
                      <a:pt x="28" y="32"/>
                    </a:cubicBezTo>
                    <a:cubicBezTo>
                      <a:pt x="22" y="29"/>
                      <a:pt x="28" y="31"/>
                      <a:pt x="23" y="29"/>
                    </a:cubicBezTo>
                    <a:cubicBezTo>
                      <a:pt x="21" y="26"/>
                      <a:pt x="22" y="25"/>
                      <a:pt x="18" y="22"/>
                    </a:cubicBezTo>
                    <a:cubicBezTo>
                      <a:pt x="17" y="23"/>
                      <a:pt x="17" y="25"/>
                      <a:pt x="18" y="28"/>
                    </a:cubicBezTo>
                    <a:cubicBezTo>
                      <a:pt x="17" y="28"/>
                      <a:pt x="16" y="26"/>
                      <a:pt x="15" y="26"/>
                    </a:cubicBezTo>
                    <a:cubicBezTo>
                      <a:pt x="12" y="25"/>
                      <a:pt x="20" y="32"/>
                      <a:pt x="16" y="31"/>
                    </a:cubicBezTo>
                    <a:cubicBezTo>
                      <a:pt x="14" y="28"/>
                      <a:pt x="14" y="28"/>
                      <a:pt x="14" y="28"/>
                    </a:cubicBezTo>
                    <a:cubicBezTo>
                      <a:pt x="17" y="32"/>
                      <a:pt x="12" y="30"/>
                      <a:pt x="13" y="32"/>
                    </a:cubicBezTo>
                    <a:cubicBezTo>
                      <a:pt x="14" y="33"/>
                      <a:pt x="15" y="34"/>
                      <a:pt x="16" y="35"/>
                    </a:cubicBezTo>
                    <a:cubicBezTo>
                      <a:pt x="9" y="29"/>
                      <a:pt x="18" y="39"/>
                      <a:pt x="13" y="36"/>
                    </a:cubicBezTo>
                    <a:cubicBezTo>
                      <a:pt x="17" y="40"/>
                      <a:pt x="19" y="43"/>
                      <a:pt x="19" y="44"/>
                    </a:cubicBezTo>
                    <a:cubicBezTo>
                      <a:pt x="14" y="40"/>
                      <a:pt x="14" y="40"/>
                      <a:pt x="14" y="40"/>
                    </a:cubicBezTo>
                    <a:cubicBezTo>
                      <a:pt x="18" y="42"/>
                      <a:pt x="11" y="36"/>
                      <a:pt x="9" y="33"/>
                    </a:cubicBezTo>
                    <a:cubicBezTo>
                      <a:pt x="11" y="36"/>
                      <a:pt x="8" y="35"/>
                      <a:pt x="10" y="38"/>
                    </a:cubicBezTo>
                    <a:cubicBezTo>
                      <a:pt x="7" y="35"/>
                      <a:pt x="7" y="35"/>
                      <a:pt x="7" y="35"/>
                    </a:cubicBezTo>
                    <a:cubicBezTo>
                      <a:pt x="6" y="35"/>
                      <a:pt x="14" y="42"/>
                      <a:pt x="10" y="40"/>
                    </a:cubicBezTo>
                    <a:cubicBezTo>
                      <a:pt x="8" y="38"/>
                      <a:pt x="8" y="38"/>
                      <a:pt x="8" y="38"/>
                    </a:cubicBezTo>
                    <a:cubicBezTo>
                      <a:pt x="6" y="40"/>
                      <a:pt x="0" y="39"/>
                      <a:pt x="4" y="45"/>
                    </a:cubicBezTo>
                    <a:cubicBezTo>
                      <a:pt x="6" y="47"/>
                      <a:pt x="11" y="50"/>
                      <a:pt x="13" y="52"/>
                    </a:cubicBezTo>
                    <a:cubicBezTo>
                      <a:pt x="12" y="49"/>
                      <a:pt x="9" y="46"/>
                      <a:pt x="8" y="43"/>
                    </a:cubicBezTo>
                    <a:cubicBezTo>
                      <a:pt x="12" y="47"/>
                      <a:pt x="12" y="47"/>
                      <a:pt x="12" y="47"/>
                    </a:cubicBezTo>
                    <a:cubicBezTo>
                      <a:pt x="9" y="44"/>
                      <a:pt x="8" y="42"/>
                      <a:pt x="6" y="41"/>
                    </a:cubicBezTo>
                    <a:cubicBezTo>
                      <a:pt x="5" y="38"/>
                      <a:pt x="10" y="43"/>
                      <a:pt x="8" y="41"/>
                    </a:cubicBezTo>
                    <a:cubicBezTo>
                      <a:pt x="12" y="44"/>
                      <a:pt x="12" y="45"/>
                      <a:pt x="15" y="48"/>
                    </a:cubicBezTo>
                    <a:cubicBezTo>
                      <a:pt x="14" y="46"/>
                      <a:pt x="14" y="46"/>
                      <a:pt x="14" y="46"/>
                    </a:cubicBezTo>
                    <a:cubicBezTo>
                      <a:pt x="15" y="47"/>
                      <a:pt x="16" y="46"/>
                      <a:pt x="17" y="48"/>
                    </a:cubicBezTo>
                    <a:cubicBezTo>
                      <a:pt x="13" y="43"/>
                      <a:pt x="20" y="48"/>
                      <a:pt x="19" y="45"/>
                    </a:cubicBezTo>
                    <a:cubicBezTo>
                      <a:pt x="18" y="45"/>
                      <a:pt x="18" y="45"/>
                      <a:pt x="18" y="45"/>
                    </a:cubicBezTo>
                    <a:cubicBezTo>
                      <a:pt x="15" y="43"/>
                      <a:pt x="16" y="43"/>
                      <a:pt x="16" y="42"/>
                    </a:cubicBezTo>
                    <a:cubicBezTo>
                      <a:pt x="19" y="45"/>
                      <a:pt x="19" y="44"/>
                      <a:pt x="21" y="44"/>
                    </a:cubicBezTo>
                    <a:cubicBezTo>
                      <a:pt x="19" y="42"/>
                      <a:pt x="15" y="39"/>
                      <a:pt x="16" y="38"/>
                    </a:cubicBezTo>
                    <a:cubicBezTo>
                      <a:pt x="20" y="42"/>
                      <a:pt x="19" y="39"/>
                      <a:pt x="23" y="42"/>
                    </a:cubicBezTo>
                    <a:cubicBezTo>
                      <a:pt x="19" y="38"/>
                      <a:pt x="23" y="39"/>
                      <a:pt x="20" y="37"/>
                    </a:cubicBezTo>
                    <a:cubicBezTo>
                      <a:pt x="20" y="36"/>
                      <a:pt x="20" y="36"/>
                      <a:pt x="23" y="38"/>
                    </a:cubicBezTo>
                    <a:cubicBezTo>
                      <a:pt x="23" y="39"/>
                      <a:pt x="23" y="39"/>
                      <a:pt x="23" y="39"/>
                    </a:cubicBezTo>
                    <a:cubicBezTo>
                      <a:pt x="24" y="38"/>
                      <a:pt x="24" y="38"/>
                      <a:pt x="24" y="38"/>
                    </a:cubicBezTo>
                    <a:cubicBezTo>
                      <a:pt x="25" y="39"/>
                      <a:pt x="25" y="39"/>
                      <a:pt x="25" y="39"/>
                    </a:cubicBezTo>
                    <a:cubicBezTo>
                      <a:pt x="25" y="39"/>
                      <a:pt x="22" y="36"/>
                      <a:pt x="24" y="38"/>
                    </a:cubicBezTo>
                    <a:cubicBezTo>
                      <a:pt x="26" y="39"/>
                      <a:pt x="25" y="39"/>
                      <a:pt x="26" y="39"/>
                    </a:cubicBezTo>
                    <a:cubicBezTo>
                      <a:pt x="27" y="39"/>
                      <a:pt x="20" y="33"/>
                      <a:pt x="25" y="35"/>
                    </a:cubicBezTo>
                    <a:cubicBezTo>
                      <a:pt x="23" y="33"/>
                      <a:pt x="23" y="32"/>
                      <a:pt x="18" y="29"/>
                    </a:cubicBezTo>
                    <a:cubicBezTo>
                      <a:pt x="20" y="30"/>
                      <a:pt x="24" y="33"/>
                      <a:pt x="24" y="31"/>
                    </a:cubicBezTo>
                    <a:cubicBezTo>
                      <a:pt x="20" y="28"/>
                      <a:pt x="26" y="32"/>
                      <a:pt x="24" y="29"/>
                    </a:cubicBezTo>
                    <a:cubicBezTo>
                      <a:pt x="27" y="33"/>
                      <a:pt x="25" y="30"/>
                      <a:pt x="29" y="34"/>
                    </a:cubicBezTo>
                    <a:cubicBezTo>
                      <a:pt x="31" y="34"/>
                      <a:pt x="26" y="30"/>
                      <a:pt x="27" y="29"/>
                    </a:cubicBezTo>
                    <a:cubicBezTo>
                      <a:pt x="30" y="31"/>
                      <a:pt x="30" y="31"/>
                      <a:pt x="30" y="31"/>
                    </a:cubicBezTo>
                    <a:cubicBezTo>
                      <a:pt x="29" y="30"/>
                      <a:pt x="26" y="27"/>
                      <a:pt x="30" y="29"/>
                    </a:cubicBezTo>
                    <a:cubicBezTo>
                      <a:pt x="27" y="27"/>
                      <a:pt x="27" y="27"/>
                      <a:pt x="27" y="27"/>
                    </a:cubicBezTo>
                    <a:cubicBezTo>
                      <a:pt x="29" y="27"/>
                      <a:pt x="28" y="26"/>
                      <a:pt x="32" y="27"/>
                    </a:cubicBezTo>
                    <a:cubicBezTo>
                      <a:pt x="27" y="23"/>
                      <a:pt x="27" y="23"/>
                      <a:pt x="27" y="23"/>
                    </a:cubicBezTo>
                    <a:cubicBezTo>
                      <a:pt x="34" y="26"/>
                      <a:pt x="29" y="21"/>
                      <a:pt x="24" y="17"/>
                    </a:cubicBezTo>
                    <a:cubicBezTo>
                      <a:pt x="25" y="17"/>
                      <a:pt x="26" y="17"/>
                      <a:pt x="28" y="17"/>
                    </a:cubicBezTo>
                    <a:cubicBezTo>
                      <a:pt x="30" y="19"/>
                      <a:pt x="30" y="19"/>
                      <a:pt x="30" y="19"/>
                    </a:cubicBezTo>
                    <a:cubicBezTo>
                      <a:pt x="30" y="19"/>
                      <a:pt x="34" y="20"/>
                      <a:pt x="29" y="17"/>
                    </a:cubicBezTo>
                    <a:cubicBezTo>
                      <a:pt x="28" y="15"/>
                      <a:pt x="33" y="18"/>
                      <a:pt x="34" y="18"/>
                    </a:cubicBezTo>
                    <a:cubicBezTo>
                      <a:pt x="28" y="13"/>
                      <a:pt x="41" y="17"/>
                      <a:pt x="31" y="11"/>
                    </a:cubicBezTo>
                    <a:cubicBezTo>
                      <a:pt x="30" y="11"/>
                      <a:pt x="28" y="11"/>
                      <a:pt x="28" y="12"/>
                    </a:cubicBezTo>
                    <a:cubicBezTo>
                      <a:pt x="26" y="12"/>
                      <a:pt x="24" y="11"/>
                      <a:pt x="24" y="10"/>
                    </a:cubicBezTo>
                    <a:cubicBezTo>
                      <a:pt x="24" y="9"/>
                      <a:pt x="28" y="11"/>
                      <a:pt x="27" y="9"/>
                    </a:cubicBezTo>
                    <a:cubicBezTo>
                      <a:pt x="34" y="12"/>
                      <a:pt x="34" y="12"/>
                      <a:pt x="34" y="12"/>
                    </a:cubicBezTo>
                    <a:cubicBezTo>
                      <a:pt x="42" y="13"/>
                      <a:pt x="26" y="5"/>
                      <a:pt x="37" y="7"/>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8" name="Freeform 317"/>
              <p:cNvSpPr/>
              <p:nvPr/>
            </p:nvSpPr>
            <p:spPr bwMode="auto">
              <a:xfrm>
                <a:off x="5320" y="3031"/>
                <a:ext cx="2" cy="2"/>
              </a:xfrm>
              <a:custGeom>
                <a:avLst/>
                <a:gdLst>
                  <a:gd name="T0" fmla="*/ 0 w 3"/>
                  <a:gd name="T1" fmla="*/ 0 h 2"/>
                  <a:gd name="T2" fmla="*/ 3 w 3"/>
                  <a:gd name="T3" fmla="*/ 2 h 2"/>
                  <a:gd name="T4" fmla="*/ 1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3" y="2"/>
                      <a:pt x="3" y="2"/>
                      <a:pt x="3" y="2"/>
                    </a:cubicBezTo>
                    <a:cubicBezTo>
                      <a:pt x="1" y="0"/>
                      <a:pt x="1" y="0"/>
                      <a:pt x="1" y="0"/>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69" name="Freeform 318"/>
              <p:cNvSpPr/>
              <p:nvPr/>
            </p:nvSpPr>
            <p:spPr bwMode="auto">
              <a:xfrm>
                <a:off x="5320" y="3030"/>
                <a:ext cx="1" cy="1"/>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0" name="Freeform 319"/>
              <p:cNvSpPr/>
              <p:nvPr/>
            </p:nvSpPr>
            <p:spPr bwMode="auto">
              <a:xfrm>
                <a:off x="5324" y="3017"/>
                <a:ext cx="2" cy="1"/>
              </a:xfrm>
              <a:custGeom>
                <a:avLst/>
                <a:gdLst>
                  <a:gd name="T0" fmla="*/ 1 w 3"/>
                  <a:gd name="T1" fmla="*/ 1 h 1"/>
                  <a:gd name="T2" fmla="*/ 2 w 3"/>
                  <a:gd name="T3" fmla="*/ 0 h 1"/>
                  <a:gd name="T4" fmla="*/ 1 w 3"/>
                  <a:gd name="T5" fmla="*/ 1 h 1"/>
                </a:gdLst>
                <a:ahLst/>
                <a:cxnLst>
                  <a:cxn ang="0">
                    <a:pos x="T0" y="T1"/>
                  </a:cxn>
                  <a:cxn ang="0">
                    <a:pos x="T2" y="T3"/>
                  </a:cxn>
                  <a:cxn ang="0">
                    <a:pos x="T4" y="T5"/>
                  </a:cxn>
                </a:cxnLst>
                <a:rect l="0" t="0" r="r" b="b"/>
                <a:pathLst>
                  <a:path w="3" h="1">
                    <a:moveTo>
                      <a:pt x="1" y="1"/>
                    </a:moveTo>
                    <a:cubicBezTo>
                      <a:pt x="2" y="1"/>
                      <a:pt x="3" y="1"/>
                      <a:pt x="2" y="0"/>
                    </a:cubicBezTo>
                    <a:cubicBezTo>
                      <a:pt x="1"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1" name="Freeform 320"/>
              <p:cNvSpPr/>
              <p:nvPr/>
            </p:nvSpPr>
            <p:spPr bwMode="auto">
              <a:xfrm>
                <a:off x="5322" y="3016"/>
                <a:ext cx="2" cy="1"/>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0"/>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2" name="Freeform 321"/>
              <p:cNvSpPr/>
              <p:nvPr/>
            </p:nvSpPr>
            <p:spPr bwMode="auto">
              <a:xfrm>
                <a:off x="5308" y="3002"/>
                <a:ext cx="21" cy="14"/>
              </a:xfrm>
              <a:custGeom>
                <a:avLst/>
                <a:gdLst>
                  <a:gd name="T0" fmla="*/ 9 w 25"/>
                  <a:gd name="T1" fmla="*/ 1 h 16"/>
                  <a:gd name="T2" fmla="*/ 6 w 25"/>
                  <a:gd name="T3" fmla="*/ 5 h 16"/>
                  <a:gd name="T4" fmla="*/ 7 w 25"/>
                  <a:gd name="T5" fmla="*/ 1 h 16"/>
                  <a:gd name="T6" fmla="*/ 3 w 25"/>
                  <a:gd name="T7" fmla="*/ 8 h 16"/>
                  <a:gd name="T8" fmla="*/ 9 w 25"/>
                  <a:gd name="T9" fmla="*/ 6 h 16"/>
                  <a:gd name="T10" fmla="*/ 6 w 25"/>
                  <a:gd name="T11" fmla="*/ 7 h 16"/>
                  <a:gd name="T12" fmla="*/ 12 w 25"/>
                  <a:gd name="T13" fmla="*/ 8 h 16"/>
                  <a:gd name="T14" fmla="*/ 5 w 25"/>
                  <a:gd name="T15" fmla="*/ 8 h 16"/>
                  <a:gd name="T16" fmla="*/ 8 w 25"/>
                  <a:gd name="T17" fmla="*/ 9 h 16"/>
                  <a:gd name="T18" fmla="*/ 10 w 25"/>
                  <a:gd name="T19" fmla="*/ 9 h 16"/>
                  <a:gd name="T20" fmla="*/ 9 w 25"/>
                  <a:gd name="T21" fmla="*/ 10 h 16"/>
                  <a:gd name="T22" fmla="*/ 10 w 25"/>
                  <a:gd name="T23" fmla="*/ 10 h 16"/>
                  <a:gd name="T24" fmla="*/ 11 w 25"/>
                  <a:gd name="T25" fmla="*/ 11 h 16"/>
                  <a:gd name="T26" fmla="*/ 9 w 25"/>
                  <a:gd name="T27" fmla="*/ 10 h 16"/>
                  <a:gd name="T28" fmla="*/ 11 w 25"/>
                  <a:gd name="T29" fmla="*/ 12 h 16"/>
                  <a:gd name="T30" fmla="*/ 8 w 25"/>
                  <a:gd name="T31" fmla="*/ 11 h 16"/>
                  <a:gd name="T32" fmla="*/ 13 w 25"/>
                  <a:gd name="T33" fmla="*/ 15 h 16"/>
                  <a:gd name="T34" fmla="*/ 16 w 25"/>
                  <a:gd name="T35" fmla="*/ 16 h 16"/>
                  <a:gd name="T36" fmla="*/ 14 w 25"/>
                  <a:gd name="T37" fmla="*/ 13 h 16"/>
                  <a:gd name="T38" fmla="*/ 14 w 25"/>
                  <a:gd name="T39" fmla="*/ 13 h 16"/>
                  <a:gd name="T40" fmla="*/ 12 w 25"/>
                  <a:gd name="T41" fmla="*/ 11 h 16"/>
                  <a:gd name="T42" fmla="*/ 18 w 25"/>
                  <a:gd name="T43" fmla="*/ 13 h 16"/>
                  <a:gd name="T44" fmla="*/ 22 w 25"/>
                  <a:gd name="T45" fmla="*/ 10 h 16"/>
                  <a:gd name="T46" fmla="*/ 22 w 25"/>
                  <a:gd name="T47" fmla="*/ 10 h 16"/>
                  <a:gd name="T48" fmla="*/ 20 w 25"/>
                  <a:gd name="T49" fmla="*/ 9 h 16"/>
                  <a:gd name="T50" fmla="*/ 18 w 25"/>
                  <a:gd name="T51" fmla="*/ 10 h 16"/>
                  <a:gd name="T52" fmla="*/ 11 w 25"/>
                  <a:gd name="T53" fmla="*/ 9 h 16"/>
                  <a:gd name="T54" fmla="*/ 11 w 25"/>
                  <a:gd name="T55" fmla="*/ 8 h 16"/>
                  <a:gd name="T56" fmla="*/ 16 w 25"/>
                  <a:gd name="T57" fmla="*/ 9 h 16"/>
                  <a:gd name="T58" fmla="*/ 14 w 25"/>
                  <a:gd name="T59" fmla="*/ 8 h 16"/>
                  <a:gd name="T60" fmla="*/ 20 w 25"/>
                  <a:gd name="T61" fmla="*/ 7 h 16"/>
                  <a:gd name="T62" fmla="*/ 14 w 25"/>
                  <a:gd name="T63" fmla="*/ 7 h 16"/>
                  <a:gd name="T64" fmla="*/ 13 w 25"/>
                  <a:gd name="T65" fmla="*/ 4 h 16"/>
                  <a:gd name="T66" fmla="*/ 16 w 25"/>
                  <a:gd name="T67" fmla="*/ 3 h 16"/>
                  <a:gd name="T68" fmla="*/ 12 w 25"/>
                  <a:gd name="T69" fmla="*/ 4 h 16"/>
                  <a:gd name="T70" fmla="*/ 12 w 25"/>
                  <a:gd name="T71" fmla="*/ 1 h 16"/>
                  <a:gd name="T72" fmla="*/ 10 w 25"/>
                  <a:gd name="T73" fmla="*/ 3 h 16"/>
                  <a:gd name="T74" fmla="*/ 9 w 25"/>
                  <a:gd name="T75" fmla="*/ 1 h 16"/>
                  <a:gd name="T76" fmla="*/ 9 w 25"/>
                  <a:gd name="T77" fmla="*/ 1 h 16"/>
                  <a:gd name="T78" fmla="*/ 5 w 25"/>
                  <a:gd name="T79" fmla="*/ 7 h 16"/>
                  <a:gd name="T80" fmla="*/ 9 w 25"/>
                  <a:gd name="T8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16">
                    <a:moveTo>
                      <a:pt x="9" y="1"/>
                    </a:moveTo>
                    <a:cubicBezTo>
                      <a:pt x="6" y="5"/>
                      <a:pt x="6" y="5"/>
                      <a:pt x="6" y="5"/>
                    </a:cubicBezTo>
                    <a:cubicBezTo>
                      <a:pt x="7" y="2"/>
                      <a:pt x="5" y="5"/>
                      <a:pt x="7" y="1"/>
                    </a:cubicBezTo>
                    <a:cubicBezTo>
                      <a:pt x="5" y="6"/>
                      <a:pt x="5" y="1"/>
                      <a:pt x="3" y="8"/>
                    </a:cubicBezTo>
                    <a:cubicBezTo>
                      <a:pt x="7" y="7"/>
                      <a:pt x="3" y="9"/>
                      <a:pt x="9" y="6"/>
                    </a:cubicBezTo>
                    <a:cubicBezTo>
                      <a:pt x="6" y="7"/>
                      <a:pt x="6" y="7"/>
                      <a:pt x="6" y="7"/>
                    </a:cubicBezTo>
                    <a:cubicBezTo>
                      <a:pt x="12" y="6"/>
                      <a:pt x="0" y="8"/>
                      <a:pt x="12" y="8"/>
                    </a:cubicBezTo>
                    <a:cubicBezTo>
                      <a:pt x="5" y="8"/>
                      <a:pt x="5" y="8"/>
                      <a:pt x="5" y="8"/>
                    </a:cubicBezTo>
                    <a:cubicBezTo>
                      <a:pt x="3" y="8"/>
                      <a:pt x="14" y="9"/>
                      <a:pt x="8" y="9"/>
                    </a:cubicBezTo>
                    <a:cubicBezTo>
                      <a:pt x="10" y="9"/>
                      <a:pt x="10" y="9"/>
                      <a:pt x="10" y="9"/>
                    </a:cubicBezTo>
                    <a:cubicBezTo>
                      <a:pt x="10" y="9"/>
                      <a:pt x="9" y="9"/>
                      <a:pt x="9" y="10"/>
                    </a:cubicBezTo>
                    <a:cubicBezTo>
                      <a:pt x="10" y="10"/>
                      <a:pt x="10" y="10"/>
                      <a:pt x="10" y="10"/>
                    </a:cubicBezTo>
                    <a:cubicBezTo>
                      <a:pt x="13" y="10"/>
                      <a:pt x="13" y="11"/>
                      <a:pt x="11" y="11"/>
                    </a:cubicBezTo>
                    <a:cubicBezTo>
                      <a:pt x="9" y="11"/>
                      <a:pt x="10" y="11"/>
                      <a:pt x="9" y="10"/>
                    </a:cubicBezTo>
                    <a:cubicBezTo>
                      <a:pt x="7" y="10"/>
                      <a:pt x="11" y="11"/>
                      <a:pt x="11" y="12"/>
                    </a:cubicBezTo>
                    <a:cubicBezTo>
                      <a:pt x="9" y="12"/>
                      <a:pt x="8" y="11"/>
                      <a:pt x="8" y="11"/>
                    </a:cubicBezTo>
                    <a:cubicBezTo>
                      <a:pt x="10" y="13"/>
                      <a:pt x="3" y="12"/>
                      <a:pt x="13" y="15"/>
                    </a:cubicBezTo>
                    <a:cubicBezTo>
                      <a:pt x="14" y="16"/>
                      <a:pt x="16" y="16"/>
                      <a:pt x="16" y="16"/>
                    </a:cubicBezTo>
                    <a:cubicBezTo>
                      <a:pt x="20" y="16"/>
                      <a:pt x="16" y="14"/>
                      <a:pt x="14" y="13"/>
                    </a:cubicBezTo>
                    <a:cubicBezTo>
                      <a:pt x="14" y="13"/>
                      <a:pt x="14" y="13"/>
                      <a:pt x="14" y="13"/>
                    </a:cubicBezTo>
                    <a:cubicBezTo>
                      <a:pt x="5" y="11"/>
                      <a:pt x="16" y="13"/>
                      <a:pt x="12" y="11"/>
                    </a:cubicBezTo>
                    <a:cubicBezTo>
                      <a:pt x="16" y="12"/>
                      <a:pt x="16" y="13"/>
                      <a:pt x="18" y="13"/>
                    </a:cubicBezTo>
                    <a:cubicBezTo>
                      <a:pt x="25" y="13"/>
                      <a:pt x="13" y="10"/>
                      <a:pt x="22" y="10"/>
                    </a:cubicBezTo>
                    <a:cubicBezTo>
                      <a:pt x="22" y="10"/>
                      <a:pt x="22" y="10"/>
                      <a:pt x="22" y="10"/>
                    </a:cubicBezTo>
                    <a:cubicBezTo>
                      <a:pt x="23" y="10"/>
                      <a:pt x="21" y="10"/>
                      <a:pt x="20" y="9"/>
                    </a:cubicBezTo>
                    <a:cubicBezTo>
                      <a:pt x="18" y="10"/>
                      <a:pt x="18" y="10"/>
                      <a:pt x="18" y="10"/>
                    </a:cubicBezTo>
                    <a:cubicBezTo>
                      <a:pt x="17" y="9"/>
                      <a:pt x="13" y="9"/>
                      <a:pt x="11" y="9"/>
                    </a:cubicBezTo>
                    <a:cubicBezTo>
                      <a:pt x="15" y="9"/>
                      <a:pt x="9" y="9"/>
                      <a:pt x="11" y="8"/>
                    </a:cubicBezTo>
                    <a:cubicBezTo>
                      <a:pt x="15" y="8"/>
                      <a:pt x="14" y="9"/>
                      <a:pt x="16" y="9"/>
                    </a:cubicBezTo>
                    <a:cubicBezTo>
                      <a:pt x="14" y="8"/>
                      <a:pt x="14" y="8"/>
                      <a:pt x="14" y="8"/>
                    </a:cubicBezTo>
                    <a:cubicBezTo>
                      <a:pt x="14" y="8"/>
                      <a:pt x="18" y="7"/>
                      <a:pt x="20" y="7"/>
                    </a:cubicBezTo>
                    <a:cubicBezTo>
                      <a:pt x="17" y="7"/>
                      <a:pt x="18" y="7"/>
                      <a:pt x="14" y="7"/>
                    </a:cubicBezTo>
                    <a:cubicBezTo>
                      <a:pt x="19" y="6"/>
                      <a:pt x="16" y="3"/>
                      <a:pt x="13" y="4"/>
                    </a:cubicBezTo>
                    <a:cubicBezTo>
                      <a:pt x="13" y="4"/>
                      <a:pt x="17" y="2"/>
                      <a:pt x="16" y="3"/>
                    </a:cubicBezTo>
                    <a:cubicBezTo>
                      <a:pt x="17" y="2"/>
                      <a:pt x="15" y="3"/>
                      <a:pt x="12" y="4"/>
                    </a:cubicBezTo>
                    <a:cubicBezTo>
                      <a:pt x="10" y="5"/>
                      <a:pt x="11" y="4"/>
                      <a:pt x="12" y="1"/>
                    </a:cubicBezTo>
                    <a:cubicBezTo>
                      <a:pt x="10" y="3"/>
                      <a:pt x="10" y="3"/>
                      <a:pt x="10" y="3"/>
                    </a:cubicBezTo>
                    <a:cubicBezTo>
                      <a:pt x="7" y="7"/>
                      <a:pt x="12" y="0"/>
                      <a:pt x="9" y="1"/>
                    </a:cubicBezTo>
                    <a:cubicBezTo>
                      <a:pt x="9" y="1"/>
                      <a:pt x="9" y="1"/>
                      <a:pt x="9" y="1"/>
                    </a:cubicBezTo>
                    <a:cubicBezTo>
                      <a:pt x="9" y="2"/>
                      <a:pt x="5" y="8"/>
                      <a:pt x="5" y="7"/>
                    </a:cubicBezTo>
                    <a:cubicBezTo>
                      <a:pt x="7" y="3"/>
                      <a:pt x="7" y="4"/>
                      <a:pt x="9"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3" name="Freeform 322"/>
              <p:cNvSpPr/>
              <p:nvPr/>
            </p:nvSpPr>
            <p:spPr bwMode="auto">
              <a:xfrm>
                <a:off x="5310" y="3003"/>
                <a:ext cx="3" cy="8"/>
              </a:xfrm>
              <a:custGeom>
                <a:avLst/>
                <a:gdLst>
                  <a:gd name="T0" fmla="*/ 2 w 3"/>
                  <a:gd name="T1" fmla="*/ 5 h 9"/>
                  <a:gd name="T2" fmla="*/ 3 w 3"/>
                  <a:gd name="T3" fmla="*/ 1 h 9"/>
                  <a:gd name="T4" fmla="*/ 0 w 3"/>
                  <a:gd name="T5" fmla="*/ 8 h 9"/>
                  <a:gd name="T6" fmla="*/ 1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3" y="0"/>
                      <a:pt x="1" y="5"/>
                      <a:pt x="0" y="8"/>
                    </a:cubicBezTo>
                    <a:cubicBezTo>
                      <a:pt x="1" y="7"/>
                      <a:pt x="1" y="9"/>
                      <a:pt x="1" y="6"/>
                    </a:cubicBezTo>
                    <a:cubicBezTo>
                      <a:pt x="1" y="6"/>
                      <a:pt x="2" y="4"/>
                      <a:pt x="2" y="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4" name="Freeform 323"/>
              <p:cNvSpPr/>
              <p:nvPr/>
            </p:nvSpPr>
            <p:spPr bwMode="auto">
              <a:xfrm>
                <a:off x="5303" y="3000"/>
                <a:ext cx="8" cy="16"/>
              </a:xfrm>
              <a:custGeom>
                <a:avLst/>
                <a:gdLst>
                  <a:gd name="T0" fmla="*/ 4 w 10"/>
                  <a:gd name="T1" fmla="*/ 9 h 19"/>
                  <a:gd name="T2" fmla="*/ 4 w 10"/>
                  <a:gd name="T3" fmla="*/ 12 h 19"/>
                  <a:gd name="T4" fmla="*/ 7 w 10"/>
                  <a:gd name="T5" fmla="*/ 14 h 19"/>
                  <a:gd name="T6" fmla="*/ 9 w 10"/>
                  <a:gd name="T7" fmla="*/ 8 h 19"/>
                  <a:gd name="T8" fmla="*/ 8 w 10"/>
                  <a:gd name="T9" fmla="*/ 12 h 19"/>
                  <a:gd name="T10" fmla="*/ 10 w 10"/>
                  <a:gd name="T11" fmla="*/ 7 h 19"/>
                  <a:gd name="T12" fmla="*/ 9 w 10"/>
                  <a:gd name="T13" fmla="*/ 9 h 19"/>
                  <a:gd name="T14" fmla="*/ 10 w 10"/>
                  <a:gd name="T15" fmla="*/ 7 h 19"/>
                  <a:gd name="T16" fmla="*/ 9 w 10"/>
                  <a:gd name="T17" fmla="*/ 7 h 19"/>
                  <a:gd name="T18" fmla="*/ 10 w 10"/>
                  <a:gd name="T19" fmla="*/ 4 h 19"/>
                  <a:gd name="T20" fmla="*/ 7 w 10"/>
                  <a:gd name="T21" fmla="*/ 10 h 19"/>
                  <a:gd name="T22" fmla="*/ 8 w 10"/>
                  <a:gd name="T23" fmla="*/ 4 h 19"/>
                  <a:gd name="T24" fmla="*/ 6 w 10"/>
                  <a:gd name="T25" fmla="*/ 2 h 19"/>
                  <a:gd name="T26" fmla="*/ 6 w 10"/>
                  <a:gd name="T27" fmla="*/ 4 h 19"/>
                  <a:gd name="T28" fmla="*/ 6 w 10"/>
                  <a:gd name="T29" fmla="*/ 8 h 19"/>
                  <a:gd name="T30" fmla="*/ 6 w 10"/>
                  <a:gd name="T31" fmla="*/ 2 h 19"/>
                  <a:gd name="T32" fmla="*/ 2 w 10"/>
                  <a:gd name="T33" fmla="*/ 5 h 19"/>
                  <a:gd name="T34" fmla="*/ 1 w 10"/>
                  <a:gd name="T35" fmla="*/ 12 h 19"/>
                  <a:gd name="T36" fmla="*/ 1 w 10"/>
                  <a:gd name="T37" fmla="*/ 7 h 19"/>
                  <a:gd name="T38" fmla="*/ 0 w 10"/>
                  <a:gd name="T39" fmla="*/ 5 h 19"/>
                  <a:gd name="T40" fmla="*/ 0 w 10"/>
                  <a:gd name="T41" fmla="*/ 15 h 19"/>
                  <a:gd name="T42" fmla="*/ 4 w 1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19">
                    <a:moveTo>
                      <a:pt x="4" y="9"/>
                    </a:moveTo>
                    <a:cubicBezTo>
                      <a:pt x="4" y="12"/>
                      <a:pt x="4" y="12"/>
                      <a:pt x="4" y="12"/>
                    </a:cubicBezTo>
                    <a:cubicBezTo>
                      <a:pt x="5" y="12"/>
                      <a:pt x="7" y="10"/>
                      <a:pt x="7" y="14"/>
                    </a:cubicBezTo>
                    <a:cubicBezTo>
                      <a:pt x="7" y="15"/>
                      <a:pt x="8" y="9"/>
                      <a:pt x="9" y="8"/>
                    </a:cubicBezTo>
                    <a:cubicBezTo>
                      <a:pt x="8" y="12"/>
                      <a:pt x="8" y="12"/>
                      <a:pt x="8" y="12"/>
                    </a:cubicBezTo>
                    <a:cubicBezTo>
                      <a:pt x="9" y="9"/>
                      <a:pt x="9" y="14"/>
                      <a:pt x="10" y="7"/>
                    </a:cubicBezTo>
                    <a:cubicBezTo>
                      <a:pt x="10" y="6"/>
                      <a:pt x="9" y="10"/>
                      <a:pt x="9" y="9"/>
                    </a:cubicBezTo>
                    <a:cubicBezTo>
                      <a:pt x="10" y="7"/>
                      <a:pt x="10" y="7"/>
                      <a:pt x="10" y="7"/>
                    </a:cubicBezTo>
                    <a:cubicBezTo>
                      <a:pt x="9" y="7"/>
                      <a:pt x="9" y="7"/>
                      <a:pt x="9" y="7"/>
                    </a:cubicBezTo>
                    <a:cubicBezTo>
                      <a:pt x="10" y="4"/>
                      <a:pt x="10" y="4"/>
                      <a:pt x="10" y="4"/>
                    </a:cubicBezTo>
                    <a:cubicBezTo>
                      <a:pt x="10" y="0"/>
                      <a:pt x="8" y="13"/>
                      <a:pt x="7" y="10"/>
                    </a:cubicBezTo>
                    <a:cubicBezTo>
                      <a:pt x="8" y="4"/>
                      <a:pt x="8" y="4"/>
                      <a:pt x="8" y="4"/>
                    </a:cubicBezTo>
                    <a:cubicBezTo>
                      <a:pt x="7" y="4"/>
                      <a:pt x="7" y="6"/>
                      <a:pt x="6" y="2"/>
                    </a:cubicBezTo>
                    <a:cubicBezTo>
                      <a:pt x="6" y="2"/>
                      <a:pt x="6" y="5"/>
                      <a:pt x="6" y="4"/>
                    </a:cubicBezTo>
                    <a:cubicBezTo>
                      <a:pt x="6" y="4"/>
                      <a:pt x="6" y="7"/>
                      <a:pt x="6" y="8"/>
                    </a:cubicBezTo>
                    <a:cubicBezTo>
                      <a:pt x="5" y="13"/>
                      <a:pt x="7" y="5"/>
                      <a:pt x="6" y="2"/>
                    </a:cubicBezTo>
                    <a:cubicBezTo>
                      <a:pt x="4" y="6"/>
                      <a:pt x="2" y="10"/>
                      <a:pt x="2" y="5"/>
                    </a:cubicBezTo>
                    <a:cubicBezTo>
                      <a:pt x="2" y="9"/>
                      <a:pt x="2" y="12"/>
                      <a:pt x="1" y="12"/>
                    </a:cubicBezTo>
                    <a:cubicBezTo>
                      <a:pt x="1" y="7"/>
                      <a:pt x="1" y="7"/>
                      <a:pt x="1" y="7"/>
                    </a:cubicBezTo>
                    <a:cubicBezTo>
                      <a:pt x="1" y="6"/>
                      <a:pt x="1" y="5"/>
                      <a:pt x="0" y="5"/>
                    </a:cubicBezTo>
                    <a:cubicBezTo>
                      <a:pt x="1" y="9"/>
                      <a:pt x="1" y="13"/>
                      <a:pt x="0" y="15"/>
                    </a:cubicBezTo>
                    <a:cubicBezTo>
                      <a:pt x="2" y="19"/>
                      <a:pt x="2" y="8"/>
                      <a:pt x="4"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5" name="Freeform 324"/>
              <p:cNvSpPr/>
              <p:nvPr/>
            </p:nvSpPr>
            <p:spPr bwMode="auto">
              <a:xfrm>
                <a:off x="5305" y="3010"/>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6" name="Freeform 325"/>
              <p:cNvSpPr/>
              <p:nvPr/>
            </p:nvSpPr>
            <p:spPr bwMode="auto">
              <a:xfrm>
                <a:off x="5228" y="3178"/>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lnTo>
                      <a:pt x="2" y="2"/>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7" name="Freeform 326"/>
              <p:cNvSpPr/>
              <p:nvPr/>
            </p:nvSpPr>
            <p:spPr bwMode="auto">
              <a:xfrm>
                <a:off x="5229" y="3176"/>
                <a:ext cx="6" cy="13"/>
              </a:xfrm>
              <a:custGeom>
                <a:avLst/>
                <a:gdLst>
                  <a:gd name="T0" fmla="*/ 7 w 7"/>
                  <a:gd name="T1" fmla="*/ 15 h 15"/>
                  <a:gd name="T2" fmla="*/ 7 w 7"/>
                  <a:gd name="T3" fmla="*/ 13 h 15"/>
                  <a:gd name="T4" fmla="*/ 0 w 7"/>
                  <a:gd name="T5" fmla="*/ 0 h 15"/>
                  <a:gd name="T6" fmla="*/ 3 w 7"/>
                  <a:gd name="T7" fmla="*/ 9 h 15"/>
                  <a:gd name="T8" fmla="*/ 2 w 7"/>
                  <a:gd name="T9" fmla="*/ 6 h 15"/>
                  <a:gd name="T10" fmla="*/ 5 w 7"/>
                  <a:gd name="T11" fmla="*/ 12 h 15"/>
                  <a:gd name="T12" fmla="*/ 5 w 7"/>
                  <a:gd name="T13" fmla="*/ 11 h 15"/>
                  <a:gd name="T14" fmla="*/ 7 w 7"/>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7" y="15"/>
                    </a:moveTo>
                    <a:cubicBezTo>
                      <a:pt x="7" y="13"/>
                      <a:pt x="7" y="13"/>
                      <a:pt x="7" y="13"/>
                    </a:cubicBezTo>
                    <a:cubicBezTo>
                      <a:pt x="2" y="4"/>
                      <a:pt x="4" y="7"/>
                      <a:pt x="0" y="0"/>
                    </a:cubicBezTo>
                    <a:cubicBezTo>
                      <a:pt x="0" y="2"/>
                      <a:pt x="1" y="5"/>
                      <a:pt x="3" y="9"/>
                    </a:cubicBezTo>
                    <a:cubicBezTo>
                      <a:pt x="3" y="9"/>
                      <a:pt x="1" y="5"/>
                      <a:pt x="2" y="6"/>
                    </a:cubicBezTo>
                    <a:cubicBezTo>
                      <a:pt x="4" y="9"/>
                      <a:pt x="3" y="8"/>
                      <a:pt x="5" y="12"/>
                    </a:cubicBezTo>
                    <a:cubicBezTo>
                      <a:pt x="7" y="15"/>
                      <a:pt x="4" y="10"/>
                      <a:pt x="5" y="11"/>
                    </a:cubicBezTo>
                    <a:lnTo>
                      <a:pt x="7" y="15"/>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8" name="Freeform 327"/>
              <p:cNvSpPr/>
              <p:nvPr/>
            </p:nvSpPr>
            <p:spPr bwMode="auto">
              <a:xfrm>
                <a:off x="5232" y="3180"/>
                <a:ext cx="1" cy="4"/>
              </a:xfrm>
              <a:custGeom>
                <a:avLst/>
                <a:gdLst>
                  <a:gd name="T0" fmla="*/ 0 w 2"/>
                  <a:gd name="T1" fmla="*/ 0 h 5"/>
                  <a:gd name="T2" fmla="*/ 2 w 2"/>
                  <a:gd name="T3" fmla="*/ 5 h 5"/>
                  <a:gd name="T4" fmla="*/ 0 w 2"/>
                  <a:gd name="T5" fmla="*/ 0 h 5"/>
                </a:gdLst>
                <a:ahLst/>
                <a:cxnLst>
                  <a:cxn ang="0">
                    <a:pos x="T0" y="T1"/>
                  </a:cxn>
                  <a:cxn ang="0">
                    <a:pos x="T2" y="T3"/>
                  </a:cxn>
                  <a:cxn ang="0">
                    <a:pos x="T4" y="T5"/>
                  </a:cxn>
                </a:cxnLst>
                <a:rect l="0" t="0" r="r" b="b"/>
                <a:pathLst>
                  <a:path w="2" h="5">
                    <a:moveTo>
                      <a:pt x="0" y="0"/>
                    </a:moveTo>
                    <a:cubicBezTo>
                      <a:pt x="2" y="5"/>
                      <a:pt x="2" y="5"/>
                      <a:pt x="2" y="5"/>
                    </a:cubicBezTo>
                    <a:cubicBezTo>
                      <a:pt x="1" y="3"/>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79" name="Freeform 328"/>
              <p:cNvSpPr/>
              <p:nvPr/>
            </p:nvSpPr>
            <p:spPr bwMode="auto">
              <a:xfrm>
                <a:off x="5231" y="3178"/>
                <a:ext cx="2" cy="5"/>
              </a:xfrm>
              <a:custGeom>
                <a:avLst/>
                <a:gdLst>
                  <a:gd name="T0" fmla="*/ 1 w 3"/>
                  <a:gd name="T1" fmla="*/ 2 h 6"/>
                  <a:gd name="T2" fmla="*/ 3 w 3"/>
                  <a:gd name="T3" fmla="*/ 6 h 6"/>
                  <a:gd name="T4" fmla="*/ 0 w 3"/>
                  <a:gd name="T5" fmla="*/ 0 h 6"/>
                  <a:gd name="T6" fmla="*/ 1 w 3"/>
                  <a:gd name="T7" fmla="*/ 2 h 6"/>
                </a:gdLst>
                <a:ahLst/>
                <a:cxnLst>
                  <a:cxn ang="0">
                    <a:pos x="T0" y="T1"/>
                  </a:cxn>
                  <a:cxn ang="0">
                    <a:pos x="T2" y="T3"/>
                  </a:cxn>
                  <a:cxn ang="0">
                    <a:pos x="T4" y="T5"/>
                  </a:cxn>
                  <a:cxn ang="0">
                    <a:pos x="T6" y="T7"/>
                  </a:cxn>
                </a:cxnLst>
                <a:rect l="0" t="0" r="r" b="b"/>
                <a:pathLst>
                  <a:path w="3" h="6">
                    <a:moveTo>
                      <a:pt x="1" y="2"/>
                    </a:moveTo>
                    <a:cubicBezTo>
                      <a:pt x="1" y="2"/>
                      <a:pt x="2" y="6"/>
                      <a:pt x="3" y="6"/>
                    </a:cubicBezTo>
                    <a:cubicBezTo>
                      <a:pt x="0" y="0"/>
                      <a:pt x="0" y="0"/>
                      <a:pt x="0" y="0"/>
                    </a:cubicBez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0" name="Freeform 329"/>
              <p:cNvSpPr/>
              <p:nvPr/>
            </p:nvSpPr>
            <p:spPr bwMode="auto">
              <a:xfrm>
                <a:off x="5232" y="3178"/>
                <a:ext cx="0"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1" name="Freeform 330"/>
              <p:cNvSpPr/>
              <p:nvPr/>
            </p:nvSpPr>
            <p:spPr bwMode="auto">
              <a:xfrm>
                <a:off x="5232" y="3177"/>
                <a:ext cx="4" cy="9"/>
              </a:xfrm>
              <a:custGeom>
                <a:avLst/>
                <a:gdLst>
                  <a:gd name="T0" fmla="*/ 1 w 5"/>
                  <a:gd name="T1" fmla="*/ 2 h 11"/>
                  <a:gd name="T2" fmla="*/ 1 w 5"/>
                  <a:gd name="T3" fmla="*/ 2 h 11"/>
                  <a:gd name="T4" fmla="*/ 1 w 5"/>
                  <a:gd name="T5" fmla="*/ 3 h 11"/>
                  <a:gd name="T6" fmla="*/ 3 w 5"/>
                  <a:gd name="T7" fmla="*/ 8 h 11"/>
                  <a:gd name="T8" fmla="*/ 3 w 5"/>
                  <a:gd name="T9" fmla="*/ 7 h 11"/>
                  <a:gd name="T10" fmla="*/ 5 w 5"/>
                  <a:gd name="T11" fmla="*/ 11 h 11"/>
                  <a:gd name="T12" fmla="*/ 1 w 5"/>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2"/>
                    </a:moveTo>
                    <a:cubicBezTo>
                      <a:pt x="0" y="0"/>
                      <a:pt x="1" y="1"/>
                      <a:pt x="1" y="2"/>
                    </a:cubicBezTo>
                    <a:cubicBezTo>
                      <a:pt x="1" y="3"/>
                      <a:pt x="1" y="3"/>
                      <a:pt x="1" y="3"/>
                    </a:cubicBezTo>
                    <a:cubicBezTo>
                      <a:pt x="2" y="4"/>
                      <a:pt x="4" y="9"/>
                      <a:pt x="3" y="8"/>
                    </a:cubicBezTo>
                    <a:cubicBezTo>
                      <a:pt x="4" y="9"/>
                      <a:pt x="1" y="5"/>
                      <a:pt x="3" y="7"/>
                    </a:cubicBezTo>
                    <a:cubicBezTo>
                      <a:pt x="5" y="11"/>
                      <a:pt x="5" y="11"/>
                      <a:pt x="5" y="11"/>
                    </a:cubicBezTo>
                    <a:cubicBezTo>
                      <a:pt x="5" y="10"/>
                      <a:pt x="2" y="4"/>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2" name="Freeform 331"/>
              <p:cNvSpPr/>
              <p:nvPr/>
            </p:nvSpPr>
            <p:spPr bwMode="auto">
              <a:xfrm>
                <a:off x="5232" y="3180"/>
                <a:ext cx="1" cy="0"/>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3" name="Freeform 332"/>
              <p:cNvSpPr/>
              <p:nvPr/>
            </p:nvSpPr>
            <p:spPr bwMode="auto">
              <a:xfrm>
                <a:off x="5232" y="3180"/>
                <a:ext cx="1" cy="1"/>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4" name="Freeform 333"/>
              <p:cNvSpPr/>
              <p:nvPr/>
            </p:nvSpPr>
            <p:spPr bwMode="auto">
              <a:xfrm>
                <a:off x="5232" y="3178"/>
                <a:ext cx="6" cy="9"/>
              </a:xfrm>
              <a:custGeom>
                <a:avLst/>
                <a:gdLst>
                  <a:gd name="T0" fmla="*/ 1 w 7"/>
                  <a:gd name="T1" fmla="*/ 0 h 11"/>
                  <a:gd name="T2" fmla="*/ 2 w 7"/>
                  <a:gd name="T3" fmla="*/ 4 h 11"/>
                  <a:gd name="T4" fmla="*/ 7 w 7"/>
                  <a:gd name="T5" fmla="*/ 11 h 11"/>
                  <a:gd name="T6" fmla="*/ 6 w 7"/>
                  <a:gd name="T7" fmla="*/ 9 h 11"/>
                  <a:gd name="T8" fmla="*/ 1 w 7"/>
                  <a:gd name="T9" fmla="*/ 0 h 11"/>
                </a:gdLst>
                <a:ahLst/>
                <a:cxnLst>
                  <a:cxn ang="0">
                    <a:pos x="T0" y="T1"/>
                  </a:cxn>
                  <a:cxn ang="0">
                    <a:pos x="T2" y="T3"/>
                  </a:cxn>
                  <a:cxn ang="0">
                    <a:pos x="T4" y="T5"/>
                  </a:cxn>
                  <a:cxn ang="0">
                    <a:pos x="T6" y="T7"/>
                  </a:cxn>
                  <a:cxn ang="0">
                    <a:pos x="T8" y="T9"/>
                  </a:cxn>
                </a:cxnLst>
                <a:rect l="0" t="0" r="r" b="b"/>
                <a:pathLst>
                  <a:path w="7" h="11">
                    <a:moveTo>
                      <a:pt x="1" y="0"/>
                    </a:moveTo>
                    <a:cubicBezTo>
                      <a:pt x="4" y="6"/>
                      <a:pt x="0" y="0"/>
                      <a:pt x="2" y="4"/>
                    </a:cubicBezTo>
                    <a:cubicBezTo>
                      <a:pt x="3" y="4"/>
                      <a:pt x="5" y="8"/>
                      <a:pt x="7" y="11"/>
                    </a:cubicBezTo>
                    <a:cubicBezTo>
                      <a:pt x="6" y="9"/>
                      <a:pt x="6" y="9"/>
                      <a:pt x="6" y="9"/>
                    </a:cubicBezTo>
                    <a:cubicBezTo>
                      <a:pt x="5" y="7"/>
                      <a:pt x="3" y="3"/>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5" name="Freeform 334"/>
              <p:cNvSpPr/>
              <p:nvPr/>
            </p:nvSpPr>
            <p:spPr bwMode="auto">
              <a:xfrm>
                <a:off x="5241" y="318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6" name="Freeform 335"/>
              <p:cNvSpPr/>
              <p:nvPr/>
            </p:nvSpPr>
            <p:spPr bwMode="auto">
              <a:xfrm>
                <a:off x="5236" y="3180"/>
                <a:ext cx="7" cy="12"/>
              </a:xfrm>
              <a:custGeom>
                <a:avLst/>
                <a:gdLst>
                  <a:gd name="T0" fmla="*/ 3 w 9"/>
                  <a:gd name="T1" fmla="*/ 1 h 15"/>
                  <a:gd name="T2" fmla="*/ 5 w 9"/>
                  <a:gd name="T3" fmla="*/ 7 h 15"/>
                  <a:gd name="T4" fmla="*/ 3 w 9"/>
                  <a:gd name="T5" fmla="*/ 3 h 15"/>
                  <a:gd name="T6" fmla="*/ 3 w 9"/>
                  <a:gd name="T7" fmla="*/ 6 h 15"/>
                  <a:gd name="T8" fmla="*/ 1 w 9"/>
                  <a:gd name="T9" fmla="*/ 0 h 15"/>
                  <a:gd name="T10" fmla="*/ 3 w 9"/>
                  <a:gd name="T11" fmla="*/ 6 h 15"/>
                  <a:gd name="T12" fmla="*/ 0 w 9"/>
                  <a:gd name="T13" fmla="*/ 2 h 15"/>
                  <a:gd name="T14" fmla="*/ 4 w 9"/>
                  <a:gd name="T15" fmla="*/ 8 h 15"/>
                  <a:gd name="T16" fmla="*/ 4 w 9"/>
                  <a:gd name="T17" fmla="*/ 7 h 15"/>
                  <a:gd name="T18" fmla="*/ 5 w 9"/>
                  <a:gd name="T19" fmla="*/ 11 h 15"/>
                  <a:gd name="T20" fmla="*/ 9 w 9"/>
                  <a:gd name="T21" fmla="*/ 14 h 15"/>
                  <a:gd name="T22" fmla="*/ 3 w 9"/>
                  <a:gd name="T2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5">
                    <a:moveTo>
                      <a:pt x="3" y="1"/>
                    </a:moveTo>
                    <a:cubicBezTo>
                      <a:pt x="5" y="7"/>
                      <a:pt x="5" y="7"/>
                      <a:pt x="5" y="7"/>
                    </a:cubicBezTo>
                    <a:cubicBezTo>
                      <a:pt x="4" y="5"/>
                      <a:pt x="3" y="4"/>
                      <a:pt x="3" y="3"/>
                    </a:cubicBezTo>
                    <a:cubicBezTo>
                      <a:pt x="2" y="2"/>
                      <a:pt x="4" y="6"/>
                      <a:pt x="3" y="6"/>
                    </a:cubicBezTo>
                    <a:cubicBezTo>
                      <a:pt x="0" y="0"/>
                      <a:pt x="4" y="5"/>
                      <a:pt x="1" y="0"/>
                    </a:cubicBezTo>
                    <a:cubicBezTo>
                      <a:pt x="1" y="1"/>
                      <a:pt x="0" y="1"/>
                      <a:pt x="3" y="6"/>
                    </a:cubicBezTo>
                    <a:cubicBezTo>
                      <a:pt x="0" y="2"/>
                      <a:pt x="0" y="2"/>
                      <a:pt x="0" y="2"/>
                    </a:cubicBezTo>
                    <a:cubicBezTo>
                      <a:pt x="4" y="8"/>
                      <a:pt x="4" y="8"/>
                      <a:pt x="4" y="8"/>
                    </a:cubicBezTo>
                    <a:cubicBezTo>
                      <a:pt x="5" y="10"/>
                      <a:pt x="1" y="3"/>
                      <a:pt x="4" y="7"/>
                    </a:cubicBezTo>
                    <a:cubicBezTo>
                      <a:pt x="5" y="10"/>
                      <a:pt x="5" y="10"/>
                      <a:pt x="5" y="11"/>
                    </a:cubicBezTo>
                    <a:cubicBezTo>
                      <a:pt x="5" y="9"/>
                      <a:pt x="9" y="15"/>
                      <a:pt x="9" y="14"/>
                    </a:cubicBezTo>
                    <a:cubicBezTo>
                      <a:pt x="9" y="13"/>
                      <a:pt x="4" y="4"/>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7" name="Freeform 336"/>
              <p:cNvSpPr/>
              <p:nvPr/>
            </p:nvSpPr>
            <p:spPr bwMode="auto">
              <a:xfrm>
                <a:off x="5241" y="3184"/>
                <a:ext cx="1" cy="3"/>
              </a:xfrm>
              <a:custGeom>
                <a:avLst/>
                <a:gdLst>
                  <a:gd name="T0" fmla="*/ 0 w 1"/>
                  <a:gd name="T1" fmla="*/ 1 h 3"/>
                  <a:gd name="T2" fmla="*/ 1 w 1"/>
                  <a:gd name="T3" fmla="*/ 3 h 3"/>
                  <a:gd name="T4" fmla="*/ 0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1" y="3"/>
                    </a:ln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8" name="Freeform 337"/>
              <p:cNvSpPr/>
              <p:nvPr/>
            </p:nvSpPr>
            <p:spPr bwMode="auto">
              <a:xfrm>
                <a:off x="5238" y="3178"/>
                <a:ext cx="8" cy="12"/>
              </a:xfrm>
              <a:custGeom>
                <a:avLst/>
                <a:gdLst>
                  <a:gd name="T0" fmla="*/ 0 w 9"/>
                  <a:gd name="T1" fmla="*/ 1 h 15"/>
                  <a:gd name="T2" fmla="*/ 2 w 9"/>
                  <a:gd name="T3" fmla="*/ 5 h 15"/>
                  <a:gd name="T4" fmla="*/ 0 w 9"/>
                  <a:gd name="T5" fmla="*/ 2 h 15"/>
                  <a:gd name="T6" fmla="*/ 3 w 9"/>
                  <a:gd name="T7" fmla="*/ 7 h 15"/>
                  <a:gd name="T8" fmla="*/ 2 w 9"/>
                  <a:gd name="T9" fmla="*/ 4 h 15"/>
                  <a:gd name="T10" fmla="*/ 7 w 9"/>
                  <a:gd name="T11" fmla="*/ 11 h 15"/>
                  <a:gd name="T12" fmla="*/ 5 w 9"/>
                  <a:gd name="T13" fmla="*/ 10 h 15"/>
                  <a:gd name="T14" fmla="*/ 6 w 9"/>
                  <a:gd name="T15" fmla="*/ 8 h 15"/>
                  <a:gd name="T16" fmla="*/ 5 w 9"/>
                  <a:gd name="T17" fmla="*/ 7 h 15"/>
                  <a:gd name="T18" fmla="*/ 4 w 9"/>
                  <a:gd name="T19" fmla="*/ 5 h 15"/>
                  <a:gd name="T20" fmla="*/ 0 w 9"/>
                  <a:gd name="T2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5">
                    <a:moveTo>
                      <a:pt x="0" y="1"/>
                    </a:moveTo>
                    <a:cubicBezTo>
                      <a:pt x="2" y="5"/>
                      <a:pt x="2" y="5"/>
                      <a:pt x="2" y="5"/>
                    </a:cubicBezTo>
                    <a:cubicBezTo>
                      <a:pt x="1" y="4"/>
                      <a:pt x="1" y="3"/>
                      <a:pt x="0" y="2"/>
                    </a:cubicBezTo>
                    <a:cubicBezTo>
                      <a:pt x="1" y="4"/>
                      <a:pt x="2" y="6"/>
                      <a:pt x="3" y="7"/>
                    </a:cubicBezTo>
                    <a:cubicBezTo>
                      <a:pt x="6" y="12"/>
                      <a:pt x="2" y="5"/>
                      <a:pt x="2" y="4"/>
                    </a:cubicBezTo>
                    <a:cubicBezTo>
                      <a:pt x="4" y="6"/>
                      <a:pt x="4" y="7"/>
                      <a:pt x="7" y="11"/>
                    </a:cubicBezTo>
                    <a:cubicBezTo>
                      <a:pt x="7" y="11"/>
                      <a:pt x="6" y="10"/>
                      <a:pt x="5" y="10"/>
                    </a:cubicBezTo>
                    <a:cubicBezTo>
                      <a:pt x="9" y="15"/>
                      <a:pt x="7" y="10"/>
                      <a:pt x="6" y="8"/>
                    </a:cubicBezTo>
                    <a:cubicBezTo>
                      <a:pt x="6" y="8"/>
                      <a:pt x="5" y="6"/>
                      <a:pt x="5" y="7"/>
                    </a:cubicBezTo>
                    <a:cubicBezTo>
                      <a:pt x="4" y="5"/>
                      <a:pt x="4" y="5"/>
                      <a:pt x="4" y="5"/>
                    </a:cubicBezTo>
                    <a:cubicBezTo>
                      <a:pt x="1" y="1"/>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89" name="Freeform 338"/>
              <p:cNvSpPr/>
              <p:nvPr/>
            </p:nvSpPr>
            <p:spPr bwMode="auto">
              <a:xfrm>
                <a:off x="5237" y="3178"/>
                <a:ext cx="1" cy="2"/>
              </a:xfrm>
              <a:custGeom>
                <a:avLst/>
                <a:gdLst>
                  <a:gd name="T0" fmla="*/ 1 w 2"/>
                  <a:gd name="T1" fmla="*/ 2 h 2"/>
                  <a:gd name="T2" fmla="*/ 2 w 2"/>
                  <a:gd name="T3" fmla="*/ 2 h 2"/>
                  <a:gd name="T4" fmla="*/ 1 w 2"/>
                  <a:gd name="T5" fmla="*/ 2 h 2"/>
                </a:gdLst>
                <a:ahLst/>
                <a:cxnLst>
                  <a:cxn ang="0">
                    <a:pos x="T0" y="T1"/>
                  </a:cxn>
                  <a:cxn ang="0">
                    <a:pos x="T2" y="T3"/>
                  </a:cxn>
                  <a:cxn ang="0">
                    <a:pos x="T4" y="T5"/>
                  </a:cxn>
                </a:cxnLst>
                <a:rect l="0" t="0" r="r" b="b"/>
                <a:pathLst>
                  <a:path w="2" h="2">
                    <a:moveTo>
                      <a:pt x="1" y="2"/>
                    </a:moveTo>
                    <a:cubicBezTo>
                      <a:pt x="1" y="1"/>
                      <a:pt x="1" y="1"/>
                      <a:pt x="2" y="2"/>
                    </a:cubicBezTo>
                    <a:cubicBezTo>
                      <a:pt x="1" y="1"/>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0" name="Freeform 339"/>
              <p:cNvSpPr/>
              <p:nvPr/>
            </p:nvSpPr>
            <p:spPr bwMode="auto">
              <a:xfrm>
                <a:off x="5243" y="318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1" name="Freeform 340"/>
              <p:cNvSpPr/>
              <p:nvPr/>
            </p:nvSpPr>
            <p:spPr bwMode="auto">
              <a:xfrm>
                <a:off x="5239" y="3178"/>
                <a:ext cx="2"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2" name="Freeform 341"/>
              <p:cNvSpPr/>
              <p:nvPr/>
            </p:nvSpPr>
            <p:spPr bwMode="auto">
              <a:xfrm>
                <a:off x="5238" y="3168"/>
                <a:ext cx="18" cy="19"/>
              </a:xfrm>
              <a:custGeom>
                <a:avLst/>
                <a:gdLst>
                  <a:gd name="T0" fmla="*/ 22 w 22"/>
                  <a:gd name="T1" fmla="*/ 11 h 23"/>
                  <a:gd name="T2" fmla="*/ 19 w 22"/>
                  <a:gd name="T3" fmla="*/ 9 h 23"/>
                  <a:gd name="T4" fmla="*/ 17 w 22"/>
                  <a:gd name="T5" fmla="*/ 5 h 23"/>
                  <a:gd name="T6" fmla="*/ 12 w 22"/>
                  <a:gd name="T7" fmla="*/ 0 h 23"/>
                  <a:gd name="T8" fmla="*/ 13 w 22"/>
                  <a:gd name="T9" fmla="*/ 3 h 23"/>
                  <a:gd name="T10" fmla="*/ 10 w 22"/>
                  <a:gd name="T11" fmla="*/ 0 h 23"/>
                  <a:gd name="T12" fmla="*/ 10 w 22"/>
                  <a:gd name="T13" fmla="*/ 4 h 23"/>
                  <a:gd name="T14" fmla="*/ 10 w 22"/>
                  <a:gd name="T15" fmla="*/ 6 h 23"/>
                  <a:gd name="T16" fmla="*/ 4 w 22"/>
                  <a:gd name="T17" fmla="*/ 9 h 23"/>
                  <a:gd name="T18" fmla="*/ 8 w 22"/>
                  <a:gd name="T19" fmla="*/ 14 h 23"/>
                  <a:gd name="T20" fmla="*/ 5 w 22"/>
                  <a:gd name="T21" fmla="*/ 11 h 23"/>
                  <a:gd name="T22" fmla="*/ 5 w 22"/>
                  <a:gd name="T23" fmla="*/ 11 h 23"/>
                  <a:gd name="T24" fmla="*/ 3 w 22"/>
                  <a:gd name="T25" fmla="*/ 11 h 23"/>
                  <a:gd name="T26" fmla="*/ 7 w 22"/>
                  <a:gd name="T27" fmla="*/ 17 h 23"/>
                  <a:gd name="T28" fmla="*/ 2 w 22"/>
                  <a:gd name="T29" fmla="*/ 11 h 23"/>
                  <a:gd name="T30" fmla="*/ 4 w 22"/>
                  <a:gd name="T31" fmla="*/ 16 h 23"/>
                  <a:gd name="T32" fmla="*/ 7 w 22"/>
                  <a:gd name="T33" fmla="*/ 20 h 23"/>
                  <a:gd name="T34" fmla="*/ 9 w 22"/>
                  <a:gd name="T35" fmla="*/ 22 h 23"/>
                  <a:gd name="T36" fmla="*/ 7 w 22"/>
                  <a:gd name="T37" fmla="*/ 12 h 23"/>
                  <a:gd name="T38" fmla="*/ 10 w 22"/>
                  <a:gd name="T39" fmla="*/ 16 h 23"/>
                  <a:gd name="T40" fmla="*/ 14 w 22"/>
                  <a:gd name="T41" fmla="*/ 17 h 23"/>
                  <a:gd name="T42" fmla="*/ 11 w 22"/>
                  <a:gd name="T43" fmla="*/ 11 h 23"/>
                  <a:gd name="T44" fmla="*/ 13 w 22"/>
                  <a:gd name="T45" fmla="*/ 12 h 23"/>
                  <a:gd name="T46" fmla="*/ 11 w 22"/>
                  <a:gd name="T47" fmla="*/ 10 h 23"/>
                  <a:gd name="T48" fmla="*/ 14 w 22"/>
                  <a:gd name="T49" fmla="*/ 13 h 23"/>
                  <a:gd name="T50" fmla="*/ 9 w 22"/>
                  <a:gd name="T51" fmla="*/ 7 h 23"/>
                  <a:gd name="T52" fmla="*/ 18 w 22"/>
                  <a:gd name="T53" fmla="*/ 14 h 23"/>
                  <a:gd name="T54" fmla="*/ 15 w 22"/>
                  <a:gd name="T55" fmla="*/ 11 h 23"/>
                  <a:gd name="T56" fmla="*/ 13 w 22"/>
                  <a:gd name="T57" fmla="*/ 8 h 23"/>
                  <a:gd name="T58" fmla="*/ 18 w 22"/>
                  <a:gd name="T59" fmla="*/ 13 h 23"/>
                  <a:gd name="T60" fmla="*/ 16 w 22"/>
                  <a:gd name="T61" fmla="*/ 9 h 23"/>
                  <a:gd name="T62" fmla="*/ 13 w 22"/>
                  <a:gd name="T63" fmla="*/ 6 h 23"/>
                  <a:gd name="T64" fmla="*/ 16 w 22"/>
                  <a:gd name="T65" fmla="*/ 7 h 23"/>
                  <a:gd name="T66" fmla="*/ 19 w 22"/>
                  <a:gd name="T67" fmla="*/ 12 h 23"/>
                  <a:gd name="T68" fmla="*/ 22 w 22"/>
                  <a:gd name="T69" fmla="*/ 14 h 23"/>
                  <a:gd name="T70" fmla="*/ 17 w 22"/>
                  <a:gd name="T71" fmla="*/ 7 h 23"/>
                  <a:gd name="T72" fmla="*/ 22 w 22"/>
                  <a:gd name="T7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3">
                    <a:moveTo>
                      <a:pt x="22" y="11"/>
                    </a:moveTo>
                    <a:cubicBezTo>
                      <a:pt x="20" y="9"/>
                      <a:pt x="19" y="8"/>
                      <a:pt x="19" y="9"/>
                    </a:cubicBezTo>
                    <a:cubicBezTo>
                      <a:pt x="17" y="6"/>
                      <a:pt x="18" y="7"/>
                      <a:pt x="17" y="5"/>
                    </a:cubicBezTo>
                    <a:cubicBezTo>
                      <a:pt x="15" y="4"/>
                      <a:pt x="14" y="2"/>
                      <a:pt x="12" y="0"/>
                    </a:cubicBezTo>
                    <a:cubicBezTo>
                      <a:pt x="11" y="0"/>
                      <a:pt x="14" y="3"/>
                      <a:pt x="13" y="3"/>
                    </a:cubicBezTo>
                    <a:cubicBezTo>
                      <a:pt x="10" y="0"/>
                      <a:pt x="10" y="0"/>
                      <a:pt x="10" y="0"/>
                    </a:cubicBezTo>
                    <a:cubicBezTo>
                      <a:pt x="11" y="2"/>
                      <a:pt x="13" y="5"/>
                      <a:pt x="10" y="4"/>
                    </a:cubicBezTo>
                    <a:cubicBezTo>
                      <a:pt x="9" y="3"/>
                      <a:pt x="10" y="4"/>
                      <a:pt x="10" y="6"/>
                    </a:cubicBezTo>
                    <a:cubicBezTo>
                      <a:pt x="7" y="6"/>
                      <a:pt x="8" y="10"/>
                      <a:pt x="4" y="9"/>
                    </a:cubicBezTo>
                    <a:cubicBezTo>
                      <a:pt x="8" y="14"/>
                      <a:pt x="8" y="14"/>
                      <a:pt x="8" y="14"/>
                    </a:cubicBezTo>
                    <a:cubicBezTo>
                      <a:pt x="6" y="12"/>
                      <a:pt x="7" y="15"/>
                      <a:pt x="5" y="11"/>
                    </a:cubicBezTo>
                    <a:cubicBezTo>
                      <a:pt x="5" y="12"/>
                      <a:pt x="5" y="11"/>
                      <a:pt x="5" y="11"/>
                    </a:cubicBezTo>
                    <a:cubicBezTo>
                      <a:pt x="2" y="7"/>
                      <a:pt x="4" y="12"/>
                      <a:pt x="3" y="11"/>
                    </a:cubicBezTo>
                    <a:cubicBezTo>
                      <a:pt x="3" y="12"/>
                      <a:pt x="7" y="16"/>
                      <a:pt x="7" y="17"/>
                    </a:cubicBezTo>
                    <a:cubicBezTo>
                      <a:pt x="3" y="11"/>
                      <a:pt x="6" y="18"/>
                      <a:pt x="2" y="11"/>
                    </a:cubicBezTo>
                    <a:cubicBezTo>
                      <a:pt x="0" y="10"/>
                      <a:pt x="5" y="16"/>
                      <a:pt x="4" y="16"/>
                    </a:cubicBezTo>
                    <a:cubicBezTo>
                      <a:pt x="6" y="19"/>
                      <a:pt x="6" y="17"/>
                      <a:pt x="7" y="20"/>
                    </a:cubicBezTo>
                    <a:cubicBezTo>
                      <a:pt x="9" y="22"/>
                      <a:pt x="6" y="19"/>
                      <a:pt x="9" y="22"/>
                    </a:cubicBezTo>
                    <a:cubicBezTo>
                      <a:pt x="11" y="23"/>
                      <a:pt x="8" y="15"/>
                      <a:pt x="7" y="12"/>
                    </a:cubicBezTo>
                    <a:cubicBezTo>
                      <a:pt x="10" y="16"/>
                      <a:pt x="10" y="16"/>
                      <a:pt x="10" y="16"/>
                    </a:cubicBezTo>
                    <a:cubicBezTo>
                      <a:pt x="9" y="13"/>
                      <a:pt x="9" y="12"/>
                      <a:pt x="14" y="17"/>
                    </a:cubicBezTo>
                    <a:cubicBezTo>
                      <a:pt x="11" y="14"/>
                      <a:pt x="16" y="17"/>
                      <a:pt x="11" y="11"/>
                    </a:cubicBezTo>
                    <a:cubicBezTo>
                      <a:pt x="12" y="12"/>
                      <a:pt x="12" y="12"/>
                      <a:pt x="13" y="12"/>
                    </a:cubicBezTo>
                    <a:cubicBezTo>
                      <a:pt x="11" y="10"/>
                      <a:pt x="11" y="10"/>
                      <a:pt x="11" y="10"/>
                    </a:cubicBezTo>
                    <a:cubicBezTo>
                      <a:pt x="11" y="10"/>
                      <a:pt x="14" y="13"/>
                      <a:pt x="14" y="13"/>
                    </a:cubicBezTo>
                    <a:cubicBezTo>
                      <a:pt x="12" y="10"/>
                      <a:pt x="11" y="9"/>
                      <a:pt x="9" y="7"/>
                    </a:cubicBezTo>
                    <a:cubicBezTo>
                      <a:pt x="18" y="14"/>
                      <a:pt x="18" y="14"/>
                      <a:pt x="18" y="14"/>
                    </a:cubicBezTo>
                    <a:cubicBezTo>
                      <a:pt x="15" y="11"/>
                      <a:pt x="15" y="11"/>
                      <a:pt x="15" y="11"/>
                    </a:cubicBezTo>
                    <a:cubicBezTo>
                      <a:pt x="16" y="12"/>
                      <a:pt x="14" y="9"/>
                      <a:pt x="13" y="8"/>
                    </a:cubicBezTo>
                    <a:cubicBezTo>
                      <a:pt x="13" y="8"/>
                      <a:pt x="16" y="11"/>
                      <a:pt x="18" y="13"/>
                    </a:cubicBezTo>
                    <a:cubicBezTo>
                      <a:pt x="19" y="14"/>
                      <a:pt x="13" y="7"/>
                      <a:pt x="16" y="9"/>
                    </a:cubicBezTo>
                    <a:cubicBezTo>
                      <a:pt x="13" y="6"/>
                      <a:pt x="13" y="6"/>
                      <a:pt x="13" y="6"/>
                    </a:cubicBezTo>
                    <a:cubicBezTo>
                      <a:pt x="13" y="5"/>
                      <a:pt x="16" y="8"/>
                      <a:pt x="16" y="7"/>
                    </a:cubicBezTo>
                    <a:cubicBezTo>
                      <a:pt x="19" y="10"/>
                      <a:pt x="18" y="10"/>
                      <a:pt x="19" y="12"/>
                    </a:cubicBezTo>
                    <a:cubicBezTo>
                      <a:pt x="20" y="13"/>
                      <a:pt x="21" y="13"/>
                      <a:pt x="22" y="14"/>
                    </a:cubicBezTo>
                    <a:cubicBezTo>
                      <a:pt x="17" y="7"/>
                      <a:pt x="17" y="7"/>
                      <a:pt x="17" y="7"/>
                    </a:cubicBezTo>
                    <a:cubicBezTo>
                      <a:pt x="21" y="11"/>
                      <a:pt x="21" y="11"/>
                      <a:pt x="22"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3" name="Freeform 342"/>
              <p:cNvSpPr/>
              <p:nvPr/>
            </p:nvSpPr>
            <p:spPr bwMode="auto">
              <a:xfrm>
                <a:off x="5256" y="3180"/>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4" name="Freeform 343"/>
              <p:cNvSpPr/>
              <p:nvPr/>
            </p:nvSpPr>
            <p:spPr bwMode="auto">
              <a:xfrm>
                <a:off x="5256" y="31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5" name="Rectangle 344"/>
              <p:cNvSpPr>
                <a:spLocks noChangeArrowheads="1"/>
              </p:cNvSpPr>
              <p:nvPr/>
            </p:nvSpPr>
            <p:spPr bwMode="auto">
              <a:xfrm>
                <a:off x="5246" y="317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396" name="Freeform 345"/>
              <p:cNvSpPr/>
              <p:nvPr/>
            </p:nvSpPr>
            <p:spPr bwMode="auto">
              <a:xfrm>
                <a:off x="5253" y="3180"/>
                <a:ext cx="2" cy="2"/>
              </a:xfrm>
              <a:custGeom>
                <a:avLst/>
                <a:gdLst>
                  <a:gd name="T0" fmla="*/ 3 w 3"/>
                  <a:gd name="T1" fmla="*/ 3 h 3"/>
                  <a:gd name="T2" fmla="*/ 0 w 3"/>
                  <a:gd name="T3" fmla="*/ 0 h 3"/>
                  <a:gd name="T4" fmla="*/ 3 w 3"/>
                  <a:gd name="T5" fmla="*/ 3 h 3"/>
                </a:gdLst>
                <a:ahLst/>
                <a:cxnLst>
                  <a:cxn ang="0">
                    <a:pos x="T0" y="T1"/>
                  </a:cxn>
                  <a:cxn ang="0">
                    <a:pos x="T2" y="T3"/>
                  </a:cxn>
                  <a:cxn ang="0">
                    <a:pos x="T4" y="T5"/>
                  </a:cxn>
                </a:cxnLst>
                <a:rect l="0" t="0" r="r" b="b"/>
                <a:pathLst>
                  <a:path w="3" h="3">
                    <a:moveTo>
                      <a:pt x="3" y="3"/>
                    </a:moveTo>
                    <a:cubicBezTo>
                      <a:pt x="0" y="0"/>
                      <a:pt x="0" y="0"/>
                      <a:pt x="0" y="0"/>
                    </a:cubicBezTo>
                    <a:cubicBezTo>
                      <a:pt x="1" y="1"/>
                      <a:pt x="2" y="2"/>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7" name="Freeform 346"/>
              <p:cNvSpPr/>
              <p:nvPr/>
            </p:nvSpPr>
            <p:spPr bwMode="auto">
              <a:xfrm>
                <a:off x="5250" y="3181"/>
                <a:ext cx="2" cy="3"/>
              </a:xfrm>
              <a:custGeom>
                <a:avLst/>
                <a:gdLst>
                  <a:gd name="T0" fmla="*/ 0 w 2"/>
                  <a:gd name="T1" fmla="*/ 0 h 3"/>
                  <a:gd name="T2" fmla="*/ 1 w 2"/>
                  <a:gd name="T3" fmla="*/ 3 h 3"/>
                  <a:gd name="T4" fmla="*/ 0 w 2"/>
                  <a:gd name="T5" fmla="*/ 0 h 3"/>
                </a:gdLst>
                <a:ahLst/>
                <a:cxnLst>
                  <a:cxn ang="0">
                    <a:pos x="T0" y="T1"/>
                  </a:cxn>
                  <a:cxn ang="0">
                    <a:pos x="T2" y="T3"/>
                  </a:cxn>
                  <a:cxn ang="0">
                    <a:pos x="T4" y="T5"/>
                  </a:cxn>
                </a:cxnLst>
                <a:rect l="0" t="0" r="r" b="b"/>
                <a:pathLst>
                  <a:path w="2" h="3">
                    <a:moveTo>
                      <a:pt x="0" y="0"/>
                    </a:moveTo>
                    <a:cubicBezTo>
                      <a:pt x="1" y="3"/>
                      <a:pt x="1" y="3"/>
                      <a:pt x="1" y="3"/>
                    </a:cubicBezTo>
                    <a:cubicBezTo>
                      <a:pt x="2" y="3"/>
                      <a:pt x="1"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8" name="Freeform 347"/>
              <p:cNvSpPr/>
              <p:nvPr/>
            </p:nvSpPr>
            <p:spPr bwMode="auto">
              <a:xfrm>
                <a:off x="5256" y="3178"/>
                <a:ext cx="1" cy="2"/>
              </a:xfrm>
              <a:custGeom>
                <a:avLst/>
                <a:gdLst>
                  <a:gd name="T0" fmla="*/ 1 w 1"/>
                  <a:gd name="T1" fmla="*/ 2 h 2"/>
                  <a:gd name="T2" fmla="*/ 1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1" y="1"/>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99" name="Freeform 348"/>
              <p:cNvSpPr/>
              <p:nvPr/>
            </p:nvSpPr>
            <p:spPr bwMode="auto">
              <a:xfrm>
                <a:off x="5247" y="3161"/>
                <a:ext cx="14" cy="15"/>
              </a:xfrm>
              <a:custGeom>
                <a:avLst/>
                <a:gdLst>
                  <a:gd name="T0" fmla="*/ 5 w 17"/>
                  <a:gd name="T1" fmla="*/ 2 h 19"/>
                  <a:gd name="T2" fmla="*/ 2 w 17"/>
                  <a:gd name="T3" fmla="*/ 2 h 19"/>
                  <a:gd name="T4" fmla="*/ 9 w 17"/>
                  <a:gd name="T5" fmla="*/ 9 h 19"/>
                  <a:gd name="T6" fmla="*/ 3 w 17"/>
                  <a:gd name="T7" fmla="*/ 3 h 19"/>
                  <a:gd name="T8" fmla="*/ 6 w 17"/>
                  <a:gd name="T9" fmla="*/ 10 h 19"/>
                  <a:gd name="T10" fmla="*/ 3 w 17"/>
                  <a:gd name="T11" fmla="*/ 7 h 19"/>
                  <a:gd name="T12" fmla="*/ 9 w 17"/>
                  <a:gd name="T13" fmla="*/ 15 h 19"/>
                  <a:gd name="T14" fmla="*/ 2 w 17"/>
                  <a:gd name="T15" fmla="*/ 7 h 19"/>
                  <a:gd name="T16" fmla="*/ 1 w 17"/>
                  <a:gd name="T17" fmla="*/ 7 h 19"/>
                  <a:gd name="T18" fmla="*/ 2 w 17"/>
                  <a:gd name="T19" fmla="*/ 10 h 19"/>
                  <a:gd name="T20" fmla="*/ 7 w 17"/>
                  <a:gd name="T21" fmla="*/ 15 h 19"/>
                  <a:gd name="T22" fmla="*/ 10 w 17"/>
                  <a:gd name="T23" fmla="*/ 18 h 19"/>
                  <a:gd name="T24" fmla="*/ 8 w 17"/>
                  <a:gd name="T25" fmla="*/ 15 h 19"/>
                  <a:gd name="T26" fmla="*/ 11 w 17"/>
                  <a:gd name="T27" fmla="*/ 18 h 19"/>
                  <a:gd name="T28" fmla="*/ 10 w 17"/>
                  <a:gd name="T29" fmla="*/ 15 h 19"/>
                  <a:gd name="T30" fmla="*/ 12 w 17"/>
                  <a:gd name="T31" fmla="*/ 18 h 19"/>
                  <a:gd name="T32" fmla="*/ 10 w 17"/>
                  <a:gd name="T33" fmla="*/ 15 h 19"/>
                  <a:gd name="T34" fmla="*/ 11 w 17"/>
                  <a:gd name="T35" fmla="*/ 16 h 19"/>
                  <a:gd name="T36" fmla="*/ 8 w 17"/>
                  <a:gd name="T37" fmla="*/ 12 h 19"/>
                  <a:gd name="T38" fmla="*/ 12 w 17"/>
                  <a:gd name="T39" fmla="*/ 15 h 19"/>
                  <a:gd name="T40" fmla="*/ 9 w 17"/>
                  <a:gd name="T41" fmla="*/ 13 h 19"/>
                  <a:gd name="T42" fmla="*/ 15 w 17"/>
                  <a:gd name="T43" fmla="*/ 15 h 19"/>
                  <a:gd name="T44" fmla="*/ 12 w 17"/>
                  <a:gd name="T45" fmla="*/ 12 h 19"/>
                  <a:gd name="T46" fmla="*/ 14 w 17"/>
                  <a:gd name="T47" fmla="*/ 15 h 19"/>
                  <a:gd name="T48" fmla="*/ 7 w 17"/>
                  <a:gd name="T49" fmla="*/ 8 h 19"/>
                  <a:gd name="T50" fmla="*/ 14 w 17"/>
                  <a:gd name="T51" fmla="*/ 13 h 19"/>
                  <a:gd name="T52" fmla="*/ 13 w 17"/>
                  <a:gd name="T53" fmla="*/ 11 h 19"/>
                  <a:gd name="T54" fmla="*/ 14 w 17"/>
                  <a:gd name="T55" fmla="*/ 12 h 19"/>
                  <a:gd name="T56" fmla="*/ 12 w 17"/>
                  <a:gd name="T57" fmla="*/ 9 h 19"/>
                  <a:gd name="T58" fmla="*/ 11 w 17"/>
                  <a:gd name="T59" fmla="*/ 8 h 19"/>
                  <a:gd name="T60" fmla="*/ 9 w 17"/>
                  <a:gd name="T61" fmla="*/ 6 h 19"/>
                  <a:gd name="T62" fmla="*/ 11 w 17"/>
                  <a:gd name="T63" fmla="*/ 7 h 19"/>
                  <a:gd name="T64" fmla="*/ 7 w 17"/>
                  <a:gd name="T65" fmla="*/ 3 h 19"/>
                  <a:gd name="T66" fmla="*/ 9 w 17"/>
                  <a:gd name="T67" fmla="*/ 6 h 19"/>
                  <a:gd name="T68" fmla="*/ 5 w 17"/>
                  <a:gd name="T6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19">
                    <a:moveTo>
                      <a:pt x="5" y="2"/>
                    </a:moveTo>
                    <a:cubicBezTo>
                      <a:pt x="2" y="0"/>
                      <a:pt x="3" y="2"/>
                      <a:pt x="2" y="2"/>
                    </a:cubicBezTo>
                    <a:cubicBezTo>
                      <a:pt x="4" y="4"/>
                      <a:pt x="10" y="8"/>
                      <a:pt x="9" y="9"/>
                    </a:cubicBezTo>
                    <a:cubicBezTo>
                      <a:pt x="3" y="3"/>
                      <a:pt x="3" y="3"/>
                      <a:pt x="3" y="3"/>
                    </a:cubicBezTo>
                    <a:cubicBezTo>
                      <a:pt x="3" y="4"/>
                      <a:pt x="0" y="3"/>
                      <a:pt x="6" y="10"/>
                    </a:cubicBezTo>
                    <a:cubicBezTo>
                      <a:pt x="3" y="7"/>
                      <a:pt x="3" y="7"/>
                      <a:pt x="3" y="7"/>
                    </a:cubicBezTo>
                    <a:cubicBezTo>
                      <a:pt x="3" y="8"/>
                      <a:pt x="12" y="17"/>
                      <a:pt x="9" y="15"/>
                    </a:cubicBezTo>
                    <a:cubicBezTo>
                      <a:pt x="6" y="10"/>
                      <a:pt x="5" y="11"/>
                      <a:pt x="2" y="7"/>
                    </a:cubicBezTo>
                    <a:cubicBezTo>
                      <a:pt x="1" y="7"/>
                      <a:pt x="1" y="7"/>
                      <a:pt x="1" y="7"/>
                    </a:cubicBezTo>
                    <a:cubicBezTo>
                      <a:pt x="1" y="7"/>
                      <a:pt x="3" y="10"/>
                      <a:pt x="2" y="10"/>
                    </a:cubicBezTo>
                    <a:cubicBezTo>
                      <a:pt x="4" y="12"/>
                      <a:pt x="7" y="14"/>
                      <a:pt x="7" y="15"/>
                    </a:cubicBezTo>
                    <a:cubicBezTo>
                      <a:pt x="7" y="15"/>
                      <a:pt x="9" y="17"/>
                      <a:pt x="10" y="18"/>
                    </a:cubicBezTo>
                    <a:cubicBezTo>
                      <a:pt x="9" y="16"/>
                      <a:pt x="10" y="17"/>
                      <a:pt x="8" y="15"/>
                    </a:cubicBezTo>
                    <a:cubicBezTo>
                      <a:pt x="11" y="17"/>
                      <a:pt x="9" y="16"/>
                      <a:pt x="11" y="18"/>
                    </a:cubicBezTo>
                    <a:cubicBezTo>
                      <a:pt x="10" y="15"/>
                      <a:pt x="10" y="15"/>
                      <a:pt x="10" y="15"/>
                    </a:cubicBezTo>
                    <a:cubicBezTo>
                      <a:pt x="10" y="16"/>
                      <a:pt x="12" y="18"/>
                      <a:pt x="12" y="18"/>
                    </a:cubicBezTo>
                    <a:cubicBezTo>
                      <a:pt x="11" y="17"/>
                      <a:pt x="10" y="15"/>
                      <a:pt x="10" y="15"/>
                    </a:cubicBezTo>
                    <a:cubicBezTo>
                      <a:pt x="11" y="16"/>
                      <a:pt x="11" y="16"/>
                      <a:pt x="11" y="16"/>
                    </a:cubicBezTo>
                    <a:cubicBezTo>
                      <a:pt x="10" y="15"/>
                      <a:pt x="12" y="15"/>
                      <a:pt x="8" y="12"/>
                    </a:cubicBezTo>
                    <a:cubicBezTo>
                      <a:pt x="12" y="15"/>
                      <a:pt x="12" y="15"/>
                      <a:pt x="12" y="15"/>
                    </a:cubicBezTo>
                    <a:cubicBezTo>
                      <a:pt x="9" y="13"/>
                      <a:pt x="9" y="13"/>
                      <a:pt x="9" y="13"/>
                    </a:cubicBezTo>
                    <a:cubicBezTo>
                      <a:pt x="11" y="13"/>
                      <a:pt x="17" y="19"/>
                      <a:pt x="15" y="15"/>
                    </a:cubicBezTo>
                    <a:cubicBezTo>
                      <a:pt x="14" y="14"/>
                      <a:pt x="12" y="13"/>
                      <a:pt x="12" y="12"/>
                    </a:cubicBezTo>
                    <a:cubicBezTo>
                      <a:pt x="10" y="11"/>
                      <a:pt x="14" y="15"/>
                      <a:pt x="14" y="15"/>
                    </a:cubicBezTo>
                    <a:cubicBezTo>
                      <a:pt x="11" y="13"/>
                      <a:pt x="9" y="10"/>
                      <a:pt x="7" y="8"/>
                    </a:cubicBezTo>
                    <a:cubicBezTo>
                      <a:pt x="10" y="11"/>
                      <a:pt x="7" y="7"/>
                      <a:pt x="14" y="13"/>
                    </a:cubicBezTo>
                    <a:cubicBezTo>
                      <a:pt x="14" y="13"/>
                      <a:pt x="11" y="10"/>
                      <a:pt x="13" y="11"/>
                    </a:cubicBezTo>
                    <a:cubicBezTo>
                      <a:pt x="14" y="12"/>
                      <a:pt x="14" y="12"/>
                      <a:pt x="14" y="12"/>
                    </a:cubicBezTo>
                    <a:cubicBezTo>
                      <a:pt x="10" y="8"/>
                      <a:pt x="17" y="13"/>
                      <a:pt x="12" y="9"/>
                    </a:cubicBezTo>
                    <a:cubicBezTo>
                      <a:pt x="11" y="8"/>
                      <a:pt x="11" y="8"/>
                      <a:pt x="11" y="8"/>
                    </a:cubicBezTo>
                    <a:cubicBezTo>
                      <a:pt x="9" y="7"/>
                      <a:pt x="9" y="6"/>
                      <a:pt x="9" y="6"/>
                    </a:cubicBezTo>
                    <a:cubicBezTo>
                      <a:pt x="11" y="7"/>
                      <a:pt x="11" y="7"/>
                      <a:pt x="11" y="7"/>
                    </a:cubicBezTo>
                    <a:cubicBezTo>
                      <a:pt x="8" y="5"/>
                      <a:pt x="8" y="4"/>
                      <a:pt x="7" y="3"/>
                    </a:cubicBezTo>
                    <a:cubicBezTo>
                      <a:pt x="6" y="2"/>
                      <a:pt x="8" y="5"/>
                      <a:pt x="9" y="6"/>
                    </a:cubicBezTo>
                    <a:cubicBezTo>
                      <a:pt x="7" y="4"/>
                      <a:pt x="5" y="2"/>
                      <a:pt x="5"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0" name="Freeform 349"/>
              <p:cNvSpPr/>
              <p:nvPr/>
            </p:nvSpPr>
            <p:spPr bwMode="auto">
              <a:xfrm>
                <a:off x="5256" y="3174"/>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1" name="Freeform 350"/>
              <p:cNvSpPr/>
              <p:nvPr/>
            </p:nvSpPr>
            <p:spPr bwMode="auto">
              <a:xfrm>
                <a:off x="5250" y="3155"/>
                <a:ext cx="16" cy="18"/>
              </a:xfrm>
              <a:custGeom>
                <a:avLst/>
                <a:gdLst>
                  <a:gd name="T0" fmla="*/ 9 w 19"/>
                  <a:gd name="T1" fmla="*/ 12 h 22"/>
                  <a:gd name="T2" fmla="*/ 13 w 19"/>
                  <a:gd name="T3" fmla="*/ 15 h 22"/>
                  <a:gd name="T4" fmla="*/ 5 w 19"/>
                  <a:gd name="T5" fmla="*/ 9 h 22"/>
                  <a:gd name="T6" fmla="*/ 4 w 19"/>
                  <a:gd name="T7" fmla="*/ 7 h 22"/>
                  <a:gd name="T8" fmla="*/ 11 w 19"/>
                  <a:gd name="T9" fmla="*/ 13 h 22"/>
                  <a:gd name="T10" fmla="*/ 13 w 19"/>
                  <a:gd name="T11" fmla="*/ 13 h 22"/>
                  <a:gd name="T12" fmla="*/ 8 w 19"/>
                  <a:gd name="T13" fmla="*/ 9 h 22"/>
                  <a:gd name="T14" fmla="*/ 6 w 19"/>
                  <a:gd name="T15" fmla="*/ 7 h 22"/>
                  <a:gd name="T16" fmla="*/ 7 w 19"/>
                  <a:gd name="T17" fmla="*/ 8 h 22"/>
                  <a:gd name="T18" fmla="*/ 13 w 19"/>
                  <a:gd name="T19" fmla="*/ 12 h 22"/>
                  <a:gd name="T20" fmla="*/ 1 w 19"/>
                  <a:gd name="T21" fmla="*/ 1 h 22"/>
                  <a:gd name="T22" fmla="*/ 2 w 19"/>
                  <a:gd name="T23" fmla="*/ 2 h 22"/>
                  <a:gd name="T24" fmla="*/ 7 w 19"/>
                  <a:gd name="T25" fmla="*/ 6 h 22"/>
                  <a:gd name="T26" fmla="*/ 5 w 19"/>
                  <a:gd name="T27" fmla="*/ 5 h 22"/>
                  <a:gd name="T28" fmla="*/ 3 w 19"/>
                  <a:gd name="T29" fmla="*/ 3 h 22"/>
                  <a:gd name="T30" fmla="*/ 0 w 19"/>
                  <a:gd name="T31" fmla="*/ 6 h 22"/>
                  <a:gd name="T32" fmla="*/ 1 w 19"/>
                  <a:gd name="T33" fmla="*/ 6 h 22"/>
                  <a:gd name="T34" fmla="*/ 4 w 19"/>
                  <a:gd name="T35" fmla="*/ 9 h 22"/>
                  <a:gd name="T36" fmla="*/ 9 w 19"/>
                  <a:gd name="T37" fmla="*/ 13 h 22"/>
                  <a:gd name="T38" fmla="*/ 7 w 19"/>
                  <a:gd name="T39" fmla="*/ 12 h 22"/>
                  <a:gd name="T40" fmla="*/ 13 w 19"/>
                  <a:gd name="T41" fmla="*/ 16 h 22"/>
                  <a:gd name="T42" fmla="*/ 14 w 19"/>
                  <a:gd name="T43" fmla="*/ 19 h 22"/>
                  <a:gd name="T44" fmla="*/ 15 w 19"/>
                  <a:gd name="T45" fmla="*/ 18 h 22"/>
                  <a:gd name="T46" fmla="*/ 9 w 19"/>
                  <a:gd name="T4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2">
                    <a:moveTo>
                      <a:pt x="9" y="12"/>
                    </a:moveTo>
                    <a:cubicBezTo>
                      <a:pt x="10" y="12"/>
                      <a:pt x="11" y="14"/>
                      <a:pt x="13" y="15"/>
                    </a:cubicBezTo>
                    <a:cubicBezTo>
                      <a:pt x="11" y="13"/>
                      <a:pt x="8" y="12"/>
                      <a:pt x="5" y="9"/>
                    </a:cubicBezTo>
                    <a:cubicBezTo>
                      <a:pt x="7" y="10"/>
                      <a:pt x="4" y="7"/>
                      <a:pt x="4" y="7"/>
                    </a:cubicBezTo>
                    <a:cubicBezTo>
                      <a:pt x="6" y="9"/>
                      <a:pt x="10" y="12"/>
                      <a:pt x="11" y="13"/>
                    </a:cubicBezTo>
                    <a:cubicBezTo>
                      <a:pt x="10" y="12"/>
                      <a:pt x="12" y="13"/>
                      <a:pt x="13" y="13"/>
                    </a:cubicBezTo>
                    <a:cubicBezTo>
                      <a:pt x="10" y="11"/>
                      <a:pt x="11" y="11"/>
                      <a:pt x="8" y="9"/>
                    </a:cubicBezTo>
                    <a:cubicBezTo>
                      <a:pt x="5" y="7"/>
                      <a:pt x="4" y="6"/>
                      <a:pt x="6" y="7"/>
                    </a:cubicBezTo>
                    <a:cubicBezTo>
                      <a:pt x="8" y="8"/>
                      <a:pt x="7" y="8"/>
                      <a:pt x="7" y="8"/>
                    </a:cubicBezTo>
                    <a:cubicBezTo>
                      <a:pt x="11" y="11"/>
                      <a:pt x="10" y="9"/>
                      <a:pt x="13" y="12"/>
                    </a:cubicBezTo>
                    <a:cubicBezTo>
                      <a:pt x="8" y="8"/>
                      <a:pt x="10" y="7"/>
                      <a:pt x="1" y="1"/>
                    </a:cubicBezTo>
                    <a:cubicBezTo>
                      <a:pt x="0" y="0"/>
                      <a:pt x="1" y="2"/>
                      <a:pt x="2" y="2"/>
                    </a:cubicBezTo>
                    <a:cubicBezTo>
                      <a:pt x="4" y="3"/>
                      <a:pt x="6" y="5"/>
                      <a:pt x="7" y="6"/>
                    </a:cubicBezTo>
                    <a:cubicBezTo>
                      <a:pt x="6" y="5"/>
                      <a:pt x="8" y="8"/>
                      <a:pt x="5" y="5"/>
                    </a:cubicBezTo>
                    <a:cubicBezTo>
                      <a:pt x="3" y="3"/>
                      <a:pt x="3" y="3"/>
                      <a:pt x="3" y="3"/>
                    </a:cubicBezTo>
                    <a:cubicBezTo>
                      <a:pt x="0" y="3"/>
                      <a:pt x="0" y="4"/>
                      <a:pt x="0" y="6"/>
                    </a:cubicBezTo>
                    <a:cubicBezTo>
                      <a:pt x="1" y="6"/>
                      <a:pt x="1" y="6"/>
                      <a:pt x="1" y="6"/>
                    </a:cubicBezTo>
                    <a:cubicBezTo>
                      <a:pt x="3" y="8"/>
                      <a:pt x="3" y="8"/>
                      <a:pt x="4" y="9"/>
                    </a:cubicBezTo>
                    <a:cubicBezTo>
                      <a:pt x="9" y="13"/>
                      <a:pt x="9" y="13"/>
                      <a:pt x="9" y="13"/>
                    </a:cubicBezTo>
                    <a:cubicBezTo>
                      <a:pt x="8" y="13"/>
                      <a:pt x="9" y="13"/>
                      <a:pt x="7" y="12"/>
                    </a:cubicBezTo>
                    <a:cubicBezTo>
                      <a:pt x="9" y="14"/>
                      <a:pt x="11" y="15"/>
                      <a:pt x="13" y="16"/>
                    </a:cubicBezTo>
                    <a:cubicBezTo>
                      <a:pt x="13" y="17"/>
                      <a:pt x="11" y="16"/>
                      <a:pt x="14" y="19"/>
                    </a:cubicBezTo>
                    <a:cubicBezTo>
                      <a:pt x="19" y="22"/>
                      <a:pt x="11" y="15"/>
                      <a:pt x="15" y="18"/>
                    </a:cubicBezTo>
                    <a:lnTo>
                      <a:pt x="9" y="1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2" name="Freeform 351"/>
              <p:cNvSpPr/>
              <p:nvPr/>
            </p:nvSpPr>
            <p:spPr bwMode="auto">
              <a:xfrm>
                <a:off x="5257" y="3166"/>
                <a:ext cx="2" cy="2"/>
              </a:xfrm>
              <a:custGeom>
                <a:avLst/>
                <a:gdLst>
                  <a:gd name="T0" fmla="*/ 2 w 2"/>
                  <a:gd name="T1" fmla="*/ 2 h 2"/>
                  <a:gd name="T2" fmla="*/ 0 w 2"/>
                  <a:gd name="T3" fmla="*/ 0 h 2"/>
                  <a:gd name="T4" fmla="*/ 1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1" y="1"/>
                    </a:lnTo>
                    <a:lnTo>
                      <a:pt x="2"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3" name="Freeform 352"/>
              <p:cNvSpPr/>
              <p:nvPr/>
            </p:nvSpPr>
            <p:spPr bwMode="auto">
              <a:xfrm>
                <a:off x="5250" y="3160"/>
                <a:ext cx="3" cy="2"/>
              </a:xfrm>
              <a:custGeom>
                <a:avLst/>
                <a:gdLst>
                  <a:gd name="T0" fmla="*/ 0 w 4"/>
                  <a:gd name="T1" fmla="*/ 0 h 3"/>
                  <a:gd name="T2" fmla="*/ 3 w 4"/>
                  <a:gd name="T3" fmla="*/ 2 h 3"/>
                  <a:gd name="T4" fmla="*/ 0 w 4"/>
                  <a:gd name="T5" fmla="*/ 0 h 3"/>
                </a:gdLst>
                <a:ahLst/>
                <a:cxnLst>
                  <a:cxn ang="0">
                    <a:pos x="T0" y="T1"/>
                  </a:cxn>
                  <a:cxn ang="0">
                    <a:pos x="T2" y="T3"/>
                  </a:cxn>
                  <a:cxn ang="0">
                    <a:pos x="T4" y="T5"/>
                  </a:cxn>
                </a:cxnLst>
                <a:rect l="0" t="0" r="r" b="b"/>
                <a:pathLst>
                  <a:path w="4" h="3">
                    <a:moveTo>
                      <a:pt x="0" y="0"/>
                    </a:moveTo>
                    <a:cubicBezTo>
                      <a:pt x="3" y="2"/>
                      <a:pt x="3" y="2"/>
                      <a:pt x="3" y="2"/>
                    </a:cubicBezTo>
                    <a:cubicBezTo>
                      <a:pt x="4" y="3"/>
                      <a:pt x="2"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4" name="Freeform 353"/>
              <p:cNvSpPr/>
              <p:nvPr/>
            </p:nvSpPr>
            <p:spPr bwMode="auto">
              <a:xfrm>
                <a:off x="5260" y="3163"/>
                <a:ext cx="1" cy="2"/>
              </a:xfrm>
              <a:custGeom>
                <a:avLst/>
                <a:gdLst>
                  <a:gd name="T0" fmla="*/ 1 w 1"/>
                  <a:gd name="T1" fmla="*/ 2 h 2"/>
                  <a:gd name="T2" fmla="*/ 1 w 1"/>
                  <a:gd name="T3" fmla="*/ 0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1" y="0"/>
                    </a:cubicBezTo>
                    <a:cubicBezTo>
                      <a:pt x="0" y="0"/>
                      <a:pt x="0" y="0"/>
                      <a:pt x="0" y="0"/>
                    </a:cubicBezTo>
                    <a:cubicBezTo>
                      <a:pt x="1" y="1"/>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5" name="Freeform 354"/>
              <p:cNvSpPr/>
              <p:nvPr/>
            </p:nvSpPr>
            <p:spPr bwMode="auto">
              <a:xfrm>
                <a:off x="5251" y="3154"/>
                <a:ext cx="9" cy="8"/>
              </a:xfrm>
              <a:custGeom>
                <a:avLst/>
                <a:gdLst>
                  <a:gd name="T0" fmla="*/ 0 w 11"/>
                  <a:gd name="T1" fmla="*/ 0 h 9"/>
                  <a:gd name="T2" fmla="*/ 0 w 11"/>
                  <a:gd name="T3" fmla="*/ 2 h 9"/>
                  <a:gd name="T4" fmla="*/ 10 w 11"/>
                  <a:gd name="T5" fmla="*/ 8 h 9"/>
                  <a:gd name="T6" fmla="*/ 4 w 11"/>
                  <a:gd name="T7" fmla="*/ 3 h 9"/>
                  <a:gd name="T8" fmla="*/ 4 w 11"/>
                  <a:gd name="T9" fmla="*/ 3 h 9"/>
                  <a:gd name="T10" fmla="*/ 0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0" y="0"/>
                    </a:moveTo>
                    <a:cubicBezTo>
                      <a:pt x="0" y="1"/>
                      <a:pt x="3" y="3"/>
                      <a:pt x="0" y="2"/>
                    </a:cubicBezTo>
                    <a:cubicBezTo>
                      <a:pt x="3" y="4"/>
                      <a:pt x="6" y="6"/>
                      <a:pt x="10" y="8"/>
                    </a:cubicBezTo>
                    <a:cubicBezTo>
                      <a:pt x="11" y="9"/>
                      <a:pt x="5" y="5"/>
                      <a:pt x="4" y="3"/>
                    </a:cubicBezTo>
                    <a:cubicBezTo>
                      <a:pt x="7" y="5"/>
                      <a:pt x="3" y="3"/>
                      <a:pt x="4" y="3"/>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6" name="Freeform 355"/>
              <p:cNvSpPr/>
              <p:nvPr/>
            </p:nvSpPr>
            <p:spPr bwMode="auto">
              <a:xfrm>
                <a:off x="5254" y="3146"/>
                <a:ext cx="15" cy="18"/>
              </a:xfrm>
              <a:custGeom>
                <a:avLst/>
                <a:gdLst>
                  <a:gd name="T0" fmla="*/ 10 w 19"/>
                  <a:gd name="T1" fmla="*/ 16 h 22"/>
                  <a:gd name="T2" fmla="*/ 10 w 19"/>
                  <a:gd name="T3" fmla="*/ 14 h 22"/>
                  <a:gd name="T4" fmla="*/ 12 w 19"/>
                  <a:gd name="T5" fmla="*/ 16 h 22"/>
                  <a:gd name="T6" fmla="*/ 14 w 19"/>
                  <a:gd name="T7" fmla="*/ 17 h 22"/>
                  <a:gd name="T8" fmla="*/ 12 w 19"/>
                  <a:gd name="T9" fmla="*/ 16 h 22"/>
                  <a:gd name="T10" fmla="*/ 12 w 19"/>
                  <a:gd name="T11" fmla="*/ 14 h 22"/>
                  <a:gd name="T12" fmla="*/ 8 w 19"/>
                  <a:gd name="T13" fmla="*/ 11 h 22"/>
                  <a:gd name="T14" fmla="*/ 15 w 19"/>
                  <a:gd name="T15" fmla="*/ 14 h 22"/>
                  <a:gd name="T16" fmla="*/ 5 w 19"/>
                  <a:gd name="T17" fmla="*/ 9 h 22"/>
                  <a:gd name="T18" fmla="*/ 10 w 19"/>
                  <a:gd name="T19" fmla="*/ 9 h 22"/>
                  <a:gd name="T20" fmla="*/ 10 w 19"/>
                  <a:gd name="T21" fmla="*/ 10 h 22"/>
                  <a:gd name="T22" fmla="*/ 11 w 19"/>
                  <a:gd name="T23" fmla="*/ 9 h 22"/>
                  <a:gd name="T24" fmla="*/ 15 w 19"/>
                  <a:gd name="T25" fmla="*/ 11 h 22"/>
                  <a:gd name="T26" fmla="*/ 16 w 19"/>
                  <a:gd name="T27" fmla="*/ 10 h 22"/>
                  <a:gd name="T28" fmla="*/ 18 w 19"/>
                  <a:gd name="T29" fmla="*/ 11 h 22"/>
                  <a:gd name="T30" fmla="*/ 15 w 19"/>
                  <a:gd name="T31" fmla="*/ 7 h 22"/>
                  <a:gd name="T32" fmla="*/ 18 w 19"/>
                  <a:gd name="T33" fmla="*/ 8 h 22"/>
                  <a:gd name="T34" fmla="*/ 9 w 19"/>
                  <a:gd name="T35" fmla="*/ 4 h 22"/>
                  <a:gd name="T36" fmla="*/ 10 w 19"/>
                  <a:gd name="T37" fmla="*/ 4 h 22"/>
                  <a:gd name="T38" fmla="*/ 16 w 19"/>
                  <a:gd name="T39" fmla="*/ 6 h 22"/>
                  <a:gd name="T40" fmla="*/ 14 w 19"/>
                  <a:gd name="T41" fmla="*/ 5 h 22"/>
                  <a:gd name="T42" fmla="*/ 19 w 19"/>
                  <a:gd name="T43" fmla="*/ 6 h 22"/>
                  <a:gd name="T44" fmla="*/ 12 w 19"/>
                  <a:gd name="T45" fmla="*/ 2 h 22"/>
                  <a:gd name="T46" fmla="*/ 13 w 19"/>
                  <a:gd name="T47" fmla="*/ 2 h 22"/>
                  <a:gd name="T48" fmla="*/ 4 w 19"/>
                  <a:gd name="T49" fmla="*/ 0 h 22"/>
                  <a:gd name="T50" fmla="*/ 5 w 19"/>
                  <a:gd name="T51" fmla="*/ 3 h 22"/>
                  <a:gd name="T52" fmla="*/ 9 w 19"/>
                  <a:gd name="T53" fmla="*/ 6 h 22"/>
                  <a:gd name="T54" fmla="*/ 4 w 19"/>
                  <a:gd name="T55" fmla="*/ 4 h 22"/>
                  <a:gd name="T56" fmla="*/ 9 w 19"/>
                  <a:gd name="T57" fmla="*/ 6 h 22"/>
                  <a:gd name="T58" fmla="*/ 4 w 19"/>
                  <a:gd name="T59" fmla="*/ 4 h 22"/>
                  <a:gd name="T60" fmla="*/ 9 w 19"/>
                  <a:gd name="T61" fmla="*/ 7 h 22"/>
                  <a:gd name="T62" fmla="*/ 2 w 19"/>
                  <a:gd name="T63" fmla="*/ 4 h 22"/>
                  <a:gd name="T64" fmla="*/ 2 w 19"/>
                  <a:gd name="T65" fmla="*/ 10 h 22"/>
                  <a:gd name="T66" fmla="*/ 6 w 19"/>
                  <a:gd name="T67" fmla="*/ 12 h 22"/>
                  <a:gd name="T68" fmla="*/ 5 w 19"/>
                  <a:gd name="T69" fmla="*/ 14 h 22"/>
                  <a:gd name="T70" fmla="*/ 8 w 19"/>
                  <a:gd name="T71" fmla="*/ 16 h 22"/>
                  <a:gd name="T72" fmla="*/ 0 w 19"/>
                  <a:gd name="T73" fmla="*/ 11 h 22"/>
                  <a:gd name="T74" fmla="*/ 1 w 19"/>
                  <a:gd name="T75" fmla="*/ 12 h 22"/>
                  <a:gd name="T76" fmla="*/ 3 w 19"/>
                  <a:gd name="T77" fmla="*/ 13 h 22"/>
                  <a:gd name="T78" fmla="*/ 1 w 19"/>
                  <a:gd name="T79" fmla="*/ 13 h 22"/>
                  <a:gd name="T80" fmla="*/ 11 w 19"/>
                  <a:gd name="T81" fmla="*/ 18 h 22"/>
                  <a:gd name="T82" fmla="*/ 16 w 19"/>
                  <a:gd name="T83" fmla="*/ 19 h 22"/>
                  <a:gd name="T84" fmla="*/ 10 w 19"/>
                  <a:gd name="T8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 h="22">
                    <a:moveTo>
                      <a:pt x="10" y="16"/>
                    </a:moveTo>
                    <a:cubicBezTo>
                      <a:pt x="10" y="16"/>
                      <a:pt x="8" y="14"/>
                      <a:pt x="10" y="14"/>
                    </a:cubicBezTo>
                    <a:cubicBezTo>
                      <a:pt x="12" y="16"/>
                      <a:pt x="12" y="16"/>
                      <a:pt x="12" y="16"/>
                    </a:cubicBezTo>
                    <a:cubicBezTo>
                      <a:pt x="16" y="19"/>
                      <a:pt x="11" y="15"/>
                      <a:pt x="14" y="17"/>
                    </a:cubicBezTo>
                    <a:cubicBezTo>
                      <a:pt x="12" y="16"/>
                      <a:pt x="12" y="16"/>
                      <a:pt x="12" y="16"/>
                    </a:cubicBezTo>
                    <a:cubicBezTo>
                      <a:pt x="14" y="15"/>
                      <a:pt x="9" y="13"/>
                      <a:pt x="12" y="14"/>
                    </a:cubicBezTo>
                    <a:cubicBezTo>
                      <a:pt x="11" y="13"/>
                      <a:pt x="11" y="13"/>
                      <a:pt x="8" y="11"/>
                    </a:cubicBezTo>
                    <a:cubicBezTo>
                      <a:pt x="12" y="12"/>
                      <a:pt x="12" y="13"/>
                      <a:pt x="15" y="14"/>
                    </a:cubicBezTo>
                    <a:cubicBezTo>
                      <a:pt x="14" y="13"/>
                      <a:pt x="9" y="11"/>
                      <a:pt x="5" y="9"/>
                    </a:cubicBezTo>
                    <a:cubicBezTo>
                      <a:pt x="11" y="11"/>
                      <a:pt x="5" y="8"/>
                      <a:pt x="10" y="9"/>
                    </a:cubicBezTo>
                    <a:cubicBezTo>
                      <a:pt x="10" y="9"/>
                      <a:pt x="11" y="10"/>
                      <a:pt x="10" y="10"/>
                    </a:cubicBezTo>
                    <a:cubicBezTo>
                      <a:pt x="16" y="12"/>
                      <a:pt x="9" y="9"/>
                      <a:pt x="11" y="9"/>
                    </a:cubicBezTo>
                    <a:cubicBezTo>
                      <a:pt x="15" y="11"/>
                      <a:pt x="15" y="11"/>
                      <a:pt x="15" y="11"/>
                    </a:cubicBezTo>
                    <a:cubicBezTo>
                      <a:pt x="15" y="11"/>
                      <a:pt x="12" y="9"/>
                      <a:pt x="16" y="10"/>
                    </a:cubicBezTo>
                    <a:cubicBezTo>
                      <a:pt x="18" y="11"/>
                      <a:pt x="18" y="11"/>
                      <a:pt x="18" y="11"/>
                    </a:cubicBezTo>
                    <a:cubicBezTo>
                      <a:pt x="15" y="9"/>
                      <a:pt x="17" y="8"/>
                      <a:pt x="15" y="7"/>
                    </a:cubicBezTo>
                    <a:cubicBezTo>
                      <a:pt x="18" y="8"/>
                      <a:pt x="18" y="8"/>
                      <a:pt x="18" y="8"/>
                    </a:cubicBezTo>
                    <a:cubicBezTo>
                      <a:pt x="15" y="5"/>
                      <a:pt x="16" y="8"/>
                      <a:pt x="9" y="4"/>
                    </a:cubicBezTo>
                    <a:cubicBezTo>
                      <a:pt x="18" y="8"/>
                      <a:pt x="7" y="3"/>
                      <a:pt x="10" y="4"/>
                    </a:cubicBezTo>
                    <a:cubicBezTo>
                      <a:pt x="14" y="5"/>
                      <a:pt x="12" y="5"/>
                      <a:pt x="16" y="6"/>
                    </a:cubicBezTo>
                    <a:cubicBezTo>
                      <a:pt x="12" y="4"/>
                      <a:pt x="15" y="5"/>
                      <a:pt x="14" y="5"/>
                    </a:cubicBezTo>
                    <a:cubicBezTo>
                      <a:pt x="18" y="6"/>
                      <a:pt x="15" y="4"/>
                      <a:pt x="19" y="6"/>
                    </a:cubicBezTo>
                    <a:cubicBezTo>
                      <a:pt x="12" y="2"/>
                      <a:pt x="12" y="2"/>
                      <a:pt x="12" y="2"/>
                    </a:cubicBezTo>
                    <a:cubicBezTo>
                      <a:pt x="14" y="3"/>
                      <a:pt x="14" y="2"/>
                      <a:pt x="13" y="2"/>
                    </a:cubicBezTo>
                    <a:cubicBezTo>
                      <a:pt x="13" y="2"/>
                      <a:pt x="7" y="0"/>
                      <a:pt x="4" y="0"/>
                    </a:cubicBezTo>
                    <a:cubicBezTo>
                      <a:pt x="6" y="1"/>
                      <a:pt x="7" y="3"/>
                      <a:pt x="5" y="3"/>
                    </a:cubicBezTo>
                    <a:cubicBezTo>
                      <a:pt x="11" y="6"/>
                      <a:pt x="5" y="4"/>
                      <a:pt x="9" y="6"/>
                    </a:cubicBezTo>
                    <a:cubicBezTo>
                      <a:pt x="4" y="4"/>
                      <a:pt x="4" y="4"/>
                      <a:pt x="4" y="4"/>
                    </a:cubicBezTo>
                    <a:cubicBezTo>
                      <a:pt x="5" y="5"/>
                      <a:pt x="7" y="5"/>
                      <a:pt x="9" y="6"/>
                    </a:cubicBezTo>
                    <a:cubicBezTo>
                      <a:pt x="10" y="7"/>
                      <a:pt x="6" y="5"/>
                      <a:pt x="4" y="4"/>
                    </a:cubicBezTo>
                    <a:cubicBezTo>
                      <a:pt x="3" y="5"/>
                      <a:pt x="6" y="5"/>
                      <a:pt x="9" y="7"/>
                    </a:cubicBezTo>
                    <a:cubicBezTo>
                      <a:pt x="2" y="4"/>
                      <a:pt x="2" y="4"/>
                      <a:pt x="2" y="4"/>
                    </a:cubicBezTo>
                    <a:cubicBezTo>
                      <a:pt x="3" y="6"/>
                      <a:pt x="7" y="10"/>
                      <a:pt x="2" y="10"/>
                    </a:cubicBezTo>
                    <a:cubicBezTo>
                      <a:pt x="6" y="12"/>
                      <a:pt x="6" y="12"/>
                      <a:pt x="6" y="12"/>
                    </a:cubicBezTo>
                    <a:cubicBezTo>
                      <a:pt x="4" y="11"/>
                      <a:pt x="14" y="18"/>
                      <a:pt x="5" y="14"/>
                    </a:cubicBezTo>
                    <a:cubicBezTo>
                      <a:pt x="8" y="16"/>
                      <a:pt x="8" y="16"/>
                      <a:pt x="8" y="16"/>
                    </a:cubicBezTo>
                    <a:cubicBezTo>
                      <a:pt x="7" y="15"/>
                      <a:pt x="3" y="13"/>
                      <a:pt x="0" y="11"/>
                    </a:cubicBezTo>
                    <a:cubicBezTo>
                      <a:pt x="1" y="12"/>
                      <a:pt x="0" y="11"/>
                      <a:pt x="1" y="12"/>
                    </a:cubicBezTo>
                    <a:cubicBezTo>
                      <a:pt x="3" y="13"/>
                      <a:pt x="3" y="13"/>
                      <a:pt x="3" y="13"/>
                    </a:cubicBezTo>
                    <a:cubicBezTo>
                      <a:pt x="6" y="15"/>
                      <a:pt x="4" y="14"/>
                      <a:pt x="1" y="13"/>
                    </a:cubicBezTo>
                    <a:cubicBezTo>
                      <a:pt x="4" y="16"/>
                      <a:pt x="8" y="17"/>
                      <a:pt x="11" y="18"/>
                    </a:cubicBezTo>
                    <a:cubicBezTo>
                      <a:pt x="4" y="13"/>
                      <a:pt x="18" y="22"/>
                      <a:pt x="16" y="19"/>
                    </a:cubicBezTo>
                    <a:cubicBezTo>
                      <a:pt x="14" y="17"/>
                      <a:pt x="12" y="17"/>
                      <a:pt x="10" y="16"/>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7" name="Freeform 356"/>
              <p:cNvSpPr/>
              <p:nvPr/>
            </p:nvSpPr>
            <p:spPr bwMode="auto">
              <a:xfrm>
                <a:off x="5253" y="315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8" name="Freeform 357"/>
              <p:cNvSpPr/>
              <p:nvPr/>
            </p:nvSpPr>
            <p:spPr bwMode="auto">
              <a:xfrm>
                <a:off x="5264" y="3147"/>
                <a:ext cx="0"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09" name="Rectangle 358"/>
              <p:cNvSpPr>
                <a:spLocks noChangeArrowheads="1"/>
              </p:cNvSpPr>
              <p:nvPr/>
            </p:nvSpPr>
            <p:spPr bwMode="auto">
              <a:xfrm>
                <a:off x="5255" y="315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410" name="Freeform 359"/>
              <p:cNvSpPr/>
              <p:nvPr/>
            </p:nvSpPr>
            <p:spPr bwMode="auto">
              <a:xfrm>
                <a:off x="5260" y="3161"/>
                <a:ext cx="2" cy="1"/>
              </a:xfrm>
              <a:custGeom>
                <a:avLst/>
                <a:gdLst>
                  <a:gd name="T0" fmla="*/ 2 w 2"/>
                  <a:gd name="T1" fmla="*/ 1 h 1"/>
                  <a:gd name="T2" fmla="*/ 2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1"/>
                    </a:ln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1" name="Freeform 360"/>
              <p:cNvSpPr/>
              <p:nvPr/>
            </p:nvSpPr>
            <p:spPr bwMode="auto">
              <a:xfrm>
                <a:off x="5268" y="314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2" name="Freeform 361"/>
              <p:cNvSpPr/>
              <p:nvPr/>
            </p:nvSpPr>
            <p:spPr bwMode="auto">
              <a:xfrm>
                <a:off x="5272" y="31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3" name="Freeform 362"/>
              <p:cNvSpPr/>
              <p:nvPr/>
            </p:nvSpPr>
            <p:spPr bwMode="auto">
              <a:xfrm>
                <a:off x="5250" y="3126"/>
                <a:ext cx="25" cy="23"/>
              </a:xfrm>
              <a:custGeom>
                <a:avLst/>
                <a:gdLst>
                  <a:gd name="T0" fmla="*/ 16 w 31"/>
                  <a:gd name="T1" fmla="*/ 0 h 28"/>
                  <a:gd name="T2" fmla="*/ 9 w 31"/>
                  <a:gd name="T3" fmla="*/ 1 h 28"/>
                  <a:gd name="T4" fmla="*/ 6 w 31"/>
                  <a:gd name="T5" fmla="*/ 2 h 28"/>
                  <a:gd name="T6" fmla="*/ 10 w 31"/>
                  <a:gd name="T7" fmla="*/ 3 h 28"/>
                  <a:gd name="T8" fmla="*/ 11 w 31"/>
                  <a:gd name="T9" fmla="*/ 5 h 28"/>
                  <a:gd name="T10" fmla="*/ 9 w 31"/>
                  <a:gd name="T11" fmla="*/ 7 h 28"/>
                  <a:gd name="T12" fmla="*/ 15 w 31"/>
                  <a:gd name="T13" fmla="*/ 9 h 28"/>
                  <a:gd name="T14" fmla="*/ 13 w 31"/>
                  <a:gd name="T15" fmla="*/ 10 h 28"/>
                  <a:gd name="T16" fmla="*/ 11 w 31"/>
                  <a:gd name="T17" fmla="*/ 11 h 28"/>
                  <a:gd name="T18" fmla="*/ 22 w 31"/>
                  <a:gd name="T19" fmla="*/ 12 h 28"/>
                  <a:gd name="T20" fmla="*/ 22 w 31"/>
                  <a:gd name="T21" fmla="*/ 14 h 28"/>
                  <a:gd name="T22" fmla="*/ 17 w 31"/>
                  <a:gd name="T23" fmla="*/ 14 h 28"/>
                  <a:gd name="T24" fmla="*/ 17 w 31"/>
                  <a:gd name="T25" fmla="*/ 16 h 28"/>
                  <a:gd name="T26" fmla="*/ 15 w 31"/>
                  <a:gd name="T27" fmla="*/ 18 h 28"/>
                  <a:gd name="T28" fmla="*/ 17 w 31"/>
                  <a:gd name="T29" fmla="*/ 19 h 28"/>
                  <a:gd name="T30" fmla="*/ 21 w 31"/>
                  <a:gd name="T31" fmla="*/ 21 h 28"/>
                  <a:gd name="T32" fmla="*/ 16 w 31"/>
                  <a:gd name="T33" fmla="*/ 21 h 28"/>
                  <a:gd name="T34" fmla="*/ 17 w 31"/>
                  <a:gd name="T35" fmla="*/ 22 h 28"/>
                  <a:gd name="T36" fmla="*/ 15 w 31"/>
                  <a:gd name="T37" fmla="*/ 25 h 28"/>
                  <a:gd name="T38" fmla="*/ 17 w 31"/>
                  <a:gd name="T39" fmla="*/ 24 h 28"/>
                  <a:gd name="T40" fmla="*/ 14 w 31"/>
                  <a:gd name="T41" fmla="*/ 23 h 28"/>
                  <a:gd name="T42" fmla="*/ 26 w 31"/>
                  <a:gd name="T43" fmla="*/ 25 h 28"/>
                  <a:gd name="T44" fmla="*/ 27 w 31"/>
                  <a:gd name="T45" fmla="*/ 25 h 28"/>
                  <a:gd name="T46" fmla="*/ 26 w 31"/>
                  <a:gd name="T47" fmla="*/ 23 h 28"/>
                  <a:gd name="T48" fmla="*/ 28 w 31"/>
                  <a:gd name="T49" fmla="*/ 22 h 28"/>
                  <a:gd name="T50" fmla="*/ 29 w 31"/>
                  <a:gd name="T51" fmla="*/ 20 h 28"/>
                  <a:gd name="T52" fmla="*/ 27 w 31"/>
                  <a:gd name="T53" fmla="*/ 18 h 28"/>
                  <a:gd name="T54" fmla="*/ 28 w 31"/>
                  <a:gd name="T55" fmla="*/ 18 h 28"/>
                  <a:gd name="T56" fmla="*/ 28 w 31"/>
                  <a:gd name="T57" fmla="*/ 18 h 28"/>
                  <a:gd name="T58" fmla="*/ 27 w 31"/>
                  <a:gd name="T59" fmla="*/ 16 h 28"/>
                  <a:gd name="T60" fmla="*/ 24 w 31"/>
                  <a:gd name="T61" fmla="*/ 15 h 28"/>
                  <a:gd name="T62" fmla="*/ 29 w 31"/>
                  <a:gd name="T63" fmla="*/ 15 h 28"/>
                  <a:gd name="T64" fmla="*/ 29 w 31"/>
                  <a:gd name="T65" fmla="*/ 13 h 28"/>
                  <a:gd name="T66" fmla="*/ 24 w 31"/>
                  <a:gd name="T67" fmla="*/ 12 h 28"/>
                  <a:gd name="T68" fmla="*/ 22 w 31"/>
                  <a:gd name="T69" fmla="*/ 10 h 28"/>
                  <a:gd name="T70" fmla="*/ 20 w 31"/>
                  <a:gd name="T71" fmla="*/ 7 h 28"/>
                  <a:gd name="T72" fmla="*/ 21 w 31"/>
                  <a:gd name="T73" fmla="*/ 6 h 28"/>
                  <a:gd name="T74" fmla="*/ 19 w 31"/>
                  <a:gd name="T75" fmla="*/ 4 h 28"/>
                  <a:gd name="T76" fmla="*/ 13 w 31"/>
                  <a:gd name="T77" fmla="*/ 5 h 28"/>
                  <a:gd name="T78" fmla="*/ 22 w 31"/>
                  <a:gd name="T79"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28">
                    <a:moveTo>
                      <a:pt x="22" y="0"/>
                    </a:moveTo>
                    <a:cubicBezTo>
                      <a:pt x="21" y="0"/>
                      <a:pt x="19" y="0"/>
                      <a:pt x="16" y="0"/>
                    </a:cubicBezTo>
                    <a:cubicBezTo>
                      <a:pt x="18" y="0"/>
                      <a:pt x="18" y="0"/>
                      <a:pt x="18" y="0"/>
                    </a:cubicBezTo>
                    <a:cubicBezTo>
                      <a:pt x="17" y="0"/>
                      <a:pt x="13" y="0"/>
                      <a:pt x="9" y="1"/>
                    </a:cubicBezTo>
                    <a:cubicBezTo>
                      <a:pt x="11" y="1"/>
                      <a:pt x="11" y="1"/>
                      <a:pt x="11" y="1"/>
                    </a:cubicBezTo>
                    <a:cubicBezTo>
                      <a:pt x="15" y="0"/>
                      <a:pt x="7" y="2"/>
                      <a:pt x="6" y="2"/>
                    </a:cubicBezTo>
                    <a:cubicBezTo>
                      <a:pt x="7" y="2"/>
                      <a:pt x="16" y="1"/>
                      <a:pt x="14" y="2"/>
                    </a:cubicBezTo>
                    <a:cubicBezTo>
                      <a:pt x="14" y="2"/>
                      <a:pt x="12" y="3"/>
                      <a:pt x="10" y="3"/>
                    </a:cubicBezTo>
                    <a:cubicBezTo>
                      <a:pt x="9" y="3"/>
                      <a:pt x="16" y="2"/>
                      <a:pt x="17" y="3"/>
                    </a:cubicBezTo>
                    <a:cubicBezTo>
                      <a:pt x="0" y="5"/>
                      <a:pt x="22" y="4"/>
                      <a:pt x="11" y="5"/>
                    </a:cubicBezTo>
                    <a:cubicBezTo>
                      <a:pt x="13" y="6"/>
                      <a:pt x="11" y="6"/>
                      <a:pt x="15" y="6"/>
                    </a:cubicBezTo>
                    <a:cubicBezTo>
                      <a:pt x="10" y="6"/>
                      <a:pt x="14" y="7"/>
                      <a:pt x="9" y="7"/>
                    </a:cubicBezTo>
                    <a:cubicBezTo>
                      <a:pt x="19" y="7"/>
                      <a:pt x="5" y="9"/>
                      <a:pt x="17" y="8"/>
                    </a:cubicBezTo>
                    <a:cubicBezTo>
                      <a:pt x="14" y="9"/>
                      <a:pt x="18" y="8"/>
                      <a:pt x="15" y="9"/>
                    </a:cubicBezTo>
                    <a:cubicBezTo>
                      <a:pt x="14" y="9"/>
                      <a:pt x="14" y="9"/>
                      <a:pt x="13" y="9"/>
                    </a:cubicBezTo>
                    <a:cubicBezTo>
                      <a:pt x="11" y="9"/>
                      <a:pt x="19" y="10"/>
                      <a:pt x="13" y="10"/>
                    </a:cubicBezTo>
                    <a:cubicBezTo>
                      <a:pt x="12" y="10"/>
                      <a:pt x="17" y="10"/>
                      <a:pt x="20" y="10"/>
                    </a:cubicBezTo>
                    <a:cubicBezTo>
                      <a:pt x="18" y="11"/>
                      <a:pt x="17" y="11"/>
                      <a:pt x="11" y="11"/>
                    </a:cubicBezTo>
                    <a:cubicBezTo>
                      <a:pt x="18" y="11"/>
                      <a:pt x="15" y="12"/>
                      <a:pt x="18" y="12"/>
                    </a:cubicBezTo>
                    <a:cubicBezTo>
                      <a:pt x="18" y="12"/>
                      <a:pt x="19" y="12"/>
                      <a:pt x="22" y="12"/>
                    </a:cubicBezTo>
                    <a:cubicBezTo>
                      <a:pt x="21" y="13"/>
                      <a:pt x="26" y="13"/>
                      <a:pt x="27" y="14"/>
                    </a:cubicBezTo>
                    <a:cubicBezTo>
                      <a:pt x="20" y="14"/>
                      <a:pt x="27" y="13"/>
                      <a:pt x="22" y="14"/>
                    </a:cubicBezTo>
                    <a:cubicBezTo>
                      <a:pt x="19" y="13"/>
                      <a:pt x="19" y="12"/>
                      <a:pt x="14" y="12"/>
                    </a:cubicBezTo>
                    <a:cubicBezTo>
                      <a:pt x="14" y="13"/>
                      <a:pt x="15" y="13"/>
                      <a:pt x="17" y="14"/>
                    </a:cubicBezTo>
                    <a:cubicBezTo>
                      <a:pt x="16" y="15"/>
                      <a:pt x="14" y="14"/>
                      <a:pt x="14" y="14"/>
                    </a:cubicBezTo>
                    <a:cubicBezTo>
                      <a:pt x="11" y="14"/>
                      <a:pt x="20" y="16"/>
                      <a:pt x="17" y="16"/>
                    </a:cubicBezTo>
                    <a:cubicBezTo>
                      <a:pt x="14" y="16"/>
                      <a:pt x="14" y="16"/>
                      <a:pt x="14" y="16"/>
                    </a:cubicBezTo>
                    <a:cubicBezTo>
                      <a:pt x="19" y="16"/>
                      <a:pt x="13" y="17"/>
                      <a:pt x="15" y="18"/>
                    </a:cubicBezTo>
                    <a:cubicBezTo>
                      <a:pt x="17" y="18"/>
                      <a:pt x="18" y="18"/>
                      <a:pt x="19" y="18"/>
                    </a:cubicBezTo>
                    <a:cubicBezTo>
                      <a:pt x="11" y="17"/>
                      <a:pt x="24" y="20"/>
                      <a:pt x="17" y="19"/>
                    </a:cubicBezTo>
                    <a:cubicBezTo>
                      <a:pt x="23" y="20"/>
                      <a:pt x="26" y="22"/>
                      <a:pt x="26" y="22"/>
                    </a:cubicBezTo>
                    <a:cubicBezTo>
                      <a:pt x="21" y="21"/>
                      <a:pt x="21" y="21"/>
                      <a:pt x="21" y="21"/>
                    </a:cubicBezTo>
                    <a:cubicBezTo>
                      <a:pt x="24" y="21"/>
                      <a:pt x="15" y="19"/>
                      <a:pt x="13" y="19"/>
                    </a:cubicBezTo>
                    <a:cubicBezTo>
                      <a:pt x="16" y="20"/>
                      <a:pt x="12" y="20"/>
                      <a:pt x="16" y="21"/>
                    </a:cubicBezTo>
                    <a:cubicBezTo>
                      <a:pt x="12" y="20"/>
                      <a:pt x="12" y="20"/>
                      <a:pt x="12" y="20"/>
                    </a:cubicBezTo>
                    <a:cubicBezTo>
                      <a:pt x="11" y="20"/>
                      <a:pt x="22" y="22"/>
                      <a:pt x="17" y="22"/>
                    </a:cubicBezTo>
                    <a:cubicBezTo>
                      <a:pt x="14" y="21"/>
                      <a:pt x="14" y="21"/>
                      <a:pt x="14" y="21"/>
                    </a:cubicBezTo>
                    <a:cubicBezTo>
                      <a:pt x="14" y="23"/>
                      <a:pt x="8" y="22"/>
                      <a:pt x="15" y="25"/>
                    </a:cubicBezTo>
                    <a:cubicBezTo>
                      <a:pt x="18" y="26"/>
                      <a:pt x="24" y="27"/>
                      <a:pt x="26" y="28"/>
                    </a:cubicBezTo>
                    <a:cubicBezTo>
                      <a:pt x="24" y="27"/>
                      <a:pt x="19" y="25"/>
                      <a:pt x="17" y="24"/>
                    </a:cubicBezTo>
                    <a:cubicBezTo>
                      <a:pt x="22" y="25"/>
                      <a:pt x="22" y="25"/>
                      <a:pt x="22" y="25"/>
                    </a:cubicBezTo>
                    <a:cubicBezTo>
                      <a:pt x="19" y="24"/>
                      <a:pt x="17" y="23"/>
                      <a:pt x="14" y="23"/>
                    </a:cubicBezTo>
                    <a:cubicBezTo>
                      <a:pt x="12" y="22"/>
                      <a:pt x="19" y="24"/>
                      <a:pt x="16" y="22"/>
                    </a:cubicBezTo>
                    <a:cubicBezTo>
                      <a:pt x="21" y="24"/>
                      <a:pt x="21" y="24"/>
                      <a:pt x="26" y="25"/>
                    </a:cubicBezTo>
                    <a:cubicBezTo>
                      <a:pt x="23" y="24"/>
                      <a:pt x="23" y="24"/>
                      <a:pt x="23" y="24"/>
                    </a:cubicBezTo>
                    <a:cubicBezTo>
                      <a:pt x="25" y="25"/>
                      <a:pt x="25" y="24"/>
                      <a:pt x="27" y="25"/>
                    </a:cubicBezTo>
                    <a:cubicBezTo>
                      <a:pt x="21" y="23"/>
                      <a:pt x="30" y="25"/>
                      <a:pt x="27" y="23"/>
                    </a:cubicBezTo>
                    <a:cubicBezTo>
                      <a:pt x="26" y="23"/>
                      <a:pt x="26" y="23"/>
                      <a:pt x="26" y="23"/>
                    </a:cubicBezTo>
                    <a:cubicBezTo>
                      <a:pt x="23" y="23"/>
                      <a:pt x="24" y="22"/>
                      <a:pt x="23" y="22"/>
                    </a:cubicBezTo>
                    <a:cubicBezTo>
                      <a:pt x="27" y="23"/>
                      <a:pt x="27" y="22"/>
                      <a:pt x="28" y="22"/>
                    </a:cubicBezTo>
                    <a:cubicBezTo>
                      <a:pt x="26" y="22"/>
                      <a:pt x="21" y="20"/>
                      <a:pt x="21" y="20"/>
                    </a:cubicBezTo>
                    <a:cubicBezTo>
                      <a:pt x="27" y="21"/>
                      <a:pt x="24" y="20"/>
                      <a:pt x="29" y="20"/>
                    </a:cubicBezTo>
                    <a:cubicBezTo>
                      <a:pt x="24" y="19"/>
                      <a:pt x="27" y="19"/>
                      <a:pt x="24" y="19"/>
                    </a:cubicBezTo>
                    <a:cubicBezTo>
                      <a:pt x="23" y="18"/>
                      <a:pt x="24" y="18"/>
                      <a:pt x="27" y="18"/>
                    </a:cubicBezTo>
                    <a:cubicBezTo>
                      <a:pt x="27" y="19"/>
                      <a:pt x="27" y="19"/>
                      <a:pt x="27" y="19"/>
                    </a:cubicBezTo>
                    <a:cubicBezTo>
                      <a:pt x="28" y="18"/>
                      <a:pt x="28" y="18"/>
                      <a:pt x="28" y="18"/>
                    </a:cubicBezTo>
                    <a:cubicBezTo>
                      <a:pt x="29" y="19"/>
                      <a:pt x="29" y="19"/>
                      <a:pt x="29" y="19"/>
                    </a:cubicBezTo>
                    <a:cubicBezTo>
                      <a:pt x="29" y="18"/>
                      <a:pt x="25" y="18"/>
                      <a:pt x="28" y="18"/>
                    </a:cubicBezTo>
                    <a:cubicBezTo>
                      <a:pt x="29" y="18"/>
                      <a:pt x="29" y="18"/>
                      <a:pt x="30" y="18"/>
                    </a:cubicBezTo>
                    <a:cubicBezTo>
                      <a:pt x="31" y="18"/>
                      <a:pt x="22" y="16"/>
                      <a:pt x="27" y="16"/>
                    </a:cubicBezTo>
                    <a:cubicBezTo>
                      <a:pt x="24" y="16"/>
                      <a:pt x="24" y="15"/>
                      <a:pt x="18" y="15"/>
                    </a:cubicBezTo>
                    <a:cubicBezTo>
                      <a:pt x="20" y="15"/>
                      <a:pt x="25" y="15"/>
                      <a:pt x="24" y="15"/>
                    </a:cubicBezTo>
                    <a:cubicBezTo>
                      <a:pt x="19" y="14"/>
                      <a:pt x="26" y="14"/>
                      <a:pt x="22" y="14"/>
                    </a:cubicBezTo>
                    <a:cubicBezTo>
                      <a:pt x="28" y="15"/>
                      <a:pt x="24" y="14"/>
                      <a:pt x="29" y="15"/>
                    </a:cubicBezTo>
                    <a:cubicBezTo>
                      <a:pt x="31" y="14"/>
                      <a:pt x="24" y="13"/>
                      <a:pt x="25" y="13"/>
                    </a:cubicBezTo>
                    <a:cubicBezTo>
                      <a:pt x="29" y="13"/>
                      <a:pt x="29" y="13"/>
                      <a:pt x="29" y="13"/>
                    </a:cubicBezTo>
                    <a:cubicBezTo>
                      <a:pt x="27" y="12"/>
                      <a:pt x="23" y="12"/>
                      <a:pt x="27" y="12"/>
                    </a:cubicBezTo>
                    <a:cubicBezTo>
                      <a:pt x="24" y="12"/>
                      <a:pt x="24" y="12"/>
                      <a:pt x="24" y="12"/>
                    </a:cubicBezTo>
                    <a:cubicBezTo>
                      <a:pt x="26" y="12"/>
                      <a:pt x="25" y="11"/>
                      <a:pt x="29" y="11"/>
                    </a:cubicBezTo>
                    <a:cubicBezTo>
                      <a:pt x="22" y="10"/>
                      <a:pt x="22" y="10"/>
                      <a:pt x="22" y="10"/>
                    </a:cubicBezTo>
                    <a:cubicBezTo>
                      <a:pt x="29" y="9"/>
                      <a:pt x="23" y="8"/>
                      <a:pt x="17" y="8"/>
                    </a:cubicBezTo>
                    <a:cubicBezTo>
                      <a:pt x="17" y="8"/>
                      <a:pt x="18" y="7"/>
                      <a:pt x="20" y="7"/>
                    </a:cubicBezTo>
                    <a:cubicBezTo>
                      <a:pt x="22" y="7"/>
                      <a:pt x="22" y="7"/>
                      <a:pt x="22" y="7"/>
                    </a:cubicBezTo>
                    <a:cubicBezTo>
                      <a:pt x="22" y="7"/>
                      <a:pt x="26" y="6"/>
                      <a:pt x="21" y="6"/>
                    </a:cubicBezTo>
                    <a:cubicBezTo>
                      <a:pt x="19" y="6"/>
                      <a:pt x="24" y="6"/>
                      <a:pt x="25" y="6"/>
                    </a:cubicBezTo>
                    <a:cubicBezTo>
                      <a:pt x="18" y="5"/>
                      <a:pt x="31" y="3"/>
                      <a:pt x="19" y="4"/>
                    </a:cubicBezTo>
                    <a:cubicBezTo>
                      <a:pt x="19" y="4"/>
                      <a:pt x="17" y="5"/>
                      <a:pt x="17" y="5"/>
                    </a:cubicBezTo>
                    <a:cubicBezTo>
                      <a:pt x="16" y="5"/>
                      <a:pt x="13" y="6"/>
                      <a:pt x="13" y="5"/>
                    </a:cubicBezTo>
                    <a:cubicBezTo>
                      <a:pt x="13" y="5"/>
                      <a:pt x="17" y="4"/>
                      <a:pt x="15" y="4"/>
                    </a:cubicBezTo>
                    <a:cubicBezTo>
                      <a:pt x="22" y="3"/>
                      <a:pt x="22" y="3"/>
                      <a:pt x="22" y="3"/>
                    </a:cubicBezTo>
                    <a:cubicBezTo>
                      <a:pt x="30" y="1"/>
                      <a:pt x="12" y="3"/>
                      <a:pt x="2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4" name="Freeform 363"/>
              <p:cNvSpPr/>
              <p:nvPr/>
            </p:nvSpPr>
            <p:spPr bwMode="auto">
              <a:xfrm>
                <a:off x="5268" y="3132"/>
                <a:ext cx="4" cy="0"/>
              </a:xfrm>
              <a:custGeom>
                <a:avLst/>
                <a:gdLst>
                  <a:gd name="T0" fmla="*/ 0 w 4"/>
                  <a:gd name="T1" fmla="*/ 4 w 4"/>
                  <a:gd name="T2" fmla="*/ 1 w 4"/>
                  <a:gd name="T3" fmla="*/ 0 w 4"/>
                </a:gdLst>
                <a:ahLst/>
                <a:cxnLst>
                  <a:cxn ang="0">
                    <a:pos x="T0" y="0"/>
                  </a:cxn>
                  <a:cxn ang="0">
                    <a:pos x="T1" y="0"/>
                  </a:cxn>
                  <a:cxn ang="0">
                    <a:pos x="T2" y="0"/>
                  </a:cxn>
                  <a:cxn ang="0">
                    <a:pos x="T3" y="0"/>
                  </a:cxn>
                </a:cxnLst>
                <a:rect l="0" t="0" r="r" b="b"/>
                <a:pathLst>
                  <a:path w="4">
                    <a:moveTo>
                      <a:pt x="0" y="0"/>
                    </a:moveTo>
                    <a:cubicBezTo>
                      <a:pt x="4" y="0"/>
                      <a:pt x="4" y="0"/>
                      <a:pt x="4" y="0"/>
                    </a:cubicBez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5" name="Freeform 364"/>
              <p:cNvSpPr/>
              <p:nvPr/>
            </p:nvSpPr>
            <p:spPr bwMode="auto">
              <a:xfrm>
                <a:off x="5268" y="3131"/>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6" name="Freeform 365"/>
              <p:cNvSpPr/>
              <p:nvPr/>
            </p:nvSpPr>
            <p:spPr bwMode="auto">
              <a:xfrm>
                <a:off x="5266" y="3124"/>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1" y="0"/>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7" name="Rectangle 366"/>
              <p:cNvSpPr>
                <a:spLocks noChangeArrowheads="1"/>
              </p:cNvSpPr>
              <p:nvPr/>
            </p:nvSpPr>
            <p:spPr bwMode="auto">
              <a:xfrm>
                <a:off x="5264" y="312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418" name="Freeform 367"/>
              <p:cNvSpPr/>
              <p:nvPr/>
            </p:nvSpPr>
            <p:spPr bwMode="auto">
              <a:xfrm>
                <a:off x="5247" y="3116"/>
                <a:ext cx="21" cy="11"/>
              </a:xfrm>
              <a:custGeom>
                <a:avLst/>
                <a:gdLst>
                  <a:gd name="T0" fmla="*/ 12 w 26"/>
                  <a:gd name="T1" fmla="*/ 2 h 13"/>
                  <a:gd name="T2" fmla="*/ 8 w 26"/>
                  <a:gd name="T3" fmla="*/ 3 h 13"/>
                  <a:gd name="T4" fmla="*/ 11 w 26"/>
                  <a:gd name="T5" fmla="*/ 1 h 13"/>
                  <a:gd name="T6" fmla="*/ 3 w 26"/>
                  <a:gd name="T7" fmla="*/ 3 h 13"/>
                  <a:gd name="T8" fmla="*/ 10 w 26"/>
                  <a:gd name="T9" fmla="*/ 7 h 13"/>
                  <a:gd name="T10" fmla="*/ 7 w 26"/>
                  <a:gd name="T11" fmla="*/ 7 h 13"/>
                  <a:gd name="T12" fmla="*/ 13 w 26"/>
                  <a:gd name="T13" fmla="*/ 8 h 13"/>
                  <a:gd name="T14" fmla="*/ 6 w 26"/>
                  <a:gd name="T15" fmla="*/ 9 h 13"/>
                  <a:gd name="T16" fmla="*/ 9 w 26"/>
                  <a:gd name="T17" fmla="*/ 10 h 13"/>
                  <a:gd name="T18" fmla="*/ 12 w 26"/>
                  <a:gd name="T19" fmla="*/ 9 h 13"/>
                  <a:gd name="T20" fmla="*/ 10 w 26"/>
                  <a:gd name="T21" fmla="*/ 10 h 13"/>
                  <a:gd name="T22" fmla="*/ 12 w 26"/>
                  <a:gd name="T23" fmla="*/ 10 h 13"/>
                  <a:gd name="T24" fmla="*/ 12 w 26"/>
                  <a:gd name="T25" fmla="*/ 10 h 13"/>
                  <a:gd name="T26" fmla="*/ 11 w 26"/>
                  <a:gd name="T27" fmla="*/ 10 h 13"/>
                  <a:gd name="T28" fmla="*/ 13 w 26"/>
                  <a:gd name="T29" fmla="*/ 11 h 13"/>
                  <a:gd name="T30" fmla="*/ 9 w 26"/>
                  <a:gd name="T31" fmla="*/ 11 h 13"/>
                  <a:gd name="T32" fmla="*/ 15 w 26"/>
                  <a:gd name="T33" fmla="*/ 12 h 13"/>
                  <a:gd name="T34" fmla="*/ 19 w 26"/>
                  <a:gd name="T35" fmla="*/ 11 h 13"/>
                  <a:gd name="T36" fmla="*/ 16 w 26"/>
                  <a:gd name="T37" fmla="*/ 10 h 13"/>
                  <a:gd name="T38" fmla="*/ 16 w 26"/>
                  <a:gd name="T39" fmla="*/ 11 h 13"/>
                  <a:gd name="T40" fmla="*/ 14 w 26"/>
                  <a:gd name="T41" fmla="*/ 10 h 13"/>
                  <a:gd name="T42" fmla="*/ 19 w 26"/>
                  <a:gd name="T43" fmla="*/ 9 h 13"/>
                  <a:gd name="T44" fmla="*/ 23 w 26"/>
                  <a:gd name="T45" fmla="*/ 7 h 13"/>
                  <a:gd name="T46" fmla="*/ 23 w 26"/>
                  <a:gd name="T47" fmla="*/ 7 h 13"/>
                  <a:gd name="T48" fmla="*/ 21 w 26"/>
                  <a:gd name="T49" fmla="*/ 7 h 13"/>
                  <a:gd name="T50" fmla="*/ 19 w 26"/>
                  <a:gd name="T51" fmla="*/ 8 h 13"/>
                  <a:gd name="T52" fmla="*/ 12 w 26"/>
                  <a:gd name="T53" fmla="*/ 9 h 13"/>
                  <a:gd name="T54" fmla="*/ 12 w 26"/>
                  <a:gd name="T55" fmla="*/ 9 h 13"/>
                  <a:gd name="T56" fmla="*/ 17 w 26"/>
                  <a:gd name="T57" fmla="*/ 8 h 13"/>
                  <a:gd name="T58" fmla="*/ 15 w 26"/>
                  <a:gd name="T59" fmla="*/ 8 h 13"/>
                  <a:gd name="T60" fmla="*/ 21 w 26"/>
                  <a:gd name="T61" fmla="*/ 6 h 13"/>
                  <a:gd name="T62" fmla="*/ 15 w 26"/>
                  <a:gd name="T63" fmla="*/ 7 h 13"/>
                  <a:gd name="T64" fmla="*/ 14 w 26"/>
                  <a:gd name="T65" fmla="*/ 5 h 13"/>
                  <a:gd name="T66" fmla="*/ 17 w 26"/>
                  <a:gd name="T67" fmla="*/ 4 h 13"/>
                  <a:gd name="T68" fmla="*/ 13 w 26"/>
                  <a:gd name="T69" fmla="*/ 5 h 13"/>
                  <a:gd name="T70" fmla="*/ 15 w 26"/>
                  <a:gd name="T71" fmla="*/ 3 h 13"/>
                  <a:gd name="T72" fmla="*/ 12 w 26"/>
                  <a:gd name="T73" fmla="*/ 4 h 13"/>
                  <a:gd name="T74" fmla="*/ 12 w 26"/>
                  <a:gd name="T75" fmla="*/ 2 h 13"/>
                  <a:gd name="T76" fmla="*/ 12 w 26"/>
                  <a:gd name="T77" fmla="*/ 2 h 13"/>
                  <a:gd name="T78" fmla="*/ 6 w 26"/>
                  <a:gd name="T79" fmla="*/ 4 h 13"/>
                  <a:gd name="T80" fmla="*/ 12 w 26"/>
                  <a:gd name="T8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3">
                    <a:moveTo>
                      <a:pt x="12" y="2"/>
                    </a:moveTo>
                    <a:cubicBezTo>
                      <a:pt x="8" y="3"/>
                      <a:pt x="8" y="3"/>
                      <a:pt x="8" y="3"/>
                    </a:cubicBezTo>
                    <a:cubicBezTo>
                      <a:pt x="10" y="2"/>
                      <a:pt x="7" y="2"/>
                      <a:pt x="11" y="1"/>
                    </a:cubicBezTo>
                    <a:cubicBezTo>
                      <a:pt x="5" y="3"/>
                      <a:pt x="10" y="0"/>
                      <a:pt x="3" y="3"/>
                    </a:cubicBezTo>
                    <a:cubicBezTo>
                      <a:pt x="6" y="4"/>
                      <a:pt x="2" y="7"/>
                      <a:pt x="10" y="7"/>
                    </a:cubicBezTo>
                    <a:cubicBezTo>
                      <a:pt x="7" y="7"/>
                      <a:pt x="7" y="7"/>
                      <a:pt x="7" y="7"/>
                    </a:cubicBezTo>
                    <a:cubicBezTo>
                      <a:pt x="13" y="6"/>
                      <a:pt x="0" y="10"/>
                      <a:pt x="13" y="8"/>
                    </a:cubicBezTo>
                    <a:cubicBezTo>
                      <a:pt x="6" y="9"/>
                      <a:pt x="6" y="9"/>
                      <a:pt x="6" y="9"/>
                    </a:cubicBezTo>
                    <a:cubicBezTo>
                      <a:pt x="5" y="10"/>
                      <a:pt x="15" y="8"/>
                      <a:pt x="9" y="10"/>
                    </a:cubicBezTo>
                    <a:cubicBezTo>
                      <a:pt x="12" y="9"/>
                      <a:pt x="12" y="9"/>
                      <a:pt x="12" y="9"/>
                    </a:cubicBezTo>
                    <a:cubicBezTo>
                      <a:pt x="10" y="10"/>
                      <a:pt x="10" y="10"/>
                      <a:pt x="10" y="10"/>
                    </a:cubicBezTo>
                    <a:cubicBezTo>
                      <a:pt x="12" y="10"/>
                      <a:pt x="12" y="10"/>
                      <a:pt x="12" y="10"/>
                    </a:cubicBezTo>
                    <a:cubicBezTo>
                      <a:pt x="14" y="9"/>
                      <a:pt x="14" y="10"/>
                      <a:pt x="12" y="10"/>
                    </a:cubicBezTo>
                    <a:cubicBezTo>
                      <a:pt x="10" y="11"/>
                      <a:pt x="11" y="10"/>
                      <a:pt x="11" y="10"/>
                    </a:cubicBezTo>
                    <a:cubicBezTo>
                      <a:pt x="9" y="11"/>
                      <a:pt x="13" y="10"/>
                      <a:pt x="13" y="11"/>
                    </a:cubicBezTo>
                    <a:cubicBezTo>
                      <a:pt x="11" y="11"/>
                      <a:pt x="10" y="11"/>
                      <a:pt x="9" y="11"/>
                    </a:cubicBezTo>
                    <a:cubicBezTo>
                      <a:pt x="12" y="12"/>
                      <a:pt x="6" y="13"/>
                      <a:pt x="15" y="12"/>
                    </a:cubicBezTo>
                    <a:cubicBezTo>
                      <a:pt x="17" y="12"/>
                      <a:pt x="18" y="11"/>
                      <a:pt x="19" y="11"/>
                    </a:cubicBezTo>
                    <a:cubicBezTo>
                      <a:pt x="22" y="10"/>
                      <a:pt x="18" y="10"/>
                      <a:pt x="16" y="10"/>
                    </a:cubicBezTo>
                    <a:cubicBezTo>
                      <a:pt x="16" y="11"/>
                      <a:pt x="16" y="11"/>
                      <a:pt x="16" y="11"/>
                    </a:cubicBezTo>
                    <a:cubicBezTo>
                      <a:pt x="6" y="12"/>
                      <a:pt x="18" y="10"/>
                      <a:pt x="14" y="10"/>
                    </a:cubicBezTo>
                    <a:cubicBezTo>
                      <a:pt x="17" y="9"/>
                      <a:pt x="17" y="10"/>
                      <a:pt x="19" y="9"/>
                    </a:cubicBezTo>
                    <a:cubicBezTo>
                      <a:pt x="26" y="7"/>
                      <a:pt x="14" y="9"/>
                      <a:pt x="23" y="7"/>
                    </a:cubicBezTo>
                    <a:cubicBezTo>
                      <a:pt x="23" y="7"/>
                      <a:pt x="23" y="7"/>
                      <a:pt x="23" y="7"/>
                    </a:cubicBezTo>
                    <a:cubicBezTo>
                      <a:pt x="24" y="7"/>
                      <a:pt x="22" y="7"/>
                      <a:pt x="21" y="7"/>
                    </a:cubicBezTo>
                    <a:cubicBezTo>
                      <a:pt x="19" y="8"/>
                      <a:pt x="19" y="8"/>
                      <a:pt x="19" y="8"/>
                    </a:cubicBezTo>
                    <a:cubicBezTo>
                      <a:pt x="18" y="8"/>
                      <a:pt x="14" y="9"/>
                      <a:pt x="12" y="9"/>
                    </a:cubicBezTo>
                    <a:cubicBezTo>
                      <a:pt x="16" y="8"/>
                      <a:pt x="10" y="9"/>
                      <a:pt x="12" y="9"/>
                    </a:cubicBezTo>
                    <a:cubicBezTo>
                      <a:pt x="16" y="7"/>
                      <a:pt x="15" y="8"/>
                      <a:pt x="17" y="8"/>
                    </a:cubicBezTo>
                    <a:cubicBezTo>
                      <a:pt x="15" y="8"/>
                      <a:pt x="15" y="8"/>
                      <a:pt x="15" y="8"/>
                    </a:cubicBezTo>
                    <a:cubicBezTo>
                      <a:pt x="15" y="8"/>
                      <a:pt x="19" y="6"/>
                      <a:pt x="21" y="6"/>
                    </a:cubicBezTo>
                    <a:cubicBezTo>
                      <a:pt x="18" y="6"/>
                      <a:pt x="19" y="6"/>
                      <a:pt x="15" y="7"/>
                    </a:cubicBezTo>
                    <a:cubicBezTo>
                      <a:pt x="19" y="6"/>
                      <a:pt x="18" y="4"/>
                      <a:pt x="14" y="5"/>
                    </a:cubicBezTo>
                    <a:cubicBezTo>
                      <a:pt x="15" y="5"/>
                      <a:pt x="18" y="4"/>
                      <a:pt x="17" y="4"/>
                    </a:cubicBezTo>
                    <a:cubicBezTo>
                      <a:pt x="18" y="4"/>
                      <a:pt x="16" y="4"/>
                      <a:pt x="13" y="5"/>
                    </a:cubicBezTo>
                    <a:cubicBezTo>
                      <a:pt x="11" y="5"/>
                      <a:pt x="12" y="4"/>
                      <a:pt x="15" y="3"/>
                    </a:cubicBezTo>
                    <a:cubicBezTo>
                      <a:pt x="12" y="4"/>
                      <a:pt x="12" y="4"/>
                      <a:pt x="12" y="4"/>
                    </a:cubicBezTo>
                    <a:cubicBezTo>
                      <a:pt x="7" y="5"/>
                      <a:pt x="15" y="2"/>
                      <a:pt x="12" y="2"/>
                    </a:cubicBezTo>
                    <a:cubicBezTo>
                      <a:pt x="12" y="2"/>
                      <a:pt x="12" y="2"/>
                      <a:pt x="12" y="2"/>
                    </a:cubicBezTo>
                    <a:cubicBezTo>
                      <a:pt x="11" y="2"/>
                      <a:pt x="4" y="5"/>
                      <a:pt x="6" y="4"/>
                    </a:cubicBezTo>
                    <a:cubicBezTo>
                      <a:pt x="9" y="3"/>
                      <a:pt x="9" y="3"/>
                      <a:pt x="12"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19" name="Freeform 368"/>
              <p:cNvSpPr/>
              <p:nvPr/>
            </p:nvSpPr>
            <p:spPr bwMode="auto">
              <a:xfrm>
                <a:off x="5248" y="3116"/>
                <a:ext cx="7" cy="3"/>
              </a:xfrm>
              <a:custGeom>
                <a:avLst/>
                <a:gdLst>
                  <a:gd name="T0" fmla="*/ 4 w 8"/>
                  <a:gd name="T1" fmla="*/ 2 h 4"/>
                  <a:gd name="T2" fmla="*/ 8 w 8"/>
                  <a:gd name="T3" fmla="*/ 1 h 4"/>
                  <a:gd name="T4" fmla="*/ 1 w 8"/>
                  <a:gd name="T5" fmla="*/ 3 h 4"/>
                  <a:gd name="T6" fmla="*/ 3 w 8"/>
                  <a:gd name="T7" fmla="*/ 3 h 4"/>
                  <a:gd name="T8" fmla="*/ 4 w 8"/>
                  <a:gd name="T9" fmla="*/ 2 h 4"/>
                </a:gdLst>
                <a:ahLst/>
                <a:cxnLst>
                  <a:cxn ang="0">
                    <a:pos x="T0" y="T1"/>
                  </a:cxn>
                  <a:cxn ang="0">
                    <a:pos x="T2" y="T3"/>
                  </a:cxn>
                  <a:cxn ang="0">
                    <a:pos x="T4" y="T5"/>
                  </a:cxn>
                  <a:cxn ang="0">
                    <a:pos x="T6" y="T7"/>
                  </a:cxn>
                  <a:cxn ang="0">
                    <a:pos x="T8" y="T9"/>
                  </a:cxn>
                </a:cxnLst>
                <a:rect l="0" t="0" r="r" b="b"/>
                <a:pathLst>
                  <a:path w="8" h="4">
                    <a:moveTo>
                      <a:pt x="4" y="2"/>
                    </a:moveTo>
                    <a:cubicBezTo>
                      <a:pt x="8" y="1"/>
                      <a:pt x="8" y="1"/>
                      <a:pt x="8" y="1"/>
                    </a:cubicBezTo>
                    <a:cubicBezTo>
                      <a:pt x="8" y="0"/>
                      <a:pt x="4" y="2"/>
                      <a:pt x="1" y="3"/>
                    </a:cubicBezTo>
                    <a:cubicBezTo>
                      <a:pt x="2" y="3"/>
                      <a:pt x="0" y="4"/>
                      <a:pt x="3" y="3"/>
                    </a:cubicBezTo>
                    <a:cubicBezTo>
                      <a:pt x="3" y="2"/>
                      <a:pt x="4" y="2"/>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0" name="Freeform 369"/>
              <p:cNvSpPr/>
              <p:nvPr/>
            </p:nvSpPr>
            <p:spPr bwMode="auto">
              <a:xfrm>
                <a:off x="5241" y="3112"/>
                <a:ext cx="16" cy="7"/>
              </a:xfrm>
              <a:custGeom>
                <a:avLst/>
                <a:gdLst>
                  <a:gd name="T0" fmla="*/ 10 w 19"/>
                  <a:gd name="T1" fmla="*/ 4 h 9"/>
                  <a:gd name="T2" fmla="*/ 6 w 19"/>
                  <a:gd name="T3" fmla="*/ 5 h 9"/>
                  <a:gd name="T4" fmla="*/ 6 w 19"/>
                  <a:gd name="T5" fmla="*/ 7 h 9"/>
                  <a:gd name="T6" fmla="*/ 12 w 19"/>
                  <a:gd name="T7" fmla="*/ 6 h 9"/>
                  <a:gd name="T8" fmla="*/ 9 w 19"/>
                  <a:gd name="T9" fmla="*/ 7 h 9"/>
                  <a:gd name="T10" fmla="*/ 13 w 19"/>
                  <a:gd name="T11" fmla="*/ 6 h 9"/>
                  <a:gd name="T12" fmla="*/ 11 w 19"/>
                  <a:gd name="T13" fmla="*/ 6 h 9"/>
                  <a:gd name="T14" fmla="*/ 14 w 19"/>
                  <a:gd name="T15" fmla="*/ 6 h 9"/>
                  <a:gd name="T16" fmla="*/ 13 w 19"/>
                  <a:gd name="T17" fmla="*/ 5 h 9"/>
                  <a:gd name="T18" fmla="*/ 15 w 19"/>
                  <a:gd name="T19" fmla="*/ 4 h 9"/>
                  <a:gd name="T20" fmla="*/ 9 w 19"/>
                  <a:gd name="T21" fmla="*/ 6 h 9"/>
                  <a:gd name="T22" fmla="*/ 15 w 19"/>
                  <a:gd name="T23" fmla="*/ 3 h 9"/>
                  <a:gd name="T24" fmla="*/ 16 w 19"/>
                  <a:gd name="T25" fmla="*/ 2 h 9"/>
                  <a:gd name="T26" fmla="*/ 15 w 19"/>
                  <a:gd name="T27" fmla="*/ 2 h 9"/>
                  <a:gd name="T28" fmla="*/ 11 w 19"/>
                  <a:gd name="T29" fmla="*/ 4 h 9"/>
                  <a:gd name="T30" fmla="*/ 16 w 19"/>
                  <a:gd name="T31" fmla="*/ 2 h 9"/>
                  <a:gd name="T32" fmla="*/ 13 w 19"/>
                  <a:gd name="T33" fmla="*/ 1 h 9"/>
                  <a:gd name="T34" fmla="*/ 6 w 19"/>
                  <a:gd name="T35" fmla="*/ 4 h 9"/>
                  <a:gd name="T36" fmla="*/ 11 w 19"/>
                  <a:gd name="T37" fmla="*/ 1 h 9"/>
                  <a:gd name="T38" fmla="*/ 12 w 19"/>
                  <a:gd name="T39" fmla="*/ 0 h 9"/>
                  <a:gd name="T40" fmla="*/ 3 w 19"/>
                  <a:gd name="T41" fmla="*/ 5 h 9"/>
                  <a:gd name="T42" fmla="*/ 10 w 19"/>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9">
                    <a:moveTo>
                      <a:pt x="10" y="4"/>
                    </a:moveTo>
                    <a:cubicBezTo>
                      <a:pt x="6" y="5"/>
                      <a:pt x="6" y="5"/>
                      <a:pt x="6" y="5"/>
                    </a:cubicBezTo>
                    <a:cubicBezTo>
                      <a:pt x="7" y="6"/>
                      <a:pt x="9" y="6"/>
                      <a:pt x="6" y="7"/>
                    </a:cubicBezTo>
                    <a:cubicBezTo>
                      <a:pt x="5" y="8"/>
                      <a:pt x="11" y="6"/>
                      <a:pt x="12" y="6"/>
                    </a:cubicBezTo>
                    <a:cubicBezTo>
                      <a:pt x="9" y="7"/>
                      <a:pt x="9" y="7"/>
                      <a:pt x="9" y="7"/>
                    </a:cubicBezTo>
                    <a:cubicBezTo>
                      <a:pt x="11" y="6"/>
                      <a:pt x="7" y="9"/>
                      <a:pt x="13" y="6"/>
                    </a:cubicBezTo>
                    <a:cubicBezTo>
                      <a:pt x="14" y="6"/>
                      <a:pt x="10" y="7"/>
                      <a:pt x="11" y="6"/>
                    </a:cubicBezTo>
                    <a:cubicBezTo>
                      <a:pt x="14" y="6"/>
                      <a:pt x="14" y="6"/>
                      <a:pt x="14" y="6"/>
                    </a:cubicBezTo>
                    <a:cubicBezTo>
                      <a:pt x="13" y="5"/>
                      <a:pt x="13" y="5"/>
                      <a:pt x="13" y="5"/>
                    </a:cubicBezTo>
                    <a:cubicBezTo>
                      <a:pt x="15" y="4"/>
                      <a:pt x="15" y="4"/>
                      <a:pt x="15" y="4"/>
                    </a:cubicBezTo>
                    <a:cubicBezTo>
                      <a:pt x="19" y="2"/>
                      <a:pt x="7" y="8"/>
                      <a:pt x="9" y="6"/>
                    </a:cubicBezTo>
                    <a:cubicBezTo>
                      <a:pt x="15" y="3"/>
                      <a:pt x="15" y="3"/>
                      <a:pt x="15" y="3"/>
                    </a:cubicBezTo>
                    <a:cubicBezTo>
                      <a:pt x="15" y="3"/>
                      <a:pt x="13" y="4"/>
                      <a:pt x="16" y="2"/>
                    </a:cubicBezTo>
                    <a:cubicBezTo>
                      <a:pt x="16" y="2"/>
                      <a:pt x="13" y="3"/>
                      <a:pt x="15" y="2"/>
                    </a:cubicBezTo>
                    <a:cubicBezTo>
                      <a:pt x="14" y="3"/>
                      <a:pt x="12" y="4"/>
                      <a:pt x="11" y="4"/>
                    </a:cubicBezTo>
                    <a:cubicBezTo>
                      <a:pt x="6" y="6"/>
                      <a:pt x="14" y="3"/>
                      <a:pt x="16" y="2"/>
                    </a:cubicBezTo>
                    <a:cubicBezTo>
                      <a:pt x="12" y="3"/>
                      <a:pt x="9" y="3"/>
                      <a:pt x="13" y="1"/>
                    </a:cubicBezTo>
                    <a:cubicBezTo>
                      <a:pt x="10" y="3"/>
                      <a:pt x="6" y="4"/>
                      <a:pt x="6" y="4"/>
                    </a:cubicBezTo>
                    <a:cubicBezTo>
                      <a:pt x="11" y="1"/>
                      <a:pt x="11" y="1"/>
                      <a:pt x="11" y="1"/>
                    </a:cubicBezTo>
                    <a:cubicBezTo>
                      <a:pt x="11" y="1"/>
                      <a:pt x="13" y="0"/>
                      <a:pt x="12" y="0"/>
                    </a:cubicBezTo>
                    <a:cubicBezTo>
                      <a:pt x="9" y="2"/>
                      <a:pt x="5" y="4"/>
                      <a:pt x="3" y="5"/>
                    </a:cubicBezTo>
                    <a:cubicBezTo>
                      <a:pt x="0" y="7"/>
                      <a:pt x="10" y="3"/>
                      <a:pt x="10" y="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1" name="Rectangle 370"/>
              <p:cNvSpPr>
                <a:spLocks noChangeArrowheads="1"/>
              </p:cNvSpPr>
              <p:nvPr/>
            </p:nvSpPr>
            <p:spPr bwMode="auto">
              <a:xfrm>
                <a:off x="5246" y="311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422" name="Freeform 371"/>
              <p:cNvSpPr/>
              <p:nvPr/>
            </p:nvSpPr>
            <p:spPr bwMode="auto">
              <a:xfrm>
                <a:off x="4616" y="2821"/>
                <a:ext cx="2" cy="2"/>
              </a:xfrm>
              <a:custGeom>
                <a:avLst/>
                <a:gdLst>
                  <a:gd name="T0" fmla="*/ 1 w 2"/>
                  <a:gd name="T1" fmla="*/ 1 h 2"/>
                  <a:gd name="T2" fmla="*/ 2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1"/>
                    </a:moveTo>
                    <a:lnTo>
                      <a:pt x="2" y="0"/>
                    </a:lnTo>
                    <a:lnTo>
                      <a:pt x="0"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3" name="Freeform 372"/>
              <p:cNvSpPr/>
              <p:nvPr/>
            </p:nvSpPr>
            <p:spPr bwMode="auto">
              <a:xfrm>
                <a:off x="4615" y="2816"/>
                <a:ext cx="11" cy="8"/>
              </a:xfrm>
              <a:custGeom>
                <a:avLst/>
                <a:gdLst>
                  <a:gd name="T0" fmla="*/ 13 w 13"/>
                  <a:gd name="T1" fmla="*/ 0 h 10"/>
                  <a:gd name="T2" fmla="*/ 11 w 13"/>
                  <a:gd name="T3" fmla="*/ 0 h 10"/>
                  <a:gd name="T4" fmla="*/ 0 w 13"/>
                  <a:gd name="T5" fmla="*/ 10 h 10"/>
                  <a:gd name="T6" fmla="*/ 7 w 13"/>
                  <a:gd name="T7" fmla="*/ 4 h 10"/>
                  <a:gd name="T8" fmla="*/ 5 w 13"/>
                  <a:gd name="T9" fmla="*/ 6 h 10"/>
                  <a:gd name="T10" fmla="*/ 10 w 13"/>
                  <a:gd name="T11" fmla="*/ 2 h 10"/>
                  <a:gd name="T12" fmla="*/ 9 w 13"/>
                  <a:gd name="T13" fmla="*/ 2 h 10"/>
                  <a:gd name="T14" fmla="*/ 13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0"/>
                    </a:moveTo>
                    <a:cubicBezTo>
                      <a:pt x="11" y="0"/>
                      <a:pt x="11" y="0"/>
                      <a:pt x="11" y="0"/>
                    </a:cubicBezTo>
                    <a:cubicBezTo>
                      <a:pt x="3" y="7"/>
                      <a:pt x="5" y="4"/>
                      <a:pt x="0" y="10"/>
                    </a:cubicBezTo>
                    <a:cubicBezTo>
                      <a:pt x="1" y="9"/>
                      <a:pt x="4" y="7"/>
                      <a:pt x="7" y="4"/>
                    </a:cubicBezTo>
                    <a:cubicBezTo>
                      <a:pt x="7" y="5"/>
                      <a:pt x="4" y="7"/>
                      <a:pt x="5" y="6"/>
                    </a:cubicBezTo>
                    <a:cubicBezTo>
                      <a:pt x="7" y="4"/>
                      <a:pt x="7" y="4"/>
                      <a:pt x="10" y="2"/>
                    </a:cubicBezTo>
                    <a:cubicBezTo>
                      <a:pt x="12" y="0"/>
                      <a:pt x="8" y="4"/>
                      <a:pt x="9" y="2"/>
                    </a:cubicBezTo>
                    <a:lnTo>
                      <a:pt x="13"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4" name="Freeform 373"/>
              <p:cNvSpPr/>
              <p:nvPr/>
            </p:nvSpPr>
            <p:spPr bwMode="auto">
              <a:xfrm>
                <a:off x="4618" y="2817"/>
                <a:ext cx="4" cy="3"/>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4" y="0"/>
                      <a:pt x="4" y="0"/>
                      <a:pt x="4" y="0"/>
                    </a:cubicBezTo>
                    <a:cubicBezTo>
                      <a:pt x="3" y="1"/>
                      <a:pt x="1" y="3"/>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5" name="Freeform 374"/>
              <p:cNvSpPr/>
              <p:nvPr/>
            </p:nvSpPr>
            <p:spPr bwMode="auto">
              <a:xfrm>
                <a:off x="4616" y="2818"/>
                <a:ext cx="5" cy="3"/>
              </a:xfrm>
              <a:custGeom>
                <a:avLst/>
                <a:gdLst>
                  <a:gd name="T0" fmla="*/ 2 w 6"/>
                  <a:gd name="T1" fmla="*/ 3 h 4"/>
                  <a:gd name="T2" fmla="*/ 6 w 6"/>
                  <a:gd name="T3" fmla="*/ 0 h 4"/>
                  <a:gd name="T4" fmla="*/ 0 w 6"/>
                  <a:gd name="T5" fmla="*/ 4 h 4"/>
                  <a:gd name="T6" fmla="*/ 2 w 6"/>
                  <a:gd name="T7" fmla="*/ 3 h 4"/>
                </a:gdLst>
                <a:ahLst/>
                <a:cxnLst>
                  <a:cxn ang="0">
                    <a:pos x="T0" y="T1"/>
                  </a:cxn>
                  <a:cxn ang="0">
                    <a:pos x="T2" y="T3"/>
                  </a:cxn>
                  <a:cxn ang="0">
                    <a:pos x="T4" y="T5"/>
                  </a:cxn>
                  <a:cxn ang="0">
                    <a:pos x="T6" y="T7"/>
                  </a:cxn>
                </a:cxnLst>
                <a:rect l="0" t="0" r="r" b="b"/>
                <a:pathLst>
                  <a:path w="6" h="4">
                    <a:moveTo>
                      <a:pt x="2" y="3"/>
                    </a:moveTo>
                    <a:cubicBezTo>
                      <a:pt x="2" y="2"/>
                      <a:pt x="5" y="1"/>
                      <a:pt x="6" y="0"/>
                    </a:cubicBezTo>
                    <a:cubicBezTo>
                      <a:pt x="0" y="4"/>
                      <a:pt x="0" y="4"/>
                      <a:pt x="0" y="4"/>
                    </a:cubicBezTo>
                    <a:lnTo>
                      <a:pt x="2" y="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6" name="Freeform 375"/>
              <p:cNvSpPr/>
              <p:nvPr/>
            </p:nvSpPr>
            <p:spPr bwMode="auto">
              <a:xfrm>
                <a:off x="4617" y="2820"/>
                <a:ext cx="0"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7" name="Freeform 376"/>
              <p:cNvSpPr/>
              <p:nvPr/>
            </p:nvSpPr>
            <p:spPr bwMode="auto">
              <a:xfrm>
                <a:off x="4615" y="2816"/>
                <a:ext cx="8" cy="5"/>
              </a:xfrm>
              <a:custGeom>
                <a:avLst/>
                <a:gdLst>
                  <a:gd name="T0" fmla="*/ 2 w 10"/>
                  <a:gd name="T1" fmla="*/ 5 h 6"/>
                  <a:gd name="T2" fmla="*/ 3 w 10"/>
                  <a:gd name="T3" fmla="*/ 5 h 6"/>
                  <a:gd name="T4" fmla="*/ 3 w 10"/>
                  <a:gd name="T5" fmla="*/ 5 h 6"/>
                  <a:gd name="T6" fmla="*/ 7 w 10"/>
                  <a:gd name="T7" fmla="*/ 2 h 6"/>
                  <a:gd name="T8" fmla="*/ 7 w 10"/>
                  <a:gd name="T9" fmla="*/ 2 h 6"/>
                  <a:gd name="T10" fmla="*/ 10 w 10"/>
                  <a:gd name="T11" fmla="*/ 0 h 6"/>
                  <a:gd name="T12" fmla="*/ 2 w 10"/>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2" y="5"/>
                    </a:moveTo>
                    <a:cubicBezTo>
                      <a:pt x="0" y="6"/>
                      <a:pt x="2" y="5"/>
                      <a:pt x="3" y="5"/>
                    </a:cubicBezTo>
                    <a:cubicBezTo>
                      <a:pt x="3" y="5"/>
                      <a:pt x="3" y="5"/>
                      <a:pt x="3" y="5"/>
                    </a:cubicBezTo>
                    <a:cubicBezTo>
                      <a:pt x="4" y="4"/>
                      <a:pt x="8" y="1"/>
                      <a:pt x="7" y="2"/>
                    </a:cubicBezTo>
                    <a:cubicBezTo>
                      <a:pt x="8" y="1"/>
                      <a:pt x="5" y="4"/>
                      <a:pt x="7" y="2"/>
                    </a:cubicBezTo>
                    <a:cubicBezTo>
                      <a:pt x="10" y="0"/>
                      <a:pt x="10" y="0"/>
                      <a:pt x="10" y="0"/>
                    </a:cubicBezTo>
                    <a:cubicBezTo>
                      <a:pt x="10" y="0"/>
                      <a:pt x="4" y="4"/>
                      <a:pt x="2" y="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8" name="Freeform 377"/>
              <p:cNvSpPr/>
              <p:nvPr/>
            </p:nvSpPr>
            <p:spPr bwMode="auto">
              <a:xfrm>
                <a:off x="4617" y="2819"/>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29" name="Freeform 378"/>
              <p:cNvSpPr/>
              <p:nvPr/>
            </p:nvSpPr>
            <p:spPr bwMode="auto">
              <a:xfrm>
                <a:off x="4617" y="2819"/>
                <a:ext cx="2" cy="1"/>
              </a:xfrm>
              <a:custGeom>
                <a:avLst/>
                <a:gdLst>
                  <a:gd name="T0" fmla="*/ 0 w 2"/>
                  <a:gd name="T1" fmla="*/ 1 h 1"/>
                  <a:gd name="T2" fmla="*/ 1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1" y="1"/>
                    </a:lnTo>
                    <a:lnTo>
                      <a:pt x="2"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0" name="Freeform 379"/>
              <p:cNvSpPr/>
              <p:nvPr/>
            </p:nvSpPr>
            <p:spPr bwMode="auto">
              <a:xfrm>
                <a:off x="4616" y="2814"/>
                <a:ext cx="9" cy="6"/>
              </a:xfrm>
              <a:custGeom>
                <a:avLst/>
                <a:gdLst>
                  <a:gd name="T0" fmla="*/ 0 w 11"/>
                  <a:gd name="T1" fmla="*/ 6 h 7"/>
                  <a:gd name="T2" fmla="*/ 4 w 11"/>
                  <a:gd name="T3" fmla="*/ 4 h 7"/>
                  <a:gd name="T4" fmla="*/ 11 w 11"/>
                  <a:gd name="T5" fmla="*/ 0 h 7"/>
                  <a:gd name="T6" fmla="*/ 9 w 11"/>
                  <a:gd name="T7" fmla="*/ 0 h 7"/>
                  <a:gd name="T8" fmla="*/ 0 w 11"/>
                  <a:gd name="T9" fmla="*/ 6 h 7"/>
                </a:gdLst>
                <a:ahLst/>
                <a:cxnLst>
                  <a:cxn ang="0">
                    <a:pos x="T0" y="T1"/>
                  </a:cxn>
                  <a:cxn ang="0">
                    <a:pos x="T2" y="T3"/>
                  </a:cxn>
                  <a:cxn ang="0">
                    <a:pos x="T4" y="T5"/>
                  </a:cxn>
                  <a:cxn ang="0">
                    <a:pos x="T6" y="T7"/>
                  </a:cxn>
                  <a:cxn ang="0">
                    <a:pos x="T8" y="T9"/>
                  </a:cxn>
                </a:cxnLst>
                <a:rect l="0" t="0" r="r" b="b"/>
                <a:pathLst>
                  <a:path w="11" h="7">
                    <a:moveTo>
                      <a:pt x="0" y="6"/>
                    </a:moveTo>
                    <a:cubicBezTo>
                      <a:pt x="6" y="3"/>
                      <a:pt x="0" y="7"/>
                      <a:pt x="4" y="4"/>
                    </a:cubicBezTo>
                    <a:cubicBezTo>
                      <a:pt x="4" y="4"/>
                      <a:pt x="8" y="1"/>
                      <a:pt x="11" y="0"/>
                    </a:cubicBezTo>
                    <a:cubicBezTo>
                      <a:pt x="9" y="0"/>
                      <a:pt x="9" y="0"/>
                      <a:pt x="9" y="0"/>
                    </a:cubicBezTo>
                    <a:cubicBezTo>
                      <a:pt x="7" y="2"/>
                      <a:pt x="3" y="4"/>
                      <a:pt x="0" y="6"/>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1" name="Freeform 380"/>
              <p:cNvSpPr/>
              <p:nvPr/>
            </p:nvSpPr>
            <p:spPr bwMode="auto">
              <a:xfrm>
                <a:off x="4626" y="2812"/>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2" name="Freeform 381"/>
              <p:cNvSpPr/>
              <p:nvPr/>
            </p:nvSpPr>
            <p:spPr bwMode="auto">
              <a:xfrm>
                <a:off x="4618" y="2809"/>
                <a:ext cx="12" cy="7"/>
              </a:xfrm>
              <a:custGeom>
                <a:avLst/>
                <a:gdLst>
                  <a:gd name="T0" fmla="*/ 1 w 14"/>
                  <a:gd name="T1" fmla="*/ 7 h 9"/>
                  <a:gd name="T2" fmla="*/ 7 w 14"/>
                  <a:gd name="T3" fmla="*/ 5 h 9"/>
                  <a:gd name="T4" fmla="*/ 2 w 14"/>
                  <a:gd name="T5" fmla="*/ 7 h 9"/>
                  <a:gd name="T6" fmla="*/ 5 w 14"/>
                  <a:gd name="T7" fmla="*/ 6 h 9"/>
                  <a:gd name="T8" fmla="*/ 0 w 14"/>
                  <a:gd name="T9" fmla="*/ 9 h 9"/>
                  <a:gd name="T10" fmla="*/ 5 w 14"/>
                  <a:gd name="T11" fmla="*/ 7 h 9"/>
                  <a:gd name="T12" fmla="*/ 2 w 14"/>
                  <a:gd name="T13" fmla="*/ 9 h 9"/>
                  <a:gd name="T14" fmla="*/ 7 w 14"/>
                  <a:gd name="T15" fmla="*/ 5 h 9"/>
                  <a:gd name="T16" fmla="*/ 6 w 14"/>
                  <a:gd name="T17" fmla="*/ 5 h 9"/>
                  <a:gd name="T18" fmla="*/ 10 w 14"/>
                  <a:gd name="T19" fmla="*/ 3 h 9"/>
                  <a:gd name="T20" fmla="*/ 13 w 14"/>
                  <a:gd name="T21" fmla="*/ 1 h 9"/>
                  <a:gd name="T22" fmla="*/ 1 w 14"/>
                  <a:gd name="T23"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9">
                    <a:moveTo>
                      <a:pt x="1" y="7"/>
                    </a:moveTo>
                    <a:cubicBezTo>
                      <a:pt x="7" y="5"/>
                      <a:pt x="7" y="5"/>
                      <a:pt x="7" y="5"/>
                    </a:cubicBezTo>
                    <a:cubicBezTo>
                      <a:pt x="5" y="6"/>
                      <a:pt x="3" y="7"/>
                      <a:pt x="2" y="7"/>
                    </a:cubicBezTo>
                    <a:cubicBezTo>
                      <a:pt x="2" y="8"/>
                      <a:pt x="5" y="6"/>
                      <a:pt x="5" y="6"/>
                    </a:cubicBezTo>
                    <a:cubicBezTo>
                      <a:pt x="0" y="9"/>
                      <a:pt x="4" y="6"/>
                      <a:pt x="0" y="9"/>
                    </a:cubicBezTo>
                    <a:cubicBezTo>
                      <a:pt x="0" y="9"/>
                      <a:pt x="0" y="9"/>
                      <a:pt x="5" y="7"/>
                    </a:cubicBezTo>
                    <a:cubicBezTo>
                      <a:pt x="2" y="9"/>
                      <a:pt x="2" y="9"/>
                      <a:pt x="2" y="9"/>
                    </a:cubicBezTo>
                    <a:cubicBezTo>
                      <a:pt x="7" y="5"/>
                      <a:pt x="7" y="5"/>
                      <a:pt x="7" y="5"/>
                    </a:cubicBezTo>
                    <a:cubicBezTo>
                      <a:pt x="9" y="4"/>
                      <a:pt x="3" y="8"/>
                      <a:pt x="6" y="5"/>
                    </a:cubicBezTo>
                    <a:cubicBezTo>
                      <a:pt x="9" y="4"/>
                      <a:pt x="9" y="4"/>
                      <a:pt x="10" y="3"/>
                    </a:cubicBezTo>
                    <a:cubicBezTo>
                      <a:pt x="9" y="4"/>
                      <a:pt x="14" y="0"/>
                      <a:pt x="13" y="1"/>
                    </a:cubicBezTo>
                    <a:cubicBezTo>
                      <a:pt x="13" y="1"/>
                      <a:pt x="4" y="6"/>
                      <a:pt x="1" y="7"/>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3" name="Freeform 382"/>
              <p:cNvSpPr/>
              <p:nvPr/>
            </p:nvSpPr>
            <p:spPr bwMode="auto">
              <a:xfrm>
                <a:off x="4623" y="281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4" name="Freeform 383"/>
              <p:cNvSpPr/>
              <p:nvPr/>
            </p:nvSpPr>
            <p:spPr bwMode="auto">
              <a:xfrm>
                <a:off x="4617" y="2808"/>
                <a:ext cx="13" cy="7"/>
              </a:xfrm>
              <a:custGeom>
                <a:avLst/>
                <a:gdLst>
                  <a:gd name="T0" fmla="*/ 1 w 16"/>
                  <a:gd name="T1" fmla="*/ 8 h 8"/>
                  <a:gd name="T2" fmla="*/ 5 w 16"/>
                  <a:gd name="T3" fmla="*/ 7 h 8"/>
                  <a:gd name="T4" fmla="*/ 2 w 16"/>
                  <a:gd name="T5" fmla="*/ 8 h 8"/>
                  <a:gd name="T6" fmla="*/ 7 w 16"/>
                  <a:gd name="T7" fmla="*/ 6 h 8"/>
                  <a:gd name="T8" fmla="*/ 4 w 16"/>
                  <a:gd name="T9" fmla="*/ 7 h 8"/>
                  <a:gd name="T10" fmla="*/ 12 w 16"/>
                  <a:gd name="T11" fmla="*/ 2 h 8"/>
                  <a:gd name="T12" fmla="*/ 10 w 16"/>
                  <a:gd name="T13" fmla="*/ 4 h 8"/>
                  <a:gd name="T14" fmla="*/ 9 w 16"/>
                  <a:gd name="T15" fmla="*/ 3 h 8"/>
                  <a:gd name="T16" fmla="*/ 7 w 16"/>
                  <a:gd name="T17" fmla="*/ 4 h 8"/>
                  <a:gd name="T18" fmla="*/ 5 w 16"/>
                  <a:gd name="T19" fmla="*/ 5 h 8"/>
                  <a:gd name="T20" fmla="*/ 1 w 16"/>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 y="8"/>
                    </a:moveTo>
                    <a:cubicBezTo>
                      <a:pt x="5" y="7"/>
                      <a:pt x="5" y="7"/>
                      <a:pt x="5" y="7"/>
                    </a:cubicBezTo>
                    <a:cubicBezTo>
                      <a:pt x="4" y="7"/>
                      <a:pt x="3" y="8"/>
                      <a:pt x="2" y="8"/>
                    </a:cubicBezTo>
                    <a:cubicBezTo>
                      <a:pt x="3" y="8"/>
                      <a:pt x="6" y="6"/>
                      <a:pt x="7" y="6"/>
                    </a:cubicBezTo>
                    <a:cubicBezTo>
                      <a:pt x="12" y="3"/>
                      <a:pt x="5" y="6"/>
                      <a:pt x="4" y="7"/>
                    </a:cubicBezTo>
                    <a:cubicBezTo>
                      <a:pt x="6" y="5"/>
                      <a:pt x="7" y="5"/>
                      <a:pt x="12" y="2"/>
                    </a:cubicBezTo>
                    <a:cubicBezTo>
                      <a:pt x="12" y="3"/>
                      <a:pt x="10" y="3"/>
                      <a:pt x="10" y="4"/>
                    </a:cubicBezTo>
                    <a:cubicBezTo>
                      <a:pt x="16" y="0"/>
                      <a:pt x="10" y="3"/>
                      <a:pt x="9" y="3"/>
                    </a:cubicBezTo>
                    <a:cubicBezTo>
                      <a:pt x="8" y="4"/>
                      <a:pt x="7" y="5"/>
                      <a:pt x="7" y="4"/>
                    </a:cubicBezTo>
                    <a:cubicBezTo>
                      <a:pt x="5" y="5"/>
                      <a:pt x="5" y="5"/>
                      <a:pt x="5" y="5"/>
                    </a:cubicBezTo>
                    <a:cubicBezTo>
                      <a:pt x="1" y="7"/>
                      <a:pt x="0" y="8"/>
                      <a:pt x="1" y="8"/>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5" name="Freeform 384"/>
              <p:cNvSpPr/>
              <p:nvPr/>
            </p:nvSpPr>
            <p:spPr bwMode="auto">
              <a:xfrm>
                <a:off x="4617" y="2815"/>
                <a:ext cx="1" cy="1"/>
              </a:xfrm>
              <a:custGeom>
                <a:avLst/>
                <a:gdLst>
                  <a:gd name="T0" fmla="*/ 1 w 2"/>
                  <a:gd name="T1" fmla="*/ 1 h 2"/>
                  <a:gd name="T2" fmla="*/ 2 w 2"/>
                  <a:gd name="T3" fmla="*/ 0 h 2"/>
                  <a:gd name="T4" fmla="*/ 1 w 2"/>
                  <a:gd name="T5" fmla="*/ 1 h 2"/>
                </a:gdLst>
                <a:ahLst/>
                <a:cxnLst>
                  <a:cxn ang="0">
                    <a:pos x="T0" y="T1"/>
                  </a:cxn>
                  <a:cxn ang="0">
                    <a:pos x="T2" y="T3"/>
                  </a:cxn>
                  <a:cxn ang="0">
                    <a:pos x="T4" y="T5"/>
                  </a:cxn>
                </a:cxnLst>
                <a:rect l="0" t="0" r="r" b="b"/>
                <a:pathLst>
                  <a:path w="2" h="2">
                    <a:moveTo>
                      <a:pt x="1" y="1"/>
                    </a:moveTo>
                    <a:cubicBezTo>
                      <a:pt x="1" y="1"/>
                      <a:pt x="1" y="1"/>
                      <a:pt x="2" y="0"/>
                    </a:cubicBezTo>
                    <a:cubicBezTo>
                      <a:pt x="1" y="1"/>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6" name="Freeform 385"/>
              <p:cNvSpPr/>
              <p:nvPr/>
            </p:nvSpPr>
            <p:spPr bwMode="auto">
              <a:xfrm>
                <a:off x="4623" y="2811"/>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0" y="1"/>
                      <a:pt x="0" y="1"/>
                      <a:pt x="1"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7" name="Freeform 386"/>
              <p:cNvSpPr/>
              <p:nvPr/>
            </p:nvSpPr>
            <p:spPr bwMode="auto">
              <a:xfrm>
                <a:off x="4617" y="2813"/>
                <a:ext cx="2" cy="2"/>
              </a:xfrm>
              <a:custGeom>
                <a:avLst/>
                <a:gdLst>
                  <a:gd name="T0" fmla="*/ 2 w 3"/>
                  <a:gd name="T1" fmla="*/ 1 h 2"/>
                  <a:gd name="T2" fmla="*/ 3 w 3"/>
                  <a:gd name="T3" fmla="*/ 0 h 2"/>
                  <a:gd name="T4" fmla="*/ 0 w 3"/>
                  <a:gd name="T5" fmla="*/ 2 h 2"/>
                  <a:gd name="T6" fmla="*/ 2 w 3"/>
                  <a:gd name="T7" fmla="*/ 1 h 2"/>
                </a:gdLst>
                <a:ahLst/>
                <a:cxnLst>
                  <a:cxn ang="0">
                    <a:pos x="T0" y="T1"/>
                  </a:cxn>
                  <a:cxn ang="0">
                    <a:pos x="T2" y="T3"/>
                  </a:cxn>
                  <a:cxn ang="0">
                    <a:pos x="T4" y="T5"/>
                  </a:cxn>
                  <a:cxn ang="0">
                    <a:pos x="T6" y="T7"/>
                  </a:cxn>
                </a:cxnLst>
                <a:rect l="0" t="0" r="r" b="b"/>
                <a:pathLst>
                  <a:path w="3" h="2">
                    <a:moveTo>
                      <a:pt x="2" y="1"/>
                    </a:moveTo>
                    <a:cubicBezTo>
                      <a:pt x="3" y="0"/>
                      <a:pt x="3" y="0"/>
                      <a:pt x="3" y="0"/>
                    </a:cubicBezTo>
                    <a:cubicBezTo>
                      <a:pt x="0" y="2"/>
                      <a:pt x="0" y="2"/>
                      <a:pt x="0" y="2"/>
                    </a:cubicBezTo>
                    <a:cubicBezTo>
                      <a:pt x="1" y="1"/>
                      <a:pt x="1"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8" name="Freeform 387"/>
              <p:cNvSpPr/>
              <p:nvPr/>
            </p:nvSpPr>
            <p:spPr bwMode="auto">
              <a:xfrm>
                <a:off x="4611" y="2804"/>
                <a:ext cx="16" cy="11"/>
              </a:xfrm>
              <a:custGeom>
                <a:avLst/>
                <a:gdLst>
                  <a:gd name="T0" fmla="*/ 15 w 20"/>
                  <a:gd name="T1" fmla="*/ 0 h 13"/>
                  <a:gd name="T2" fmla="*/ 12 w 20"/>
                  <a:gd name="T3" fmla="*/ 1 h 13"/>
                  <a:gd name="T4" fmla="*/ 7 w 20"/>
                  <a:gd name="T5" fmla="*/ 2 h 13"/>
                  <a:gd name="T6" fmla="*/ 0 w 20"/>
                  <a:gd name="T7" fmla="*/ 3 h 13"/>
                  <a:gd name="T8" fmla="*/ 4 w 20"/>
                  <a:gd name="T9" fmla="*/ 3 h 13"/>
                  <a:gd name="T10" fmla="*/ 0 w 20"/>
                  <a:gd name="T11" fmla="*/ 4 h 13"/>
                  <a:gd name="T12" fmla="*/ 3 w 20"/>
                  <a:gd name="T13" fmla="*/ 5 h 13"/>
                  <a:gd name="T14" fmla="*/ 5 w 20"/>
                  <a:gd name="T15" fmla="*/ 6 h 13"/>
                  <a:gd name="T16" fmla="*/ 5 w 20"/>
                  <a:gd name="T17" fmla="*/ 10 h 13"/>
                  <a:gd name="T18" fmla="*/ 11 w 20"/>
                  <a:gd name="T19" fmla="*/ 8 h 13"/>
                  <a:gd name="T20" fmla="*/ 7 w 20"/>
                  <a:gd name="T21" fmla="*/ 10 h 13"/>
                  <a:gd name="T22" fmla="*/ 7 w 20"/>
                  <a:gd name="T23" fmla="*/ 10 h 13"/>
                  <a:gd name="T24" fmla="*/ 6 w 20"/>
                  <a:gd name="T25" fmla="*/ 12 h 13"/>
                  <a:gd name="T26" fmla="*/ 13 w 20"/>
                  <a:gd name="T27" fmla="*/ 8 h 13"/>
                  <a:gd name="T28" fmla="*/ 6 w 20"/>
                  <a:gd name="T29" fmla="*/ 12 h 13"/>
                  <a:gd name="T30" fmla="*/ 11 w 20"/>
                  <a:gd name="T31" fmla="*/ 10 h 13"/>
                  <a:gd name="T32" fmla="*/ 16 w 20"/>
                  <a:gd name="T33" fmla="*/ 8 h 13"/>
                  <a:gd name="T34" fmla="*/ 18 w 20"/>
                  <a:gd name="T35" fmla="*/ 7 h 13"/>
                  <a:gd name="T36" fmla="*/ 9 w 20"/>
                  <a:gd name="T37" fmla="*/ 8 h 13"/>
                  <a:gd name="T38" fmla="*/ 13 w 20"/>
                  <a:gd name="T39" fmla="*/ 7 h 13"/>
                  <a:gd name="T40" fmla="*/ 16 w 20"/>
                  <a:gd name="T41" fmla="*/ 4 h 13"/>
                  <a:gd name="T42" fmla="*/ 9 w 20"/>
                  <a:gd name="T43" fmla="*/ 6 h 13"/>
                  <a:gd name="T44" fmla="*/ 12 w 20"/>
                  <a:gd name="T45" fmla="*/ 5 h 13"/>
                  <a:gd name="T46" fmla="*/ 9 w 20"/>
                  <a:gd name="T47" fmla="*/ 6 h 13"/>
                  <a:gd name="T48" fmla="*/ 13 w 20"/>
                  <a:gd name="T49" fmla="*/ 4 h 13"/>
                  <a:gd name="T50" fmla="*/ 5 w 20"/>
                  <a:gd name="T51" fmla="*/ 6 h 13"/>
                  <a:gd name="T52" fmla="*/ 16 w 20"/>
                  <a:gd name="T53" fmla="*/ 2 h 13"/>
                  <a:gd name="T54" fmla="*/ 12 w 20"/>
                  <a:gd name="T55" fmla="*/ 4 h 13"/>
                  <a:gd name="T56" fmla="*/ 8 w 20"/>
                  <a:gd name="T57" fmla="*/ 4 h 13"/>
                  <a:gd name="T58" fmla="*/ 15 w 20"/>
                  <a:gd name="T59" fmla="*/ 2 h 13"/>
                  <a:gd name="T60" fmla="*/ 10 w 20"/>
                  <a:gd name="T61" fmla="*/ 3 h 13"/>
                  <a:gd name="T62" fmla="*/ 7 w 20"/>
                  <a:gd name="T63" fmla="*/ 4 h 13"/>
                  <a:gd name="T64" fmla="*/ 8 w 20"/>
                  <a:gd name="T65" fmla="*/ 2 h 13"/>
                  <a:gd name="T66" fmla="*/ 15 w 20"/>
                  <a:gd name="T67" fmla="*/ 1 h 13"/>
                  <a:gd name="T68" fmla="*/ 18 w 20"/>
                  <a:gd name="T69" fmla="*/ 0 h 13"/>
                  <a:gd name="T70" fmla="*/ 9 w 20"/>
                  <a:gd name="T71" fmla="*/ 2 h 13"/>
                  <a:gd name="T72" fmla="*/ 15 w 20"/>
                  <a:gd name="T7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3">
                    <a:moveTo>
                      <a:pt x="15" y="0"/>
                    </a:moveTo>
                    <a:cubicBezTo>
                      <a:pt x="12" y="1"/>
                      <a:pt x="11" y="1"/>
                      <a:pt x="12" y="1"/>
                    </a:cubicBezTo>
                    <a:cubicBezTo>
                      <a:pt x="9" y="2"/>
                      <a:pt x="9" y="1"/>
                      <a:pt x="7" y="2"/>
                    </a:cubicBezTo>
                    <a:cubicBezTo>
                      <a:pt x="5" y="2"/>
                      <a:pt x="4" y="2"/>
                      <a:pt x="0" y="3"/>
                    </a:cubicBezTo>
                    <a:cubicBezTo>
                      <a:pt x="0" y="3"/>
                      <a:pt x="4" y="3"/>
                      <a:pt x="4" y="3"/>
                    </a:cubicBezTo>
                    <a:cubicBezTo>
                      <a:pt x="0" y="4"/>
                      <a:pt x="0" y="4"/>
                      <a:pt x="0" y="4"/>
                    </a:cubicBezTo>
                    <a:cubicBezTo>
                      <a:pt x="2" y="4"/>
                      <a:pt x="6" y="4"/>
                      <a:pt x="3" y="5"/>
                    </a:cubicBezTo>
                    <a:cubicBezTo>
                      <a:pt x="2" y="6"/>
                      <a:pt x="4" y="6"/>
                      <a:pt x="5" y="6"/>
                    </a:cubicBezTo>
                    <a:cubicBezTo>
                      <a:pt x="4" y="7"/>
                      <a:pt x="8" y="8"/>
                      <a:pt x="5" y="10"/>
                    </a:cubicBezTo>
                    <a:cubicBezTo>
                      <a:pt x="11" y="8"/>
                      <a:pt x="11" y="8"/>
                      <a:pt x="11" y="8"/>
                    </a:cubicBezTo>
                    <a:cubicBezTo>
                      <a:pt x="8" y="9"/>
                      <a:pt x="11" y="8"/>
                      <a:pt x="7" y="10"/>
                    </a:cubicBezTo>
                    <a:cubicBezTo>
                      <a:pt x="8" y="10"/>
                      <a:pt x="7" y="10"/>
                      <a:pt x="7" y="10"/>
                    </a:cubicBezTo>
                    <a:cubicBezTo>
                      <a:pt x="2" y="12"/>
                      <a:pt x="8" y="10"/>
                      <a:pt x="6" y="12"/>
                    </a:cubicBezTo>
                    <a:cubicBezTo>
                      <a:pt x="7" y="11"/>
                      <a:pt x="12" y="9"/>
                      <a:pt x="13" y="8"/>
                    </a:cubicBezTo>
                    <a:cubicBezTo>
                      <a:pt x="7" y="11"/>
                      <a:pt x="14" y="9"/>
                      <a:pt x="6" y="12"/>
                    </a:cubicBezTo>
                    <a:cubicBezTo>
                      <a:pt x="5" y="13"/>
                      <a:pt x="12" y="10"/>
                      <a:pt x="11" y="10"/>
                    </a:cubicBezTo>
                    <a:cubicBezTo>
                      <a:pt x="15" y="9"/>
                      <a:pt x="13" y="9"/>
                      <a:pt x="16" y="8"/>
                    </a:cubicBezTo>
                    <a:cubicBezTo>
                      <a:pt x="19" y="7"/>
                      <a:pt x="14" y="9"/>
                      <a:pt x="18" y="7"/>
                    </a:cubicBezTo>
                    <a:cubicBezTo>
                      <a:pt x="20" y="6"/>
                      <a:pt x="12" y="8"/>
                      <a:pt x="9" y="8"/>
                    </a:cubicBezTo>
                    <a:cubicBezTo>
                      <a:pt x="13" y="7"/>
                      <a:pt x="13" y="7"/>
                      <a:pt x="13" y="7"/>
                    </a:cubicBezTo>
                    <a:cubicBezTo>
                      <a:pt x="10" y="8"/>
                      <a:pt x="10" y="7"/>
                      <a:pt x="16" y="4"/>
                    </a:cubicBezTo>
                    <a:cubicBezTo>
                      <a:pt x="12" y="6"/>
                      <a:pt x="18" y="3"/>
                      <a:pt x="9" y="6"/>
                    </a:cubicBezTo>
                    <a:cubicBezTo>
                      <a:pt x="11" y="5"/>
                      <a:pt x="11" y="5"/>
                      <a:pt x="12" y="5"/>
                    </a:cubicBezTo>
                    <a:cubicBezTo>
                      <a:pt x="9" y="6"/>
                      <a:pt x="9" y="6"/>
                      <a:pt x="9" y="6"/>
                    </a:cubicBezTo>
                    <a:cubicBezTo>
                      <a:pt x="9" y="5"/>
                      <a:pt x="13" y="4"/>
                      <a:pt x="13" y="4"/>
                    </a:cubicBezTo>
                    <a:cubicBezTo>
                      <a:pt x="9" y="5"/>
                      <a:pt x="8" y="5"/>
                      <a:pt x="5" y="6"/>
                    </a:cubicBezTo>
                    <a:cubicBezTo>
                      <a:pt x="16" y="2"/>
                      <a:pt x="16" y="2"/>
                      <a:pt x="16" y="2"/>
                    </a:cubicBezTo>
                    <a:cubicBezTo>
                      <a:pt x="12" y="4"/>
                      <a:pt x="12" y="4"/>
                      <a:pt x="12" y="4"/>
                    </a:cubicBezTo>
                    <a:cubicBezTo>
                      <a:pt x="13" y="3"/>
                      <a:pt x="9" y="4"/>
                      <a:pt x="8" y="4"/>
                    </a:cubicBezTo>
                    <a:cubicBezTo>
                      <a:pt x="8" y="4"/>
                      <a:pt x="13" y="3"/>
                      <a:pt x="15" y="2"/>
                    </a:cubicBezTo>
                    <a:cubicBezTo>
                      <a:pt x="16" y="2"/>
                      <a:pt x="7" y="4"/>
                      <a:pt x="10" y="3"/>
                    </a:cubicBezTo>
                    <a:cubicBezTo>
                      <a:pt x="7" y="4"/>
                      <a:pt x="7" y="4"/>
                      <a:pt x="7" y="4"/>
                    </a:cubicBezTo>
                    <a:cubicBezTo>
                      <a:pt x="6" y="4"/>
                      <a:pt x="10" y="2"/>
                      <a:pt x="8" y="2"/>
                    </a:cubicBezTo>
                    <a:cubicBezTo>
                      <a:pt x="13" y="1"/>
                      <a:pt x="13" y="2"/>
                      <a:pt x="15" y="1"/>
                    </a:cubicBezTo>
                    <a:cubicBezTo>
                      <a:pt x="16" y="1"/>
                      <a:pt x="16" y="1"/>
                      <a:pt x="18" y="0"/>
                    </a:cubicBezTo>
                    <a:cubicBezTo>
                      <a:pt x="15" y="1"/>
                      <a:pt x="12" y="1"/>
                      <a:pt x="9" y="2"/>
                    </a:cubicBezTo>
                    <a:cubicBezTo>
                      <a:pt x="15" y="1"/>
                      <a:pt x="15" y="0"/>
                      <a:pt x="15"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39" name="Freeform 388"/>
              <p:cNvSpPr/>
              <p:nvPr/>
            </p:nvSpPr>
            <p:spPr bwMode="auto">
              <a:xfrm>
                <a:off x="4626" y="2804"/>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0" name="Freeform 389"/>
              <p:cNvSpPr/>
              <p:nvPr/>
            </p:nvSpPr>
            <p:spPr bwMode="auto">
              <a:xfrm>
                <a:off x="4623" y="28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1" name="Rectangle 390"/>
              <p:cNvSpPr>
                <a:spLocks noChangeArrowheads="1"/>
              </p:cNvSpPr>
              <p:nvPr/>
            </p:nvSpPr>
            <p:spPr bwMode="auto">
              <a:xfrm>
                <a:off x="4613" y="280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442" name="Freeform 391"/>
              <p:cNvSpPr/>
              <p:nvPr/>
            </p:nvSpPr>
            <p:spPr bwMode="auto">
              <a:xfrm>
                <a:off x="4624" y="2805"/>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3" name="Freeform 392"/>
              <p:cNvSpPr/>
              <p:nvPr/>
            </p:nvSpPr>
            <p:spPr bwMode="auto">
              <a:xfrm>
                <a:off x="4624" y="2807"/>
                <a:ext cx="2" cy="0"/>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3" y="0"/>
                      <a:pt x="3" y="0"/>
                      <a:pt x="3" y="0"/>
                    </a:cubicBezTo>
                    <a:cubicBezTo>
                      <a:pt x="3" y="0"/>
                      <a:pt x="2"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4" name="Freeform 393"/>
              <p:cNvSpPr/>
              <p:nvPr/>
            </p:nvSpPr>
            <p:spPr bwMode="auto">
              <a:xfrm>
                <a:off x="4624" y="2804"/>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5" name="Freeform 394"/>
              <p:cNvSpPr/>
              <p:nvPr/>
            </p:nvSpPr>
            <p:spPr bwMode="auto">
              <a:xfrm>
                <a:off x="4606" y="2801"/>
                <a:ext cx="20" cy="5"/>
              </a:xfrm>
              <a:custGeom>
                <a:avLst/>
                <a:gdLst>
                  <a:gd name="T0" fmla="*/ 5 w 25"/>
                  <a:gd name="T1" fmla="*/ 1 h 6"/>
                  <a:gd name="T2" fmla="*/ 2 w 25"/>
                  <a:gd name="T3" fmla="*/ 2 h 6"/>
                  <a:gd name="T4" fmla="*/ 13 w 25"/>
                  <a:gd name="T5" fmla="*/ 2 h 6"/>
                  <a:gd name="T6" fmla="*/ 3 w 25"/>
                  <a:gd name="T7" fmla="*/ 3 h 6"/>
                  <a:gd name="T8" fmla="*/ 10 w 25"/>
                  <a:gd name="T9" fmla="*/ 4 h 6"/>
                  <a:gd name="T10" fmla="*/ 6 w 25"/>
                  <a:gd name="T11" fmla="*/ 4 h 6"/>
                  <a:gd name="T12" fmla="*/ 16 w 25"/>
                  <a:gd name="T13" fmla="*/ 4 h 6"/>
                  <a:gd name="T14" fmla="*/ 5 w 25"/>
                  <a:gd name="T15" fmla="*/ 5 h 6"/>
                  <a:gd name="T16" fmla="*/ 5 w 25"/>
                  <a:gd name="T17" fmla="*/ 5 h 6"/>
                  <a:gd name="T18" fmla="*/ 8 w 25"/>
                  <a:gd name="T19" fmla="*/ 6 h 6"/>
                  <a:gd name="T20" fmla="*/ 14 w 25"/>
                  <a:gd name="T21" fmla="*/ 5 h 6"/>
                  <a:gd name="T22" fmla="*/ 20 w 25"/>
                  <a:gd name="T23" fmla="*/ 4 h 6"/>
                  <a:gd name="T24" fmla="*/ 16 w 25"/>
                  <a:gd name="T25" fmla="*/ 4 h 6"/>
                  <a:gd name="T26" fmla="*/ 20 w 25"/>
                  <a:gd name="T27" fmla="*/ 4 h 6"/>
                  <a:gd name="T28" fmla="*/ 17 w 25"/>
                  <a:gd name="T29" fmla="*/ 4 h 6"/>
                  <a:gd name="T30" fmla="*/ 20 w 25"/>
                  <a:gd name="T31" fmla="*/ 3 h 6"/>
                  <a:gd name="T32" fmla="*/ 17 w 25"/>
                  <a:gd name="T33" fmla="*/ 3 h 6"/>
                  <a:gd name="T34" fmla="*/ 18 w 25"/>
                  <a:gd name="T35" fmla="*/ 3 h 6"/>
                  <a:gd name="T36" fmla="*/ 13 w 25"/>
                  <a:gd name="T37" fmla="*/ 3 h 6"/>
                  <a:gd name="T38" fmla="*/ 18 w 25"/>
                  <a:gd name="T39" fmla="*/ 3 h 6"/>
                  <a:gd name="T40" fmla="*/ 15 w 25"/>
                  <a:gd name="T41" fmla="*/ 3 h 6"/>
                  <a:gd name="T42" fmla="*/ 20 w 25"/>
                  <a:gd name="T43" fmla="*/ 1 h 6"/>
                  <a:gd name="T44" fmla="*/ 17 w 25"/>
                  <a:gd name="T45" fmla="*/ 2 h 6"/>
                  <a:gd name="T46" fmla="*/ 20 w 25"/>
                  <a:gd name="T47" fmla="*/ 2 h 6"/>
                  <a:gd name="T48" fmla="*/ 10 w 25"/>
                  <a:gd name="T49" fmla="*/ 3 h 6"/>
                  <a:gd name="T50" fmla="*/ 18 w 25"/>
                  <a:gd name="T51" fmla="*/ 1 h 6"/>
                  <a:gd name="T52" fmla="*/ 16 w 25"/>
                  <a:gd name="T53" fmla="*/ 1 h 6"/>
                  <a:gd name="T54" fmla="*/ 18 w 25"/>
                  <a:gd name="T55" fmla="*/ 1 h 6"/>
                  <a:gd name="T56" fmla="*/ 14 w 25"/>
                  <a:gd name="T57" fmla="*/ 0 h 6"/>
                  <a:gd name="T58" fmla="*/ 13 w 25"/>
                  <a:gd name="T59" fmla="*/ 1 h 6"/>
                  <a:gd name="T60" fmla="*/ 10 w 25"/>
                  <a:gd name="T61" fmla="*/ 1 h 6"/>
                  <a:gd name="T62" fmla="*/ 12 w 25"/>
                  <a:gd name="T63" fmla="*/ 0 h 6"/>
                  <a:gd name="T64" fmla="*/ 6 w 25"/>
                  <a:gd name="T65" fmla="*/ 0 h 6"/>
                  <a:gd name="T66" fmla="*/ 10 w 25"/>
                  <a:gd name="T67" fmla="*/ 1 h 6"/>
                  <a:gd name="T68" fmla="*/ 5 w 25"/>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
                    <a:moveTo>
                      <a:pt x="5" y="1"/>
                    </a:moveTo>
                    <a:cubicBezTo>
                      <a:pt x="0" y="1"/>
                      <a:pt x="3" y="2"/>
                      <a:pt x="2" y="2"/>
                    </a:cubicBezTo>
                    <a:cubicBezTo>
                      <a:pt x="5" y="3"/>
                      <a:pt x="12" y="1"/>
                      <a:pt x="13" y="2"/>
                    </a:cubicBezTo>
                    <a:cubicBezTo>
                      <a:pt x="3" y="3"/>
                      <a:pt x="3" y="3"/>
                      <a:pt x="3" y="3"/>
                    </a:cubicBezTo>
                    <a:cubicBezTo>
                      <a:pt x="4" y="3"/>
                      <a:pt x="2" y="4"/>
                      <a:pt x="10" y="4"/>
                    </a:cubicBezTo>
                    <a:cubicBezTo>
                      <a:pt x="6" y="4"/>
                      <a:pt x="6" y="4"/>
                      <a:pt x="6" y="4"/>
                    </a:cubicBezTo>
                    <a:cubicBezTo>
                      <a:pt x="7" y="5"/>
                      <a:pt x="19" y="3"/>
                      <a:pt x="16" y="4"/>
                    </a:cubicBezTo>
                    <a:cubicBezTo>
                      <a:pt x="11" y="4"/>
                      <a:pt x="11" y="5"/>
                      <a:pt x="5" y="5"/>
                    </a:cubicBezTo>
                    <a:cubicBezTo>
                      <a:pt x="5" y="5"/>
                      <a:pt x="5" y="5"/>
                      <a:pt x="5" y="5"/>
                    </a:cubicBezTo>
                    <a:cubicBezTo>
                      <a:pt x="5" y="6"/>
                      <a:pt x="8" y="6"/>
                      <a:pt x="8" y="6"/>
                    </a:cubicBezTo>
                    <a:cubicBezTo>
                      <a:pt x="10" y="6"/>
                      <a:pt x="14" y="5"/>
                      <a:pt x="14" y="5"/>
                    </a:cubicBezTo>
                    <a:cubicBezTo>
                      <a:pt x="15" y="5"/>
                      <a:pt x="17" y="5"/>
                      <a:pt x="20" y="4"/>
                    </a:cubicBezTo>
                    <a:cubicBezTo>
                      <a:pt x="17" y="4"/>
                      <a:pt x="19" y="4"/>
                      <a:pt x="16" y="4"/>
                    </a:cubicBezTo>
                    <a:cubicBezTo>
                      <a:pt x="19" y="4"/>
                      <a:pt x="17" y="4"/>
                      <a:pt x="20" y="4"/>
                    </a:cubicBezTo>
                    <a:cubicBezTo>
                      <a:pt x="17" y="4"/>
                      <a:pt x="17" y="4"/>
                      <a:pt x="17" y="4"/>
                    </a:cubicBezTo>
                    <a:cubicBezTo>
                      <a:pt x="17" y="4"/>
                      <a:pt x="20" y="3"/>
                      <a:pt x="20" y="3"/>
                    </a:cubicBezTo>
                    <a:cubicBezTo>
                      <a:pt x="19" y="3"/>
                      <a:pt x="17" y="3"/>
                      <a:pt x="17" y="3"/>
                    </a:cubicBezTo>
                    <a:cubicBezTo>
                      <a:pt x="18" y="3"/>
                      <a:pt x="18" y="3"/>
                      <a:pt x="18" y="3"/>
                    </a:cubicBezTo>
                    <a:cubicBezTo>
                      <a:pt x="17" y="3"/>
                      <a:pt x="18" y="3"/>
                      <a:pt x="13" y="3"/>
                    </a:cubicBezTo>
                    <a:cubicBezTo>
                      <a:pt x="18" y="3"/>
                      <a:pt x="18" y="3"/>
                      <a:pt x="18" y="3"/>
                    </a:cubicBezTo>
                    <a:cubicBezTo>
                      <a:pt x="15" y="3"/>
                      <a:pt x="15" y="3"/>
                      <a:pt x="15" y="3"/>
                    </a:cubicBezTo>
                    <a:cubicBezTo>
                      <a:pt x="16" y="2"/>
                      <a:pt x="25" y="1"/>
                      <a:pt x="20" y="1"/>
                    </a:cubicBezTo>
                    <a:cubicBezTo>
                      <a:pt x="19" y="2"/>
                      <a:pt x="17" y="2"/>
                      <a:pt x="17" y="2"/>
                    </a:cubicBezTo>
                    <a:cubicBezTo>
                      <a:pt x="14" y="2"/>
                      <a:pt x="19" y="2"/>
                      <a:pt x="20" y="2"/>
                    </a:cubicBezTo>
                    <a:cubicBezTo>
                      <a:pt x="16" y="2"/>
                      <a:pt x="12" y="2"/>
                      <a:pt x="10" y="3"/>
                    </a:cubicBezTo>
                    <a:cubicBezTo>
                      <a:pt x="14" y="2"/>
                      <a:pt x="10" y="2"/>
                      <a:pt x="18" y="1"/>
                    </a:cubicBezTo>
                    <a:cubicBezTo>
                      <a:pt x="19" y="1"/>
                      <a:pt x="14" y="1"/>
                      <a:pt x="16" y="1"/>
                    </a:cubicBezTo>
                    <a:cubicBezTo>
                      <a:pt x="18" y="1"/>
                      <a:pt x="18" y="1"/>
                      <a:pt x="18" y="1"/>
                    </a:cubicBezTo>
                    <a:cubicBezTo>
                      <a:pt x="12" y="1"/>
                      <a:pt x="20" y="0"/>
                      <a:pt x="14" y="0"/>
                    </a:cubicBezTo>
                    <a:cubicBezTo>
                      <a:pt x="13" y="1"/>
                      <a:pt x="13" y="1"/>
                      <a:pt x="13" y="1"/>
                    </a:cubicBezTo>
                    <a:cubicBezTo>
                      <a:pt x="11" y="1"/>
                      <a:pt x="11" y="1"/>
                      <a:pt x="10" y="1"/>
                    </a:cubicBezTo>
                    <a:cubicBezTo>
                      <a:pt x="11" y="1"/>
                      <a:pt x="11" y="1"/>
                      <a:pt x="12" y="0"/>
                    </a:cubicBezTo>
                    <a:cubicBezTo>
                      <a:pt x="8" y="1"/>
                      <a:pt x="7" y="0"/>
                      <a:pt x="6" y="0"/>
                    </a:cubicBezTo>
                    <a:cubicBezTo>
                      <a:pt x="5" y="0"/>
                      <a:pt x="9" y="0"/>
                      <a:pt x="10" y="1"/>
                    </a:cubicBezTo>
                    <a:cubicBezTo>
                      <a:pt x="8" y="1"/>
                      <a:pt x="4" y="1"/>
                      <a:pt x="5"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6" name="Freeform 395"/>
              <p:cNvSpPr/>
              <p:nvPr/>
            </p:nvSpPr>
            <p:spPr bwMode="auto">
              <a:xfrm>
                <a:off x="4621" y="2803"/>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7" name="Freeform 396"/>
              <p:cNvSpPr/>
              <p:nvPr/>
            </p:nvSpPr>
            <p:spPr bwMode="auto">
              <a:xfrm>
                <a:off x="4604" y="2797"/>
                <a:ext cx="23" cy="3"/>
              </a:xfrm>
              <a:custGeom>
                <a:avLst/>
                <a:gdLst>
                  <a:gd name="T0" fmla="*/ 15 w 29"/>
                  <a:gd name="T1" fmla="*/ 4 h 4"/>
                  <a:gd name="T2" fmla="*/ 20 w 29"/>
                  <a:gd name="T3" fmla="*/ 3 h 4"/>
                  <a:gd name="T4" fmla="*/ 10 w 29"/>
                  <a:gd name="T5" fmla="*/ 3 h 4"/>
                  <a:gd name="T6" fmla="*/ 8 w 29"/>
                  <a:gd name="T7" fmla="*/ 3 h 4"/>
                  <a:gd name="T8" fmla="*/ 17 w 29"/>
                  <a:gd name="T9" fmla="*/ 3 h 4"/>
                  <a:gd name="T10" fmla="*/ 19 w 29"/>
                  <a:gd name="T11" fmla="*/ 3 h 4"/>
                  <a:gd name="T12" fmla="*/ 13 w 29"/>
                  <a:gd name="T13" fmla="*/ 3 h 4"/>
                  <a:gd name="T14" fmla="*/ 10 w 29"/>
                  <a:gd name="T15" fmla="*/ 2 h 4"/>
                  <a:gd name="T16" fmla="*/ 12 w 29"/>
                  <a:gd name="T17" fmla="*/ 2 h 4"/>
                  <a:gd name="T18" fmla="*/ 18 w 29"/>
                  <a:gd name="T19" fmla="*/ 2 h 4"/>
                  <a:gd name="T20" fmla="*/ 2 w 29"/>
                  <a:gd name="T21" fmla="*/ 0 h 4"/>
                  <a:gd name="T22" fmla="*/ 3 w 29"/>
                  <a:gd name="T23" fmla="*/ 1 h 4"/>
                  <a:gd name="T24" fmla="*/ 10 w 29"/>
                  <a:gd name="T25" fmla="*/ 1 h 4"/>
                  <a:gd name="T26" fmla="*/ 8 w 29"/>
                  <a:gd name="T27" fmla="*/ 1 h 4"/>
                  <a:gd name="T28" fmla="*/ 5 w 29"/>
                  <a:gd name="T29" fmla="*/ 1 h 4"/>
                  <a:gd name="T30" fmla="*/ 5 w 29"/>
                  <a:gd name="T31" fmla="*/ 4 h 4"/>
                  <a:gd name="T32" fmla="*/ 5 w 29"/>
                  <a:gd name="T33" fmla="*/ 4 h 4"/>
                  <a:gd name="T34" fmla="*/ 9 w 29"/>
                  <a:gd name="T35" fmla="*/ 4 h 4"/>
                  <a:gd name="T36" fmla="*/ 16 w 29"/>
                  <a:gd name="T37" fmla="*/ 4 h 4"/>
                  <a:gd name="T38" fmla="*/ 14 w 29"/>
                  <a:gd name="T39" fmla="*/ 4 h 4"/>
                  <a:gd name="T40" fmla="*/ 21 w 29"/>
                  <a:gd name="T41" fmla="*/ 4 h 4"/>
                  <a:gd name="T42" fmla="*/ 24 w 29"/>
                  <a:gd name="T43" fmla="*/ 4 h 4"/>
                  <a:gd name="T44" fmla="*/ 24 w 29"/>
                  <a:gd name="T45" fmla="*/ 4 h 4"/>
                  <a:gd name="T46" fmla="*/ 15 w 29"/>
                  <a:gd name="T4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4">
                    <a:moveTo>
                      <a:pt x="15" y="4"/>
                    </a:moveTo>
                    <a:cubicBezTo>
                      <a:pt x="16" y="3"/>
                      <a:pt x="19" y="4"/>
                      <a:pt x="20" y="3"/>
                    </a:cubicBezTo>
                    <a:cubicBezTo>
                      <a:pt x="17" y="3"/>
                      <a:pt x="14" y="4"/>
                      <a:pt x="10" y="3"/>
                    </a:cubicBezTo>
                    <a:cubicBezTo>
                      <a:pt x="13" y="3"/>
                      <a:pt x="8" y="3"/>
                      <a:pt x="8" y="3"/>
                    </a:cubicBezTo>
                    <a:cubicBezTo>
                      <a:pt x="11" y="3"/>
                      <a:pt x="16" y="3"/>
                      <a:pt x="17" y="3"/>
                    </a:cubicBezTo>
                    <a:cubicBezTo>
                      <a:pt x="16" y="3"/>
                      <a:pt x="18" y="3"/>
                      <a:pt x="19" y="3"/>
                    </a:cubicBezTo>
                    <a:cubicBezTo>
                      <a:pt x="15" y="3"/>
                      <a:pt x="16" y="2"/>
                      <a:pt x="13" y="3"/>
                    </a:cubicBezTo>
                    <a:cubicBezTo>
                      <a:pt x="9" y="2"/>
                      <a:pt x="7" y="2"/>
                      <a:pt x="10" y="2"/>
                    </a:cubicBezTo>
                    <a:cubicBezTo>
                      <a:pt x="12" y="2"/>
                      <a:pt x="11" y="2"/>
                      <a:pt x="12" y="2"/>
                    </a:cubicBezTo>
                    <a:cubicBezTo>
                      <a:pt x="16" y="2"/>
                      <a:pt x="14" y="2"/>
                      <a:pt x="18" y="2"/>
                    </a:cubicBezTo>
                    <a:cubicBezTo>
                      <a:pt x="12" y="2"/>
                      <a:pt x="12" y="0"/>
                      <a:pt x="2" y="0"/>
                    </a:cubicBezTo>
                    <a:cubicBezTo>
                      <a:pt x="0" y="0"/>
                      <a:pt x="3" y="0"/>
                      <a:pt x="3" y="1"/>
                    </a:cubicBezTo>
                    <a:cubicBezTo>
                      <a:pt x="5" y="0"/>
                      <a:pt x="9" y="1"/>
                      <a:pt x="10" y="1"/>
                    </a:cubicBezTo>
                    <a:cubicBezTo>
                      <a:pt x="9" y="1"/>
                      <a:pt x="12" y="1"/>
                      <a:pt x="8" y="1"/>
                    </a:cubicBezTo>
                    <a:cubicBezTo>
                      <a:pt x="5" y="1"/>
                      <a:pt x="5" y="1"/>
                      <a:pt x="5" y="1"/>
                    </a:cubicBezTo>
                    <a:cubicBezTo>
                      <a:pt x="2" y="2"/>
                      <a:pt x="3" y="3"/>
                      <a:pt x="5" y="4"/>
                    </a:cubicBezTo>
                    <a:cubicBezTo>
                      <a:pt x="5" y="4"/>
                      <a:pt x="5" y="4"/>
                      <a:pt x="5" y="4"/>
                    </a:cubicBezTo>
                    <a:cubicBezTo>
                      <a:pt x="8" y="4"/>
                      <a:pt x="8" y="4"/>
                      <a:pt x="9" y="4"/>
                    </a:cubicBezTo>
                    <a:cubicBezTo>
                      <a:pt x="16" y="4"/>
                      <a:pt x="16" y="4"/>
                      <a:pt x="16" y="4"/>
                    </a:cubicBezTo>
                    <a:cubicBezTo>
                      <a:pt x="15" y="4"/>
                      <a:pt x="16" y="4"/>
                      <a:pt x="14" y="4"/>
                    </a:cubicBezTo>
                    <a:cubicBezTo>
                      <a:pt x="17" y="4"/>
                      <a:pt x="19" y="4"/>
                      <a:pt x="21" y="4"/>
                    </a:cubicBezTo>
                    <a:cubicBezTo>
                      <a:pt x="22" y="4"/>
                      <a:pt x="19" y="4"/>
                      <a:pt x="24" y="4"/>
                    </a:cubicBezTo>
                    <a:cubicBezTo>
                      <a:pt x="29" y="4"/>
                      <a:pt x="19" y="4"/>
                      <a:pt x="24" y="4"/>
                    </a:cubicBezTo>
                    <a:lnTo>
                      <a:pt x="15" y="4"/>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8" name="Freeform 397"/>
              <p:cNvSpPr/>
              <p:nvPr/>
            </p:nvSpPr>
            <p:spPr bwMode="auto">
              <a:xfrm>
                <a:off x="4616" y="2801"/>
                <a:ext cx="3" cy="0"/>
              </a:xfrm>
              <a:custGeom>
                <a:avLst/>
                <a:gdLst>
                  <a:gd name="T0" fmla="*/ 3 w 3"/>
                  <a:gd name="T1" fmla="*/ 0 w 3"/>
                  <a:gd name="T2" fmla="*/ 1 w 3"/>
                  <a:gd name="T3" fmla="*/ 3 w 3"/>
                </a:gdLst>
                <a:ahLst/>
                <a:cxnLst>
                  <a:cxn ang="0">
                    <a:pos x="T0" y="0"/>
                  </a:cxn>
                  <a:cxn ang="0">
                    <a:pos x="T1" y="0"/>
                  </a:cxn>
                  <a:cxn ang="0">
                    <a:pos x="T2" y="0"/>
                  </a:cxn>
                  <a:cxn ang="0">
                    <a:pos x="T3" y="0"/>
                  </a:cxn>
                </a:cxnLst>
                <a:rect l="0" t="0" r="r" b="b"/>
                <a:pathLst>
                  <a:path w="3">
                    <a:moveTo>
                      <a:pt x="3" y="0"/>
                    </a:moveTo>
                    <a:lnTo>
                      <a:pt x="0" y="0"/>
                    </a:lnTo>
                    <a:lnTo>
                      <a:pt x="1" y="0"/>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49" name="Freeform 398"/>
              <p:cNvSpPr/>
              <p:nvPr/>
            </p:nvSpPr>
            <p:spPr bwMode="auto">
              <a:xfrm>
                <a:off x="4607" y="2800"/>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0" name="Freeform 399"/>
              <p:cNvSpPr/>
              <p:nvPr/>
            </p:nvSpPr>
            <p:spPr bwMode="auto">
              <a:xfrm>
                <a:off x="4617" y="2798"/>
                <a:ext cx="1" cy="0"/>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1" name="Freeform 400"/>
              <p:cNvSpPr/>
              <p:nvPr/>
            </p:nvSpPr>
            <p:spPr bwMode="auto">
              <a:xfrm>
                <a:off x="4604" y="2795"/>
                <a:ext cx="12" cy="2"/>
              </a:xfrm>
              <a:custGeom>
                <a:avLst/>
                <a:gdLst>
                  <a:gd name="T0" fmla="*/ 0 w 14"/>
                  <a:gd name="T1" fmla="*/ 0 h 2"/>
                  <a:gd name="T2" fmla="*/ 1 w 14"/>
                  <a:gd name="T3" fmla="*/ 2 h 2"/>
                  <a:gd name="T4" fmla="*/ 13 w 14"/>
                  <a:gd name="T5" fmla="*/ 2 h 2"/>
                  <a:gd name="T6" fmla="*/ 5 w 14"/>
                  <a:gd name="T7" fmla="*/ 1 h 2"/>
                  <a:gd name="T8" fmla="*/ 5 w 14"/>
                  <a:gd name="T9" fmla="*/ 1 h 2"/>
                  <a:gd name="T10" fmla="*/ 0 w 14"/>
                  <a:gd name="T11" fmla="*/ 0 h 2"/>
                </a:gdLst>
                <a:ahLst/>
                <a:cxnLst>
                  <a:cxn ang="0">
                    <a:pos x="T0" y="T1"/>
                  </a:cxn>
                  <a:cxn ang="0">
                    <a:pos x="T2" y="T3"/>
                  </a:cxn>
                  <a:cxn ang="0">
                    <a:pos x="T4" y="T5"/>
                  </a:cxn>
                  <a:cxn ang="0">
                    <a:pos x="T6" y="T7"/>
                  </a:cxn>
                  <a:cxn ang="0">
                    <a:pos x="T8" y="T9"/>
                  </a:cxn>
                  <a:cxn ang="0">
                    <a:pos x="T10" y="T11"/>
                  </a:cxn>
                </a:cxnLst>
                <a:rect l="0" t="0" r="r" b="b"/>
                <a:pathLst>
                  <a:path w="14" h="2">
                    <a:moveTo>
                      <a:pt x="0" y="0"/>
                    </a:moveTo>
                    <a:cubicBezTo>
                      <a:pt x="1" y="1"/>
                      <a:pt x="4" y="1"/>
                      <a:pt x="1" y="2"/>
                    </a:cubicBezTo>
                    <a:cubicBezTo>
                      <a:pt x="13" y="2"/>
                      <a:pt x="13" y="2"/>
                      <a:pt x="13" y="2"/>
                    </a:cubicBezTo>
                    <a:cubicBezTo>
                      <a:pt x="14" y="2"/>
                      <a:pt x="6" y="2"/>
                      <a:pt x="5" y="1"/>
                    </a:cubicBezTo>
                    <a:cubicBezTo>
                      <a:pt x="9" y="2"/>
                      <a:pt x="4" y="1"/>
                      <a:pt x="5"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2" name="Freeform 401"/>
              <p:cNvSpPr/>
              <p:nvPr/>
            </p:nvSpPr>
            <p:spPr bwMode="auto">
              <a:xfrm>
                <a:off x="4607" y="2785"/>
                <a:ext cx="18" cy="12"/>
              </a:xfrm>
              <a:custGeom>
                <a:avLst/>
                <a:gdLst>
                  <a:gd name="T0" fmla="*/ 12 w 22"/>
                  <a:gd name="T1" fmla="*/ 12 h 14"/>
                  <a:gd name="T2" fmla="*/ 11 w 22"/>
                  <a:gd name="T3" fmla="*/ 11 h 14"/>
                  <a:gd name="T4" fmla="*/ 13 w 22"/>
                  <a:gd name="T5" fmla="*/ 12 h 14"/>
                  <a:gd name="T6" fmla="*/ 16 w 22"/>
                  <a:gd name="T7" fmla="*/ 12 h 14"/>
                  <a:gd name="T8" fmla="*/ 14 w 22"/>
                  <a:gd name="T9" fmla="*/ 12 h 14"/>
                  <a:gd name="T10" fmla="*/ 12 w 22"/>
                  <a:gd name="T11" fmla="*/ 11 h 14"/>
                  <a:gd name="T12" fmla="*/ 8 w 22"/>
                  <a:gd name="T13" fmla="*/ 10 h 14"/>
                  <a:gd name="T14" fmla="*/ 16 w 22"/>
                  <a:gd name="T15" fmla="*/ 10 h 14"/>
                  <a:gd name="T16" fmla="*/ 5 w 22"/>
                  <a:gd name="T17" fmla="*/ 9 h 14"/>
                  <a:gd name="T18" fmla="*/ 9 w 22"/>
                  <a:gd name="T19" fmla="*/ 8 h 14"/>
                  <a:gd name="T20" fmla="*/ 9 w 22"/>
                  <a:gd name="T21" fmla="*/ 8 h 14"/>
                  <a:gd name="T22" fmla="*/ 10 w 22"/>
                  <a:gd name="T23" fmla="*/ 8 h 14"/>
                  <a:gd name="T24" fmla="*/ 15 w 22"/>
                  <a:gd name="T25" fmla="*/ 9 h 14"/>
                  <a:gd name="T26" fmla="*/ 14 w 22"/>
                  <a:gd name="T27" fmla="*/ 8 h 14"/>
                  <a:gd name="T28" fmla="*/ 17 w 22"/>
                  <a:gd name="T29" fmla="*/ 9 h 14"/>
                  <a:gd name="T30" fmla="*/ 13 w 22"/>
                  <a:gd name="T31" fmla="*/ 6 h 14"/>
                  <a:gd name="T32" fmla="*/ 16 w 22"/>
                  <a:gd name="T33" fmla="*/ 7 h 14"/>
                  <a:gd name="T34" fmla="*/ 7 w 22"/>
                  <a:gd name="T35" fmla="*/ 4 h 14"/>
                  <a:gd name="T36" fmla="*/ 8 w 22"/>
                  <a:gd name="T37" fmla="*/ 4 h 14"/>
                  <a:gd name="T38" fmla="*/ 14 w 22"/>
                  <a:gd name="T39" fmla="*/ 6 h 14"/>
                  <a:gd name="T40" fmla="*/ 12 w 22"/>
                  <a:gd name="T41" fmla="*/ 5 h 14"/>
                  <a:gd name="T42" fmla="*/ 17 w 22"/>
                  <a:gd name="T43" fmla="*/ 6 h 14"/>
                  <a:gd name="T44" fmla="*/ 9 w 22"/>
                  <a:gd name="T45" fmla="*/ 3 h 14"/>
                  <a:gd name="T46" fmla="*/ 11 w 22"/>
                  <a:gd name="T47" fmla="*/ 3 h 14"/>
                  <a:gd name="T48" fmla="*/ 2 w 22"/>
                  <a:gd name="T49" fmla="*/ 0 h 14"/>
                  <a:gd name="T50" fmla="*/ 2 w 22"/>
                  <a:gd name="T51" fmla="*/ 4 h 14"/>
                  <a:gd name="T52" fmla="*/ 7 w 22"/>
                  <a:gd name="T53" fmla="*/ 6 h 14"/>
                  <a:gd name="T54" fmla="*/ 1 w 22"/>
                  <a:gd name="T55" fmla="*/ 4 h 14"/>
                  <a:gd name="T56" fmla="*/ 7 w 22"/>
                  <a:gd name="T57" fmla="*/ 6 h 14"/>
                  <a:gd name="T58" fmla="*/ 2 w 22"/>
                  <a:gd name="T59" fmla="*/ 5 h 14"/>
                  <a:gd name="T60" fmla="*/ 7 w 22"/>
                  <a:gd name="T61" fmla="*/ 6 h 14"/>
                  <a:gd name="T62" fmla="*/ 0 w 22"/>
                  <a:gd name="T63" fmla="*/ 5 h 14"/>
                  <a:gd name="T64" fmla="*/ 2 w 22"/>
                  <a:gd name="T65" fmla="*/ 10 h 14"/>
                  <a:gd name="T66" fmla="*/ 7 w 22"/>
                  <a:gd name="T67" fmla="*/ 11 h 14"/>
                  <a:gd name="T68" fmla="*/ 7 w 22"/>
                  <a:gd name="T69" fmla="*/ 12 h 14"/>
                  <a:gd name="T70" fmla="*/ 10 w 22"/>
                  <a:gd name="T71" fmla="*/ 13 h 14"/>
                  <a:gd name="T72" fmla="*/ 1 w 22"/>
                  <a:gd name="T73" fmla="*/ 12 h 14"/>
                  <a:gd name="T74" fmla="*/ 2 w 22"/>
                  <a:gd name="T75" fmla="*/ 13 h 14"/>
                  <a:gd name="T76" fmla="*/ 4 w 22"/>
                  <a:gd name="T77" fmla="*/ 12 h 14"/>
                  <a:gd name="T78" fmla="*/ 2 w 22"/>
                  <a:gd name="T79" fmla="*/ 13 h 14"/>
                  <a:gd name="T80" fmla="*/ 14 w 22"/>
                  <a:gd name="T81" fmla="*/ 13 h 14"/>
                  <a:gd name="T82" fmla="*/ 18 w 22"/>
                  <a:gd name="T83" fmla="*/ 13 h 14"/>
                  <a:gd name="T84" fmla="*/ 12 w 22"/>
                  <a:gd name="T85"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4">
                    <a:moveTo>
                      <a:pt x="12" y="12"/>
                    </a:moveTo>
                    <a:cubicBezTo>
                      <a:pt x="12" y="12"/>
                      <a:pt x="9" y="11"/>
                      <a:pt x="11" y="11"/>
                    </a:cubicBezTo>
                    <a:cubicBezTo>
                      <a:pt x="13" y="12"/>
                      <a:pt x="14" y="12"/>
                      <a:pt x="13" y="12"/>
                    </a:cubicBezTo>
                    <a:cubicBezTo>
                      <a:pt x="19" y="13"/>
                      <a:pt x="13" y="12"/>
                      <a:pt x="16" y="12"/>
                    </a:cubicBezTo>
                    <a:cubicBezTo>
                      <a:pt x="14" y="12"/>
                      <a:pt x="14" y="12"/>
                      <a:pt x="14" y="12"/>
                    </a:cubicBezTo>
                    <a:cubicBezTo>
                      <a:pt x="15" y="11"/>
                      <a:pt x="9" y="11"/>
                      <a:pt x="12" y="11"/>
                    </a:cubicBezTo>
                    <a:cubicBezTo>
                      <a:pt x="11" y="10"/>
                      <a:pt x="11" y="10"/>
                      <a:pt x="8" y="10"/>
                    </a:cubicBezTo>
                    <a:cubicBezTo>
                      <a:pt x="12" y="10"/>
                      <a:pt x="12" y="10"/>
                      <a:pt x="16" y="10"/>
                    </a:cubicBezTo>
                    <a:cubicBezTo>
                      <a:pt x="14" y="10"/>
                      <a:pt x="9" y="9"/>
                      <a:pt x="5" y="9"/>
                    </a:cubicBezTo>
                    <a:cubicBezTo>
                      <a:pt x="11" y="9"/>
                      <a:pt x="4" y="8"/>
                      <a:pt x="9" y="8"/>
                    </a:cubicBezTo>
                    <a:cubicBezTo>
                      <a:pt x="9" y="8"/>
                      <a:pt x="10" y="8"/>
                      <a:pt x="9" y="8"/>
                    </a:cubicBezTo>
                    <a:cubicBezTo>
                      <a:pt x="15" y="10"/>
                      <a:pt x="8" y="8"/>
                      <a:pt x="10" y="8"/>
                    </a:cubicBezTo>
                    <a:cubicBezTo>
                      <a:pt x="15" y="9"/>
                      <a:pt x="15" y="9"/>
                      <a:pt x="15" y="9"/>
                    </a:cubicBezTo>
                    <a:cubicBezTo>
                      <a:pt x="14" y="9"/>
                      <a:pt x="11" y="7"/>
                      <a:pt x="14" y="8"/>
                    </a:cubicBezTo>
                    <a:cubicBezTo>
                      <a:pt x="17" y="9"/>
                      <a:pt x="17" y="9"/>
                      <a:pt x="17" y="9"/>
                    </a:cubicBezTo>
                    <a:cubicBezTo>
                      <a:pt x="13" y="7"/>
                      <a:pt x="15" y="7"/>
                      <a:pt x="13" y="6"/>
                    </a:cubicBezTo>
                    <a:cubicBezTo>
                      <a:pt x="16" y="7"/>
                      <a:pt x="16" y="7"/>
                      <a:pt x="16" y="7"/>
                    </a:cubicBezTo>
                    <a:cubicBezTo>
                      <a:pt x="13" y="5"/>
                      <a:pt x="14" y="7"/>
                      <a:pt x="7" y="4"/>
                    </a:cubicBezTo>
                    <a:cubicBezTo>
                      <a:pt x="16" y="7"/>
                      <a:pt x="4" y="3"/>
                      <a:pt x="8" y="4"/>
                    </a:cubicBezTo>
                    <a:cubicBezTo>
                      <a:pt x="12" y="5"/>
                      <a:pt x="10" y="5"/>
                      <a:pt x="14" y="6"/>
                    </a:cubicBezTo>
                    <a:cubicBezTo>
                      <a:pt x="9" y="4"/>
                      <a:pt x="13" y="5"/>
                      <a:pt x="12" y="5"/>
                    </a:cubicBezTo>
                    <a:cubicBezTo>
                      <a:pt x="16" y="6"/>
                      <a:pt x="12" y="4"/>
                      <a:pt x="17" y="6"/>
                    </a:cubicBezTo>
                    <a:cubicBezTo>
                      <a:pt x="9" y="3"/>
                      <a:pt x="9" y="3"/>
                      <a:pt x="9" y="3"/>
                    </a:cubicBezTo>
                    <a:cubicBezTo>
                      <a:pt x="12" y="4"/>
                      <a:pt x="11" y="3"/>
                      <a:pt x="11" y="3"/>
                    </a:cubicBezTo>
                    <a:cubicBezTo>
                      <a:pt x="11" y="3"/>
                      <a:pt x="4" y="1"/>
                      <a:pt x="2" y="0"/>
                    </a:cubicBezTo>
                    <a:cubicBezTo>
                      <a:pt x="4" y="2"/>
                      <a:pt x="5" y="3"/>
                      <a:pt x="2" y="4"/>
                    </a:cubicBezTo>
                    <a:cubicBezTo>
                      <a:pt x="9" y="5"/>
                      <a:pt x="2" y="4"/>
                      <a:pt x="7" y="6"/>
                    </a:cubicBezTo>
                    <a:cubicBezTo>
                      <a:pt x="1" y="4"/>
                      <a:pt x="1" y="4"/>
                      <a:pt x="1" y="4"/>
                    </a:cubicBezTo>
                    <a:cubicBezTo>
                      <a:pt x="3" y="5"/>
                      <a:pt x="5" y="5"/>
                      <a:pt x="7" y="6"/>
                    </a:cubicBezTo>
                    <a:cubicBezTo>
                      <a:pt x="8" y="6"/>
                      <a:pt x="4" y="5"/>
                      <a:pt x="2" y="5"/>
                    </a:cubicBezTo>
                    <a:cubicBezTo>
                      <a:pt x="1" y="5"/>
                      <a:pt x="4" y="5"/>
                      <a:pt x="7" y="6"/>
                    </a:cubicBezTo>
                    <a:cubicBezTo>
                      <a:pt x="0" y="5"/>
                      <a:pt x="0" y="5"/>
                      <a:pt x="0" y="5"/>
                    </a:cubicBezTo>
                    <a:cubicBezTo>
                      <a:pt x="2" y="7"/>
                      <a:pt x="6" y="9"/>
                      <a:pt x="2" y="10"/>
                    </a:cubicBezTo>
                    <a:cubicBezTo>
                      <a:pt x="7" y="11"/>
                      <a:pt x="7" y="11"/>
                      <a:pt x="7" y="11"/>
                    </a:cubicBezTo>
                    <a:cubicBezTo>
                      <a:pt x="4" y="11"/>
                      <a:pt x="16" y="13"/>
                      <a:pt x="7" y="12"/>
                    </a:cubicBezTo>
                    <a:cubicBezTo>
                      <a:pt x="10" y="13"/>
                      <a:pt x="10" y="13"/>
                      <a:pt x="10" y="13"/>
                    </a:cubicBezTo>
                    <a:cubicBezTo>
                      <a:pt x="8" y="13"/>
                      <a:pt x="4" y="12"/>
                      <a:pt x="1" y="12"/>
                    </a:cubicBezTo>
                    <a:cubicBezTo>
                      <a:pt x="2" y="12"/>
                      <a:pt x="1" y="12"/>
                      <a:pt x="2" y="13"/>
                    </a:cubicBezTo>
                    <a:cubicBezTo>
                      <a:pt x="4" y="12"/>
                      <a:pt x="4" y="12"/>
                      <a:pt x="4" y="12"/>
                    </a:cubicBezTo>
                    <a:cubicBezTo>
                      <a:pt x="8" y="13"/>
                      <a:pt x="5" y="13"/>
                      <a:pt x="2" y="13"/>
                    </a:cubicBezTo>
                    <a:cubicBezTo>
                      <a:pt x="7" y="14"/>
                      <a:pt x="10" y="13"/>
                      <a:pt x="14" y="13"/>
                    </a:cubicBezTo>
                    <a:cubicBezTo>
                      <a:pt x="6" y="12"/>
                      <a:pt x="22" y="14"/>
                      <a:pt x="18" y="13"/>
                    </a:cubicBezTo>
                    <a:lnTo>
                      <a:pt x="12" y="1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3" name="Freeform 402"/>
              <p:cNvSpPr/>
              <p:nvPr/>
            </p:nvSpPr>
            <p:spPr bwMode="auto">
              <a:xfrm>
                <a:off x="4607" y="279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4" name="Freeform 403"/>
              <p:cNvSpPr/>
              <p:nvPr/>
            </p:nvSpPr>
            <p:spPr bwMode="auto">
              <a:xfrm>
                <a:off x="4615" y="2787"/>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455" name="Rectangle 404"/>
              <p:cNvSpPr>
                <a:spLocks noChangeArrowheads="1"/>
              </p:cNvSpPr>
              <p:nvPr/>
            </p:nvSpPr>
            <p:spPr bwMode="auto">
              <a:xfrm>
                <a:off x="4608" y="279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456" name="Freeform 405"/>
              <p:cNvSpPr/>
              <p:nvPr/>
            </p:nvSpPr>
            <p:spPr bwMode="auto">
              <a:xfrm>
                <a:off x="4616" y="2797"/>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62" name="Freeform 407"/>
            <p:cNvSpPr/>
            <p:nvPr/>
          </p:nvSpPr>
          <p:spPr bwMode="auto">
            <a:xfrm>
              <a:off x="4618" y="2787"/>
              <a:ext cx="3" cy="1"/>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lnTo>
                    <a:pt x="0" y="0"/>
                  </a:ln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3" name="Freeform 408"/>
            <p:cNvSpPr/>
            <p:nvPr/>
          </p:nvSpPr>
          <p:spPr bwMode="auto">
            <a:xfrm>
              <a:off x="4622" y="27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4" name="Freeform 409"/>
            <p:cNvSpPr/>
            <p:nvPr/>
          </p:nvSpPr>
          <p:spPr bwMode="auto">
            <a:xfrm>
              <a:off x="4608" y="2764"/>
              <a:ext cx="20" cy="25"/>
            </a:xfrm>
            <a:custGeom>
              <a:avLst/>
              <a:gdLst>
                <a:gd name="T0" fmla="*/ 16 w 25"/>
                <a:gd name="T1" fmla="*/ 10 h 31"/>
                <a:gd name="T2" fmla="*/ 12 w 25"/>
                <a:gd name="T3" fmla="*/ 5 h 31"/>
                <a:gd name="T4" fmla="*/ 9 w 25"/>
                <a:gd name="T5" fmla="*/ 3 h 31"/>
                <a:gd name="T6" fmla="*/ 11 w 25"/>
                <a:gd name="T7" fmla="*/ 7 h 31"/>
                <a:gd name="T8" fmla="*/ 9 w 25"/>
                <a:gd name="T9" fmla="*/ 9 h 31"/>
                <a:gd name="T10" fmla="*/ 7 w 25"/>
                <a:gd name="T11" fmla="*/ 9 h 31"/>
                <a:gd name="T12" fmla="*/ 11 w 25"/>
                <a:gd name="T13" fmla="*/ 15 h 31"/>
                <a:gd name="T14" fmla="*/ 8 w 25"/>
                <a:gd name="T15" fmla="*/ 14 h 31"/>
                <a:gd name="T16" fmla="*/ 6 w 25"/>
                <a:gd name="T17" fmla="*/ 14 h 31"/>
                <a:gd name="T18" fmla="*/ 15 w 25"/>
                <a:gd name="T19" fmla="*/ 20 h 31"/>
                <a:gd name="T20" fmla="*/ 14 w 25"/>
                <a:gd name="T21" fmla="*/ 21 h 31"/>
                <a:gd name="T22" fmla="*/ 10 w 25"/>
                <a:gd name="T23" fmla="*/ 20 h 31"/>
                <a:gd name="T24" fmla="*/ 10 w 25"/>
                <a:gd name="T25" fmla="*/ 21 h 31"/>
                <a:gd name="T26" fmla="*/ 7 w 25"/>
                <a:gd name="T27" fmla="*/ 21 h 31"/>
                <a:gd name="T28" fmla="*/ 9 w 25"/>
                <a:gd name="T29" fmla="*/ 23 h 31"/>
                <a:gd name="T30" fmla="*/ 12 w 25"/>
                <a:gd name="T31" fmla="*/ 26 h 31"/>
                <a:gd name="T32" fmla="*/ 8 w 25"/>
                <a:gd name="T33" fmla="*/ 24 h 31"/>
                <a:gd name="T34" fmla="*/ 9 w 25"/>
                <a:gd name="T35" fmla="*/ 25 h 31"/>
                <a:gd name="T36" fmla="*/ 7 w 25"/>
                <a:gd name="T37" fmla="*/ 27 h 31"/>
                <a:gd name="T38" fmla="*/ 9 w 25"/>
                <a:gd name="T39" fmla="*/ 27 h 31"/>
                <a:gd name="T40" fmla="*/ 6 w 25"/>
                <a:gd name="T41" fmla="*/ 25 h 31"/>
                <a:gd name="T42" fmla="*/ 17 w 25"/>
                <a:gd name="T43" fmla="*/ 29 h 31"/>
                <a:gd name="T44" fmla="*/ 18 w 25"/>
                <a:gd name="T45" fmla="*/ 29 h 31"/>
                <a:gd name="T46" fmla="*/ 17 w 25"/>
                <a:gd name="T47" fmla="*/ 28 h 31"/>
                <a:gd name="T48" fmla="*/ 19 w 25"/>
                <a:gd name="T49" fmla="*/ 28 h 31"/>
                <a:gd name="T50" fmla="*/ 20 w 25"/>
                <a:gd name="T51" fmla="*/ 27 h 31"/>
                <a:gd name="T52" fmla="*/ 18 w 25"/>
                <a:gd name="T53" fmla="*/ 26 h 31"/>
                <a:gd name="T54" fmla="*/ 19 w 25"/>
                <a:gd name="T55" fmla="*/ 26 h 31"/>
                <a:gd name="T56" fmla="*/ 19 w 25"/>
                <a:gd name="T57" fmla="*/ 26 h 31"/>
                <a:gd name="T58" fmla="*/ 18 w 25"/>
                <a:gd name="T59" fmla="*/ 25 h 31"/>
                <a:gd name="T60" fmla="*/ 16 w 25"/>
                <a:gd name="T61" fmla="*/ 23 h 31"/>
                <a:gd name="T62" fmla="*/ 20 w 25"/>
                <a:gd name="T63" fmla="*/ 25 h 31"/>
                <a:gd name="T64" fmla="*/ 21 w 25"/>
                <a:gd name="T65" fmla="*/ 24 h 31"/>
                <a:gd name="T66" fmla="*/ 17 w 25"/>
                <a:gd name="T67" fmla="*/ 21 h 31"/>
                <a:gd name="T68" fmla="*/ 16 w 25"/>
                <a:gd name="T69" fmla="*/ 19 h 31"/>
                <a:gd name="T70" fmla="*/ 15 w 25"/>
                <a:gd name="T71" fmla="*/ 16 h 31"/>
                <a:gd name="T72" fmla="*/ 16 w 25"/>
                <a:gd name="T73" fmla="*/ 16 h 31"/>
                <a:gd name="T74" fmla="*/ 16 w 25"/>
                <a:gd name="T75" fmla="*/ 14 h 31"/>
                <a:gd name="T76" fmla="*/ 11 w 25"/>
                <a:gd name="T77" fmla="*/ 11 h 31"/>
                <a:gd name="T78" fmla="*/ 19 w 25"/>
                <a:gd name="T79"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 h="31">
                  <a:moveTo>
                    <a:pt x="20" y="15"/>
                  </a:moveTo>
                  <a:cubicBezTo>
                    <a:pt x="20" y="14"/>
                    <a:pt x="19" y="13"/>
                    <a:pt x="16" y="10"/>
                  </a:cubicBezTo>
                  <a:cubicBezTo>
                    <a:pt x="18" y="12"/>
                    <a:pt x="18" y="12"/>
                    <a:pt x="18" y="12"/>
                  </a:cubicBezTo>
                  <a:cubicBezTo>
                    <a:pt x="17" y="11"/>
                    <a:pt x="15" y="8"/>
                    <a:pt x="12" y="5"/>
                  </a:cubicBezTo>
                  <a:cubicBezTo>
                    <a:pt x="13" y="7"/>
                    <a:pt x="13" y="7"/>
                    <a:pt x="13" y="7"/>
                  </a:cubicBezTo>
                  <a:cubicBezTo>
                    <a:pt x="15" y="9"/>
                    <a:pt x="10" y="4"/>
                    <a:pt x="9" y="3"/>
                  </a:cubicBezTo>
                  <a:cubicBezTo>
                    <a:pt x="9" y="4"/>
                    <a:pt x="16" y="11"/>
                    <a:pt x="14" y="9"/>
                  </a:cubicBezTo>
                  <a:cubicBezTo>
                    <a:pt x="14" y="10"/>
                    <a:pt x="12" y="8"/>
                    <a:pt x="11" y="7"/>
                  </a:cubicBezTo>
                  <a:cubicBezTo>
                    <a:pt x="10" y="7"/>
                    <a:pt x="15" y="11"/>
                    <a:pt x="15" y="12"/>
                  </a:cubicBezTo>
                  <a:cubicBezTo>
                    <a:pt x="2" y="0"/>
                    <a:pt x="18" y="16"/>
                    <a:pt x="9" y="9"/>
                  </a:cubicBezTo>
                  <a:cubicBezTo>
                    <a:pt x="10" y="10"/>
                    <a:pt x="9" y="10"/>
                    <a:pt x="11" y="12"/>
                  </a:cubicBezTo>
                  <a:cubicBezTo>
                    <a:pt x="8" y="9"/>
                    <a:pt x="11" y="13"/>
                    <a:pt x="7" y="9"/>
                  </a:cubicBezTo>
                  <a:cubicBezTo>
                    <a:pt x="15" y="16"/>
                    <a:pt x="2" y="8"/>
                    <a:pt x="13" y="16"/>
                  </a:cubicBezTo>
                  <a:cubicBezTo>
                    <a:pt x="9" y="14"/>
                    <a:pt x="13" y="16"/>
                    <a:pt x="11" y="15"/>
                  </a:cubicBezTo>
                  <a:cubicBezTo>
                    <a:pt x="9" y="14"/>
                    <a:pt x="9" y="14"/>
                    <a:pt x="9" y="14"/>
                  </a:cubicBezTo>
                  <a:cubicBezTo>
                    <a:pt x="7" y="12"/>
                    <a:pt x="13" y="17"/>
                    <a:pt x="8" y="14"/>
                  </a:cubicBezTo>
                  <a:cubicBezTo>
                    <a:pt x="7" y="14"/>
                    <a:pt x="11" y="16"/>
                    <a:pt x="14" y="18"/>
                  </a:cubicBezTo>
                  <a:cubicBezTo>
                    <a:pt x="12" y="18"/>
                    <a:pt x="11" y="17"/>
                    <a:pt x="6" y="14"/>
                  </a:cubicBezTo>
                  <a:cubicBezTo>
                    <a:pt x="12" y="18"/>
                    <a:pt x="9" y="16"/>
                    <a:pt x="11" y="18"/>
                  </a:cubicBezTo>
                  <a:cubicBezTo>
                    <a:pt x="12" y="18"/>
                    <a:pt x="13" y="19"/>
                    <a:pt x="15" y="20"/>
                  </a:cubicBezTo>
                  <a:cubicBezTo>
                    <a:pt x="14" y="20"/>
                    <a:pt x="18" y="23"/>
                    <a:pt x="19" y="24"/>
                  </a:cubicBezTo>
                  <a:cubicBezTo>
                    <a:pt x="13" y="21"/>
                    <a:pt x="19" y="23"/>
                    <a:pt x="14" y="21"/>
                  </a:cubicBezTo>
                  <a:cubicBezTo>
                    <a:pt x="12" y="19"/>
                    <a:pt x="12" y="19"/>
                    <a:pt x="8" y="16"/>
                  </a:cubicBezTo>
                  <a:cubicBezTo>
                    <a:pt x="8" y="16"/>
                    <a:pt x="8" y="18"/>
                    <a:pt x="10" y="20"/>
                  </a:cubicBezTo>
                  <a:cubicBezTo>
                    <a:pt x="9" y="19"/>
                    <a:pt x="8" y="18"/>
                    <a:pt x="7" y="18"/>
                  </a:cubicBezTo>
                  <a:cubicBezTo>
                    <a:pt x="4" y="17"/>
                    <a:pt x="13" y="22"/>
                    <a:pt x="10" y="21"/>
                  </a:cubicBezTo>
                  <a:cubicBezTo>
                    <a:pt x="7" y="19"/>
                    <a:pt x="7" y="19"/>
                    <a:pt x="7" y="19"/>
                  </a:cubicBezTo>
                  <a:cubicBezTo>
                    <a:pt x="11" y="21"/>
                    <a:pt x="5" y="19"/>
                    <a:pt x="7" y="21"/>
                  </a:cubicBezTo>
                  <a:cubicBezTo>
                    <a:pt x="11" y="23"/>
                    <a:pt x="11" y="23"/>
                    <a:pt x="11" y="23"/>
                  </a:cubicBezTo>
                  <a:cubicBezTo>
                    <a:pt x="3" y="19"/>
                    <a:pt x="15" y="25"/>
                    <a:pt x="9" y="23"/>
                  </a:cubicBezTo>
                  <a:cubicBezTo>
                    <a:pt x="14" y="26"/>
                    <a:pt x="17" y="27"/>
                    <a:pt x="17" y="28"/>
                  </a:cubicBezTo>
                  <a:cubicBezTo>
                    <a:pt x="12" y="26"/>
                    <a:pt x="12" y="26"/>
                    <a:pt x="12" y="26"/>
                  </a:cubicBezTo>
                  <a:cubicBezTo>
                    <a:pt x="16" y="27"/>
                    <a:pt x="7" y="23"/>
                    <a:pt x="5" y="21"/>
                  </a:cubicBezTo>
                  <a:cubicBezTo>
                    <a:pt x="7" y="23"/>
                    <a:pt x="4" y="22"/>
                    <a:pt x="8" y="24"/>
                  </a:cubicBezTo>
                  <a:cubicBezTo>
                    <a:pt x="4" y="22"/>
                    <a:pt x="4" y="22"/>
                    <a:pt x="4" y="22"/>
                  </a:cubicBezTo>
                  <a:cubicBezTo>
                    <a:pt x="3" y="22"/>
                    <a:pt x="13" y="26"/>
                    <a:pt x="9" y="25"/>
                  </a:cubicBezTo>
                  <a:cubicBezTo>
                    <a:pt x="6" y="24"/>
                    <a:pt x="6" y="24"/>
                    <a:pt x="6" y="24"/>
                  </a:cubicBezTo>
                  <a:cubicBezTo>
                    <a:pt x="6" y="25"/>
                    <a:pt x="0" y="24"/>
                    <a:pt x="7" y="27"/>
                  </a:cubicBezTo>
                  <a:cubicBezTo>
                    <a:pt x="9" y="28"/>
                    <a:pt x="15" y="30"/>
                    <a:pt x="17" y="31"/>
                  </a:cubicBezTo>
                  <a:cubicBezTo>
                    <a:pt x="15" y="30"/>
                    <a:pt x="11" y="28"/>
                    <a:pt x="9" y="27"/>
                  </a:cubicBezTo>
                  <a:cubicBezTo>
                    <a:pt x="13" y="28"/>
                    <a:pt x="13" y="28"/>
                    <a:pt x="13" y="28"/>
                  </a:cubicBezTo>
                  <a:cubicBezTo>
                    <a:pt x="10" y="27"/>
                    <a:pt x="9" y="26"/>
                    <a:pt x="6" y="25"/>
                  </a:cubicBezTo>
                  <a:cubicBezTo>
                    <a:pt x="4" y="24"/>
                    <a:pt x="10" y="27"/>
                    <a:pt x="8" y="25"/>
                  </a:cubicBezTo>
                  <a:cubicBezTo>
                    <a:pt x="12" y="27"/>
                    <a:pt x="13" y="28"/>
                    <a:pt x="17" y="29"/>
                  </a:cubicBezTo>
                  <a:cubicBezTo>
                    <a:pt x="15" y="28"/>
                    <a:pt x="15" y="28"/>
                    <a:pt x="15" y="28"/>
                  </a:cubicBezTo>
                  <a:cubicBezTo>
                    <a:pt x="17" y="29"/>
                    <a:pt x="16" y="29"/>
                    <a:pt x="18" y="29"/>
                  </a:cubicBezTo>
                  <a:cubicBezTo>
                    <a:pt x="12" y="27"/>
                    <a:pt x="21" y="30"/>
                    <a:pt x="18" y="28"/>
                  </a:cubicBezTo>
                  <a:cubicBezTo>
                    <a:pt x="17" y="28"/>
                    <a:pt x="17" y="28"/>
                    <a:pt x="17" y="28"/>
                  </a:cubicBezTo>
                  <a:cubicBezTo>
                    <a:pt x="15" y="27"/>
                    <a:pt x="15" y="27"/>
                    <a:pt x="14" y="27"/>
                  </a:cubicBezTo>
                  <a:cubicBezTo>
                    <a:pt x="18" y="28"/>
                    <a:pt x="17" y="28"/>
                    <a:pt x="19" y="28"/>
                  </a:cubicBezTo>
                  <a:cubicBezTo>
                    <a:pt x="17" y="27"/>
                    <a:pt x="12" y="25"/>
                    <a:pt x="13" y="25"/>
                  </a:cubicBezTo>
                  <a:cubicBezTo>
                    <a:pt x="18" y="27"/>
                    <a:pt x="15" y="25"/>
                    <a:pt x="20" y="27"/>
                  </a:cubicBezTo>
                  <a:cubicBezTo>
                    <a:pt x="15" y="25"/>
                    <a:pt x="18" y="26"/>
                    <a:pt x="15" y="25"/>
                  </a:cubicBezTo>
                  <a:cubicBezTo>
                    <a:pt x="14" y="24"/>
                    <a:pt x="15" y="24"/>
                    <a:pt x="18" y="26"/>
                  </a:cubicBezTo>
                  <a:cubicBezTo>
                    <a:pt x="18" y="26"/>
                    <a:pt x="18" y="26"/>
                    <a:pt x="18" y="26"/>
                  </a:cubicBezTo>
                  <a:cubicBezTo>
                    <a:pt x="19" y="26"/>
                    <a:pt x="19" y="26"/>
                    <a:pt x="19" y="26"/>
                  </a:cubicBezTo>
                  <a:cubicBezTo>
                    <a:pt x="20" y="27"/>
                    <a:pt x="20" y="27"/>
                    <a:pt x="20" y="27"/>
                  </a:cubicBezTo>
                  <a:cubicBezTo>
                    <a:pt x="20" y="27"/>
                    <a:pt x="16" y="25"/>
                    <a:pt x="19" y="26"/>
                  </a:cubicBezTo>
                  <a:cubicBezTo>
                    <a:pt x="20" y="27"/>
                    <a:pt x="20" y="27"/>
                    <a:pt x="21" y="27"/>
                  </a:cubicBezTo>
                  <a:cubicBezTo>
                    <a:pt x="22" y="27"/>
                    <a:pt x="13" y="22"/>
                    <a:pt x="18" y="25"/>
                  </a:cubicBezTo>
                  <a:cubicBezTo>
                    <a:pt x="16" y="23"/>
                    <a:pt x="16" y="23"/>
                    <a:pt x="11" y="20"/>
                  </a:cubicBezTo>
                  <a:cubicBezTo>
                    <a:pt x="13" y="21"/>
                    <a:pt x="17" y="23"/>
                    <a:pt x="16" y="23"/>
                  </a:cubicBezTo>
                  <a:cubicBezTo>
                    <a:pt x="12" y="20"/>
                    <a:pt x="18" y="23"/>
                    <a:pt x="15" y="21"/>
                  </a:cubicBezTo>
                  <a:cubicBezTo>
                    <a:pt x="19" y="24"/>
                    <a:pt x="16" y="22"/>
                    <a:pt x="20" y="25"/>
                  </a:cubicBezTo>
                  <a:cubicBezTo>
                    <a:pt x="22" y="26"/>
                    <a:pt x="17" y="22"/>
                    <a:pt x="18" y="22"/>
                  </a:cubicBezTo>
                  <a:cubicBezTo>
                    <a:pt x="21" y="24"/>
                    <a:pt x="21" y="24"/>
                    <a:pt x="21" y="24"/>
                  </a:cubicBezTo>
                  <a:cubicBezTo>
                    <a:pt x="20" y="23"/>
                    <a:pt x="16" y="21"/>
                    <a:pt x="20" y="23"/>
                  </a:cubicBezTo>
                  <a:cubicBezTo>
                    <a:pt x="17" y="21"/>
                    <a:pt x="17" y="21"/>
                    <a:pt x="17" y="21"/>
                  </a:cubicBezTo>
                  <a:cubicBezTo>
                    <a:pt x="19" y="22"/>
                    <a:pt x="18" y="21"/>
                    <a:pt x="21" y="23"/>
                  </a:cubicBezTo>
                  <a:cubicBezTo>
                    <a:pt x="16" y="19"/>
                    <a:pt x="16" y="19"/>
                    <a:pt x="16" y="19"/>
                  </a:cubicBezTo>
                  <a:cubicBezTo>
                    <a:pt x="22" y="23"/>
                    <a:pt x="17" y="19"/>
                    <a:pt x="12" y="15"/>
                  </a:cubicBezTo>
                  <a:cubicBezTo>
                    <a:pt x="13" y="15"/>
                    <a:pt x="14" y="15"/>
                    <a:pt x="15" y="16"/>
                  </a:cubicBezTo>
                  <a:cubicBezTo>
                    <a:pt x="17" y="18"/>
                    <a:pt x="17" y="18"/>
                    <a:pt x="17" y="18"/>
                  </a:cubicBezTo>
                  <a:cubicBezTo>
                    <a:pt x="17" y="18"/>
                    <a:pt x="20" y="20"/>
                    <a:pt x="16" y="16"/>
                  </a:cubicBezTo>
                  <a:cubicBezTo>
                    <a:pt x="15" y="15"/>
                    <a:pt x="19" y="19"/>
                    <a:pt x="20" y="19"/>
                  </a:cubicBezTo>
                  <a:cubicBezTo>
                    <a:pt x="14" y="14"/>
                    <a:pt x="25" y="22"/>
                    <a:pt x="16" y="14"/>
                  </a:cubicBezTo>
                  <a:cubicBezTo>
                    <a:pt x="16" y="14"/>
                    <a:pt x="14" y="13"/>
                    <a:pt x="14" y="13"/>
                  </a:cubicBezTo>
                  <a:cubicBezTo>
                    <a:pt x="13" y="12"/>
                    <a:pt x="11" y="11"/>
                    <a:pt x="11" y="11"/>
                  </a:cubicBezTo>
                  <a:cubicBezTo>
                    <a:pt x="11" y="10"/>
                    <a:pt x="14" y="13"/>
                    <a:pt x="13" y="11"/>
                  </a:cubicBezTo>
                  <a:cubicBezTo>
                    <a:pt x="19" y="16"/>
                    <a:pt x="19" y="16"/>
                    <a:pt x="19" y="16"/>
                  </a:cubicBezTo>
                  <a:cubicBezTo>
                    <a:pt x="25" y="21"/>
                    <a:pt x="12" y="8"/>
                    <a:pt x="20" y="1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5" name="Freeform 410"/>
            <p:cNvSpPr/>
            <p:nvPr/>
          </p:nvSpPr>
          <p:spPr bwMode="auto">
            <a:xfrm>
              <a:off x="4622" y="2780"/>
              <a:ext cx="2" cy="1"/>
            </a:xfrm>
            <a:custGeom>
              <a:avLst/>
              <a:gdLst>
                <a:gd name="T0" fmla="*/ 0 w 3"/>
                <a:gd name="T1" fmla="*/ 0 h 2"/>
                <a:gd name="T2" fmla="*/ 3 w 3"/>
                <a:gd name="T3" fmla="*/ 2 h 2"/>
                <a:gd name="T4" fmla="*/ 1 w 3"/>
                <a:gd name="T5" fmla="*/ 0 h 2"/>
                <a:gd name="T6" fmla="*/ 0 w 3"/>
                <a:gd name="T7" fmla="*/ 0 h 2"/>
              </a:gdLst>
              <a:ahLst/>
              <a:cxnLst>
                <a:cxn ang="0">
                  <a:pos x="T0" y="T1"/>
                </a:cxn>
                <a:cxn ang="0">
                  <a:pos x="T2" y="T3"/>
                </a:cxn>
                <a:cxn ang="0">
                  <a:pos x="T4" y="T5"/>
                </a:cxn>
                <a:cxn ang="0">
                  <a:pos x="T6" y="T7"/>
                </a:cxn>
              </a:cxnLst>
              <a:rect l="0" t="0" r="r" b="b"/>
              <a:pathLst>
                <a:path w="3" h="2">
                  <a:moveTo>
                    <a:pt x="0" y="0"/>
                  </a:moveTo>
                  <a:cubicBezTo>
                    <a:pt x="3" y="2"/>
                    <a:pt x="3" y="2"/>
                    <a:pt x="3" y="2"/>
                  </a:cubicBez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6" name="Rectangle 411"/>
            <p:cNvSpPr>
              <a:spLocks noChangeArrowheads="1"/>
            </p:cNvSpPr>
            <p:nvPr/>
          </p:nvSpPr>
          <p:spPr bwMode="auto">
            <a:xfrm>
              <a:off x="4622" y="277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67" name="Freeform 412"/>
            <p:cNvSpPr/>
            <p:nvPr/>
          </p:nvSpPr>
          <p:spPr bwMode="auto">
            <a:xfrm>
              <a:off x="4623" y="2775"/>
              <a:ext cx="2" cy="1"/>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1" y="1"/>
                    <a:pt x="2" y="1"/>
                    <a:pt x="1" y="1"/>
                  </a:cubicBezTo>
                  <a:cubicBezTo>
                    <a:pt x="1"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 name="Freeform 413"/>
            <p:cNvSpPr/>
            <p:nvPr/>
          </p:nvSpPr>
          <p:spPr bwMode="auto">
            <a:xfrm>
              <a:off x="4622" y="2773"/>
              <a:ext cx="1" cy="1"/>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1"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 name="Freeform 414"/>
            <p:cNvSpPr/>
            <p:nvPr/>
          </p:nvSpPr>
          <p:spPr bwMode="auto">
            <a:xfrm>
              <a:off x="4614" y="2758"/>
              <a:ext cx="13" cy="18"/>
            </a:xfrm>
            <a:custGeom>
              <a:avLst/>
              <a:gdLst>
                <a:gd name="T0" fmla="*/ 14 w 16"/>
                <a:gd name="T1" fmla="*/ 9 h 23"/>
                <a:gd name="T2" fmla="*/ 13 w 16"/>
                <a:gd name="T3" fmla="*/ 5 h 23"/>
                <a:gd name="T4" fmla="*/ 15 w 16"/>
                <a:gd name="T5" fmla="*/ 8 h 23"/>
                <a:gd name="T6" fmla="*/ 12 w 16"/>
                <a:gd name="T7" fmla="*/ 0 h 23"/>
                <a:gd name="T8" fmla="*/ 9 w 16"/>
                <a:gd name="T9" fmla="*/ 8 h 23"/>
                <a:gd name="T10" fmla="*/ 7 w 16"/>
                <a:gd name="T11" fmla="*/ 5 h 23"/>
                <a:gd name="T12" fmla="*/ 9 w 16"/>
                <a:gd name="T13" fmla="*/ 11 h 23"/>
                <a:gd name="T14" fmla="*/ 5 w 16"/>
                <a:gd name="T15" fmla="*/ 6 h 23"/>
                <a:gd name="T16" fmla="*/ 5 w 16"/>
                <a:gd name="T17" fmla="*/ 9 h 23"/>
                <a:gd name="T18" fmla="*/ 7 w 16"/>
                <a:gd name="T19" fmla="*/ 11 h 23"/>
                <a:gd name="T20" fmla="*/ 6 w 16"/>
                <a:gd name="T21" fmla="*/ 10 h 23"/>
                <a:gd name="T22" fmla="*/ 7 w 16"/>
                <a:gd name="T23" fmla="*/ 11 h 23"/>
                <a:gd name="T24" fmla="*/ 6 w 16"/>
                <a:gd name="T25" fmla="*/ 12 h 23"/>
                <a:gd name="T26" fmla="*/ 6 w 16"/>
                <a:gd name="T27" fmla="*/ 11 h 23"/>
                <a:gd name="T28" fmla="*/ 6 w 16"/>
                <a:gd name="T29" fmla="*/ 13 h 23"/>
                <a:gd name="T30" fmla="*/ 4 w 16"/>
                <a:gd name="T31" fmla="*/ 10 h 23"/>
                <a:gd name="T32" fmla="*/ 7 w 16"/>
                <a:gd name="T33" fmla="*/ 15 h 23"/>
                <a:gd name="T34" fmla="*/ 9 w 16"/>
                <a:gd name="T35" fmla="*/ 18 h 23"/>
                <a:gd name="T36" fmla="*/ 8 w 16"/>
                <a:gd name="T37" fmla="*/ 15 h 23"/>
                <a:gd name="T38" fmla="*/ 8 w 16"/>
                <a:gd name="T39" fmla="*/ 15 h 23"/>
                <a:gd name="T40" fmla="*/ 7 w 16"/>
                <a:gd name="T41" fmla="*/ 13 h 23"/>
                <a:gd name="T42" fmla="*/ 11 w 16"/>
                <a:gd name="T43" fmla="*/ 18 h 23"/>
                <a:gd name="T44" fmla="*/ 14 w 16"/>
                <a:gd name="T45" fmla="*/ 20 h 23"/>
                <a:gd name="T46" fmla="*/ 14 w 16"/>
                <a:gd name="T47" fmla="*/ 20 h 23"/>
                <a:gd name="T48" fmla="*/ 13 w 16"/>
                <a:gd name="T49" fmla="*/ 18 h 23"/>
                <a:gd name="T50" fmla="*/ 11 w 16"/>
                <a:gd name="T51" fmla="*/ 16 h 23"/>
                <a:gd name="T52" fmla="*/ 7 w 16"/>
                <a:gd name="T53" fmla="*/ 11 h 23"/>
                <a:gd name="T54" fmla="*/ 8 w 16"/>
                <a:gd name="T55" fmla="*/ 11 h 23"/>
                <a:gd name="T56" fmla="*/ 11 w 16"/>
                <a:gd name="T57" fmla="*/ 15 h 23"/>
                <a:gd name="T58" fmla="*/ 10 w 16"/>
                <a:gd name="T59" fmla="*/ 13 h 23"/>
                <a:gd name="T60" fmla="*/ 14 w 16"/>
                <a:gd name="T61" fmla="*/ 18 h 23"/>
                <a:gd name="T62" fmla="*/ 10 w 16"/>
                <a:gd name="T63" fmla="*/ 13 h 23"/>
                <a:gd name="T64" fmla="*/ 12 w 16"/>
                <a:gd name="T65" fmla="*/ 11 h 23"/>
                <a:gd name="T66" fmla="*/ 13 w 16"/>
                <a:gd name="T67" fmla="*/ 14 h 23"/>
                <a:gd name="T68" fmla="*/ 11 w 16"/>
                <a:gd name="T69" fmla="*/ 10 h 23"/>
                <a:gd name="T70" fmla="*/ 14 w 16"/>
                <a:gd name="T71" fmla="*/ 11 h 23"/>
                <a:gd name="T72" fmla="*/ 12 w 16"/>
                <a:gd name="T73" fmla="*/ 9 h 23"/>
                <a:gd name="T74" fmla="*/ 14 w 16"/>
                <a:gd name="T75" fmla="*/ 9 h 23"/>
                <a:gd name="T76" fmla="*/ 14 w 16"/>
                <a:gd name="T77" fmla="*/ 9 h 23"/>
                <a:gd name="T78" fmla="*/ 11 w 16"/>
                <a:gd name="T79" fmla="*/ 3 h 23"/>
                <a:gd name="T80" fmla="*/ 14 w 16"/>
                <a:gd name="T8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23">
                  <a:moveTo>
                    <a:pt x="14" y="9"/>
                  </a:moveTo>
                  <a:cubicBezTo>
                    <a:pt x="13" y="5"/>
                    <a:pt x="13" y="5"/>
                    <a:pt x="13" y="5"/>
                  </a:cubicBezTo>
                  <a:cubicBezTo>
                    <a:pt x="14" y="7"/>
                    <a:pt x="13" y="4"/>
                    <a:pt x="15" y="8"/>
                  </a:cubicBezTo>
                  <a:cubicBezTo>
                    <a:pt x="12" y="3"/>
                    <a:pt x="16" y="7"/>
                    <a:pt x="12" y="0"/>
                  </a:cubicBezTo>
                  <a:cubicBezTo>
                    <a:pt x="11" y="3"/>
                    <a:pt x="6" y="1"/>
                    <a:pt x="9" y="8"/>
                  </a:cubicBezTo>
                  <a:cubicBezTo>
                    <a:pt x="7" y="5"/>
                    <a:pt x="7" y="5"/>
                    <a:pt x="7" y="5"/>
                  </a:cubicBezTo>
                  <a:cubicBezTo>
                    <a:pt x="10" y="11"/>
                    <a:pt x="2" y="0"/>
                    <a:pt x="9" y="11"/>
                  </a:cubicBezTo>
                  <a:cubicBezTo>
                    <a:pt x="5" y="6"/>
                    <a:pt x="5" y="6"/>
                    <a:pt x="5" y="6"/>
                  </a:cubicBezTo>
                  <a:cubicBezTo>
                    <a:pt x="3" y="5"/>
                    <a:pt x="10" y="14"/>
                    <a:pt x="5" y="9"/>
                  </a:cubicBezTo>
                  <a:cubicBezTo>
                    <a:pt x="7" y="11"/>
                    <a:pt x="7" y="11"/>
                    <a:pt x="7" y="11"/>
                  </a:cubicBezTo>
                  <a:cubicBezTo>
                    <a:pt x="6" y="10"/>
                    <a:pt x="6" y="10"/>
                    <a:pt x="6" y="10"/>
                  </a:cubicBezTo>
                  <a:cubicBezTo>
                    <a:pt x="7" y="11"/>
                    <a:pt x="7" y="11"/>
                    <a:pt x="7" y="11"/>
                  </a:cubicBezTo>
                  <a:cubicBezTo>
                    <a:pt x="8" y="13"/>
                    <a:pt x="8" y="13"/>
                    <a:pt x="6" y="12"/>
                  </a:cubicBezTo>
                  <a:cubicBezTo>
                    <a:pt x="5" y="10"/>
                    <a:pt x="6" y="11"/>
                    <a:pt x="6" y="11"/>
                  </a:cubicBezTo>
                  <a:cubicBezTo>
                    <a:pt x="4" y="9"/>
                    <a:pt x="7" y="13"/>
                    <a:pt x="6" y="13"/>
                  </a:cubicBezTo>
                  <a:cubicBezTo>
                    <a:pt x="5" y="11"/>
                    <a:pt x="5" y="10"/>
                    <a:pt x="4" y="10"/>
                  </a:cubicBezTo>
                  <a:cubicBezTo>
                    <a:pt x="5" y="12"/>
                    <a:pt x="0" y="8"/>
                    <a:pt x="7" y="15"/>
                  </a:cubicBezTo>
                  <a:cubicBezTo>
                    <a:pt x="8" y="16"/>
                    <a:pt x="9" y="17"/>
                    <a:pt x="9" y="18"/>
                  </a:cubicBezTo>
                  <a:cubicBezTo>
                    <a:pt x="12" y="20"/>
                    <a:pt x="9" y="17"/>
                    <a:pt x="8" y="15"/>
                  </a:cubicBezTo>
                  <a:cubicBezTo>
                    <a:pt x="8" y="15"/>
                    <a:pt x="8" y="15"/>
                    <a:pt x="8" y="15"/>
                  </a:cubicBezTo>
                  <a:cubicBezTo>
                    <a:pt x="2" y="8"/>
                    <a:pt x="9" y="16"/>
                    <a:pt x="7" y="13"/>
                  </a:cubicBezTo>
                  <a:cubicBezTo>
                    <a:pt x="10" y="16"/>
                    <a:pt x="9" y="16"/>
                    <a:pt x="11" y="18"/>
                  </a:cubicBezTo>
                  <a:cubicBezTo>
                    <a:pt x="16" y="23"/>
                    <a:pt x="8" y="13"/>
                    <a:pt x="14" y="20"/>
                  </a:cubicBezTo>
                  <a:cubicBezTo>
                    <a:pt x="14" y="20"/>
                    <a:pt x="14" y="20"/>
                    <a:pt x="14" y="20"/>
                  </a:cubicBezTo>
                  <a:cubicBezTo>
                    <a:pt x="15" y="20"/>
                    <a:pt x="14" y="19"/>
                    <a:pt x="13" y="18"/>
                  </a:cubicBezTo>
                  <a:cubicBezTo>
                    <a:pt x="11" y="16"/>
                    <a:pt x="11" y="16"/>
                    <a:pt x="11" y="16"/>
                  </a:cubicBezTo>
                  <a:cubicBezTo>
                    <a:pt x="11" y="16"/>
                    <a:pt x="8" y="12"/>
                    <a:pt x="7" y="11"/>
                  </a:cubicBezTo>
                  <a:cubicBezTo>
                    <a:pt x="10" y="14"/>
                    <a:pt x="6" y="9"/>
                    <a:pt x="8" y="11"/>
                  </a:cubicBezTo>
                  <a:cubicBezTo>
                    <a:pt x="10" y="14"/>
                    <a:pt x="10" y="14"/>
                    <a:pt x="11" y="15"/>
                  </a:cubicBezTo>
                  <a:cubicBezTo>
                    <a:pt x="10" y="13"/>
                    <a:pt x="10" y="13"/>
                    <a:pt x="10" y="13"/>
                  </a:cubicBezTo>
                  <a:cubicBezTo>
                    <a:pt x="10" y="13"/>
                    <a:pt x="12" y="16"/>
                    <a:pt x="14" y="18"/>
                  </a:cubicBezTo>
                  <a:cubicBezTo>
                    <a:pt x="12" y="15"/>
                    <a:pt x="12" y="16"/>
                    <a:pt x="10" y="13"/>
                  </a:cubicBezTo>
                  <a:cubicBezTo>
                    <a:pt x="13" y="16"/>
                    <a:pt x="13" y="14"/>
                    <a:pt x="12" y="11"/>
                  </a:cubicBezTo>
                  <a:cubicBezTo>
                    <a:pt x="12" y="12"/>
                    <a:pt x="14" y="14"/>
                    <a:pt x="13" y="14"/>
                  </a:cubicBezTo>
                  <a:cubicBezTo>
                    <a:pt x="14" y="15"/>
                    <a:pt x="13" y="13"/>
                    <a:pt x="11" y="10"/>
                  </a:cubicBezTo>
                  <a:cubicBezTo>
                    <a:pt x="10" y="8"/>
                    <a:pt x="12" y="9"/>
                    <a:pt x="14" y="11"/>
                  </a:cubicBezTo>
                  <a:cubicBezTo>
                    <a:pt x="12" y="9"/>
                    <a:pt x="12" y="9"/>
                    <a:pt x="12" y="9"/>
                  </a:cubicBezTo>
                  <a:cubicBezTo>
                    <a:pt x="10" y="5"/>
                    <a:pt x="15" y="12"/>
                    <a:pt x="14" y="9"/>
                  </a:cubicBezTo>
                  <a:cubicBezTo>
                    <a:pt x="14" y="9"/>
                    <a:pt x="14" y="9"/>
                    <a:pt x="14" y="9"/>
                  </a:cubicBezTo>
                  <a:cubicBezTo>
                    <a:pt x="14" y="8"/>
                    <a:pt x="10" y="2"/>
                    <a:pt x="11" y="3"/>
                  </a:cubicBezTo>
                  <a:cubicBezTo>
                    <a:pt x="13" y="6"/>
                    <a:pt x="13" y="6"/>
                    <a:pt x="14"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 name="Freeform 415"/>
            <p:cNvSpPr/>
            <p:nvPr/>
          </p:nvSpPr>
          <p:spPr bwMode="auto">
            <a:xfrm>
              <a:off x="4623" y="2757"/>
              <a:ext cx="3" cy="6"/>
            </a:xfrm>
            <a:custGeom>
              <a:avLst/>
              <a:gdLst>
                <a:gd name="T0" fmla="*/ 2 w 4"/>
                <a:gd name="T1" fmla="*/ 3 h 7"/>
                <a:gd name="T2" fmla="*/ 4 w 4"/>
                <a:gd name="T3" fmla="*/ 7 h 7"/>
                <a:gd name="T4" fmla="*/ 1 w 4"/>
                <a:gd name="T5" fmla="*/ 0 h 7"/>
                <a:gd name="T6" fmla="*/ 1 w 4"/>
                <a:gd name="T7" fmla="*/ 2 h 7"/>
                <a:gd name="T8" fmla="*/ 2 w 4"/>
                <a:gd name="T9" fmla="*/ 3 h 7"/>
              </a:gdLst>
              <a:ahLst/>
              <a:cxnLst>
                <a:cxn ang="0">
                  <a:pos x="T0" y="T1"/>
                </a:cxn>
                <a:cxn ang="0">
                  <a:pos x="T2" y="T3"/>
                </a:cxn>
                <a:cxn ang="0">
                  <a:pos x="T4" y="T5"/>
                </a:cxn>
                <a:cxn ang="0">
                  <a:pos x="T6" y="T7"/>
                </a:cxn>
                <a:cxn ang="0">
                  <a:pos x="T8" y="T9"/>
                </a:cxn>
              </a:cxnLst>
              <a:rect l="0" t="0" r="r" b="b"/>
              <a:pathLst>
                <a:path w="4" h="7">
                  <a:moveTo>
                    <a:pt x="2" y="3"/>
                  </a:moveTo>
                  <a:cubicBezTo>
                    <a:pt x="4" y="7"/>
                    <a:pt x="4" y="7"/>
                    <a:pt x="4" y="7"/>
                  </a:cubicBezTo>
                  <a:cubicBezTo>
                    <a:pt x="4" y="7"/>
                    <a:pt x="2" y="3"/>
                    <a:pt x="1" y="0"/>
                  </a:cubicBezTo>
                  <a:cubicBezTo>
                    <a:pt x="1" y="1"/>
                    <a:pt x="0" y="0"/>
                    <a:pt x="1" y="2"/>
                  </a:cubicBezTo>
                  <a:cubicBezTo>
                    <a:pt x="2" y="2"/>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 name="Freeform 416"/>
            <p:cNvSpPr/>
            <p:nvPr/>
          </p:nvSpPr>
          <p:spPr bwMode="auto">
            <a:xfrm>
              <a:off x="4623" y="2749"/>
              <a:ext cx="8" cy="16"/>
            </a:xfrm>
            <a:custGeom>
              <a:avLst/>
              <a:gdLst>
                <a:gd name="T0" fmla="*/ 6 w 10"/>
                <a:gd name="T1" fmla="*/ 10 h 20"/>
                <a:gd name="T2" fmla="*/ 5 w 10"/>
                <a:gd name="T3" fmla="*/ 7 h 20"/>
                <a:gd name="T4" fmla="*/ 2 w 10"/>
                <a:gd name="T5" fmla="*/ 7 h 20"/>
                <a:gd name="T6" fmla="*/ 4 w 10"/>
                <a:gd name="T7" fmla="*/ 13 h 20"/>
                <a:gd name="T8" fmla="*/ 2 w 10"/>
                <a:gd name="T9" fmla="*/ 10 h 20"/>
                <a:gd name="T10" fmla="*/ 4 w 10"/>
                <a:gd name="T11" fmla="*/ 14 h 20"/>
                <a:gd name="T12" fmla="*/ 3 w 10"/>
                <a:gd name="T13" fmla="*/ 12 h 20"/>
                <a:gd name="T14" fmla="*/ 4 w 10"/>
                <a:gd name="T15" fmla="*/ 15 h 20"/>
                <a:gd name="T16" fmla="*/ 4 w 10"/>
                <a:gd name="T17" fmla="*/ 14 h 20"/>
                <a:gd name="T18" fmla="*/ 5 w 10"/>
                <a:gd name="T19" fmla="*/ 16 h 20"/>
                <a:gd name="T20" fmla="*/ 4 w 10"/>
                <a:gd name="T21" fmla="*/ 10 h 20"/>
                <a:gd name="T22" fmla="*/ 6 w 10"/>
                <a:gd name="T23" fmla="*/ 16 h 20"/>
                <a:gd name="T24" fmla="*/ 8 w 10"/>
                <a:gd name="T25" fmla="*/ 17 h 20"/>
                <a:gd name="T26" fmla="*/ 7 w 10"/>
                <a:gd name="T27" fmla="*/ 15 h 20"/>
                <a:gd name="T28" fmla="*/ 5 w 10"/>
                <a:gd name="T29" fmla="*/ 11 h 20"/>
                <a:gd name="T30" fmla="*/ 8 w 10"/>
                <a:gd name="T31" fmla="*/ 17 h 20"/>
                <a:gd name="T32" fmla="*/ 9 w 10"/>
                <a:gd name="T33" fmla="*/ 13 h 20"/>
                <a:gd name="T34" fmla="*/ 7 w 10"/>
                <a:gd name="T35" fmla="*/ 6 h 20"/>
                <a:gd name="T36" fmla="*/ 9 w 10"/>
                <a:gd name="T37" fmla="*/ 11 h 20"/>
                <a:gd name="T38" fmla="*/ 9 w 10"/>
                <a:gd name="T39" fmla="*/ 12 h 20"/>
                <a:gd name="T40" fmla="*/ 7 w 10"/>
                <a:gd name="T41" fmla="*/ 3 h 20"/>
                <a:gd name="T42" fmla="*/ 6 w 10"/>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0">
                  <a:moveTo>
                    <a:pt x="6" y="10"/>
                  </a:moveTo>
                  <a:cubicBezTo>
                    <a:pt x="5" y="7"/>
                    <a:pt x="5" y="7"/>
                    <a:pt x="5" y="7"/>
                  </a:cubicBezTo>
                  <a:cubicBezTo>
                    <a:pt x="4" y="8"/>
                    <a:pt x="4" y="10"/>
                    <a:pt x="2" y="7"/>
                  </a:cubicBezTo>
                  <a:cubicBezTo>
                    <a:pt x="1" y="6"/>
                    <a:pt x="4" y="12"/>
                    <a:pt x="4" y="13"/>
                  </a:cubicBezTo>
                  <a:cubicBezTo>
                    <a:pt x="2" y="10"/>
                    <a:pt x="2" y="10"/>
                    <a:pt x="2" y="10"/>
                  </a:cubicBezTo>
                  <a:cubicBezTo>
                    <a:pt x="3" y="12"/>
                    <a:pt x="0" y="8"/>
                    <a:pt x="4" y="14"/>
                  </a:cubicBezTo>
                  <a:cubicBezTo>
                    <a:pt x="4" y="15"/>
                    <a:pt x="2" y="11"/>
                    <a:pt x="3" y="12"/>
                  </a:cubicBezTo>
                  <a:cubicBezTo>
                    <a:pt x="4" y="15"/>
                    <a:pt x="4" y="15"/>
                    <a:pt x="4" y="15"/>
                  </a:cubicBezTo>
                  <a:cubicBezTo>
                    <a:pt x="4" y="14"/>
                    <a:pt x="4" y="14"/>
                    <a:pt x="4" y="14"/>
                  </a:cubicBezTo>
                  <a:cubicBezTo>
                    <a:pt x="5" y="16"/>
                    <a:pt x="5" y="16"/>
                    <a:pt x="5" y="16"/>
                  </a:cubicBezTo>
                  <a:cubicBezTo>
                    <a:pt x="7" y="20"/>
                    <a:pt x="2" y="8"/>
                    <a:pt x="4" y="10"/>
                  </a:cubicBezTo>
                  <a:cubicBezTo>
                    <a:pt x="6" y="16"/>
                    <a:pt x="6" y="16"/>
                    <a:pt x="6" y="16"/>
                  </a:cubicBezTo>
                  <a:cubicBezTo>
                    <a:pt x="7" y="16"/>
                    <a:pt x="6" y="14"/>
                    <a:pt x="8" y="17"/>
                  </a:cubicBezTo>
                  <a:cubicBezTo>
                    <a:pt x="8" y="17"/>
                    <a:pt x="7" y="14"/>
                    <a:pt x="7" y="15"/>
                  </a:cubicBezTo>
                  <a:cubicBezTo>
                    <a:pt x="7" y="15"/>
                    <a:pt x="6" y="13"/>
                    <a:pt x="5" y="11"/>
                  </a:cubicBezTo>
                  <a:cubicBezTo>
                    <a:pt x="4" y="7"/>
                    <a:pt x="7" y="15"/>
                    <a:pt x="8" y="17"/>
                  </a:cubicBezTo>
                  <a:cubicBezTo>
                    <a:pt x="7" y="13"/>
                    <a:pt x="7" y="9"/>
                    <a:pt x="9" y="13"/>
                  </a:cubicBezTo>
                  <a:cubicBezTo>
                    <a:pt x="7" y="10"/>
                    <a:pt x="7" y="6"/>
                    <a:pt x="7" y="6"/>
                  </a:cubicBezTo>
                  <a:cubicBezTo>
                    <a:pt x="9" y="11"/>
                    <a:pt x="9" y="11"/>
                    <a:pt x="9" y="11"/>
                  </a:cubicBezTo>
                  <a:cubicBezTo>
                    <a:pt x="9" y="12"/>
                    <a:pt x="10" y="13"/>
                    <a:pt x="9" y="12"/>
                  </a:cubicBezTo>
                  <a:cubicBezTo>
                    <a:pt x="8" y="9"/>
                    <a:pt x="7" y="5"/>
                    <a:pt x="7" y="3"/>
                  </a:cubicBezTo>
                  <a:cubicBezTo>
                    <a:pt x="5" y="0"/>
                    <a:pt x="7" y="11"/>
                    <a:pt x="6" y="1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 name="Freeform 417"/>
            <p:cNvSpPr/>
            <p:nvPr/>
          </p:nvSpPr>
          <p:spPr bwMode="auto">
            <a:xfrm>
              <a:off x="4627" y="2754"/>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 name="Freeform 418"/>
            <p:cNvSpPr/>
            <p:nvPr/>
          </p:nvSpPr>
          <p:spPr bwMode="auto">
            <a:xfrm>
              <a:off x="5094" y="3131"/>
              <a:ext cx="2" cy="2"/>
            </a:xfrm>
            <a:custGeom>
              <a:avLst/>
              <a:gdLst>
                <a:gd name="T0" fmla="*/ 1 w 2"/>
                <a:gd name="T1" fmla="*/ 1 h 2"/>
                <a:gd name="T2" fmla="*/ 2 w 2"/>
                <a:gd name="T3" fmla="*/ 2 h 2"/>
                <a:gd name="T4" fmla="*/ 0 w 2"/>
                <a:gd name="T5" fmla="*/ 0 h 2"/>
                <a:gd name="T6" fmla="*/ 1 w 2"/>
                <a:gd name="T7" fmla="*/ 1 h 2"/>
              </a:gdLst>
              <a:ahLst/>
              <a:cxnLst>
                <a:cxn ang="0">
                  <a:pos x="T0" y="T1"/>
                </a:cxn>
                <a:cxn ang="0">
                  <a:pos x="T2" y="T3"/>
                </a:cxn>
                <a:cxn ang="0">
                  <a:pos x="T4" y="T5"/>
                </a:cxn>
                <a:cxn ang="0">
                  <a:pos x="T6" y="T7"/>
                </a:cxn>
              </a:cxnLst>
              <a:rect l="0" t="0" r="r" b="b"/>
              <a:pathLst>
                <a:path w="2" h="2">
                  <a:moveTo>
                    <a:pt x="1" y="1"/>
                  </a:moveTo>
                  <a:lnTo>
                    <a:pt x="2" y="2"/>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 name="Freeform 419"/>
            <p:cNvSpPr/>
            <p:nvPr/>
          </p:nvSpPr>
          <p:spPr bwMode="auto">
            <a:xfrm>
              <a:off x="5094" y="3130"/>
              <a:ext cx="8" cy="11"/>
            </a:xfrm>
            <a:custGeom>
              <a:avLst/>
              <a:gdLst>
                <a:gd name="T0" fmla="*/ 9 w 9"/>
                <a:gd name="T1" fmla="*/ 14 h 14"/>
                <a:gd name="T2" fmla="*/ 8 w 9"/>
                <a:gd name="T3" fmla="*/ 12 h 14"/>
                <a:gd name="T4" fmla="*/ 0 w 9"/>
                <a:gd name="T5" fmla="*/ 0 h 14"/>
                <a:gd name="T6" fmla="*/ 4 w 9"/>
                <a:gd name="T7" fmla="*/ 8 h 14"/>
                <a:gd name="T8" fmla="*/ 3 w 9"/>
                <a:gd name="T9" fmla="*/ 5 h 14"/>
                <a:gd name="T10" fmla="*/ 6 w 9"/>
                <a:gd name="T11" fmla="*/ 11 h 14"/>
                <a:gd name="T12" fmla="*/ 6 w 9"/>
                <a:gd name="T13" fmla="*/ 10 h 14"/>
                <a:gd name="T14" fmla="*/ 9 w 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4">
                  <a:moveTo>
                    <a:pt x="9" y="14"/>
                  </a:moveTo>
                  <a:cubicBezTo>
                    <a:pt x="8" y="12"/>
                    <a:pt x="8" y="12"/>
                    <a:pt x="8" y="12"/>
                  </a:cubicBezTo>
                  <a:cubicBezTo>
                    <a:pt x="3" y="3"/>
                    <a:pt x="4" y="6"/>
                    <a:pt x="0" y="0"/>
                  </a:cubicBezTo>
                  <a:cubicBezTo>
                    <a:pt x="1" y="1"/>
                    <a:pt x="2" y="5"/>
                    <a:pt x="4" y="8"/>
                  </a:cubicBezTo>
                  <a:cubicBezTo>
                    <a:pt x="4" y="8"/>
                    <a:pt x="2" y="4"/>
                    <a:pt x="3" y="5"/>
                  </a:cubicBezTo>
                  <a:cubicBezTo>
                    <a:pt x="5" y="8"/>
                    <a:pt x="4" y="7"/>
                    <a:pt x="6" y="11"/>
                  </a:cubicBezTo>
                  <a:cubicBezTo>
                    <a:pt x="8" y="13"/>
                    <a:pt x="5" y="9"/>
                    <a:pt x="6" y="10"/>
                  </a:cubicBezTo>
                  <a:lnTo>
                    <a:pt x="9" y="14"/>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 name="Freeform 420"/>
            <p:cNvSpPr/>
            <p:nvPr/>
          </p:nvSpPr>
          <p:spPr bwMode="auto">
            <a:xfrm>
              <a:off x="5098" y="3134"/>
              <a:ext cx="1" cy="3"/>
            </a:xfrm>
            <a:custGeom>
              <a:avLst/>
              <a:gdLst>
                <a:gd name="T0" fmla="*/ 0 w 2"/>
                <a:gd name="T1" fmla="*/ 0 h 4"/>
                <a:gd name="T2" fmla="*/ 2 w 2"/>
                <a:gd name="T3" fmla="*/ 4 h 4"/>
                <a:gd name="T4" fmla="*/ 0 w 2"/>
                <a:gd name="T5" fmla="*/ 0 h 4"/>
              </a:gdLst>
              <a:ahLst/>
              <a:cxnLst>
                <a:cxn ang="0">
                  <a:pos x="T0" y="T1"/>
                </a:cxn>
                <a:cxn ang="0">
                  <a:pos x="T2" y="T3"/>
                </a:cxn>
                <a:cxn ang="0">
                  <a:pos x="T4" y="T5"/>
                </a:cxn>
              </a:cxnLst>
              <a:rect l="0" t="0" r="r" b="b"/>
              <a:pathLst>
                <a:path w="2" h="4">
                  <a:moveTo>
                    <a:pt x="0" y="0"/>
                  </a:moveTo>
                  <a:cubicBezTo>
                    <a:pt x="2" y="4"/>
                    <a:pt x="2" y="4"/>
                    <a:pt x="2" y="4"/>
                  </a:cubicBezTo>
                  <a:cubicBezTo>
                    <a:pt x="1" y="2"/>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 name="Freeform 421"/>
            <p:cNvSpPr/>
            <p:nvPr/>
          </p:nvSpPr>
          <p:spPr bwMode="auto">
            <a:xfrm>
              <a:off x="5096" y="3131"/>
              <a:ext cx="3" cy="5"/>
            </a:xfrm>
            <a:custGeom>
              <a:avLst/>
              <a:gdLst>
                <a:gd name="T0" fmla="*/ 1 w 4"/>
                <a:gd name="T1" fmla="*/ 3 h 6"/>
                <a:gd name="T2" fmla="*/ 4 w 4"/>
                <a:gd name="T3" fmla="*/ 6 h 6"/>
                <a:gd name="T4" fmla="*/ 0 w 4"/>
                <a:gd name="T5" fmla="*/ 0 h 6"/>
                <a:gd name="T6" fmla="*/ 1 w 4"/>
                <a:gd name="T7" fmla="*/ 3 h 6"/>
              </a:gdLst>
              <a:ahLst/>
              <a:cxnLst>
                <a:cxn ang="0">
                  <a:pos x="T0" y="T1"/>
                </a:cxn>
                <a:cxn ang="0">
                  <a:pos x="T2" y="T3"/>
                </a:cxn>
                <a:cxn ang="0">
                  <a:pos x="T4" y="T5"/>
                </a:cxn>
                <a:cxn ang="0">
                  <a:pos x="T6" y="T7"/>
                </a:cxn>
              </a:cxnLst>
              <a:rect l="0" t="0" r="r" b="b"/>
              <a:pathLst>
                <a:path w="4" h="6">
                  <a:moveTo>
                    <a:pt x="1" y="3"/>
                  </a:moveTo>
                  <a:cubicBezTo>
                    <a:pt x="2" y="3"/>
                    <a:pt x="3" y="6"/>
                    <a:pt x="4" y="6"/>
                  </a:cubicBezTo>
                  <a:cubicBezTo>
                    <a:pt x="0" y="0"/>
                    <a:pt x="0" y="0"/>
                    <a:pt x="0" y="0"/>
                  </a:cubicBezTo>
                  <a:lnTo>
                    <a:pt x="1" y="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 name="Freeform 422"/>
            <p:cNvSpPr/>
            <p:nvPr/>
          </p:nvSpPr>
          <p:spPr bwMode="auto">
            <a:xfrm>
              <a:off x="5097" y="313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 name="Freeform 423"/>
            <p:cNvSpPr/>
            <p:nvPr/>
          </p:nvSpPr>
          <p:spPr bwMode="auto">
            <a:xfrm>
              <a:off x="5097" y="3131"/>
              <a:ext cx="5" cy="8"/>
            </a:xfrm>
            <a:custGeom>
              <a:avLst/>
              <a:gdLst>
                <a:gd name="T0" fmla="*/ 1 w 6"/>
                <a:gd name="T1" fmla="*/ 1 h 10"/>
                <a:gd name="T2" fmla="*/ 1 w 6"/>
                <a:gd name="T3" fmla="*/ 2 h 10"/>
                <a:gd name="T4" fmla="*/ 1 w 6"/>
                <a:gd name="T5" fmla="*/ 2 h 10"/>
                <a:gd name="T6" fmla="*/ 4 w 6"/>
                <a:gd name="T7" fmla="*/ 7 h 10"/>
                <a:gd name="T8" fmla="*/ 3 w 6"/>
                <a:gd name="T9" fmla="*/ 7 h 10"/>
                <a:gd name="T10" fmla="*/ 6 w 6"/>
                <a:gd name="T11" fmla="*/ 10 h 10"/>
                <a:gd name="T12" fmla="*/ 1 w 6"/>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1" y="1"/>
                  </a:moveTo>
                  <a:cubicBezTo>
                    <a:pt x="0" y="0"/>
                    <a:pt x="1" y="1"/>
                    <a:pt x="1" y="2"/>
                  </a:cubicBezTo>
                  <a:cubicBezTo>
                    <a:pt x="1" y="2"/>
                    <a:pt x="1" y="2"/>
                    <a:pt x="1" y="2"/>
                  </a:cubicBezTo>
                  <a:cubicBezTo>
                    <a:pt x="2" y="4"/>
                    <a:pt x="5" y="8"/>
                    <a:pt x="4" y="7"/>
                  </a:cubicBezTo>
                  <a:cubicBezTo>
                    <a:pt x="4" y="8"/>
                    <a:pt x="2" y="4"/>
                    <a:pt x="3" y="7"/>
                  </a:cubicBezTo>
                  <a:cubicBezTo>
                    <a:pt x="6" y="10"/>
                    <a:pt x="6" y="10"/>
                    <a:pt x="6" y="10"/>
                  </a:cubicBezTo>
                  <a:cubicBezTo>
                    <a:pt x="6" y="9"/>
                    <a:pt x="2"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 name="Freeform 424"/>
            <p:cNvSpPr/>
            <p:nvPr/>
          </p:nvSpPr>
          <p:spPr bwMode="auto">
            <a:xfrm>
              <a:off x="5098" y="3132"/>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 name="Freeform 425"/>
            <p:cNvSpPr/>
            <p:nvPr/>
          </p:nvSpPr>
          <p:spPr bwMode="auto">
            <a:xfrm>
              <a:off x="5098" y="3132"/>
              <a:ext cx="1" cy="3"/>
            </a:xfrm>
            <a:custGeom>
              <a:avLst/>
              <a:gdLst>
                <a:gd name="T0" fmla="*/ 0 w 1"/>
                <a:gd name="T1" fmla="*/ 0 h 3"/>
                <a:gd name="T2" fmla="*/ 0 w 1"/>
                <a:gd name="T3" fmla="*/ 1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lnTo>
                    <a:pt x="0" y="1"/>
                  </a:lnTo>
                  <a:lnTo>
                    <a:pt x="1" y="3"/>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 name="Freeform 426"/>
            <p:cNvSpPr/>
            <p:nvPr/>
          </p:nvSpPr>
          <p:spPr bwMode="auto">
            <a:xfrm>
              <a:off x="5098" y="3131"/>
              <a:ext cx="5" cy="9"/>
            </a:xfrm>
            <a:custGeom>
              <a:avLst/>
              <a:gdLst>
                <a:gd name="T0" fmla="*/ 1 w 7"/>
                <a:gd name="T1" fmla="*/ 1 h 11"/>
                <a:gd name="T2" fmla="*/ 2 w 7"/>
                <a:gd name="T3" fmla="*/ 5 h 11"/>
                <a:gd name="T4" fmla="*/ 7 w 7"/>
                <a:gd name="T5" fmla="*/ 11 h 11"/>
                <a:gd name="T6" fmla="*/ 6 w 7"/>
                <a:gd name="T7" fmla="*/ 9 h 11"/>
                <a:gd name="T8" fmla="*/ 1 w 7"/>
                <a:gd name="T9" fmla="*/ 1 h 11"/>
              </a:gdLst>
              <a:ahLst/>
              <a:cxnLst>
                <a:cxn ang="0">
                  <a:pos x="T0" y="T1"/>
                </a:cxn>
                <a:cxn ang="0">
                  <a:pos x="T2" y="T3"/>
                </a:cxn>
                <a:cxn ang="0">
                  <a:pos x="T4" y="T5"/>
                </a:cxn>
                <a:cxn ang="0">
                  <a:pos x="T6" y="T7"/>
                </a:cxn>
                <a:cxn ang="0">
                  <a:pos x="T8" y="T9"/>
                </a:cxn>
              </a:cxnLst>
              <a:rect l="0" t="0" r="r" b="b"/>
              <a:pathLst>
                <a:path w="7" h="11">
                  <a:moveTo>
                    <a:pt x="1" y="1"/>
                  </a:moveTo>
                  <a:cubicBezTo>
                    <a:pt x="4" y="6"/>
                    <a:pt x="0" y="0"/>
                    <a:pt x="2" y="5"/>
                  </a:cubicBezTo>
                  <a:cubicBezTo>
                    <a:pt x="3" y="4"/>
                    <a:pt x="5" y="8"/>
                    <a:pt x="7" y="11"/>
                  </a:cubicBezTo>
                  <a:cubicBezTo>
                    <a:pt x="6" y="9"/>
                    <a:pt x="6" y="9"/>
                    <a:pt x="6" y="9"/>
                  </a:cubicBezTo>
                  <a:cubicBezTo>
                    <a:pt x="5" y="7"/>
                    <a:pt x="2"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 name="Freeform 427"/>
            <p:cNvSpPr/>
            <p:nvPr/>
          </p:nvSpPr>
          <p:spPr bwMode="auto">
            <a:xfrm>
              <a:off x="5105" y="314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 name="Freeform 428"/>
            <p:cNvSpPr/>
            <p:nvPr/>
          </p:nvSpPr>
          <p:spPr bwMode="auto">
            <a:xfrm>
              <a:off x="5100" y="3133"/>
              <a:ext cx="8" cy="12"/>
            </a:xfrm>
            <a:custGeom>
              <a:avLst/>
              <a:gdLst>
                <a:gd name="T0" fmla="*/ 2 w 10"/>
                <a:gd name="T1" fmla="*/ 1 h 14"/>
                <a:gd name="T2" fmla="*/ 5 w 10"/>
                <a:gd name="T3" fmla="*/ 7 h 14"/>
                <a:gd name="T4" fmla="*/ 3 w 10"/>
                <a:gd name="T5" fmla="*/ 3 h 14"/>
                <a:gd name="T6" fmla="*/ 4 w 10"/>
                <a:gd name="T7" fmla="*/ 5 h 14"/>
                <a:gd name="T8" fmla="*/ 1 w 10"/>
                <a:gd name="T9" fmla="*/ 0 h 14"/>
                <a:gd name="T10" fmla="*/ 3 w 10"/>
                <a:gd name="T11" fmla="*/ 5 h 14"/>
                <a:gd name="T12" fmla="*/ 1 w 10"/>
                <a:gd name="T13" fmla="*/ 2 h 14"/>
                <a:gd name="T14" fmla="*/ 4 w 10"/>
                <a:gd name="T15" fmla="*/ 7 h 14"/>
                <a:gd name="T16" fmla="*/ 4 w 10"/>
                <a:gd name="T17" fmla="*/ 7 h 14"/>
                <a:gd name="T18" fmla="*/ 6 w 10"/>
                <a:gd name="T19" fmla="*/ 10 h 14"/>
                <a:gd name="T20" fmla="*/ 10 w 10"/>
                <a:gd name="T21" fmla="*/ 13 h 14"/>
                <a:gd name="T22" fmla="*/ 2 w 10"/>
                <a:gd name="T23"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2" y="1"/>
                  </a:moveTo>
                  <a:cubicBezTo>
                    <a:pt x="5" y="7"/>
                    <a:pt x="5" y="7"/>
                    <a:pt x="5" y="7"/>
                  </a:cubicBezTo>
                  <a:cubicBezTo>
                    <a:pt x="4" y="5"/>
                    <a:pt x="3" y="3"/>
                    <a:pt x="3" y="3"/>
                  </a:cubicBezTo>
                  <a:cubicBezTo>
                    <a:pt x="2" y="2"/>
                    <a:pt x="4" y="6"/>
                    <a:pt x="4" y="5"/>
                  </a:cubicBezTo>
                  <a:cubicBezTo>
                    <a:pt x="0" y="0"/>
                    <a:pt x="4" y="5"/>
                    <a:pt x="1" y="0"/>
                  </a:cubicBezTo>
                  <a:cubicBezTo>
                    <a:pt x="1" y="0"/>
                    <a:pt x="1" y="1"/>
                    <a:pt x="3" y="5"/>
                  </a:cubicBezTo>
                  <a:cubicBezTo>
                    <a:pt x="1" y="2"/>
                    <a:pt x="1" y="2"/>
                    <a:pt x="1" y="2"/>
                  </a:cubicBezTo>
                  <a:cubicBezTo>
                    <a:pt x="4" y="7"/>
                    <a:pt x="4" y="7"/>
                    <a:pt x="4" y="7"/>
                  </a:cubicBezTo>
                  <a:cubicBezTo>
                    <a:pt x="6" y="9"/>
                    <a:pt x="2" y="3"/>
                    <a:pt x="4" y="7"/>
                  </a:cubicBezTo>
                  <a:cubicBezTo>
                    <a:pt x="6" y="9"/>
                    <a:pt x="6" y="10"/>
                    <a:pt x="6" y="10"/>
                  </a:cubicBezTo>
                  <a:cubicBezTo>
                    <a:pt x="6" y="9"/>
                    <a:pt x="10" y="14"/>
                    <a:pt x="10" y="13"/>
                  </a:cubicBezTo>
                  <a:cubicBezTo>
                    <a:pt x="10" y="13"/>
                    <a:pt x="4" y="4"/>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 name="Freeform 429"/>
            <p:cNvSpPr/>
            <p:nvPr/>
          </p:nvSpPr>
          <p:spPr bwMode="auto">
            <a:xfrm>
              <a:off x="5105" y="3138"/>
              <a:ext cx="2" cy="2"/>
            </a:xfrm>
            <a:custGeom>
              <a:avLst/>
              <a:gdLst>
                <a:gd name="T0" fmla="*/ 0 w 2"/>
                <a:gd name="T1" fmla="*/ 1 h 2"/>
                <a:gd name="T2" fmla="*/ 2 w 2"/>
                <a:gd name="T3" fmla="*/ 2 h 2"/>
                <a:gd name="T4" fmla="*/ 0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 name="Freeform 430"/>
            <p:cNvSpPr/>
            <p:nvPr/>
          </p:nvSpPr>
          <p:spPr bwMode="auto">
            <a:xfrm>
              <a:off x="5102" y="3131"/>
              <a:ext cx="8" cy="14"/>
            </a:xfrm>
            <a:custGeom>
              <a:avLst/>
              <a:gdLst>
                <a:gd name="T0" fmla="*/ 0 w 10"/>
                <a:gd name="T1" fmla="*/ 1 h 16"/>
                <a:gd name="T2" fmla="*/ 2 w 10"/>
                <a:gd name="T3" fmla="*/ 5 h 16"/>
                <a:gd name="T4" fmla="*/ 1 w 10"/>
                <a:gd name="T5" fmla="*/ 2 h 16"/>
                <a:gd name="T6" fmla="*/ 3 w 10"/>
                <a:gd name="T7" fmla="*/ 7 h 16"/>
                <a:gd name="T8" fmla="*/ 2 w 10"/>
                <a:gd name="T9" fmla="*/ 4 h 16"/>
                <a:gd name="T10" fmla="*/ 7 w 10"/>
                <a:gd name="T11" fmla="*/ 12 h 16"/>
                <a:gd name="T12" fmla="*/ 6 w 10"/>
                <a:gd name="T13" fmla="*/ 10 h 16"/>
                <a:gd name="T14" fmla="*/ 6 w 10"/>
                <a:gd name="T15" fmla="*/ 9 h 16"/>
                <a:gd name="T16" fmla="*/ 5 w 10"/>
                <a:gd name="T17" fmla="*/ 7 h 16"/>
                <a:gd name="T18" fmla="*/ 4 w 10"/>
                <a:gd name="T19" fmla="*/ 5 h 16"/>
                <a:gd name="T20" fmla="*/ 0 w 10"/>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6">
                  <a:moveTo>
                    <a:pt x="0" y="1"/>
                  </a:moveTo>
                  <a:cubicBezTo>
                    <a:pt x="2" y="5"/>
                    <a:pt x="2" y="5"/>
                    <a:pt x="2" y="5"/>
                  </a:cubicBezTo>
                  <a:cubicBezTo>
                    <a:pt x="2" y="5"/>
                    <a:pt x="1" y="3"/>
                    <a:pt x="1" y="2"/>
                  </a:cubicBezTo>
                  <a:cubicBezTo>
                    <a:pt x="1" y="4"/>
                    <a:pt x="3" y="6"/>
                    <a:pt x="3" y="7"/>
                  </a:cubicBezTo>
                  <a:cubicBezTo>
                    <a:pt x="7" y="12"/>
                    <a:pt x="3" y="5"/>
                    <a:pt x="2" y="4"/>
                  </a:cubicBezTo>
                  <a:cubicBezTo>
                    <a:pt x="4" y="6"/>
                    <a:pt x="4" y="7"/>
                    <a:pt x="7" y="12"/>
                  </a:cubicBezTo>
                  <a:cubicBezTo>
                    <a:pt x="7" y="11"/>
                    <a:pt x="6" y="10"/>
                    <a:pt x="6" y="10"/>
                  </a:cubicBezTo>
                  <a:cubicBezTo>
                    <a:pt x="10" y="16"/>
                    <a:pt x="7" y="10"/>
                    <a:pt x="6" y="9"/>
                  </a:cubicBezTo>
                  <a:cubicBezTo>
                    <a:pt x="6" y="8"/>
                    <a:pt x="5" y="7"/>
                    <a:pt x="5" y="7"/>
                  </a:cubicBezTo>
                  <a:cubicBezTo>
                    <a:pt x="4" y="5"/>
                    <a:pt x="4" y="5"/>
                    <a:pt x="4" y="5"/>
                  </a:cubicBezTo>
                  <a:cubicBezTo>
                    <a:pt x="1" y="1"/>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 name="Freeform 431"/>
            <p:cNvSpPr/>
            <p:nvPr/>
          </p:nvSpPr>
          <p:spPr bwMode="auto">
            <a:xfrm>
              <a:off x="5101" y="3131"/>
              <a:ext cx="1" cy="2"/>
            </a:xfrm>
            <a:custGeom>
              <a:avLst/>
              <a:gdLst>
                <a:gd name="T0" fmla="*/ 1 w 1"/>
                <a:gd name="T1" fmla="*/ 2 h 2"/>
                <a:gd name="T2" fmla="*/ 1 w 1"/>
                <a:gd name="T3" fmla="*/ 2 h 2"/>
                <a:gd name="T4" fmla="*/ 1 w 1"/>
                <a:gd name="T5" fmla="*/ 2 h 2"/>
              </a:gdLst>
              <a:ahLst/>
              <a:cxnLst>
                <a:cxn ang="0">
                  <a:pos x="T0" y="T1"/>
                </a:cxn>
                <a:cxn ang="0">
                  <a:pos x="T2" y="T3"/>
                </a:cxn>
                <a:cxn ang="0">
                  <a:pos x="T4" y="T5"/>
                </a:cxn>
              </a:cxnLst>
              <a:rect l="0" t="0" r="r" b="b"/>
              <a:pathLst>
                <a:path w="1" h="2">
                  <a:moveTo>
                    <a:pt x="1" y="2"/>
                  </a:moveTo>
                  <a:cubicBezTo>
                    <a:pt x="1" y="1"/>
                    <a:pt x="1" y="2"/>
                    <a:pt x="1" y="2"/>
                  </a:cubicBezTo>
                  <a:cubicBezTo>
                    <a:pt x="1" y="1"/>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 name="Freeform 432"/>
            <p:cNvSpPr/>
            <p:nvPr/>
          </p:nvSpPr>
          <p:spPr bwMode="auto">
            <a:xfrm>
              <a:off x="5107" y="31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 name="Freeform 433"/>
            <p:cNvSpPr/>
            <p:nvPr/>
          </p:nvSpPr>
          <p:spPr bwMode="auto">
            <a:xfrm>
              <a:off x="5103" y="3132"/>
              <a:ext cx="1" cy="2"/>
            </a:xfrm>
            <a:custGeom>
              <a:avLst/>
              <a:gdLst>
                <a:gd name="T0" fmla="*/ 1 w 2"/>
                <a:gd name="T1" fmla="*/ 2 h 2"/>
                <a:gd name="T2" fmla="*/ 2 w 2"/>
                <a:gd name="T3" fmla="*/ 2 h 2"/>
                <a:gd name="T4" fmla="*/ 0 w 2"/>
                <a:gd name="T5" fmla="*/ 0 h 2"/>
                <a:gd name="T6" fmla="*/ 1 w 2"/>
                <a:gd name="T7" fmla="*/ 2 h 2"/>
              </a:gdLst>
              <a:ahLst/>
              <a:cxnLst>
                <a:cxn ang="0">
                  <a:pos x="T0" y="T1"/>
                </a:cxn>
                <a:cxn ang="0">
                  <a:pos x="T2" y="T3"/>
                </a:cxn>
                <a:cxn ang="0">
                  <a:pos x="T4" y="T5"/>
                </a:cxn>
                <a:cxn ang="0">
                  <a:pos x="T6" y="T7"/>
                </a:cxn>
              </a:cxnLst>
              <a:rect l="0" t="0" r="r" b="b"/>
              <a:pathLst>
                <a:path w="2" h="2">
                  <a:moveTo>
                    <a:pt x="1" y="2"/>
                  </a:moveTo>
                  <a:cubicBezTo>
                    <a:pt x="2" y="2"/>
                    <a:pt x="2" y="2"/>
                    <a:pt x="2" y="2"/>
                  </a:cubicBezTo>
                  <a:cubicBezTo>
                    <a:pt x="0" y="0"/>
                    <a:pt x="0" y="0"/>
                    <a:pt x="0" y="0"/>
                  </a:cubicBezTo>
                  <a:cubicBezTo>
                    <a:pt x="0" y="0"/>
                    <a:pt x="0" y="0"/>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 name="Freeform 434"/>
            <p:cNvSpPr/>
            <p:nvPr/>
          </p:nvSpPr>
          <p:spPr bwMode="auto">
            <a:xfrm>
              <a:off x="5102" y="3125"/>
              <a:ext cx="14" cy="16"/>
            </a:xfrm>
            <a:custGeom>
              <a:avLst/>
              <a:gdLst>
                <a:gd name="T0" fmla="*/ 17 w 18"/>
                <a:gd name="T1" fmla="*/ 11 h 20"/>
                <a:gd name="T2" fmla="*/ 15 w 18"/>
                <a:gd name="T3" fmla="*/ 9 h 20"/>
                <a:gd name="T4" fmla="*/ 12 w 18"/>
                <a:gd name="T5" fmla="*/ 5 h 20"/>
                <a:gd name="T6" fmla="*/ 8 w 18"/>
                <a:gd name="T7" fmla="*/ 0 h 20"/>
                <a:gd name="T8" fmla="*/ 9 w 18"/>
                <a:gd name="T9" fmla="*/ 3 h 20"/>
                <a:gd name="T10" fmla="*/ 7 w 18"/>
                <a:gd name="T11" fmla="*/ 0 h 20"/>
                <a:gd name="T12" fmla="*/ 7 w 18"/>
                <a:gd name="T13" fmla="*/ 3 h 20"/>
                <a:gd name="T14" fmla="*/ 7 w 18"/>
                <a:gd name="T15" fmla="*/ 5 h 20"/>
                <a:gd name="T16" fmla="*/ 3 w 18"/>
                <a:gd name="T17" fmla="*/ 6 h 20"/>
                <a:gd name="T18" fmla="*/ 6 w 18"/>
                <a:gd name="T19" fmla="*/ 12 h 20"/>
                <a:gd name="T20" fmla="*/ 4 w 18"/>
                <a:gd name="T21" fmla="*/ 8 h 20"/>
                <a:gd name="T22" fmla="*/ 4 w 18"/>
                <a:gd name="T23" fmla="*/ 8 h 20"/>
                <a:gd name="T24" fmla="*/ 2 w 18"/>
                <a:gd name="T25" fmla="*/ 8 h 20"/>
                <a:gd name="T26" fmla="*/ 6 w 18"/>
                <a:gd name="T27" fmla="*/ 14 h 20"/>
                <a:gd name="T28" fmla="*/ 1 w 18"/>
                <a:gd name="T29" fmla="*/ 8 h 20"/>
                <a:gd name="T30" fmla="*/ 4 w 18"/>
                <a:gd name="T31" fmla="*/ 12 h 20"/>
                <a:gd name="T32" fmla="*/ 7 w 18"/>
                <a:gd name="T33" fmla="*/ 16 h 20"/>
                <a:gd name="T34" fmla="*/ 8 w 18"/>
                <a:gd name="T35" fmla="*/ 19 h 20"/>
                <a:gd name="T36" fmla="*/ 6 w 18"/>
                <a:gd name="T37" fmla="*/ 10 h 20"/>
                <a:gd name="T38" fmla="*/ 8 w 18"/>
                <a:gd name="T39" fmla="*/ 13 h 20"/>
                <a:gd name="T40" fmla="*/ 12 w 18"/>
                <a:gd name="T41" fmla="*/ 15 h 20"/>
                <a:gd name="T42" fmla="*/ 8 w 18"/>
                <a:gd name="T43" fmla="*/ 9 h 20"/>
                <a:gd name="T44" fmla="*/ 10 w 18"/>
                <a:gd name="T45" fmla="*/ 11 h 20"/>
                <a:gd name="T46" fmla="*/ 8 w 18"/>
                <a:gd name="T47" fmla="*/ 9 h 20"/>
                <a:gd name="T48" fmla="*/ 11 w 18"/>
                <a:gd name="T49" fmla="*/ 11 h 20"/>
                <a:gd name="T50" fmla="*/ 7 w 18"/>
                <a:gd name="T51" fmla="*/ 5 h 20"/>
                <a:gd name="T52" fmla="*/ 14 w 18"/>
                <a:gd name="T53" fmla="*/ 13 h 20"/>
                <a:gd name="T54" fmla="*/ 12 w 18"/>
                <a:gd name="T55" fmla="*/ 10 h 20"/>
                <a:gd name="T56" fmla="*/ 10 w 18"/>
                <a:gd name="T57" fmla="*/ 7 h 20"/>
                <a:gd name="T58" fmla="*/ 14 w 18"/>
                <a:gd name="T59" fmla="*/ 13 h 20"/>
                <a:gd name="T60" fmla="*/ 12 w 18"/>
                <a:gd name="T61" fmla="*/ 8 h 20"/>
                <a:gd name="T62" fmla="*/ 10 w 18"/>
                <a:gd name="T63" fmla="*/ 5 h 20"/>
                <a:gd name="T64" fmla="*/ 12 w 18"/>
                <a:gd name="T65" fmla="*/ 6 h 20"/>
                <a:gd name="T66" fmla="*/ 15 w 18"/>
                <a:gd name="T67" fmla="*/ 12 h 20"/>
                <a:gd name="T68" fmla="*/ 18 w 18"/>
                <a:gd name="T69" fmla="*/ 14 h 20"/>
                <a:gd name="T70" fmla="*/ 13 w 18"/>
                <a:gd name="T71" fmla="*/ 7 h 20"/>
                <a:gd name="T72" fmla="*/ 17 w 18"/>
                <a:gd name="T73"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 h="20">
                  <a:moveTo>
                    <a:pt x="17" y="11"/>
                  </a:moveTo>
                  <a:cubicBezTo>
                    <a:pt x="15" y="9"/>
                    <a:pt x="15" y="8"/>
                    <a:pt x="15" y="9"/>
                  </a:cubicBezTo>
                  <a:cubicBezTo>
                    <a:pt x="13" y="6"/>
                    <a:pt x="13" y="7"/>
                    <a:pt x="12" y="5"/>
                  </a:cubicBezTo>
                  <a:cubicBezTo>
                    <a:pt x="11" y="4"/>
                    <a:pt x="10" y="2"/>
                    <a:pt x="8" y="0"/>
                  </a:cubicBezTo>
                  <a:cubicBezTo>
                    <a:pt x="7" y="0"/>
                    <a:pt x="10" y="3"/>
                    <a:pt x="9" y="3"/>
                  </a:cubicBezTo>
                  <a:cubicBezTo>
                    <a:pt x="7" y="0"/>
                    <a:pt x="7" y="0"/>
                    <a:pt x="7" y="0"/>
                  </a:cubicBezTo>
                  <a:cubicBezTo>
                    <a:pt x="8" y="2"/>
                    <a:pt x="9" y="5"/>
                    <a:pt x="7" y="3"/>
                  </a:cubicBezTo>
                  <a:cubicBezTo>
                    <a:pt x="6" y="2"/>
                    <a:pt x="7" y="3"/>
                    <a:pt x="7" y="5"/>
                  </a:cubicBezTo>
                  <a:cubicBezTo>
                    <a:pt x="5" y="4"/>
                    <a:pt x="6" y="8"/>
                    <a:pt x="3" y="6"/>
                  </a:cubicBezTo>
                  <a:cubicBezTo>
                    <a:pt x="6" y="12"/>
                    <a:pt x="6" y="12"/>
                    <a:pt x="6" y="12"/>
                  </a:cubicBezTo>
                  <a:cubicBezTo>
                    <a:pt x="4" y="9"/>
                    <a:pt x="6" y="12"/>
                    <a:pt x="4" y="8"/>
                  </a:cubicBezTo>
                  <a:cubicBezTo>
                    <a:pt x="4" y="9"/>
                    <a:pt x="4" y="8"/>
                    <a:pt x="4" y="8"/>
                  </a:cubicBezTo>
                  <a:cubicBezTo>
                    <a:pt x="1" y="4"/>
                    <a:pt x="4" y="9"/>
                    <a:pt x="2" y="8"/>
                  </a:cubicBezTo>
                  <a:cubicBezTo>
                    <a:pt x="3" y="9"/>
                    <a:pt x="6" y="13"/>
                    <a:pt x="6" y="14"/>
                  </a:cubicBezTo>
                  <a:cubicBezTo>
                    <a:pt x="2" y="8"/>
                    <a:pt x="6" y="14"/>
                    <a:pt x="1" y="8"/>
                  </a:cubicBezTo>
                  <a:cubicBezTo>
                    <a:pt x="0" y="6"/>
                    <a:pt x="5" y="13"/>
                    <a:pt x="4" y="12"/>
                  </a:cubicBezTo>
                  <a:cubicBezTo>
                    <a:pt x="6" y="16"/>
                    <a:pt x="5" y="14"/>
                    <a:pt x="7" y="16"/>
                  </a:cubicBezTo>
                  <a:cubicBezTo>
                    <a:pt x="9" y="19"/>
                    <a:pt x="6" y="15"/>
                    <a:pt x="8" y="19"/>
                  </a:cubicBezTo>
                  <a:cubicBezTo>
                    <a:pt x="10" y="20"/>
                    <a:pt x="6" y="12"/>
                    <a:pt x="6" y="10"/>
                  </a:cubicBezTo>
                  <a:cubicBezTo>
                    <a:pt x="8" y="13"/>
                    <a:pt x="8" y="13"/>
                    <a:pt x="8" y="13"/>
                  </a:cubicBezTo>
                  <a:cubicBezTo>
                    <a:pt x="7" y="10"/>
                    <a:pt x="7" y="10"/>
                    <a:pt x="12" y="15"/>
                  </a:cubicBezTo>
                  <a:cubicBezTo>
                    <a:pt x="9" y="12"/>
                    <a:pt x="13" y="16"/>
                    <a:pt x="8" y="9"/>
                  </a:cubicBezTo>
                  <a:cubicBezTo>
                    <a:pt x="10" y="11"/>
                    <a:pt x="9" y="10"/>
                    <a:pt x="10" y="11"/>
                  </a:cubicBezTo>
                  <a:cubicBezTo>
                    <a:pt x="8" y="9"/>
                    <a:pt x="8" y="9"/>
                    <a:pt x="8" y="9"/>
                  </a:cubicBezTo>
                  <a:cubicBezTo>
                    <a:pt x="9" y="8"/>
                    <a:pt x="11" y="12"/>
                    <a:pt x="11" y="11"/>
                  </a:cubicBezTo>
                  <a:cubicBezTo>
                    <a:pt x="9" y="9"/>
                    <a:pt x="8" y="8"/>
                    <a:pt x="7" y="5"/>
                  </a:cubicBezTo>
                  <a:cubicBezTo>
                    <a:pt x="14" y="13"/>
                    <a:pt x="14" y="13"/>
                    <a:pt x="14" y="13"/>
                  </a:cubicBezTo>
                  <a:cubicBezTo>
                    <a:pt x="12" y="10"/>
                    <a:pt x="12" y="10"/>
                    <a:pt x="12" y="10"/>
                  </a:cubicBezTo>
                  <a:cubicBezTo>
                    <a:pt x="13" y="11"/>
                    <a:pt x="10" y="8"/>
                    <a:pt x="10" y="7"/>
                  </a:cubicBezTo>
                  <a:cubicBezTo>
                    <a:pt x="10" y="7"/>
                    <a:pt x="13" y="11"/>
                    <a:pt x="14" y="13"/>
                  </a:cubicBezTo>
                  <a:cubicBezTo>
                    <a:pt x="15" y="13"/>
                    <a:pt x="10" y="6"/>
                    <a:pt x="12" y="8"/>
                  </a:cubicBezTo>
                  <a:cubicBezTo>
                    <a:pt x="10" y="5"/>
                    <a:pt x="10" y="5"/>
                    <a:pt x="10" y="5"/>
                  </a:cubicBezTo>
                  <a:cubicBezTo>
                    <a:pt x="9" y="5"/>
                    <a:pt x="12" y="8"/>
                    <a:pt x="12" y="6"/>
                  </a:cubicBezTo>
                  <a:cubicBezTo>
                    <a:pt x="15" y="10"/>
                    <a:pt x="14" y="10"/>
                    <a:pt x="15" y="12"/>
                  </a:cubicBezTo>
                  <a:cubicBezTo>
                    <a:pt x="16" y="13"/>
                    <a:pt x="16" y="13"/>
                    <a:pt x="18" y="14"/>
                  </a:cubicBezTo>
                  <a:cubicBezTo>
                    <a:pt x="13" y="7"/>
                    <a:pt x="13" y="7"/>
                    <a:pt x="13" y="7"/>
                  </a:cubicBezTo>
                  <a:cubicBezTo>
                    <a:pt x="16" y="12"/>
                    <a:pt x="17" y="11"/>
                    <a:pt x="17"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 name="Freeform 435"/>
            <p:cNvSpPr/>
            <p:nvPr/>
          </p:nvSpPr>
          <p:spPr bwMode="auto">
            <a:xfrm>
              <a:off x="5116" y="3136"/>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 name="Freeform 436"/>
            <p:cNvSpPr/>
            <p:nvPr/>
          </p:nvSpPr>
          <p:spPr bwMode="auto">
            <a:xfrm>
              <a:off x="5116" y="313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 name="Rectangle 437"/>
            <p:cNvSpPr>
              <a:spLocks noChangeArrowheads="1"/>
            </p:cNvSpPr>
            <p:nvPr/>
          </p:nvSpPr>
          <p:spPr bwMode="auto">
            <a:xfrm>
              <a:off x="5108" y="312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93" name="Freeform 438"/>
            <p:cNvSpPr/>
            <p:nvPr/>
          </p:nvSpPr>
          <p:spPr bwMode="auto">
            <a:xfrm>
              <a:off x="5113" y="3136"/>
              <a:ext cx="3" cy="2"/>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lnTo>
                    <a:pt x="0" y="0"/>
                  </a:lnTo>
                  <a:lnTo>
                    <a:pt x="3"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 name="Freeform 439"/>
            <p:cNvSpPr/>
            <p:nvPr/>
          </p:nvSpPr>
          <p:spPr bwMode="auto">
            <a:xfrm>
              <a:off x="5112" y="3136"/>
              <a:ext cx="1" cy="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2" y="3"/>
                    <a:pt x="2" y="3"/>
                    <a:pt x="2" y="3"/>
                  </a:cubicBezTo>
                  <a:cubicBezTo>
                    <a:pt x="2" y="3"/>
                    <a:pt x="1"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 name="Freeform 440"/>
            <p:cNvSpPr/>
            <p:nvPr/>
          </p:nvSpPr>
          <p:spPr bwMode="auto">
            <a:xfrm>
              <a:off x="5116" y="3136"/>
              <a:ext cx="1" cy="1"/>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 name="Freeform 441"/>
            <p:cNvSpPr/>
            <p:nvPr/>
          </p:nvSpPr>
          <p:spPr bwMode="auto">
            <a:xfrm>
              <a:off x="5108" y="3118"/>
              <a:ext cx="12" cy="17"/>
            </a:xfrm>
            <a:custGeom>
              <a:avLst/>
              <a:gdLst>
                <a:gd name="T0" fmla="*/ 4 w 15"/>
                <a:gd name="T1" fmla="*/ 3 h 20"/>
                <a:gd name="T2" fmla="*/ 2 w 15"/>
                <a:gd name="T3" fmla="*/ 2 h 20"/>
                <a:gd name="T4" fmla="*/ 8 w 15"/>
                <a:gd name="T5" fmla="*/ 10 h 20"/>
                <a:gd name="T6" fmla="*/ 2 w 15"/>
                <a:gd name="T7" fmla="*/ 3 h 20"/>
                <a:gd name="T8" fmla="*/ 5 w 15"/>
                <a:gd name="T9" fmla="*/ 10 h 20"/>
                <a:gd name="T10" fmla="*/ 3 w 15"/>
                <a:gd name="T11" fmla="*/ 7 h 20"/>
                <a:gd name="T12" fmla="*/ 8 w 15"/>
                <a:gd name="T13" fmla="*/ 15 h 20"/>
                <a:gd name="T14" fmla="*/ 1 w 15"/>
                <a:gd name="T15" fmla="*/ 6 h 20"/>
                <a:gd name="T16" fmla="*/ 1 w 15"/>
                <a:gd name="T17" fmla="*/ 6 h 20"/>
                <a:gd name="T18" fmla="*/ 2 w 15"/>
                <a:gd name="T19" fmla="*/ 9 h 20"/>
                <a:gd name="T20" fmla="*/ 6 w 15"/>
                <a:gd name="T21" fmla="*/ 14 h 20"/>
                <a:gd name="T22" fmla="*/ 10 w 15"/>
                <a:gd name="T23" fmla="*/ 18 h 20"/>
                <a:gd name="T24" fmla="*/ 8 w 15"/>
                <a:gd name="T25" fmla="*/ 14 h 20"/>
                <a:gd name="T26" fmla="*/ 10 w 15"/>
                <a:gd name="T27" fmla="*/ 18 h 20"/>
                <a:gd name="T28" fmla="*/ 9 w 15"/>
                <a:gd name="T29" fmla="*/ 15 h 20"/>
                <a:gd name="T30" fmla="*/ 11 w 15"/>
                <a:gd name="T31" fmla="*/ 18 h 20"/>
                <a:gd name="T32" fmla="*/ 9 w 15"/>
                <a:gd name="T33" fmla="*/ 15 h 20"/>
                <a:gd name="T34" fmla="*/ 10 w 15"/>
                <a:gd name="T35" fmla="*/ 16 h 20"/>
                <a:gd name="T36" fmla="*/ 7 w 15"/>
                <a:gd name="T37" fmla="*/ 12 h 20"/>
                <a:gd name="T38" fmla="*/ 11 w 15"/>
                <a:gd name="T39" fmla="*/ 16 h 20"/>
                <a:gd name="T40" fmla="*/ 8 w 15"/>
                <a:gd name="T41" fmla="*/ 13 h 20"/>
                <a:gd name="T42" fmla="*/ 13 w 15"/>
                <a:gd name="T43" fmla="*/ 16 h 20"/>
                <a:gd name="T44" fmla="*/ 11 w 15"/>
                <a:gd name="T45" fmla="*/ 13 h 20"/>
                <a:gd name="T46" fmla="*/ 12 w 15"/>
                <a:gd name="T47" fmla="*/ 16 h 20"/>
                <a:gd name="T48" fmla="*/ 6 w 15"/>
                <a:gd name="T49" fmla="*/ 9 h 20"/>
                <a:gd name="T50" fmla="*/ 12 w 15"/>
                <a:gd name="T51" fmla="*/ 14 h 20"/>
                <a:gd name="T52" fmla="*/ 11 w 15"/>
                <a:gd name="T53" fmla="*/ 12 h 20"/>
                <a:gd name="T54" fmla="*/ 12 w 15"/>
                <a:gd name="T55" fmla="*/ 13 h 20"/>
                <a:gd name="T56" fmla="*/ 11 w 15"/>
                <a:gd name="T57" fmla="*/ 10 h 20"/>
                <a:gd name="T58" fmla="*/ 10 w 15"/>
                <a:gd name="T59" fmla="*/ 10 h 20"/>
                <a:gd name="T60" fmla="*/ 8 w 15"/>
                <a:gd name="T61" fmla="*/ 7 h 20"/>
                <a:gd name="T62" fmla="*/ 9 w 15"/>
                <a:gd name="T63" fmla="*/ 9 h 20"/>
                <a:gd name="T64" fmla="*/ 5 w 15"/>
                <a:gd name="T65" fmla="*/ 4 h 20"/>
                <a:gd name="T66" fmla="*/ 8 w 15"/>
                <a:gd name="T67" fmla="*/ 7 h 20"/>
                <a:gd name="T68" fmla="*/ 4 w 15"/>
                <a:gd name="T6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20">
                  <a:moveTo>
                    <a:pt x="4" y="3"/>
                  </a:moveTo>
                  <a:cubicBezTo>
                    <a:pt x="1" y="0"/>
                    <a:pt x="3" y="2"/>
                    <a:pt x="2" y="2"/>
                  </a:cubicBezTo>
                  <a:cubicBezTo>
                    <a:pt x="3" y="4"/>
                    <a:pt x="8" y="9"/>
                    <a:pt x="8" y="10"/>
                  </a:cubicBezTo>
                  <a:cubicBezTo>
                    <a:pt x="2" y="3"/>
                    <a:pt x="2" y="3"/>
                    <a:pt x="2" y="3"/>
                  </a:cubicBezTo>
                  <a:cubicBezTo>
                    <a:pt x="2" y="4"/>
                    <a:pt x="0" y="3"/>
                    <a:pt x="5" y="10"/>
                  </a:cubicBezTo>
                  <a:cubicBezTo>
                    <a:pt x="3" y="7"/>
                    <a:pt x="3" y="7"/>
                    <a:pt x="3" y="7"/>
                  </a:cubicBezTo>
                  <a:cubicBezTo>
                    <a:pt x="3" y="7"/>
                    <a:pt x="11" y="17"/>
                    <a:pt x="8" y="15"/>
                  </a:cubicBezTo>
                  <a:cubicBezTo>
                    <a:pt x="5" y="10"/>
                    <a:pt x="5" y="11"/>
                    <a:pt x="1" y="6"/>
                  </a:cubicBezTo>
                  <a:cubicBezTo>
                    <a:pt x="1" y="6"/>
                    <a:pt x="1" y="6"/>
                    <a:pt x="1" y="6"/>
                  </a:cubicBezTo>
                  <a:cubicBezTo>
                    <a:pt x="1" y="6"/>
                    <a:pt x="3" y="9"/>
                    <a:pt x="2" y="9"/>
                  </a:cubicBezTo>
                  <a:cubicBezTo>
                    <a:pt x="4" y="11"/>
                    <a:pt x="6" y="13"/>
                    <a:pt x="6" y="14"/>
                  </a:cubicBezTo>
                  <a:cubicBezTo>
                    <a:pt x="6" y="14"/>
                    <a:pt x="8" y="16"/>
                    <a:pt x="10" y="18"/>
                  </a:cubicBezTo>
                  <a:cubicBezTo>
                    <a:pt x="8" y="16"/>
                    <a:pt x="9" y="17"/>
                    <a:pt x="8" y="14"/>
                  </a:cubicBezTo>
                  <a:cubicBezTo>
                    <a:pt x="10" y="17"/>
                    <a:pt x="8" y="15"/>
                    <a:pt x="10" y="18"/>
                  </a:cubicBezTo>
                  <a:cubicBezTo>
                    <a:pt x="9" y="15"/>
                    <a:pt x="9" y="15"/>
                    <a:pt x="9" y="15"/>
                  </a:cubicBezTo>
                  <a:cubicBezTo>
                    <a:pt x="9" y="16"/>
                    <a:pt x="10" y="18"/>
                    <a:pt x="11" y="18"/>
                  </a:cubicBezTo>
                  <a:cubicBezTo>
                    <a:pt x="10" y="17"/>
                    <a:pt x="9" y="15"/>
                    <a:pt x="9" y="15"/>
                  </a:cubicBezTo>
                  <a:cubicBezTo>
                    <a:pt x="10" y="16"/>
                    <a:pt x="10" y="16"/>
                    <a:pt x="10" y="16"/>
                  </a:cubicBezTo>
                  <a:cubicBezTo>
                    <a:pt x="9" y="15"/>
                    <a:pt x="11" y="16"/>
                    <a:pt x="7" y="12"/>
                  </a:cubicBezTo>
                  <a:cubicBezTo>
                    <a:pt x="11" y="16"/>
                    <a:pt x="11" y="16"/>
                    <a:pt x="11" y="16"/>
                  </a:cubicBezTo>
                  <a:cubicBezTo>
                    <a:pt x="8" y="13"/>
                    <a:pt x="8" y="13"/>
                    <a:pt x="8" y="13"/>
                  </a:cubicBezTo>
                  <a:cubicBezTo>
                    <a:pt x="10" y="14"/>
                    <a:pt x="15" y="20"/>
                    <a:pt x="13" y="16"/>
                  </a:cubicBezTo>
                  <a:cubicBezTo>
                    <a:pt x="12" y="15"/>
                    <a:pt x="11" y="14"/>
                    <a:pt x="11" y="13"/>
                  </a:cubicBezTo>
                  <a:cubicBezTo>
                    <a:pt x="9" y="12"/>
                    <a:pt x="12" y="16"/>
                    <a:pt x="12" y="16"/>
                  </a:cubicBezTo>
                  <a:cubicBezTo>
                    <a:pt x="10" y="14"/>
                    <a:pt x="7" y="10"/>
                    <a:pt x="6" y="9"/>
                  </a:cubicBezTo>
                  <a:cubicBezTo>
                    <a:pt x="9" y="12"/>
                    <a:pt x="6" y="8"/>
                    <a:pt x="12" y="14"/>
                  </a:cubicBezTo>
                  <a:cubicBezTo>
                    <a:pt x="13" y="14"/>
                    <a:pt x="10" y="11"/>
                    <a:pt x="11" y="12"/>
                  </a:cubicBezTo>
                  <a:cubicBezTo>
                    <a:pt x="12" y="13"/>
                    <a:pt x="12" y="13"/>
                    <a:pt x="12" y="13"/>
                  </a:cubicBezTo>
                  <a:cubicBezTo>
                    <a:pt x="9" y="9"/>
                    <a:pt x="14" y="15"/>
                    <a:pt x="11" y="10"/>
                  </a:cubicBezTo>
                  <a:cubicBezTo>
                    <a:pt x="10" y="10"/>
                    <a:pt x="10" y="10"/>
                    <a:pt x="10" y="10"/>
                  </a:cubicBezTo>
                  <a:cubicBezTo>
                    <a:pt x="8" y="8"/>
                    <a:pt x="8" y="8"/>
                    <a:pt x="8" y="7"/>
                  </a:cubicBezTo>
                  <a:cubicBezTo>
                    <a:pt x="9" y="9"/>
                    <a:pt x="9" y="9"/>
                    <a:pt x="9" y="9"/>
                  </a:cubicBezTo>
                  <a:cubicBezTo>
                    <a:pt x="6" y="6"/>
                    <a:pt x="6" y="5"/>
                    <a:pt x="5" y="4"/>
                  </a:cubicBezTo>
                  <a:cubicBezTo>
                    <a:pt x="5" y="4"/>
                    <a:pt x="7" y="6"/>
                    <a:pt x="8" y="7"/>
                  </a:cubicBezTo>
                  <a:cubicBezTo>
                    <a:pt x="6" y="5"/>
                    <a:pt x="4" y="3"/>
                    <a:pt x="4"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 name="Freeform 442"/>
            <p:cNvSpPr/>
            <p:nvPr/>
          </p:nvSpPr>
          <p:spPr bwMode="auto">
            <a:xfrm>
              <a:off x="5116" y="3131"/>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 name="Freeform 443"/>
            <p:cNvSpPr/>
            <p:nvPr/>
          </p:nvSpPr>
          <p:spPr bwMode="auto">
            <a:xfrm>
              <a:off x="5109" y="3114"/>
              <a:ext cx="15" cy="19"/>
            </a:xfrm>
            <a:custGeom>
              <a:avLst/>
              <a:gdLst>
                <a:gd name="T0" fmla="*/ 9 w 18"/>
                <a:gd name="T1" fmla="*/ 12 h 23"/>
                <a:gd name="T2" fmla="*/ 13 w 18"/>
                <a:gd name="T3" fmla="*/ 16 h 23"/>
                <a:gd name="T4" fmla="*/ 5 w 18"/>
                <a:gd name="T5" fmla="*/ 9 h 23"/>
                <a:gd name="T6" fmla="*/ 4 w 18"/>
                <a:gd name="T7" fmla="*/ 7 h 23"/>
                <a:gd name="T8" fmla="*/ 11 w 18"/>
                <a:gd name="T9" fmla="*/ 13 h 23"/>
                <a:gd name="T10" fmla="*/ 12 w 18"/>
                <a:gd name="T11" fmla="*/ 14 h 23"/>
                <a:gd name="T12" fmla="*/ 8 w 18"/>
                <a:gd name="T13" fmla="*/ 10 h 23"/>
                <a:gd name="T14" fmla="*/ 6 w 18"/>
                <a:gd name="T15" fmla="*/ 7 h 23"/>
                <a:gd name="T16" fmla="*/ 7 w 18"/>
                <a:gd name="T17" fmla="*/ 9 h 23"/>
                <a:gd name="T18" fmla="*/ 12 w 18"/>
                <a:gd name="T19" fmla="*/ 13 h 23"/>
                <a:gd name="T20" fmla="*/ 2 w 18"/>
                <a:gd name="T21" fmla="*/ 2 h 23"/>
                <a:gd name="T22" fmla="*/ 2 w 18"/>
                <a:gd name="T23" fmla="*/ 2 h 23"/>
                <a:gd name="T24" fmla="*/ 7 w 18"/>
                <a:gd name="T25" fmla="*/ 7 h 23"/>
                <a:gd name="T26" fmla="*/ 5 w 18"/>
                <a:gd name="T27" fmla="*/ 6 h 23"/>
                <a:gd name="T28" fmla="*/ 3 w 18"/>
                <a:gd name="T29" fmla="*/ 3 h 23"/>
                <a:gd name="T30" fmla="*/ 1 w 18"/>
                <a:gd name="T31" fmla="*/ 5 h 23"/>
                <a:gd name="T32" fmla="*/ 2 w 18"/>
                <a:gd name="T33" fmla="*/ 5 h 23"/>
                <a:gd name="T34" fmla="*/ 4 w 18"/>
                <a:gd name="T35" fmla="*/ 9 h 23"/>
                <a:gd name="T36" fmla="*/ 9 w 18"/>
                <a:gd name="T37" fmla="*/ 13 h 23"/>
                <a:gd name="T38" fmla="*/ 7 w 18"/>
                <a:gd name="T39" fmla="*/ 12 h 23"/>
                <a:gd name="T40" fmla="*/ 12 w 18"/>
                <a:gd name="T41" fmla="*/ 17 h 23"/>
                <a:gd name="T42" fmla="*/ 14 w 18"/>
                <a:gd name="T43" fmla="*/ 19 h 23"/>
                <a:gd name="T44" fmla="*/ 15 w 18"/>
                <a:gd name="T45" fmla="*/ 19 h 23"/>
                <a:gd name="T46" fmla="*/ 9 w 18"/>
                <a:gd name="T4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3">
                  <a:moveTo>
                    <a:pt x="9" y="12"/>
                  </a:moveTo>
                  <a:cubicBezTo>
                    <a:pt x="9" y="13"/>
                    <a:pt x="11" y="15"/>
                    <a:pt x="13" y="16"/>
                  </a:cubicBezTo>
                  <a:cubicBezTo>
                    <a:pt x="11" y="14"/>
                    <a:pt x="8" y="12"/>
                    <a:pt x="5" y="9"/>
                  </a:cubicBezTo>
                  <a:cubicBezTo>
                    <a:pt x="7" y="10"/>
                    <a:pt x="4" y="7"/>
                    <a:pt x="4" y="7"/>
                  </a:cubicBezTo>
                  <a:cubicBezTo>
                    <a:pt x="6" y="9"/>
                    <a:pt x="10" y="13"/>
                    <a:pt x="11" y="13"/>
                  </a:cubicBezTo>
                  <a:cubicBezTo>
                    <a:pt x="10" y="12"/>
                    <a:pt x="12" y="14"/>
                    <a:pt x="12" y="14"/>
                  </a:cubicBezTo>
                  <a:cubicBezTo>
                    <a:pt x="9" y="12"/>
                    <a:pt x="11" y="12"/>
                    <a:pt x="8" y="10"/>
                  </a:cubicBezTo>
                  <a:cubicBezTo>
                    <a:pt x="6" y="8"/>
                    <a:pt x="4" y="6"/>
                    <a:pt x="6" y="7"/>
                  </a:cubicBezTo>
                  <a:cubicBezTo>
                    <a:pt x="8" y="9"/>
                    <a:pt x="7" y="9"/>
                    <a:pt x="7" y="9"/>
                  </a:cubicBezTo>
                  <a:cubicBezTo>
                    <a:pt x="10" y="12"/>
                    <a:pt x="9" y="10"/>
                    <a:pt x="12" y="13"/>
                  </a:cubicBezTo>
                  <a:cubicBezTo>
                    <a:pt x="8" y="9"/>
                    <a:pt x="9" y="8"/>
                    <a:pt x="2" y="2"/>
                  </a:cubicBezTo>
                  <a:cubicBezTo>
                    <a:pt x="0" y="0"/>
                    <a:pt x="2" y="2"/>
                    <a:pt x="2" y="2"/>
                  </a:cubicBezTo>
                  <a:cubicBezTo>
                    <a:pt x="4" y="4"/>
                    <a:pt x="6" y="6"/>
                    <a:pt x="7" y="7"/>
                  </a:cubicBezTo>
                  <a:cubicBezTo>
                    <a:pt x="6" y="6"/>
                    <a:pt x="8" y="9"/>
                    <a:pt x="5" y="6"/>
                  </a:cubicBezTo>
                  <a:cubicBezTo>
                    <a:pt x="3" y="3"/>
                    <a:pt x="3" y="3"/>
                    <a:pt x="3" y="3"/>
                  </a:cubicBezTo>
                  <a:cubicBezTo>
                    <a:pt x="1" y="3"/>
                    <a:pt x="1" y="4"/>
                    <a:pt x="1" y="5"/>
                  </a:cubicBezTo>
                  <a:cubicBezTo>
                    <a:pt x="2" y="5"/>
                    <a:pt x="2" y="5"/>
                    <a:pt x="2" y="5"/>
                  </a:cubicBezTo>
                  <a:cubicBezTo>
                    <a:pt x="3" y="7"/>
                    <a:pt x="3" y="8"/>
                    <a:pt x="4" y="9"/>
                  </a:cubicBezTo>
                  <a:cubicBezTo>
                    <a:pt x="9" y="13"/>
                    <a:pt x="9" y="13"/>
                    <a:pt x="9" y="13"/>
                  </a:cubicBezTo>
                  <a:cubicBezTo>
                    <a:pt x="8" y="13"/>
                    <a:pt x="9" y="14"/>
                    <a:pt x="7" y="12"/>
                  </a:cubicBezTo>
                  <a:cubicBezTo>
                    <a:pt x="9" y="14"/>
                    <a:pt x="10" y="15"/>
                    <a:pt x="12" y="17"/>
                  </a:cubicBezTo>
                  <a:cubicBezTo>
                    <a:pt x="13" y="18"/>
                    <a:pt x="11" y="16"/>
                    <a:pt x="14" y="19"/>
                  </a:cubicBezTo>
                  <a:cubicBezTo>
                    <a:pt x="18" y="23"/>
                    <a:pt x="11" y="16"/>
                    <a:pt x="15" y="19"/>
                  </a:cubicBezTo>
                  <a:lnTo>
                    <a:pt x="9" y="1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 name="Freeform 444"/>
            <p:cNvSpPr/>
            <p:nvPr/>
          </p:nvSpPr>
          <p:spPr bwMode="auto">
            <a:xfrm>
              <a:off x="5116" y="3125"/>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0" y="2"/>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 name="Freeform 445"/>
            <p:cNvSpPr/>
            <p:nvPr/>
          </p:nvSpPr>
          <p:spPr bwMode="auto">
            <a:xfrm>
              <a:off x="5109" y="3118"/>
              <a:ext cx="3" cy="3"/>
            </a:xfrm>
            <a:custGeom>
              <a:avLst/>
              <a:gdLst>
                <a:gd name="T0" fmla="*/ 0 w 4"/>
                <a:gd name="T1" fmla="*/ 0 h 3"/>
                <a:gd name="T2" fmla="*/ 3 w 4"/>
                <a:gd name="T3" fmla="*/ 3 h 3"/>
                <a:gd name="T4" fmla="*/ 0 w 4"/>
                <a:gd name="T5" fmla="*/ 0 h 3"/>
              </a:gdLst>
              <a:ahLst/>
              <a:cxnLst>
                <a:cxn ang="0">
                  <a:pos x="T0" y="T1"/>
                </a:cxn>
                <a:cxn ang="0">
                  <a:pos x="T2" y="T3"/>
                </a:cxn>
                <a:cxn ang="0">
                  <a:pos x="T4" y="T5"/>
                </a:cxn>
              </a:cxnLst>
              <a:rect l="0" t="0" r="r" b="b"/>
              <a:pathLst>
                <a:path w="4" h="3">
                  <a:moveTo>
                    <a:pt x="0" y="0"/>
                  </a:moveTo>
                  <a:cubicBezTo>
                    <a:pt x="3" y="3"/>
                    <a:pt x="3" y="3"/>
                    <a:pt x="3" y="3"/>
                  </a:cubicBezTo>
                  <a:cubicBezTo>
                    <a:pt x="4" y="3"/>
                    <a:pt x="2"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 name="Freeform 446"/>
            <p:cNvSpPr/>
            <p:nvPr/>
          </p:nvSpPr>
          <p:spPr bwMode="auto">
            <a:xfrm>
              <a:off x="5118" y="3123"/>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cubicBezTo>
                    <a:pt x="1" y="1"/>
                    <a:pt x="1" y="1"/>
                    <a:pt x="1" y="1"/>
                  </a:cubicBezTo>
                  <a:cubicBezTo>
                    <a:pt x="0" y="0"/>
                    <a:pt x="0" y="0"/>
                    <a:pt x="0" y="0"/>
                  </a:cubicBezTo>
                  <a:cubicBezTo>
                    <a:pt x="1" y="1"/>
                    <a:pt x="1" y="2"/>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 name="Freeform 447"/>
            <p:cNvSpPr/>
            <p:nvPr/>
          </p:nvSpPr>
          <p:spPr bwMode="auto">
            <a:xfrm>
              <a:off x="5110" y="3114"/>
              <a:ext cx="8" cy="8"/>
            </a:xfrm>
            <a:custGeom>
              <a:avLst/>
              <a:gdLst>
                <a:gd name="T0" fmla="*/ 1 w 10"/>
                <a:gd name="T1" fmla="*/ 0 h 10"/>
                <a:gd name="T2" fmla="*/ 0 w 10"/>
                <a:gd name="T3" fmla="*/ 1 h 10"/>
                <a:gd name="T4" fmla="*/ 9 w 10"/>
                <a:gd name="T5" fmla="*/ 9 h 10"/>
                <a:gd name="T6" fmla="*/ 4 w 10"/>
                <a:gd name="T7" fmla="*/ 4 h 10"/>
                <a:gd name="T8" fmla="*/ 4 w 10"/>
                <a:gd name="T9" fmla="*/ 3 h 10"/>
                <a:gd name="T10" fmla="*/ 1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1" y="0"/>
                  </a:moveTo>
                  <a:cubicBezTo>
                    <a:pt x="1" y="1"/>
                    <a:pt x="3" y="3"/>
                    <a:pt x="0" y="1"/>
                  </a:cubicBezTo>
                  <a:cubicBezTo>
                    <a:pt x="9" y="9"/>
                    <a:pt x="9" y="9"/>
                    <a:pt x="9" y="9"/>
                  </a:cubicBezTo>
                  <a:cubicBezTo>
                    <a:pt x="10" y="10"/>
                    <a:pt x="5" y="5"/>
                    <a:pt x="4" y="4"/>
                  </a:cubicBezTo>
                  <a:cubicBezTo>
                    <a:pt x="6" y="6"/>
                    <a:pt x="3" y="3"/>
                    <a:pt x="4" y="3"/>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 name="Freeform 448"/>
            <p:cNvSpPr/>
            <p:nvPr/>
          </p:nvSpPr>
          <p:spPr bwMode="auto">
            <a:xfrm>
              <a:off x="5112" y="3110"/>
              <a:ext cx="15" cy="17"/>
            </a:xfrm>
            <a:custGeom>
              <a:avLst/>
              <a:gdLst>
                <a:gd name="T0" fmla="*/ 9 w 18"/>
                <a:gd name="T1" fmla="*/ 13 h 20"/>
                <a:gd name="T2" fmla="*/ 9 w 18"/>
                <a:gd name="T3" fmla="*/ 12 h 20"/>
                <a:gd name="T4" fmla="*/ 11 w 18"/>
                <a:gd name="T5" fmla="*/ 14 h 20"/>
                <a:gd name="T6" fmla="*/ 13 w 18"/>
                <a:gd name="T7" fmla="*/ 15 h 20"/>
                <a:gd name="T8" fmla="*/ 11 w 18"/>
                <a:gd name="T9" fmla="*/ 13 h 20"/>
                <a:gd name="T10" fmla="*/ 11 w 18"/>
                <a:gd name="T11" fmla="*/ 12 h 20"/>
                <a:gd name="T12" fmla="*/ 7 w 18"/>
                <a:gd name="T13" fmla="*/ 9 h 20"/>
                <a:gd name="T14" fmla="*/ 14 w 18"/>
                <a:gd name="T15" fmla="*/ 13 h 20"/>
                <a:gd name="T16" fmla="*/ 5 w 18"/>
                <a:gd name="T17" fmla="*/ 6 h 20"/>
                <a:gd name="T18" fmla="*/ 9 w 18"/>
                <a:gd name="T19" fmla="*/ 8 h 20"/>
                <a:gd name="T20" fmla="*/ 9 w 18"/>
                <a:gd name="T21" fmla="*/ 8 h 20"/>
                <a:gd name="T22" fmla="*/ 9 w 18"/>
                <a:gd name="T23" fmla="*/ 8 h 20"/>
                <a:gd name="T24" fmla="*/ 14 w 18"/>
                <a:gd name="T25" fmla="*/ 11 h 20"/>
                <a:gd name="T26" fmla="*/ 14 w 18"/>
                <a:gd name="T27" fmla="*/ 10 h 20"/>
                <a:gd name="T28" fmla="*/ 16 w 18"/>
                <a:gd name="T29" fmla="*/ 11 h 20"/>
                <a:gd name="T30" fmla="*/ 14 w 18"/>
                <a:gd name="T31" fmla="*/ 7 h 20"/>
                <a:gd name="T32" fmla="*/ 17 w 18"/>
                <a:gd name="T33" fmla="*/ 9 h 20"/>
                <a:gd name="T34" fmla="*/ 8 w 18"/>
                <a:gd name="T35" fmla="*/ 4 h 20"/>
                <a:gd name="T36" fmla="*/ 9 w 18"/>
                <a:gd name="T37" fmla="*/ 4 h 20"/>
                <a:gd name="T38" fmla="*/ 15 w 18"/>
                <a:gd name="T39" fmla="*/ 7 h 20"/>
                <a:gd name="T40" fmla="*/ 12 w 18"/>
                <a:gd name="T41" fmla="*/ 5 h 20"/>
                <a:gd name="T42" fmla="*/ 18 w 18"/>
                <a:gd name="T43" fmla="*/ 7 h 20"/>
                <a:gd name="T44" fmla="*/ 10 w 18"/>
                <a:gd name="T45" fmla="*/ 3 h 20"/>
                <a:gd name="T46" fmla="*/ 12 w 18"/>
                <a:gd name="T47" fmla="*/ 3 h 20"/>
                <a:gd name="T48" fmla="*/ 4 w 18"/>
                <a:gd name="T49" fmla="*/ 0 h 20"/>
                <a:gd name="T50" fmla="*/ 4 w 18"/>
                <a:gd name="T51" fmla="*/ 2 h 20"/>
                <a:gd name="T52" fmla="*/ 8 w 18"/>
                <a:gd name="T53" fmla="*/ 5 h 20"/>
                <a:gd name="T54" fmla="*/ 3 w 18"/>
                <a:gd name="T55" fmla="*/ 2 h 20"/>
                <a:gd name="T56" fmla="*/ 8 w 18"/>
                <a:gd name="T57" fmla="*/ 5 h 20"/>
                <a:gd name="T58" fmla="*/ 3 w 18"/>
                <a:gd name="T59" fmla="*/ 3 h 20"/>
                <a:gd name="T60" fmla="*/ 8 w 18"/>
                <a:gd name="T61" fmla="*/ 6 h 20"/>
                <a:gd name="T62" fmla="*/ 2 w 18"/>
                <a:gd name="T63" fmla="*/ 2 h 20"/>
                <a:gd name="T64" fmla="*/ 2 w 18"/>
                <a:gd name="T65" fmla="*/ 6 h 20"/>
                <a:gd name="T66" fmla="*/ 5 w 18"/>
                <a:gd name="T67" fmla="*/ 9 h 20"/>
                <a:gd name="T68" fmla="*/ 5 w 18"/>
                <a:gd name="T69" fmla="*/ 10 h 20"/>
                <a:gd name="T70" fmla="*/ 8 w 18"/>
                <a:gd name="T71" fmla="*/ 13 h 20"/>
                <a:gd name="T72" fmla="*/ 0 w 18"/>
                <a:gd name="T73" fmla="*/ 7 h 20"/>
                <a:gd name="T74" fmla="*/ 1 w 18"/>
                <a:gd name="T75" fmla="*/ 8 h 20"/>
                <a:gd name="T76" fmla="*/ 3 w 18"/>
                <a:gd name="T77" fmla="*/ 9 h 20"/>
                <a:gd name="T78" fmla="*/ 1 w 18"/>
                <a:gd name="T79" fmla="*/ 8 h 20"/>
                <a:gd name="T80" fmla="*/ 10 w 18"/>
                <a:gd name="T81" fmla="*/ 15 h 20"/>
                <a:gd name="T82" fmla="*/ 14 w 18"/>
                <a:gd name="T83" fmla="*/ 17 h 20"/>
                <a:gd name="T84" fmla="*/ 9 w 18"/>
                <a:gd name="T8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20">
                  <a:moveTo>
                    <a:pt x="9" y="13"/>
                  </a:moveTo>
                  <a:cubicBezTo>
                    <a:pt x="9" y="13"/>
                    <a:pt x="7" y="11"/>
                    <a:pt x="9" y="12"/>
                  </a:cubicBezTo>
                  <a:cubicBezTo>
                    <a:pt x="11" y="13"/>
                    <a:pt x="11" y="14"/>
                    <a:pt x="11" y="14"/>
                  </a:cubicBezTo>
                  <a:cubicBezTo>
                    <a:pt x="15" y="17"/>
                    <a:pt x="10" y="13"/>
                    <a:pt x="13" y="15"/>
                  </a:cubicBezTo>
                  <a:cubicBezTo>
                    <a:pt x="11" y="13"/>
                    <a:pt x="11" y="13"/>
                    <a:pt x="11" y="13"/>
                  </a:cubicBezTo>
                  <a:cubicBezTo>
                    <a:pt x="12" y="14"/>
                    <a:pt x="8" y="10"/>
                    <a:pt x="11" y="12"/>
                  </a:cubicBezTo>
                  <a:cubicBezTo>
                    <a:pt x="10" y="11"/>
                    <a:pt x="10" y="11"/>
                    <a:pt x="7" y="9"/>
                  </a:cubicBezTo>
                  <a:cubicBezTo>
                    <a:pt x="11" y="11"/>
                    <a:pt x="10" y="11"/>
                    <a:pt x="14" y="13"/>
                  </a:cubicBezTo>
                  <a:cubicBezTo>
                    <a:pt x="12" y="12"/>
                    <a:pt x="8" y="9"/>
                    <a:pt x="5" y="6"/>
                  </a:cubicBezTo>
                  <a:cubicBezTo>
                    <a:pt x="10" y="9"/>
                    <a:pt x="4" y="5"/>
                    <a:pt x="9" y="8"/>
                  </a:cubicBezTo>
                  <a:cubicBezTo>
                    <a:pt x="9" y="8"/>
                    <a:pt x="10" y="9"/>
                    <a:pt x="9" y="8"/>
                  </a:cubicBezTo>
                  <a:cubicBezTo>
                    <a:pt x="14" y="12"/>
                    <a:pt x="8" y="7"/>
                    <a:pt x="9" y="8"/>
                  </a:cubicBezTo>
                  <a:cubicBezTo>
                    <a:pt x="14" y="11"/>
                    <a:pt x="14" y="11"/>
                    <a:pt x="14" y="11"/>
                  </a:cubicBezTo>
                  <a:cubicBezTo>
                    <a:pt x="13" y="10"/>
                    <a:pt x="11" y="8"/>
                    <a:pt x="14" y="10"/>
                  </a:cubicBezTo>
                  <a:cubicBezTo>
                    <a:pt x="16" y="11"/>
                    <a:pt x="16" y="11"/>
                    <a:pt x="16" y="11"/>
                  </a:cubicBezTo>
                  <a:cubicBezTo>
                    <a:pt x="13" y="8"/>
                    <a:pt x="15" y="9"/>
                    <a:pt x="14" y="7"/>
                  </a:cubicBezTo>
                  <a:cubicBezTo>
                    <a:pt x="17" y="9"/>
                    <a:pt x="17" y="9"/>
                    <a:pt x="17" y="9"/>
                  </a:cubicBezTo>
                  <a:cubicBezTo>
                    <a:pt x="14" y="6"/>
                    <a:pt x="15" y="8"/>
                    <a:pt x="8" y="4"/>
                  </a:cubicBezTo>
                  <a:cubicBezTo>
                    <a:pt x="17" y="9"/>
                    <a:pt x="6" y="2"/>
                    <a:pt x="9" y="4"/>
                  </a:cubicBezTo>
                  <a:cubicBezTo>
                    <a:pt x="13" y="5"/>
                    <a:pt x="11" y="5"/>
                    <a:pt x="15" y="7"/>
                  </a:cubicBezTo>
                  <a:cubicBezTo>
                    <a:pt x="10" y="4"/>
                    <a:pt x="14" y="6"/>
                    <a:pt x="12" y="5"/>
                  </a:cubicBezTo>
                  <a:cubicBezTo>
                    <a:pt x="17" y="7"/>
                    <a:pt x="13" y="5"/>
                    <a:pt x="18" y="7"/>
                  </a:cubicBezTo>
                  <a:cubicBezTo>
                    <a:pt x="10" y="3"/>
                    <a:pt x="10" y="3"/>
                    <a:pt x="10" y="3"/>
                  </a:cubicBezTo>
                  <a:cubicBezTo>
                    <a:pt x="13" y="4"/>
                    <a:pt x="12" y="3"/>
                    <a:pt x="12" y="3"/>
                  </a:cubicBezTo>
                  <a:cubicBezTo>
                    <a:pt x="12" y="3"/>
                    <a:pt x="6" y="0"/>
                    <a:pt x="4" y="0"/>
                  </a:cubicBezTo>
                  <a:cubicBezTo>
                    <a:pt x="5" y="1"/>
                    <a:pt x="7" y="3"/>
                    <a:pt x="4" y="2"/>
                  </a:cubicBezTo>
                  <a:cubicBezTo>
                    <a:pt x="10" y="5"/>
                    <a:pt x="4" y="2"/>
                    <a:pt x="8" y="5"/>
                  </a:cubicBezTo>
                  <a:cubicBezTo>
                    <a:pt x="3" y="2"/>
                    <a:pt x="3" y="2"/>
                    <a:pt x="3" y="2"/>
                  </a:cubicBezTo>
                  <a:cubicBezTo>
                    <a:pt x="4" y="3"/>
                    <a:pt x="6" y="4"/>
                    <a:pt x="8" y="5"/>
                  </a:cubicBezTo>
                  <a:cubicBezTo>
                    <a:pt x="9" y="6"/>
                    <a:pt x="5" y="4"/>
                    <a:pt x="3" y="3"/>
                  </a:cubicBezTo>
                  <a:cubicBezTo>
                    <a:pt x="3" y="3"/>
                    <a:pt x="5" y="4"/>
                    <a:pt x="8" y="6"/>
                  </a:cubicBezTo>
                  <a:cubicBezTo>
                    <a:pt x="2" y="2"/>
                    <a:pt x="2" y="2"/>
                    <a:pt x="2" y="2"/>
                  </a:cubicBezTo>
                  <a:cubicBezTo>
                    <a:pt x="3" y="4"/>
                    <a:pt x="6" y="8"/>
                    <a:pt x="2" y="6"/>
                  </a:cubicBezTo>
                  <a:cubicBezTo>
                    <a:pt x="5" y="9"/>
                    <a:pt x="5" y="9"/>
                    <a:pt x="5" y="9"/>
                  </a:cubicBezTo>
                  <a:cubicBezTo>
                    <a:pt x="3" y="8"/>
                    <a:pt x="12" y="16"/>
                    <a:pt x="5" y="10"/>
                  </a:cubicBezTo>
                  <a:cubicBezTo>
                    <a:pt x="8" y="13"/>
                    <a:pt x="8" y="13"/>
                    <a:pt x="8" y="13"/>
                  </a:cubicBezTo>
                  <a:cubicBezTo>
                    <a:pt x="6" y="12"/>
                    <a:pt x="3" y="9"/>
                    <a:pt x="0" y="7"/>
                  </a:cubicBezTo>
                  <a:cubicBezTo>
                    <a:pt x="1" y="8"/>
                    <a:pt x="0" y="7"/>
                    <a:pt x="1" y="8"/>
                  </a:cubicBezTo>
                  <a:cubicBezTo>
                    <a:pt x="3" y="9"/>
                    <a:pt x="3" y="9"/>
                    <a:pt x="3" y="9"/>
                  </a:cubicBezTo>
                  <a:cubicBezTo>
                    <a:pt x="5" y="12"/>
                    <a:pt x="4" y="10"/>
                    <a:pt x="1" y="8"/>
                  </a:cubicBezTo>
                  <a:cubicBezTo>
                    <a:pt x="4" y="11"/>
                    <a:pt x="7" y="13"/>
                    <a:pt x="10" y="15"/>
                  </a:cubicBezTo>
                  <a:cubicBezTo>
                    <a:pt x="4" y="9"/>
                    <a:pt x="16" y="20"/>
                    <a:pt x="14" y="17"/>
                  </a:cubicBezTo>
                  <a:cubicBezTo>
                    <a:pt x="13" y="15"/>
                    <a:pt x="11" y="15"/>
                    <a:pt x="9" y="1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 name="Freeform 449"/>
            <p:cNvSpPr/>
            <p:nvPr/>
          </p:nvSpPr>
          <p:spPr bwMode="auto">
            <a:xfrm>
              <a:off x="5112" y="31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 name="Freeform 450"/>
            <p:cNvSpPr/>
            <p:nvPr/>
          </p:nvSpPr>
          <p:spPr bwMode="auto">
            <a:xfrm>
              <a:off x="5121" y="3112"/>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 name="Rectangle 451"/>
            <p:cNvSpPr>
              <a:spLocks noChangeArrowheads="1"/>
            </p:cNvSpPr>
            <p:nvPr/>
          </p:nvSpPr>
          <p:spPr bwMode="auto">
            <a:xfrm>
              <a:off x="5113" y="311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07" name="Freeform 452"/>
            <p:cNvSpPr/>
            <p:nvPr/>
          </p:nvSpPr>
          <p:spPr bwMode="auto">
            <a:xfrm>
              <a:off x="5119" y="3122"/>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 name="Freeform 453"/>
            <p:cNvSpPr/>
            <p:nvPr/>
          </p:nvSpPr>
          <p:spPr bwMode="auto">
            <a:xfrm>
              <a:off x="5125" y="3112"/>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 name="Freeform 454"/>
            <p:cNvSpPr/>
            <p:nvPr/>
          </p:nvSpPr>
          <p:spPr bwMode="auto">
            <a:xfrm>
              <a:off x="5130" y="31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 name="Freeform 455"/>
            <p:cNvSpPr/>
            <p:nvPr/>
          </p:nvSpPr>
          <p:spPr bwMode="auto">
            <a:xfrm>
              <a:off x="5107" y="3097"/>
              <a:ext cx="25" cy="17"/>
            </a:xfrm>
            <a:custGeom>
              <a:avLst/>
              <a:gdLst>
                <a:gd name="T0" fmla="*/ 16 w 31"/>
                <a:gd name="T1" fmla="*/ 1 h 21"/>
                <a:gd name="T2" fmla="*/ 9 w 31"/>
                <a:gd name="T3" fmla="*/ 2 h 21"/>
                <a:gd name="T4" fmla="*/ 6 w 31"/>
                <a:gd name="T5" fmla="*/ 3 h 21"/>
                <a:gd name="T6" fmla="*/ 10 w 31"/>
                <a:gd name="T7" fmla="*/ 3 h 21"/>
                <a:gd name="T8" fmla="*/ 11 w 31"/>
                <a:gd name="T9" fmla="*/ 4 h 21"/>
                <a:gd name="T10" fmla="*/ 10 w 31"/>
                <a:gd name="T11" fmla="*/ 6 h 21"/>
                <a:gd name="T12" fmla="*/ 16 w 31"/>
                <a:gd name="T13" fmla="*/ 7 h 21"/>
                <a:gd name="T14" fmla="*/ 14 w 31"/>
                <a:gd name="T15" fmla="*/ 7 h 21"/>
                <a:gd name="T16" fmla="*/ 12 w 31"/>
                <a:gd name="T17" fmla="*/ 8 h 21"/>
                <a:gd name="T18" fmla="*/ 22 w 31"/>
                <a:gd name="T19" fmla="*/ 8 h 21"/>
                <a:gd name="T20" fmla="*/ 22 w 31"/>
                <a:gd name="T21" fmla="*/ 10 h 21"/>
                <a:gd name="T22" fmla="*/ 18 w 31"/>
                <a:gd name="T23" fmla="*/ 10 h 21"/>
                <a:gd name="T24" fmla="*/ 18 w 31"/>
                <a:gd name="T25" fmla="*/ 11 h 21"/>
                <a:gd name="T26" fmla="*/ 16 w 31"/>
                <a:gd name="T27" fmla="*/ 12 h 21"/>
                <a:gd name="T28" fmla="*/ 18 w 31"/>
                <a:gd name="T29" fmla="*/ 14 h 21"/>
                <a:gd name="T30" fmla="*/ 22 w 31"/>
                <a:gd name="T31" fmla="*/ 15 h 21"/>
                <a:gd name="T32" fmla="*/ 17 w 31"/>
                <a:gd name="T33" fmla="*/ 14 h 21"/>
                <a:gd name="T34" fmla="*/ 18 w 31"/>
                <a:gd name="T35" fmla="*/ 15 h 21"/>
                <a:gd name="T36" fmla="*/ 16 w 31"/>
                <a:gd name="T37" fmla="*/ 17 h 21"/>
                <a:gd name="T38" fmla="*/ 18 w 31"/>
                <a:gd name="T39" fmla="*/ 17 h 21"/>
                <a:gd name="T40" fmla="*/ 15 w 31"/>
                <a:gd name="T41" fmla="*/ 15 h 21"/>
                <a:gd name="T42" fmla="*/ 26 w 31"/>
                <a:gd name="T43" fmla="*/ 19 h 21"/>
                <a:gd name="T44" fmla="*/ 28 w 31"/>
                <a:gd name="T45" fmla="*/ 19 h 21"/>
                <a:gd name="T46" fmla="*/ 27 w 31"/>
                <a:gd name="T47" fmla="*/ 17 h 21"/>
                <a:gd name="T48" fmla="*/ 29 w 31"/>
                <a:gd name="T49" fmla="*/ 17 h 21"/>
                <a:gd name="T50" fmla="*/ 30 w 31"/>
                <a:gd name="T51" fmla="*/ 15 h 21"/>
                <a:gd name="T52" fmla="*/ 27 w 31"/>
                <a:gd name="T53" fmla="*/ 13 h 21"/>
                <a:gd name="T54" fmla="*/ 28 w 31"/>
                <a:gd name="T55" fmla="*/ 14 h 21"/>
                <a:gd name="T56" fmla="*/ 28 w 31"/>
                <a:gd name="T57" fmla="*/ 13 h 21"/>
                <a:gd name="T58" fmla="*/ 27 w 31"/>
                <a:gd name="T59" fmla="*/ 12 h 21"/>
                <a:gd name="T60" fmla="*/ 24 w 31"/>
                <a:gd name="T61" fmla="*/ 10 h 21"/>
                <a:gd name="T62" fmla="*/ 29 w 31"/>
                <a:gd name="T63" fmla="*/ 10 h 21"/>
                <a:gd name="T64" fmla="*/ 30 w 31"/>
                <a:gd name="T65" fmla="*/ 9 h 21"/>
                <a:gd name="T66" fmla="*/ 24 w 31"/>
                <a:gd name="T67" fmla="*/ 8 h 21"/>
                <a:gd name="T68" fmla="*/ 22 w 31"/>
                <a:gd name="T69" fmla="*/ 7 h 21"/>
                <a:gd name="T70" fmla="*/ 20 w 31"/>
                <a:gd name="T71" fmla="*/ 5 h 21"/>
                <a:gd name="T72" fmla="*/ 21 w 31"/>
                <a:gd name="T73" fmla="*/ 4 h 21"/>
                <a:gd name="T74" fmla="*/ 19 w 31"/>
                <a:gd name="T75" fmla="*/ 3 h 21"/>
                <a:gd name="T76" fmla="*/ 13 w 31"/>
                <a:gd name="T77" fmla="*/ 4 h 21"/>
                <a:gd name="T78" fmla="*/ 23 w 31"/>
                <a:gd name="T7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21">
                  <a:moveTo>
                    <a:pt x="23" y="0"/>
                  </a:moveTo>
                  <a:cubicBezTo>
                    <a:pt x="21" y="0"/>
                    <a:pt x="20" y="0"/>
                    <a:pt x="16" y="1"/>
                  </a:cubicBezTo>
                  <a:cubicBezTo>
                    <a:pt x="18" y="0"/>
                    <a:pt x="18" y="0"/>
                    <a:pt x="18" y="0"/>
                  </a:cubicBezTo>
                  <a:cubicBezTo>
                    <a:pt x="17" y="0"/>
                    <a:pt x="13" y="1"/>
                    <a:pt x="9" y="2"/>
                  </a:cubicBezTo>
                  <a:cubicBezTo>
                    <a:pt x="11" y="2"/>
                    <a:pt x="11" y="2"/>
                    <a:pt x="11" y="2"/>
                  </a:cubicBezTo>
                  <a:cubicBezTo>
                    <a:pt x="15" y="1"/>
                    <a:pt x="8" y="3"/>
                    <a:pt x="6" y="3"/>
                  </a:cubicBezTo>
                  <a:cubicBezTo>
                    <a:pt x="7" y="3"/>
                    <a:pt x="16" y="1"/>
                    <a:pt x="14" y="2"/>
                  </a:cubicBezTo>
                  <a:cubicBezTo>
                    <a:pt x="14" y="2"/>
                    <a:pt x="12" y="3"/>
                    <a:pt x="10" y="3"/>
                  </a:cubicBezTo>
                  <a:cubicBezTo>
                    <a:pt x="10" y="3"/>
                    <a:pt x="16" y="2"/>
                    <a:pt x="17" y="2"/>
                  </a:cubicBezTo>
                  <a:cubicBezTo>
                    <a:pt x="0" y="5"/>
                    <a:pt x="22" y="2"/>
                    <a:pt x="11" y="4"/>
                  </a:cubicBezTo>
                  <a:cubicBezTo>
                    <a:pt x="13" y="5"/>
                    <a:pt x="11" y="5"/>
                    <a:pt x="15" y="5"/>
                  </a:cubicBezTo>
                  <a:cubicBezTo>
                    <a:pt x="10" y="5"/>
                    <a:pt x="15" y="5"/>
                    <a:pt x="10" y="6"/>
                  </a:cubicBezTo>
                  <a:cubicBezTo>
                    <a:pt x="20" y="5"/>
                    <a:pt x="5" y="7"/>
                    <a:pt x="18" y="6"/>
                  </a:cubicBezTo>
                  <a:cubicBezTo>
                    <a:pt x="14" y="7"/>
                    <a:pt x="19" y="6"/>
                    <a:pt x="16" y="7"/>
                  </a:cubicBezTo>
                  <a:cubicBezTo>
                    <a:pt x="14" y="7"/>
                    <a:pt x="14" y="7"/>
                    <a:pt x="14" y="7"/>
                  </a:cubicBezTo>
                  <a:cubicBezTo>
                    <a:pt x="11" y="7"/>
                    <a:pt x="19" y="7"/>
                    <a:pt x="14" y="7"/>
                  </a:cubicBezTo>
                  <a:cubicBezTo>
                    <a:pt x="13" y="7"/>
                    <a:pt x="17" y="7"/>
                    <a:pt x="21" y="7"/>
                  </a:cubicBezTo>
                  <a:cubicBezTo>
                    <a:pt x="19" y="8"/>
                    <a:pt x="17" y="8"/>
                    <a:pt x="12" y="8"/>
                  </a:cubicBezTo>
                  <a:cubicBezTo>
                    <a:pt x="18" y="8"/>
                    <a:pt x="15" y="8"/>
                    <a:pt x="18" y="8"/>
                  </a:cubicBezTo>
                  <a:cubicBezTo>
                    <a:pt x="19" y="8"/>
                    <a:pt x="20" y="8"/>
                    <a:pt x="22" y="8"/>
                  </a:cubicBezTo>
                  <a:cubicBezTo>
                    <a:pt x="21" y="9"/>
                    <a:pt x="26" y="9"/>
                    <a:pt x="28" y="10"/>
                  </a:cubicBezTo>
                  <a:cubicBezTo>
                    <a:pt x="21" y="10"/>
                    <a:pt x="28" y="9"/>
                    <a:pt x="22" y="10"/>
                  </a:cubicBezTo>
                  <a:cubicBezTo>
                    <a:pt x="19" y="9"/>
                    <a:pt x="19" y="9"/>
                    <a:pt x="14" y="8"/>
                  </a:cubicBezTo>
                  <a:cubicBezTo>
                    <a:pt x="14" y="9"/>
                    <a:pt x="15" y="9"/>
                    <a:pt x="18" y="10"/>
                  </a:cubicBezTo>
                  <a:cubicBezTo>
                    <a:pt x="17" y="10"/>
                    <a:pt x="15" y="9"/>
                    <a:pt x="14" y="10"/>
                  </a:cubicBezTo>
                  <a:cubicBezTo>
                    <a:pt x="11" y="10"/>
                    <a:pt x="21" y="11"/>
                    <a:pt x="18" y="11"/>
                  </a:cubicBezTo>
                  <a:cubicBezTo>
                    <a:pt x="14" y="11"/>
                    <a:pt x="14" y="11"/>
                    <a:pt x="14" y="11"/>
                  </a:cubicBezTo>
                  <a:cubicBezTo>
                    <a:pt x="19" y="12"/>
                    <a:pt x="13" y="11"/>
                    <a:pt x="16" y="12"/>
                  </a:cubicBezTo>
                  <a:cubicBezTo>
                    <a:pt x="20" y="13"/>
                    <a:pt x="20" y="13"/>
                    <a:pt x="20" y="13"/>
                  </a:cubicBezTo>
                  <a:cubicBezTo>
                    <a:pt x="11" y="11"/>
                    <a:pt x="24" y="14"/>
                    <a:pt x="18" y="14"/>
                  </a:cubicBezTo>
                  <a:cubicBezTo>
                    <a:pt x="24" y="15"/>
                    <a:pt x="26" y="16"/>
                    <a:pt x="27" y="17"/>
                  </a:cubicBezTo>
                  <a:cubicBezTo>
                    <a:pt x="22" y="15"/>
                    <a:pt x="22" y="15"/>
                    <a:pt x="22" y="15"/>
                  </a:cubicBezTo>
                  <a:cubicBezTo>
                    <a:pt x="25" y="16"/>
                    <a:pt x="16" y="13"/>
                    <a:pt x="14" y="12"/>
                  </a:cubicBezTo>
                  <a:cubicBezTo>
                    <a:pt x="16" y="13"/>
                    <a:pt x="13" y="13"/>
                    <a:pt x="17" y="14"/>
                  </a:cubicBezTo>
                  <a:cubicBezTo>
                    <a:pt x="13" y="13"/>
                    <a:pt x="13" y="13"/>
                    <a:pt x="13" y="13"/>
                  </a:cubicBezTo>
                  <a:cubicBezTo>
                    <a:pt x="12" y="13"/>
                    <a:pt x="22" y="16"/>
                    <a:pt x="18" y="15"/>
                  </a:cubicBezTo>
                  <a:cubicBezTo>
                    <a:pt x="15" y="14"/>
                    <a:pt x="15" y="14"/>
                    <a:pt x="15" y="14"/>
                  </a:cubicBezTo>
                  <a:cubicBezTo>
                    <a:pt x="15" y="15"/>
                    <a:pt x="10" y="14"/>
                    <a:pt x="16" y="17"/>
                  </a:cubicBezTo>
                  <a:cubicBezTo>
                    <a:pt x="18" y="18"/>
                    <a:pt x="24" y="20"/>
                    <a:pt x="26" y="21"/>
                  </a:cubicBezTo>
                  <a:cubicBezTo>
                    <a:pt x="24" y="20"/>
                    <a:pt x="20" y="18"/>
                    <a:pt x="18" y="17"/>
                  </a:cubicBezTo>
                  <a:cubicBezTo>
                    <a:pt x="23" y="18"/>
                    <a:pt x="23" y="18"/>
                    <a:pt x="23" y="18"/>
                  </a:cubicBezTo>
                  <a:cubicBezTo>
                    <a:pt x="19" y="17"/>
                    <a:pt x="18" y="16"/>
                    <a:pt x="15" y="15"/>
                  </a:cubicBezTo>
                  <a:cubicBezTo>
                    <a:pt x="13" y="14"/>
                    <a:pt x="19" y="17"/>
                    <a:pt x="17" y="15"/>
                  </a:cubicBezTo>
                  <a:cubicBezTo>
                    <a:pt x="22" y="17"/>
                    <a:pt x="22" y="18"/>
                    <a:pt x="26" y="19"/>
                  </a:cubicBezTo>
                  <a:cubicBezTo>
                    <a:pt x="24" y="18"/>
                    <a:pt x="24" y="18"/>
                    <a:pt x="24" y="18"/>
                  </a:cubicBezTo>
                  <a:cubicBezTo>
                    <a:pt x="26" y="19"/>
                    <a:pt x="26" y="18"/>
                    <a:pt x="28" y="19"/>
                  </a:cubicBezTo>
                  <a:cubicBezTo>
                    <a:pt x="22" y="16"/>
                    <a:pt x="30" y="19"/>
                    <a:pt x="28" y="17"/>
                  </a:cubicBezTo>
                  <a:cubicBezTo>
                    <a:pt x="27" y="17"/>
                    <a:pt x="27" y="17"/>
                    <a:pt x="27" y="17"/>
                  </a:cubicBezTo>
                  <a:cubicBezTo>
                    <a:pt x="24" y="17"/>
                    <a:pt x="24" y="16"/>
                    <a:pt x="24" y="16"/>
                  </a:cubicBezTo>
                  <a:cubicBezTo>
                    <a:pt x="28" y="17"/>
                    <a:pt x="27" y="17"/>
                    <a:pt x="29" y="17"/>
                  </a:cubicBezTo>
                  <a:cubicBezTo>
                    <a:pt x="27" y="16"/>
                    <a:pt x="22" y="15"/>
                    <a:pt x="22" y="14"/>
                  </a:cubicBezTo>
                  <a:cubicBezTo>
                    <a:pt x="27" y="16"/>
                    <a:pt x="25" y="14"/>
                    <a:pt x="30" y="15"/>
                  </a:cubicBezTo>
                  <a:cubicBezTo>
                    <a:pt x="24" y="14"/>
                    <a:pt x="28" y="14"/>
                    <a:pt x="25" y="13"/>
                  </a:cubicBezTo>
                  <a:cubicBezTo>
                    <a:pt x="24" y="13"/>
                    <a:pt x="24" y="13"/>
                    <a:pt x="27" y="13"/>
                  </a:cubicBezTo>
                  <a:cubicBezTo>
                    <a:pt x="28" y="14"/>
                    <a:pt x="28" y="14"/>
                    <a:pt x="28" y="14"/>
                  </a:cubicBezTo>
                  <a:cubicBezTo>
                    <a:pt x="28" y="14"/>
                    <a:pt x="28" y="14"/>
                    <a:pt x="28" y="14"/>
                  </a:cubicBezTo>
                  <a:cubicBezTo>
                    <a:pt x="29" y="14"/>
                    <a:pt x="29" y="14"/>
                    <a:pt x="29" y="14"/>
                  </a:cubicBezTo>
                  <a:cubicBezTo>
                    <a:pt x="30" y="14"/>
                    <a:pt x="26" y="13"/>
                    <a:pt x="28" y="13"/>
                  </a:cubicBezTo>
                  <a:cubicBezTo>
                    <a:pt x="30" y="13"/>
                    <a:pt x="30" y="13"/>
                    <a:pt x="30" y="14"/>
                  </a:cubicBezTo>
                  <a:cubicBezTo>
                    <a:pt x="31" y="13"/>
                    <a:pt x="22" y="12"/>
                    <a:pt x="27" y="12"/>
                  </a:cubicBezTo>
                  <a:cubicBezTo>
                    <a:pt x="24" y="11"/>
                    <a:pt x="24" y="11"/>
                    <a:pt x="18" y="10"/>
                  </a:cubicBezTo>
                  <a:cubicBezTo>
                    <a:pt x="20" y="10"/>
                    <a:pt x="25" y="11"/>
                    <a:pt x="24" y="10"/>
                  </a:cubicBezTo>
                  <a:cubicBezTo>
                    <a:pt x="19" y="10"/>
                    <a:pt x="26" y="10"/>
                    <a:pt x="23" y="10"/>
                  </a:cubicBezTo>
                  <a:cubicBezTo>
                    <a:pt x="28" y="10"/>
                    <a:pt x="24" y="10"/>
                    <a:pt x="29" y="10"/>
                  </a:cubicBezTo>
                  <a:cubicBezTo>
                    <a:pt x="31" y="10"/>
                    <a:pt x="25" y="9"/>
                    <a:pt x="26" y="9"/>
                  </a:cubicBezTo>
                  <a:cubicBezTo>
                    <a:pt x="30" y="9"/>
                    <a:pt x="30" y="9"/>
                    <a:pt x="30" y="9"/>
                  </a:cubicBezTo>
                  <a:cubicBezTo>
                    <a:pt x="28" y="9"/>
                    <a:pt x="24" y="8"/>
                    <a:pt x="28" y="8"/>
                  </a:cubicBezTo>
                  <a:cubicBezTo>
                    <a:pt x="24" y="8"/>
                    <a:pt x="24" y="8"/>
                    <a:pt x="24" y="8"/>
                  </a:cubicBezTo>
                  <a:cubicBezTo>
                    <a:pt x="26" y="8"/>
                    <a:pt x="25" y="8"/>
                    <a:pt x="29" y="7"/>
                  </a:cubicBezTo>
                  <a:cubicBezTo>
                    <a:pt x="22" y="7"/>
                    <a:pt x="22" y="7"/>
                    <a:pt x="22" y="7"/>
                  </a:cubicBezTo>
                  <a:cubicBezTo>
                    <a:pt x="29" y="6"/>
                    <a:pt x="23" y="5"/>
                    <a:pt x="17" y="6"/>
                  </a:cubicBezTo>
                  <a:cubicBezTo>
                    <a:pt x="17" y="6"/>
                    <a:pt x="19" y="5"/>
                    <a:pt x="20" y="5"/>
                  </a:cubicBezTo>
                  <a:cubicBezTo>
                    <a:pt x="23" y="5"/>
                    <a:pt x="23" y="5"/>
                    <a:pt x="23" y="5"/>
                  </a:cubicBezTo>
                  <a:cubicBezTo>
                    <a:pt x="23" y="5"/>
                    <a:pt x="27" y="4"/>
                    <a:pt x="21" y="4"/>
                  </a:cubicBezTo>
                  <a:cubicBezTo>
                    <a:pt x="19" y="4"/>
                    <a:pt x="25" y="4"/>
                    <a:pt x="26" y="4"/>
                  </a:cubicBezTo>
                  <a:cubicBezTo>
                    <a:pt x="18" y="4"/>
                    <a:pt x="31" y="1"/>
                    <a:pt x="19" y="3"/>
                  </a:cubicBezTo>
                  <a:cubicBezTo>
                    <a:pt x="19" y="3"/>
                    <a:pt x="17" y="4"/>
                    <a:pt x="17" y="4"/>
                  </a:cubicBezTo>
                  <a:cubicBezTo>
                    <a:pt x="16" y="4"/>
                    <a:pt x="14" y="4"/>
                    <a:pt x="13" y="4"/>
                  </a:cubicBezTo>
                  <a:cubicBezTo>
                    <a:pt x="13" y="4"/>
                    <a:pt x="17" y="3"/>
                    <a:pt x="15" y="3"/>
                  </a:cubicBezTo>
                  <a:cubicBezTo>
                    <a:pt x="23" y="2"/>
                    <a:pt x="23" y="2"/>
                    <a:pt x="23" y="2"/>
                  </a:cubicBezTo>
                  <a:cubicBezTo>
                    <a:pt x="30" y="0"/>
                    <a:pt x="12" y="3"/>
                    <a:pt x="23"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 name="Freeform 456"/>
            <p:cNvSpPr/>
            <p:nvPr/>
          </p:nvSpPr>
          <p:spPr bwMode="auto">
            <a:xfrm>
              <a:off x="5125" y="3101"/>
              <a:ext cx="4" cy="0"/>
            </a:xfrm>
            <a:custGeom>
              <a:avLst/>
              <a:gdLst>
                <a:gd name="T0" fmla="*/ 0 w 4"/>
                <a:gd name="T1" fmla="*/ 4 w 4"/>
                <a:gd name="T2" fmla="*/ 1 w 4"/>
                <a:gd name="T3" fmla="*/ 0 w 4"/>
              </a:gdLst>
              <a:ahLst/>
              <a:cxnLst>
                <a:cxn ang="0">
                  <a:pos x="T0" y="0"/>
                </a:cxn>
                <a:cxn ang="0">
                  <a:pos x="T1" y="0"/>
                </a:cxn>
                <a:cxn ang="0">
                  <a:pos x="T2" y="0"/>
                </a:cxn>
                <a:cxn ang="0">
                  <a:pos x="T3" y="0"/>
                </a:cxn>
              </a:cxnLst>
              <a:rect l="0" t="0" r="r" b="b"/>
              <a:pathLst>
                <a:path w="4">
                  <a:moveTo>
                    <a:pt x="0" y="0"/>
                  </a:moveTo>
                  <a:cubicBezTo>
                    <a:pt x="4" y="0"/>
                    <a:pt x="4" y="0"/>
                    <a:pt x="4" y="0"/>
                  </a:cubicBezTo>
                  <a:cubicBezTo>
                    <a:pt x="1" y="0"/>
                    <a:pt x="1" y="0"/>
                    <a:pt x="1" y="0"/>
                  </a:cubicBezTo>
                  <a:cubicBezTo>
                    <a:pt x="2" y="0"/>
                    <a:pt x="2"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 name="Freeform 457"/>
            <p:cNvSpPr/>
            <p:nvPr/>
          </p:nvSpPr>
          <p:spPr bwMode="auto">
            <a:xfrm>
              <a:off x="5125" y="3101"/>
              <a:ext cx="1" cy="0"/>
            </a:xfrm>
            <a:custGeom>
              <a:avLst/>
              <a:gdLst>
                <a:gd name="T0" fmla="*/ 2 w 2"/>
                <a:gd name="T1" fmla="*/ 1 w 2"/>
                <a:gd name="T2" fmla="*/ 1 w 2"/>
                <a:gd name="T3" fmla="*/ 2 w 2"/>
              </a:gdLst>
              <a:ahLst/>
              <a:cxnLst>
                <a:cxn ang="0">
                  <a:pos x="T0" y="0"/>
                </a:cxn>
                <a:cxn ang="0">
                  <a:pos x="T1" y="0"/>
                </a:cxn>
                <a:cxn ang="0">
                  <a:pos x="T2" y="0"/>
                </a:cxn>
                <a:cxn ang="0">
                  <a:pos x="T3" y="0"/>
                </a:cxn>
              </a:cxnLst>
              <a:rect l="0" t="0" r="r" b="b"/>
              <a:pathLst>
                <a:path w="2">
                  <a:moveTo>
                    <a:pt x="2" y="0"/>
                  </a:moveTo>
                  <a:cubicBezTo>
                    <a:pt x="1" y="0"/>
                    <a:pt x="1" y="0"/>
                    <a:pt x="1" y="0"/>
                  </a:cubicBezTo>
                  <a:cubicBezTo>
                    <a:pt x="0" y="0"/>
                    <a:pt x="1" y="0"/>
                    <a:pt x="1" y="0"/>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 name="Freeform 458"/>
            <p:cNvSpPr/>
            <p:nvPr/>
          </p:nvSpPr>
          <p:spPr bwMode="auto">
            <a:xfrm>
              <a:off x="5123" y="3096"/>
              <a:ext cx="2"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1" y="0"/>
                    <a:pt x="2"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 name="Freeform 459"/>
            <p:cNvSpPr/>
            <p:nvPr/>
          </p:nvSpPr>
          <p:spPr bwMode="auto">
            <a:xfrm>
              <a:off x="5121" y="3096"/>
              <a:ext cx="1" cy="1"/>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 name="Freeform 460"/>
            <p:cNvSpPr/>
            <p:nvPr/>
          </p:nvSpPr>
          <p:spPr bwMode="auto">
            <a:xfrm>
              <a:off x="5105" y="3092"/>
              <a:ext cx="20" cy="8"/>
            </a:xfrm>
            <a:custGeom>
              <a:avLst/>
              <a:gdLst>
                <a:gd name="T0" fmla="*/ 12 w 25"/>
                <a:gd name="T1" fmla="*/ 1 h 9"/>
                <a:gd name="T2" fmla="*/ 7 w 25"/>
                <a:gd name="T3" fmla="*/ 2 h 9"/>
                <a:gd name="T4" fmla="*/ 10 w 25"/>
                <a:gd name="T5" fmla="*/ 0 h 9"/>
                <a:gd name="T6" fmla="*/ 3 w 25"/>
                <a:gd name="T7" fmla="*/ 4 h 9"/>
                <a:gd name="T8" fmla="*/ 9 w 25"/>
                <a:gd name="T9" fmla="*/ 5 h 9"/>
                <a:gd name="T10" fmla="*/ 6 w 25"/>
                <a:gd name="T11" fmla="*/ 6 h 9"/>
                <a:gd name="T12" fmla="*/ 12 w 25"/>
                <a:gd name="T13" fmla="*/ 5 h 9"/>
                <a:gd name="T14" fmla="*/ 6 w 25"/>
                <a:gd name="T15" fmla="*/ 7 h 9"/>
                <a:gd name="T16" fmla="*/ 9 w 25"/>
                <a:gd name="T17" fmla="*/ 7 h 9"/>
                <a:gd name="T18" fmla="*/ 11 w 25"/>
                <a:gd name="T19" fmla="*/ 6 h 9"/>
                <a:gd name="T20" fmla="*/ 10 w 25"/>
                <a:gd name="T21" fmla="*/ 7 h 9"/>
                <a:gd name="T22" fmla="*/ 11 w 25"/>
                <a:gd name="T23" fmla="*/ 6 h 9"/>
                <a:gd name="T24" fmla="*/ 12 w 25"/>
                <a:gd name="T25" fmla="*/ 6 h 9"/>
                <a:gd name="T26" fmla="*/ 10 w 25"/>
                <a:gd name="T27" fmla="*/ 7 h 9"/>
                <a:gd name="T28" fmla="*/ 12 w 25"/>
                <a:gd name="T29" fmla="*/ 6 h 9"/>
                <a:gd name="T30" fmla="*/ 9 w 25"/>
                <a:gd name="T31" fmla="*/ 8 h 9"/>
                <a:gd name="T32" fmla="*/ 15 w 25"/>
                <a:gd name="T33" fmla="*/ 7 h 9"/>
                <a:gd name="T34" fmla="*/ 18 w 25"/>
                <a:gd name="T35" fmla="*/ 6 h 9"/>
                <a:gd name="T36" fmla="*/ 15 w 25"/>
                <a:gd name="T37" fmla="*/ 6 h 9"/>
                <a:gd name="T38" fmla="*/ 15 w 25"/>
                <a:gd name="T39" fmla="*/ 6 h 9"/>
                <a:gd name="T40" fmla="*/ 13 w 25"/>
                <a:gd name="T41" fmla="*/ 6 h 9"/>
                <a:gd name="T42" fmla="*/ 19 w 25"/>
                <a:gd name="T43" fmla="*/ 5 h 9"/>
                <a:gd name="T44" fmla="*/ 22 w 25"/>
                <a:gd name="T45" fmla="*/ 2 h 9"/>
                <a:gd name="T46" fmla="*/ 22 w 25"/>
                <a:gd name="T47" fmla="*/ 2 h 9"/>
                <a:gd name="T48" fmla="*/ 20 w 25"/>
                <a:gd name="T49" fmla="*/ 2 h 9"/>
                <a:gd name="T50" fmla="*/ 18 w 25"/>
                <a:gd name="T51" fmla="*/ 4 h 9"/>
                <a:gd name="T52" fmla="*/ 12 w 25"/>
                <a:gd name="T53" fmla="*/ 6 h 9"/>
                <a:gd name="T54" fmla="*/ 12 w 25"/>
                <a:gd name="T55" fmla="*/ 5 h 9"/>
                <a:gd name="T56" fmla="*/ 17 w 25"/>
                <a:gd name="T57" fmla="*/ 4 h 9"/>
                <a:gd name="T58" fmla="*/ 14 w 25"/>
                <a:gd name="T59" fmla="*/ 4 h 9"/>
                <a:gd name="T60" fmla="*/ 20 w 25"/>
                <a:gd name="T61" fmla="*/ 2 h 9"/>
                <a:gd name="T62" fmla="*/ 14 w 25"/>
                <a:gd name="T63" fmla="*/ 4 h 9"/>
                <a:gd name="T64" fmla="*/ 13 w 25"/>
                <a:gd name="T65" fmla="*/ 3 h 9"/>
                <a:gd name="T66" fmla="*/ 17 w 25"/>
                <a:gd name="T67" fmla="*/ 1 h 9"/>
                <a:gd name="T68" fmla="*/ 13 w 25"/>
                <a:gd name="T69" fmla="*/ 3 h 9"/>
                <a:gd name="T70" fmla="*/ 14 w 25"/>
                <a:gd name="T71" fmla="*/ 1 h 9"/>
                <a:gd name="T72" fmla="*/ 11 w 25"/>
                <a:gd name="T73" fmla="*/ 2 h 9"/>
                <a:gd name="T74" fmla="*/ 12 w 25"/>
                <a:gd name="T75" fmla="*/ 1 h 9"/>
                <a:gd name="T76" fmla="*/ 11 w 25"/>
                <a:gd name="T77" fmla="*/ 1 h 9"/>
                <a:gd name="T78" fmla="*/ 6 w 25"/>
                <a:gd name="T79" fmla="*/ 4 h 9"/>
                <a:gd name="T80" fmla="*/ 12 w 25"/>
                <a:gd name="T8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9">
                  <a:moveTo>
                    <a:pt x="12" y="1"/>
                  </a:moveTo>
                  <a:cubicBezTo>
                    <a:pt x="7" y="2"/>
                    <a:pt x="7" y="2"/>
                    <a:pt x="7" y="2"/>
                  </a:cubicBezTo>
                  <a:cubicBezTo>
                    <a:pt x="9" y="1"/>
                    <a:pt x="7" y="2"/>
                    <a:pt x="10" y="0"/>
                  </a:cubicBezTo>
                  <a:cubicBezTo>
                    <a:pt x="5" y="3"/>
                    <a:pt x="10" y="0"/>
                    <a:pt x="3" y="4"/>
                  </a:cubicBezTo>
                  <a:cubicBezTo>
                    <a:pt x="6" y="3"/>
                    <a:pt x="2" y="7"/>
                    <a:pt x="9" y="5"/>
                  </a:cubicBezTo>
                  <a:cubicBezTo>
                    <a:pt x="6" y="6"/>
                    <a:pt x="6" y="6"/>
                    <a:pt x="6" y="6"/>
                  </a:cubicBezTo>
                  <a:cubicBezTo>
                    <a:pt x="12" y="4"/>
                    <a:pt x="0" y="9"/>
                    <a:pt x="12" y="5"/>
                  </a:cubicBezTo>
                  <a:cubicBezTo>
                    <a:pt x="6" y="7"/>
                    <a:pt x="6" y="7"/>
                    <a:pt x="6" y="7"/>
                  </a:cubicBezTo>
                  <a:cubicBezTo>
                    <a:pt x="4" y="8"/>
                    <a:pt x="15" y="4"/>
                    <a:pt x="9" y="7"/>
                  </a:cubicBezTo>
                  <a:cubicBezTo>
                    <a:pt x="11" y="6"/>
                    <a:pt x="11" y="6"/>
                    <a:pt x="11" y="6"/>
                  </a:cubicBezTo>
                  <a:cubicBezTo>
                    <a:pt x="10" y="7"/>
                    <a:pt x="10" y="7"/>
                    <a:pt x="10" y="7"/>
                  </a:cubicBezTo>
                  <a:cubicBezTo>
                    <a:pt x="11" y="6"/>
                    <a:pt x="11" y="6"/>
                    <a:pt x="11" y="6"/>
                  </a:cubicBezTo>
                  <a:cubicBezTo>
                    <a:pt x="14" y="5"/>
                    <a:pt x="13" y="6"/>
                    <a:pt x="12" y="6"/>
                  </a:cubicBezTo>
                  <a:cubicBezTo>
                    <a:pt x="10" y="7"/>
                    <a:pt x="11" y="7"/>
                    <a:pt x="10" y="7"/>
                  </a:cubicBezTo>
                  <a:cubicBezTo>
                    <a:pt x="8" y="8"/>
                    <a:pt x="12" y="6"/>
                    <a:pt x="12" y="6"/>
                  </a:cubicBezTo>
                  <a:cubicBezTo>
                    <a:pt x="11" y="7"/>
                    <a:pt x="10" y="7"/>
                    <a:pt x="9" y="8"/>
                  </a:cubicBezTo>
                  <a:cubicBezTo>
                    <a:pt x="12" y="7"/>
                    <a:pt x="5" y="9"/>
                    <a:pt x="15" y="7"/>
                  </a:cubicBezTo>
                  <a:cubicBezTo>
                    <a:pt x="16" y="6"/>
                    <a:pt x="18" y="6"/>
                    <a:pt x="18" y="6"/>
                  </a:cubicBezTo>
                  <a:cubicBezTo>
                    <a:pt x="21" y="5"/>
                    <a:pt x="18" y="5"/>
                    <a:pt x="15" y="6"/>
                  </a:cubicBezTo>
                  <a:cubicBezTo>
                    <a:pt x="15" y="6"/>
                    <a:pt x="15" y="6"/>
                    <a:pt x="15" y="6"/>
                  </a:cubicBezTo>
                  <a:cubicBezTo>
                    <a:pt x="6" y="9"/>
                    <a:pt x="17" y="5"/>
                    <a:pt x="13" y="6"/>
                  </a:cubicBezTo>
                  <a:cubicBezTo>
                    <a:pt x="17" y="5"/>
                    <a:pt x="17" y="5"/>
                    <a:pt x="19" y="5"/>
                  </a:cubicBezTo>
                  <a:cubicBezTo>
                    <a:pt x="25" y="2"/>
                    <a:pt x="13" y="6"/>
                    <a:pt x="22" y="2"/>
                  </a:cubicBezTo>
                  <a:cubicBezTo>
                    <a:pt x="22" y="2"/>
                    <a:pt x="22" y="2"/>
                    <a:pt x="22" y="2"/>
                  </a:cubicBezTo>
                  <a:cubicBezTo>
                    <a:pt x="23" y="2"/>
                    <a:pt x="21" y="2"/>
                    <a:pt x="20" y="2"/>
                  </a:cubicBezTo>
                  <a:cubicBezTo>
                    <a:pt x="18" y="4"/>
                    <a:pt x="18" y="4"/>
                    <a:pt x="18" y="4"/>
                  </a:cubicBezTo>
                  <a:cubicBezTo>
                    <a:pt x="17" y="4"/>
                    <a:pt x="13" y="5"/>
                    <a:pt x="12" y="6"/>
                  </a:cubicBezTo>
                  <a:cubicBezTo>
                    <a:pt x="15" y="4"/>
                    <a:pt x="10" y="6"/>
                    <a:pt x="12" y="5"/>
                  </a:cubicBezTo>
                  <a:cubicBezTo>
                    <a:pt x="15" y="4"/>
                    <a:pt x="15" y="4"/>
                    <a:pt x="17" y="4"/>
                  </a:cubicBezTo>
                  <a:cubicBezTo>
                    <a:pt x="14" y="4"/>
                    <a:pt x="14" y="4"/>
                    <a:pt x="14" y="4"/>
                  </a:cubicBezTo>
                  <a:cubicBezTo>
                    <a:pt x="14" y="4"/>
                    <a:pt x="18" y="3"/>
                    <a:pt x="20" y="2"/>
                  </a:cubicBezTo>
                  <a:cubicBezTo>
                    <a:pt x="17" y="3"/>
                    <a:pt x="18" y="3"/>
                    <a:pt x="14" y="4"/>
                  </a:cubicBezTo>
                  <a:cubicBezTo>
                    <a:pt x="19" y="2"/>
                    <a:pt x="17" y="1"/>
                    <a:pt x="13" y="3"/>
                  </a:cubicBezTo>
                  <a:cubicBezTo>
                    <a:pt x="14" y="2"/>
                    <a:pt x="17" y="1"/>
                    <a:pt x="17" y="1"/>
                  </a:cubicBezTo>
                  <a:cubicBezTo>
                    <a:pt x="17" y="1"/>
                    <a:pt x="15" y="2"/>
                    <a:pt x="13" y="3"/>
                  </a:cubicBezTo>
                  <a:cubicBezTo>
                    <a:pt x="10" y="4"/>
                    <a:pt x="12" y="2"/>
                    <a:pt x="14" y="1"/>
                  </a:cubicBezTo>
                  <a:cubicBezTo>
                    <a:pt x="11" y="2"/>
                    <a:pt x="11" y="2"/>
                    <a:pt x="11" y="2"/>
                  </a:cubicBezTo>
                  <a:cubicBezTo>
                    <a:pt x="7" y="4"/>
                    <a:pt x="14" y="0"/>
                    <a:pt x="12" y="1"/>
                  </a:cubicBezTo>
                  <a:cubicBezTo>
                    <a:pt x="11" y="1"/>
                    <a:pt x="11" y="1"/>
                    <a:pt x="11" y="1"/>
                  </a:cubicBezTo>
                  <a:cubicBezTo>
                    <a:pt x="11" y="1"/>
                    <a:pt x="4" y="4"/>
                    <a:pt x="6" y="4"/>
                  </a:cubicBezTo>
                  <a:cubicBezTo>
                    <a:pt x="9" y="2"/>
                    <a:pt x="9" y="2"/>
                    <a:pt x="1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 name="Freeform 461"/>
            <p:cNvSpPr/>
            <p:nvPr/>
          </p:nvSpPr>
          <p:spPr bwMode="auto">
            <a:xfrm>
              <a:off x="5107" y="3092"/>
              <a:ext cx="5" cy="4"/>
            </a:xfrm>
            <a:custGeom>
              <a:avLst/>
              <a:gdLst>
                <a:gd name="T0" fmla="*/ 3 w 7"/>
                <a:gd name="T1" fmla="*/ 3 h 4"/>
                <a:gd name="T2" fmla="*/ 7 w 7"/>
                <a:gd name="T3" fmla="*/ 1 h 4"/>
                <a:gd name="T4" fmla="*/ 0 w 7"/>
                <a:gd name="T5" fmla="*/ 4 h 4"/>
                <a:gd name="T6" fmla="*/ 2 w 7"/>
                <a:gd name="T7" fmla="*/ 3 h 4"/>
                <a:gd name="T8" fmla="*/ 3 w 7"/>
                <a:gd name="T9" fmla="*/ 3 h 4"/>
              </a:gdLst>
              <a:ahLst/>
              <a:cxnLst>
                <a:cxn ang="0">
                  <a:pos x="T0" y="T1"/>
                </a:cxn>
                <a:cxn ang="0">
                  <a:pos x="T2" y="T3"/>
                </a:cxn>
                <a:cxn ang="0">
                  <a:pos x="T4" y="T5"/>
                </a:cxn>
                <a:cxn ang="0">
                  <a:pos x="T6" y="T7"/>
                </a:cxn>
                <a:cxn ang="0">
                  <a:pos x="T8" y="T9"/>
                </a:cxn>
              </a:cxnLst>
              <a:rect l="0" t="0" r="r" b="b"/>
              <a:pathLst>
                <a:path w="7" h="4">
                  <a:moveTo>
                    <a:pt x="3" y="3"/>
                  </a:moveTo>
                  <a:cubicBezTo>
                    <a:pt x="7" y="1"/>
                    <a:pt x="7" y="1"/>
                    <a:pt x="7" y="1"/>
                  </a:cubicBezTo>
                  <a:cubicBezTo>
                    <a:pt x="7" y="0"/>
                    <a:pt x="3" y="2"/>
                    <a:pt x="0" y="4"/>
                  </a:cubicBezTo>
                  <a:cubicBezTo>
                    <a:pt x="1" y="3"/>
                    <a:pt x="0" y="4"/>
                    <a:pt x="2" y="3"/>
                  </a:cubicBezTo>
                  <a:cubicBezTo>
                    <a:pt x="2" y="3"/>
                    <a:pt x="4" y="2"/>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 name="Freeform 462"/>
            <p:cNvSpPr/>
            <p:nvPr/>
          </p:nvSpPr>
          <p:spPr bwMode="auto">
            <a:xfrm>
              <a:off x="5100" y="3090"/>
              <a:ext cx="15" cy="6"/>
            </a:xfrm>
            <a:custGeom>
              <a:avLst/>
              <a:gdLst>
                <a:gd name="T0" fmla="*/ 9 w 18"/>
                <a:gd name="T1" fmla="*/ 4 h 8"/>
                <a:gd name="T2" fmla="*/ 6 w 18"/>
                <a:gd name="T3" fmla="*/ 5 h 8"/>
                <a:gd name="T4" fmla="*/ 6 w 18"/>
                <a:gd name="T5" fmla="*/ 7 h 8"/>
                <a:gd name="T6" fmla="*/ 12 w 18"/>
                <a:gd name="T7" fmla="*/ 4 h 8"/>
                <a:gd name="T8" fmla="*/ 8 w 18"/>
                <a:gd name="T9" fmla="*/ 6 h 8"/>
                <a:gd name="T10" fmla="*/ 12 w 18"/>
                <a:gd name="T11" fmla="*/ 4 h 8"/>
                <a:gd name="T12" fmla="*/ 11 w 18"/>
                <a:gd name="T13" fmla="*/ 5 h 8"/>
                <a:gd name="T14" fmla="*/ 13 w 18"/>
                <a:gd name="T15" fmla="*/ 4 h 8"/>
                <a:gd name="T16" fmla="*/ 12 w 18"/>
                <a:gd name="T17" fmla="*/ 4 h 8"/>
                <a:gd name="T18" fmla="*/ 14 w 18"/>
                <a:gd name="T19" fmla="*/ 3 h 8"/>
                <a:gd name="T20" fmla="*/ 9 w 18"/>
                <a:gd name="T21" fmla="*/ 5 h 8"/>
                <a:gd name="T22" fmla="*/ 14 w 18"/>
                <a:gd name="T23" fmla="*/ 2 h 8"/>
                <a:gd name="T24" fmla="*/ 15 w 18"/>
                <a:gd name="T25" fmla="*/ 1 h 8"/>
                <a:gd name="T26" fmla="*/ 14 w 18"/>
                <a:gd name="T27" fmla="*/ 2 h 8"/>
                <a:gd name="T28" fmla="*/ 10 w 18"/>
                <a:gd name="T29" fmla="*/ 4 h 8"/>
                <a:gd name="T30" fmla="*/ 15 w 18"/>
                <a:gd name="T31" fmla="*/ 1 h 8"/>
                <a:gd name="T32" fmla="*/ 12 w 18"/>
                <a:gd name="T33" fmla="*/ 1 h 8"/>
                <a:gd name="T34" fmla="*/ 6 w 18"/>
                <a:gd name="T35" fmla="*/ 5 h 8"/>
                <a:gd name="T36" fmla="*/ 10 w 18"/>
                <a:gd name="T37" fmla="*/ 2 h 8"/>
                <a:gd name="T38" fmla="*/ 11 w 18"/>
                <a:gd name="T39" fmla="*/ 1 h 8"/>
                <a:gd name="T40" fmla="*/ 3 w 18"/>
                <a:gd name="T41" fmla="*/ 6 h 8"/>
                <a:gd name="T42" fmla="*/ 9 w 18"/>
                <a:gd name="T4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8">
                  <a:moveTo>
                    <a:pt x="9" y="4"/>
                  </a:moveTo>
                  <a:cubicBezTo>
                    <a:pt x="6" y="5"/>
                    <a:pt x="6" y="5"/>
                    <a:pt x="6" y="5"/>
                  </a:cubicBezTo>
                  <a:cubicBezTo>
                    <a:pt x="7" y="6"/>
                    <a:pt x="8" y="5"/>
                    <a:pt x="6" y="7"/>
                  </a:cubicBezTo>
                  <a:cubicBezTo>
                    <a:pt x="5" y="8"/>
                    <a:pt x="10" y="5"/>
                    <a:pt x="12" y="4"/>
                  </a:cubicBezTo>
                  <a:cubicBezTo>
                    <a:pt x="8" y="6"/>
                    <a:pt x="8" y="6"/>
                    <a:pt x="8" y="6"/>
                  </a:cubicBezTo>
                  <a:cubicBezTo>
                    <a:pt x="10" y="5"/>
                    <a:pt x="7" y="8"/>
                    <a:pt x="12" y="4"/>
                  </a:cubicBezTo>
                  <a:cubicBezTo>
                    <a:pt x="13" y="4"/>
                    <a:pt x="10" y="6"/>
                    <a:pt x="11" y="5"/>
                  </a:cubicBezTo>
                  <a:cubicBezTo>
                    <a:pt x="13" y="4"/>
                    <a:pt x="13" y="4"/>
                    <a:pt x="13" y="4"/>
                  </a:cubicBezTo>
                  <a:cubicBezTo>
                    <a:pt x="12" y="4"/>
                    <a:pt x="12" y="4"/>
                    <a:pt x="12" y="4"/>
                  </a:cubicBezTo>
                  <a:cubicBezTo>
                    <a:pt x="14" y="3"/>
                    <a:pt x="14" y="3"/>
                    <a:pt x="14" y="3"/>
                  </a:cubicBezTo>
                  <a:cubicBezTo>
                    <a:pt x="18" y="0"/>
                    <a:pt x="7" y="7"/>
                    <a:pt x="9" y="5"/>
                  </a:cubicBezTo>
                  <a:cubicBezTo>
                    <a:pt x="14" y="2"/>
                    <a:pt x="14" y="2"/>
                    <a:pt x="14" y="2"/>
                  </a:cubicBezTo>
                  <a:cubicBezTo>
                    <a:pt x="14" y="2"/>
                    <a:pt x="12" y="3"/>
                    <a:pt x="15" y="1"/>
                  </a:cubicBezTo>
                  <a:cubicBezTo>
                    <a:pt x="15" y="1"/>
                    <a:pt x="13" y="2"/>
                    <a:pt x="14" y="2"/>
                  </a:cubicBezTo>
                  <a:cubicBezTo>
                    <a:pt x="13" y="2"/>
                    <a:pt x="11" y="3"/>
                    <a:pt x="10" y="4"/>
                  </a:cubicBezTo>
                  <a:cubicBezTo>
                    <a:pt x="6" y="6"/>
                    <a:pt x="13" y="2"/>
                    <a:pt x="15" y="1"/>
                  </a:cubicBezTo>
                  <a:cubicBezTo>
                    <a:pt x="11" y="2"/>
                    <a:pt x="8" y="4"/>
                    <a:pt x="12" y="1"/>
                  </a:cubicBezTo>
                  <a:cubicBezTo>
                    <a:pt x="9" y="3"/>
                    <a:pt x="6" y="5"/>
                    <a:pt x="6" y="5"/>
                  </a:cubicBezTo>
                  <a:cubicBezTo>
                    <a:pt x="10" y="2"/>
                    <a:pt x="10" y="2"/>
                    <a:pt x="10" y="2"/>
                  </a:cubicBezTo>
                  <a:cubicBezTo>
                    <a:pt x="11" y="1"/>
                    <a:pt x="12" y="0"/>
                    <a:pt x="11" y="1"/>
                  </a:cubicBezTo>
                  <a:cubicBezTo>
                    <a:pt x="9" y="3"/>
                    <a:pt x="5" y="5"/>
                    <a:pt x="3" y="6"/>
                  </a:cubicBezTo>
                  <a:cubicBezTo>
                    <a:pt x="0" y="8"/>
                    <a:pt x="10" y="3"/>
                    <a:pt x="9" y="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 name="Freeform 463"/>
            <p:cNvSpPr/>
            <p:nvPr/>
          </p:nvSpPr>
          <p:spPr bwMode="auto">
            <a:xfrm>
              <a:off x="5104" y="3094"/>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 name="Freeform 464"/>
            <p:cNvSpPr/>
            <p:nvPr/>
          </p:nvSpPr>
          <p:spPr bwMode="auto">
            <a:xfrm>
              <a:off x="4743" y="3209"/>
              <a:ext cx="2" cy="2"/>
            </a:xfrm>
            <a:custGeom>
              <a:avLst/>
              <a:gdLst>
                <a:gd name="T0" fmla="*/ 1 w 2"/>
                <a:gd name="T1" fmla="*/ 1 h 2"/>
                <a:gd name="T2" fmla="*/ 0 w 2"/>
                <a:gd name="T3" fmla="*/ 0 h 2"/>
                <a:gd name="T4" fmla="*/ 2 w 2"/>
                <a:gd name="T5" fmla="*/ 2 h 2"/>
                <a:gd name="T6" fmla="*/ 1 w 2"/>
                <a:gd name="T7" fmla="*/ 1 h 2"/>
              </a:gdLst>
              <a:ahLst/>
              <a:cxnLst>
                <a:cxn ang="0">
                  <a:pos x="T0" y="T1"/>
                </a:cxn>
                <a:cxn ang="0">
                  <a:pos x="T2" y="T3"/>
                </a:cxn>
                <a:cxn ang="0">
                  <a:pos x="T4" y="T5"/>
                </a:cxn>
                <a:cxn ang="0">
                  <a:pos x="T6" y="T7"/>
                </a:cxn>
              </a:cxnLst>
              <a:rect l="0" t="0" r="r" b="b"/>
              <a:pathLst>
                <a:path w="2" h="2">
                  <a:moveTo>
                    <a:pt x="1" y="1"/>
                  </a:moveTo>
                  <a:lnTo>
                    <a:pt x="0" y="0"/>
                  </a:lnTo>
                  <a:lnTo>
                    <a:pt x="2"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 name="Freeform 465"/>
            <p:cNvSpPr/>
            <p:nvPr/>
          </p:nvSpPr>
          <p:spPr bwMode="auto">
            <a:xfrm>
              <a:off x="4738" y="3201"/>
              <a:ext cx="6" cy="11"/>
            </a:xfrm>
            <a:custGeom>
              <a:avLst/>
              <a:gdLst>
                <a:gd name="T0" fmla="*/ 0 w 7"/>
                <a:gd name="T1" fmla="*/ 0 h 14"/>
                <a:gd name="T2" fmla="*/ 0 w 7"/>
                <a:gd name="T3" fmla="*/ 1 h 14"/>
                <a:gd name="T4" fmla="*/ 7 w 7"/>
                <a:gd name="T5" fmla="*/ 14 h 14"/>
                <a:gd name="T6" fmla="*/ 4 w 7"/>
                <a:gd name="T7" fmla="*/ 6 h 14"/>
                <a:gd name="T8" fmla="*/ 4 w 7"/>
                <a:gd name="T9" fmla="*/ 9 h 14"/>
                <a:gd name="T10" fmla="*/ 2 w 7"/>
                <a:gd name="T11" fmla="*/ 3 h 14"/>
                <a:gd name="T12" fmla="*/ 2 w 7"/>
                <a:gd name="T13" fmla="*/ 4 h 14"/>
                <a:gd name="T14" fmla="*/ 0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0" y="0"/>
                  </a:moveTo>
                  <a:cubicBezTo>
                    <a:pt x="0" y="1"/>
                    <a:pt x="0" y="1"/>
                    <a:pt x="0" y="1"/>
                  </a:cubicBezTo>
                  <a:cubicBezTo>
                    <a:pt x="5" y="11"/>
                    <a:pt x="3" y="8"/>
                    <a:pt x="7" y="14"/>
                  </a:cubicBezTo>
                  <a:cubicBezTo>
                    <a:pt x="7" y="13"/>
                    <a:pt x="6" y="9"/>
                    <a:pt x="4" y="6"/>
                  </a:cubicBezTo>
                  <a:cubicBezTo>
                    <a:pt x="4" y="6"/>
                    <a:pt x="5" y="10"/>
                    <a:pt x="4" y="9"/>
                  </a:cubicBezTo>
                  <a:cubicBezTo>
                    <a:pt x="3" y="6"/>
                    <a:pt x="4" y="6"/>
                    <a:pt x="2" y="3"/>
                  </a:cubicBezTo>
                  <a:cubicBezTo>
                    <a:pt x="0" y="0"/>
                    <a:pt x="3" y="5"/>
                    <a:pt x="2" y="4"/>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 name="Freeform 466"/>
            <p:cNvSpPr/>
            <p:nvPr/>
          </p:nvSpPr>
          <p:spPr bwMode="auto">
            <a:xfrm>
              <a:off x="4740" y="3205"/>
              <a:ext cx="2" cy="3"/>
            </a:xfrm>
            <a:custGeom>
              <a:avLst/>
              <a:gdLst>
                <a:gd name="T0" fmla="*/ 2 w 2"/>
                <a:gd name="T1" fmla="*/ 4 h 4"/>
                <a:gd name="T2" fmla="*/ 0 w 2"/>
                <a:gd name="T3" fmla="*/ 0 h 4"/>
                <a:gd name="T4" fmla="*/ 2 w 2"/>
                <a:gd name="T5" fmla="*/ 4 h 4"/>
              </a:gdLst>
              <a:ahLst/>
              <a:cxnLst>
                <a:cxn ang="0">
                  <a:pos x="T0" y="T1"/>
                </a:cxn>
                <a:cxn ang="0">
                  <a:pos x="T2" y="T3"/>
                </a:cxn>
                <a:cxn ang="0">
                  <a:pos x="T4" y="T5"/>
                </a:cxn>
              </a:cxnLst>
              <a:rect l="0" t="0" r="r" b="b"/>
              <a:pathLst>
                <a:path w="2" h="4">
                  <a:moveTo>
                    <a:pt x="2" y="4"/>
                  </a:moveTo>
                  <a:cubicBezTo>
                    <a:pt x="0" y="0"/>
                    <a:pt x="0" y="0"/>
                    <a:pt x="0" y="0"/>
                  </a:cubicBezTo>
                  <a:cubicBezTo>
                    <a:pt x="0" y="1"/>
                    <a:pt x="1" y="3"/>
                    <a:pt x="2" y="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 name="Freeform 467"/>
            <p:cNvSpPr/>
            <p:nvPr/>
          </p:nvSpPr>
          <p:spPr bwMode="auto">
            <a:xfrm>
              <a:off x="4740" y="3206"/>
              <a:ext cx="2" cy="5"/>
            </a:xfrm>
            <a:custGeom>
              <a:avLst/>
              <a:gdLst>
                <a:gd name="T0" fmla="*/ 2 w 2"/>
                <a:gd name="T1" fmla="*/ 4 h 7"/>
                <a:gd name="T2" fmla="*/ 0 w 2"/>
                <a:gd name="T3" fmla="*/ 0 h 7"/>
                <a:gd name="T4" fmla="*/ 2 w 2"/>
                <a:gd name="T5" fmla="*/ 7 h 7"/>
                <a:gd name="T6" fmla="*/ 2 w 2"/>
                <a:gd name="T7" fmla="*/ 4 h 7"/>
              </a:gdLst>
              <a:ahLst/>
              <a:cxnLst>
                <a:cxn ang="0">
                  <a:pos x="T0" y="T1"/>
                </a:cxn>
                <a:cxn ang="0">
                  <a:pos x="T2" y="T3"/>
                </a:cxn>
                <a:cxn ang="0">
                  <a:pos x="T4" y="T5"/>
                </a:cxn>
                <a:cxn ang="0">
                  <a:pos x="T6" y="T7"/>
                </a:cxn>
              </a:cxnLst>
              <a:rect l="0" t="0" r="r" b="b"/>
              <a:pathLst>
                <a:path w="2" h="7">
                  <a:moveTo>
                    <a:pt x="2" y="4"/>
                  </a:moveTo>
                  <a:cubicBezTo>
                    <a:pt x="1" y="4"/>
                    <a:pt x="0" y="1"/>
                    <a:pt x="0" y="0"/>
                  </a:cubicBezTo>
                  <a:cubicBezTo>
                    <a:pt x="2" y="7"/>
                    <a:pt x="2" y="7"/>
                    <a:pt x="2" y="7"/>
                  </a:cubicBezTo>
                  <a:lnTo>
                    <a:pt x="2" y="4"/>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 name="Freeform 468"/>
            <p:cNvSpPr/>
            <p:nvPr/>
          </p:nvSpPr>
          <p:spPr bwMode="auto">
            <a:xfrm>
              <a:off x="4740" y="3210"/>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 name="Freeform 469"/>
            <p:cNvSpPr/>
            <p:nvPr/>
          </p:nvSpPr>
          <p:spPr bwMode="auto">
            <a:xfrm>
              <a:off x="4737" y="3202"/>
              <a:ext cx="3" cy="10"/>
            </a:xfrm>
            <a:custGeom>
              <a:avLst/>
              <a:gdLst>
                <a:gd name="T0" fmla="*/ 2 w 3"/>
                <a:gd name="T1" fmla="*/ 10 h 12"/>
                <a:gd name="T2" fmla="*/ 3 w 3"/>
                <a:gd name="T3" fmla="*/ 9 h 12"/>
                <a:gd name="T4" fmla="*/ 3 w 3"/>
                <a:gd name="T5" fmla="*/ 9 h 12"/>
                <a:gd name="T6" fmla="*/ 1 w 3"/>
                <a:gd name="T7" fmla="*/ 4 h 12"/>
                <a:gd name="T8" fmla="*/ 2 w 3"/>
                <a:gd name="T9" fmla="*/ 4 h 12"/>
                <a:gd name="T10" fmla="*/ 0 w 3"/>
                <a:gd name="T11" fmla="*/ 0 h 12"/>
                <a:gd name="T12" fmla="*/ 2 w 3"/>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2" y="10"/>
                  </a:moveTo>
                  <a:cubicBezTo>
                    <a:pt x="3" y="12"/>
                    <a:pt x="3" y="10"/>
                    <a:pt x="3" y="9"/>
                  </a:cubicBezTo>
                  <a:cubicBezTo>
                    <a:pt x="3" y="9"/>
                    <a:pt x="3" y="9"/>
                    <a:pt x="3" y="9"/>
                  </a:cubicBezTo>
                  <a:cubicBezTo>
                    <a:pt x="2" y="7"/>
                    <a:pt x="1" y="2"/>
                    <a:pt x="1" y="4"/>
                  </a:cubicBezTo>
                  <a:cubicBezTo>
                    <a:pt x="1" y="2"/>
                    <a:pt x="3" y="7"/>
                    <a:pt x="2" y="4"/>
                  </a:cubicBezTo>
                  <a:cubicBezTo>
                    <a:pt x="0" y="0"/>
                    <a:pt x="0" y="0"/>
                    <a:pt x="0" y="0"/>
                  </a:cubicBezTo>
                  <a:cubicBezTo>
                    <a:pt x="0" y="1"/>
                    <a:pt x="2" y="8"/>
                    <a:pt x="2" y="1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 name="Freeform 470"/>
            <p:cNvSpPr/>
            <p:nvPr/>
          </p:nvSpPr>
          <p:spPr bwMode="auto">
            <a:xfrm>
              <a:off x="4740" y="3209"/>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 name="Freeform 471"/>
            <p:cNvSpPr/>
            <p:nvPr/>
          </p:nvSpPr>
          <p:spPr bwMode="auto">
            <a:xfrm>
              <a:off x="4740" y="3207"/>
              <a:ext cx="1" cy="3"/>
            </a:xfrm>
            <a:custGeom>
              <a:avLst/>
              <a:gdLst>
                <a:gd name="T0" fmla="*/ 1 w 1"/>
                <a:gd name="T1" fmla="*/ 3 h 3"/>
                <a:gd name="T2" fmla="*/ 1 w 1"/>
                <a:gd name="T3" fmla="*/ 2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lnTo>
                    <a:pt x="1" y="2"/>
                  </a:lnTo>
                  <a:lnTo>
                    <a:pt x="0" y="0"/>
                  </a:lnTo>
                  <a:lnTo>
                    <a:pt x="1" y="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 name="Freeform 472"/>
            <p:cNvSpPr/>
            <p:nvPr/>
          </p:nvSpPr>
          <p:spPr bwMode="auto">
            <a:xfrm>
              <a:off x="4736" y="3201"/>
              <a:ext cx="3" cy="10"/>
            </a:xfrm>
            <a:custGeom>
              <a:avLst/>
              <a:gdLst>
                <a:gd name="T0" fmla="*/ 3 w 4"/>
                <a:gd name="T1" fmla="*/ 12 h 13"/>
                <a:gd name="T2" fmla="*/ 3 w 4"/>
                <a:gd name="T3" fmla="*/ 8 h 13"/>
                <a:gd name="T4" fmla="*/ 0 w 4"/>
                <a:gd name="T5" fmla="*/ 0 h 13"/>
                <a:gd name="T6" fmla="*/ 1 w 4"/>
                <a:gd name="T7" fmla="*/ 2 h 13"/>
                <a:gd name="T8" fmla="*/ 3 w 4"/>
                <a:gd name="T9" fmla="*/ 12 h 13"/>
              </a:gdLst>
              <a:ahLst/>
              <a:cxnLst>
                <a:cxn ang="0">
                  <a:pos x="T0" y="T1"/>
                </a:cxn>
                <a:cxn ang="0">
                  <a:pos x="T2" y="T3"/>
                </a:cxn>
                <a:cxn ang="0">
                  <a:pos x="T4" y="T5"/>
                </a:cxn>
                <a:cxn ang="0">
                  <a:pos x="T6" y="T7"/>
                </a:cxn>
                <a:cxn ang="0">
                  <a:pos x="T8" y="T9"/>
                </a:cxn>
              </a:cxnLst>
              <a:rect l="0" t="0" r="r" b="b"/>
              <a:pathLst>
                <a:path w="4" h="13">
                  <a:moveTo>
                    <a:pt x="3" y="12"/>
                  </a:moveTo>
                  <a:cubicBezTo>
                    <a:pt x="2" y="6"/>
                    <a:pt x="4" y="13"/>
                    <a:pt x="3" y="8"/>
                  </a:cubicBezTo>
                  <a:cubicBezTo>
                    <a:pt x="3" y="8"/>
                    <a:pt x="1" y="4"/>
                    <a:pt x="0" y="0"/>
                  </a:cubicBezTo>
                  <a:cubicBezTo>
                    <a:pt x="1" y="2"/>
                    <a:pt x="1" y="2"/>
                    <a:pt x="1" y="2"/>
                  </a:cubicBezTo>
                  <a:cubicBezTo>
                    <a:pt x="1" y="5"/>
                    <a:pt x="2" y="10"/>
                    <a:pt x="3" y="1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 name="Freeform 473"/>
            <p:cNvSpPr/>
            <p:nvPr/>
          </p:nvSpPr>
          <p:spPr bwMode="auto">
            <a:xfrm>
              <a:off x="4735" y="31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 name="Freeform 474"/>
            <p:cNvSpPr/>
            <p:nvPr/>
          </p:nvSpPr>
          <p:spPr bwMode="auto">
            <a:xfrm>
              <a:off x="4734" y="3195"/>
              <a:ext cx="3" cy="14"/>
            </a:xfrm>
            <a:custGeom>
              <a:avLst/>
              <a:gdLst>
                <a:gd name="T0" fmla="*/ 1 w 3"/>
                <a:gd name="T1" fmla="*/ 15 h 17"/>
                <a:gd name="T2" fmla="*/ 1 w 3"/>
                <a:gd name="T3" fmla="*/ 8 h 17"/>
                <a:gd name="T4" fmla="*/ 1 w 3"/>
                <a:gd name="T5" fmla="*/ 13 h 17"/>
                <a:gd name="T6" fmla="*/ 2 w 3"/>
                <a:gd name="T7" fmla="*/ 11 h 17"/>
                <a:gd name="T8" fmla="*/ 2 w 3"/>
                <a:gd name="T9" fmla="*/ 16 h 17"/>
                <a:gd name="T10" fmla="*/ 2 w 3"/>
                <a:gd name="T11" fmla="*/ 11 h 17"/>
                <a:gd name="T12" fmla="*/ 3 w 3"/>
                <a:gd name="T13" fmla="*/ 15 h 17"/>
                <a:gd name="T14" fmla="*/ 2 w 3"/>
                <a:gd name="T15" fmla="*/ 8 h 17"/>
                <a:gd name="T16" fmla="*/ 2 w 3"/>
                <a:gd name="T17" fmla="*/ 9 h 17"/>
                <a:gd name="T18" fmla="*/ 1 w 3"/>
                <a:gd name="T19" fmla="*/ 5 h 17"/>
                <a:gd name="T20" fmla="*/ 0 w 3"/>
                <a:gd name="T21" fmla="*/ 1 h 17"/>
                <a:gd name="T22" fmla="*/ 1 w 3"/>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7">
                  <a:moveTo>
                    <a:pt x="1" y="15"/>
                  </a:moveTo>
                  <a:cubicBezTo>
                    <a:pt x="1" y="8"/>
                    <a:pt x="1" y="8"/>
                    <a:pt x="1" y="8"/>
                  </a:cubicBezTo>
                  <a:cubicBezTo>
                    <a:pt x="1" y="10"/>
                    <a:pt x="2" y="12"/>
                    <a:pt x="1" y="13"/>
                  </a:cubicBezTo>
                  <a:cubicBezTo>
                    <a:pt x="2" y="14"/>
                    <a:pt x="2" y="10"/>
                    <a:pt x="2" y="11"/>
                  </a:cubicBezTo>
                  <a:cubicBezTo>
                    <a:pt x="3" y="17"/>
                    <a:pt x="1" y="11"/>
                    <a:pt x="2" y="16"/>
                  </a:cubicBezTo>
                  <a:cubicBezTo>
                    <a:pt x="3" y="16"/>
                    <a:pt x="3" y="16"/>
                    <a:pt x="2" y="11"/>
                  </a:cubicBezTo>
                  <a:cubicBezTo>
                    <a:pt x="3" y="15"/>
                    <a:pt x="3" y="15"/>
                    <a:pt x="3" y="15"/>
                  </a:cubicBezTo>
                  <a:cubicBezTo>
                    <a:pt x="2" y="8"/>
                    <a:pt x="2" y="8"/>
                    <a:pt x="2" y="8"/>
                  </a:cubicBezTo>
                  <a:cubicBezTo>
                    <a:pt x="2" y="6"/>
                    <a:pt x="3" y="13"/>
                    <a:pt x="2" y="9"/>
                  </a:cubicBezTo>
                  <a:cubicBezTo>
                    <a:pt x="1" y="6"/>
                    <a:pt x="1" y="6"/>
                    <a:pt x="1" y="5"/>
                  </a:cubicBezTo>
                  <a:cubicBezTo>
                    <a:pt x="1" y="6"/>
                    <a:pt x="0" y="0"/>
                    <a:pt x="0" y="1"/>
                  </a:cubicBezTo>
                  <a:cubicBezTo>
                    <a:pt x="0" y="1"/>
                    <a:pt x="1" y="12"/>
                    <a:pt x="1" y="1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 name="Freeform 475"/>
            <p:cNvSpPr/>
            <p:nvPr/>
          </p:nvSpPr>
          <p:spPr bwMode="auto">
            <a:xfrm>
              <a:off x="4734" y="319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 name="Freeform 476"/>
            <p:cNvSpPr/>
            <p:nvPr/>
          </p:nvSpPr>
          <p:spPr bwMode="auto">
            <a:xfrm>
              <a:off x="4733" y="3194"/>
              <a:ext cx="1" cy="15"/>
            </a:xfrm>
            <a:custGeom>
              <a:avLst/>
              <a:gdLst>
                <a:gd name="T0" fmla="*/ 2 w 2"/>
                <a:gd name="T1" fmla="*/ 17 h 18"/>
                <a:gd name="T2" fmla="*/ 2 w 2"/>
                <a:gd name="T3" fmla="*/ 13 h 18"/>
                <a:gd name="T4" fmla="*/ 2 w 2"/>
                <a:gd name="T5" fmla="*/ 16 h 18"/>
                <a:gd name="T6" fmla="*/ 2 w 2"/>
                <a:gd name="T7" fmla="*/ 11 h 18"/>
                <a:gd name="T8" fmla="*/ 1 w 2"/>
                <a:gd name="T9" fmla="*/ 14 h 18"/>
                <a:gd name="T10" fmla="*/ 1 w 2"/>
                <a:gd name="T11" fmla="*/ 5 h 18"/>
                <a:gd name="T12" fmla="*/ 1 w 2"/>
                <a:gd name="T13" fmla="*/ 7 h 18"/>
                <a:gd name="T14" fmla="*/ 1 w 2"/>
                <a:gd name="T15" fmla="*/ 8 h 18"/>
                <a:gd name="T16" fmla="*/ 1 w 2"/>
                <a:gd name="T17" fmla="*/ 10 h 18"/>
                <a:gd name="T18" fmla="*/ 0 w 2"/>
                <a:gd name="T19" fmla="*/ 12 h 18"/>
                <a:gd name="T20" fmla="*/ 2 w 2"/>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18">
                  <a:moveTo>
                    <a:pt x="2" y="17"/>
                  </a:moveTo>
                  <a:cubicBezTo>
                    <a:pt x="2" y="13"/>
                    <a:pt x="2" y="13"/>
                    <a:pt x="2" y="13"/>
                  </a:cubicBezTo>
                  <a:cubicBezTo>
                    <a:pt x="2" y="14"/>
                    <a:pt x="2" y="15"/>
                    <a:pt x="2" y="16"/>
                  </a:cubicBezTo>
                  <a:cubicBezTo>
                    <a:pt x="2" y="15"/>
                    <a:pt x="2" y="12"/>
                    <a:pt x="2" y="11"/>
                  </a:cubicBezTo>
                  <a:cubicBezTo>
                    <a:pt x="2" y="5"/>
                    <a:pt x="2" y="13"/>
                    <a:pt x="1" y="14"/>
                  </a:cubicBezTo>
                  <a:cubicBezTo>
                    <a:pt x="1" y="11"/>
                    <a:pt x="1" y="10"/>
                    <a:pt x="1" y="5"/>
                  </a:cubicBezTo>
                  <a:cubicBezTo>
                    <a:pt x="1" y="5"/>
                    <a:pt x="1" y="6"/>
                    <a:pt x="1" y="7"/>
                  </a:cubicBezTo>
                  <a:cubicBezTo>
                    <a:pt x="1" y="0"/>
                    <a:pt x="1" y="6"/>
                    <a:pt x="1" y="8"/>
                  </a:cubicBezTo>
                  <a:cubicBezTo>
                    <a:pt x="1" y="9"/>
                    <a:pt x="1" y="10"/>
                    <a:pt x="1" y="10"/>
                  </a:cubicBezTo>
                  <a:cubicBezTo>
                    <a:pt x="0" y="12"/>
                    <a:pt x="0" y="12"/>
                    <a:pt x="0" y="12"/>
                  </a:cubicBezTo>
                  <a:cubicBezTo>
                    <a:pt x="0" y="17"/>
                    <a:pt x="1" y="18"/>
                    <a:pt x="2" y="17"/>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 name="Freeform 477"/>
            <p:cNvSpPr/>
            <p:nvPr/>
          </p:nvSpPr>
          <p:spPr bwMode="auto">
            <a:xfrm>
              <a:off x="4734" y="3207"/>
              <a:ext cx="1" cy="3"/>
            </a:xfrm>
            <a:custGeom>
              <a:avLst/>
              <a:gdLst>
                <a:gd name="T0" fmla="*/ 1 w 1"/>
                <a:gd name="T1" fmla="*/ 1 h 3"/>
                <a:gd name="T2" fmla="*/ 0 w 1"/>
                <a:gd name="T3" fmla="*/ 0 h 3"/>
                <a:gd name="T4" fmla="*/ 1 w 1"/>
                <a:gd name="T5" fmla="*/ 1 h 3"/>
              </a:gdLst>
              <a:ahLst/>
              <a:cxnLst>
                <a:cxn ang="0">
                  <a:pos x="T0" y="T1"/>
                </a:cxn>
                <a:cxn ang="0">
                  <a:pos x="T2" y="T3"/>
                </a:cxn>
                <a:cxn ang="0">
                  <a:pos x="T4" y="T5"/>
                </a:cxn>
              </a:cxnLst>
              <a:rect l="0" t="0" r="r" b="b"/>
              <a:pathLst>
                <a:path w="1" h="3">
                  <a:moveTo>
                    <a:pt x="1" y="1"/>
                  </a:moveTo>
                  <a:cubicBezTo>
                    <a:pt x="1" y="2"/>
                    <a:pt x="0" y="1"/>
                    <a:pt x="0" y="0"/>
                  </a:cubicBezTo>
                  <a:cubicBezTo>
                    <a:pt x="1" y="2"/>
                    <a:pt x="1" y="3"/>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 name="Freeform 478"/>
            <p:cNvSpPr/>
            <p:nvPr/>
          </p:nvSpPr>
          <p:spPr bwMode="auto">
            <a:xfrm>
              <a:off x="4733" y="3201"/>
              <a:ext cx="0"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 name="Freeform 479"/>
            <p:cNvSpPr/>
            <p:nvPr/>
          </p:nvSpPr>
          <p:spPr bwMode="auto">
            <a:xfrm>
              <a:off x="4733" y="3207"/>
              <a:ext cx="0" cy="1"/>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cubicBezTo>
                    <a:pt x="0" y="0"/>
                    <a:pt x="0" y="0"/>
                    <a:pt x="0" y="0"/>
                  </a:cubicBezTo>
                  <a:cubicBezTo>
                    <a:pt x="0" y="2"/>
                    <a:pt x="0" y="2"/>
                    <a:pt x="0" y="2"/>
                  </a:cubicBezTo>
                  <a:cubicBezTo>
                    <a:pt x="0" y="2"/>
                    <a:pt x="0" y="2"/>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 name="Freeform 480"/>
            <p:cNvSpPr/>
            <p:nvPr/>
          </p:nvSpPr>
          <p:spPr bwMode="auto">
            <a:xfrm>
              <a:off x="4719" y="3195"/>
              <a:ext cx="14" cy="16"/>
            </a:xfrm>
            <a:custGeom>
              <a:avLst/>
              <a:gdLst>
                <a:gd name="T0" fmla="*/ 9 w 17"/>
                <a:gd name="T1" fmla="*/ 2 h 20"/>
                <a:gd name="T2" fmla="*/ 7 w 17"/>
                <a:gd name="T3" fmla="*/ 5 h 20"/>
                <a:gd name="T4" fmla="*/ 4 w 17"/>
                <a:gd name="T5" fmla="*/ 8 h 20"/>
                <a:gd name="T6" fmla="*/ 0 w 17"/>
                <a:gd name="T7" fmla="*/ 14 h 20"/>
                <a:gd name="T8" fmla="*/ 3 w 17"/>
                <a:gd name="T9" fmla="*/ 12 h 20"/>
                <a:gd name="T10" fmla="*/ 1 w 17"/>
                <a:gd name="T11" fmla="*/ 15 h 20"/>
                <a:gd name="T12" fmla="*/ 4 w 17"/>
                <a:gd name="T13" fmla="*/ 14 h 20"/>
                <a:gd name="T14" fmla="*/ 7 w 17"/>
                <a:gd name="T15" fmla="*/ 13 h 20"/>
                <a:gd name="T16" fmla="*/ 13 w 17"/>
                <a:gd name="T17" fmla="*/ 17 h 20"/>
                <a:gd name="T18" fmla="*/ 14 w 17"/>
                <a:gd name="T19" fmla="*/ 11 h 20"/>
                <a:gd name="T20" fmla="*/ 14 w 17"/>
                <a:gd name="T21" fmla="*/ 15 h 20"/>
                <a:gd name="T22" fmla="*/ 13 w 17"/>
                <a:gd name="T23" fmla="*/ 15 h 20"/>
                <a:gd name="T24" fmla="*/ 15 w 17"/>
                <a:gd name="T25" fmla="*/ 17 h 20"/>
                <a:gd name="T26" fmla="*/ 16 w 17"/>
                <a:gd name="T27" fmla="*/ 9 h 20"/>
                <a:gd name="T28" fmla="*/ 16 w 17"/>
                <a:gd name="T29" fmla="*/ 17 h 20"/>
                <a:gd name="T30" fmla="*/ 17 w 17"/>
                <a:gd name="T31" fmla="*/ 12 h 20"/>
                <a:gd name="T32" fmla="*/ 17 w 17"/>
                <a:gd name="T33" fmla="*/ 7 h 20"/>
                <a:gd name="T34" fmla="*/ 17 w 17"/>
                <a:gd name="T35" fmla="*/ 4 h 20"/>
                <a:gd name="T36" fmla="*/ 13 w 17"/>
                <a:gd name="T37" fmla="*/ 12 h 20"/>
                <a:gd name="T38" fmla="*/ 14 w 17"/>
                <a:gd name="T39" fmla="*/ 9 h 20"/>
                <a:gd name="T40" fmla="*/ 13 w 17"/>
                <a:gd name="T41" fmla="*/ 5 h 20"/>
                <a:gd name="T42" fmla="*/ 10 w 17"/>
                <a:gd name="T43" fmla="*/ 11 h 20"/>
                <a:gd name="T44" fmla="*/ 11 w 17"/>
                <a:gd name="T45" fmla="*/ 8 h 20"/>
                <a:gd name="T46" fmla="*/ 10 w 17"/>
                <a:gd name="T47" fmla="*/ 11 h 20"/>
                <a:gd name="T48" fmla="*/ 11 w 17"/>
                <a:gd name="T49" fmla="*/ 7 h 20"/>
                <a:gd name="T50" fmla="*/ 7 w 17"/>
                <a:gd name="T51" fmla="*/ 14 h 20"/>
                <a:gd name="T52" fmla="*/ 11 w 17"/>
                <a:gd name="T53" fmla="*/ 3 h 20"/>
                <a:gd name="T54" fmla="*/ 9 w 17"/>
                <a:gd name="T55" fmla="*/ 7 h 20"/>
                <a:gd name="T56" fmla="*/ 7 w 17"/>
                <a:gd name="T57" fmla="*/ 10 h 20"/>
                <a:gd name="T58" fmla="*/ 11 w 17"/>
                <a:gd name="T59" fmla="*/ 4 h 20"/>
                <a:gd name="T60" fmla="*/ 8 w 17"/>
                <a:gd name="T61" fmla="*/ 7 h 20"/>
                <a:gd name="T62" fmla="*/ 6 w 17"/>
                <a:gd name="T63" fmla="*/ 11 h 20"/>
                <a:gd name="T64" fmla="*/ 6 w 17"/>
                <a:gd name="T65" fmla="*/ 8 h 20"/>
                <a:gd name="T66" fmla="*/ 10 w 17"/>
                <a:gd name="T67" fmla="*/ 3 h 20"/>
                <a:gd name="T68" fmla="*/ 11 w 17"/>
                <a:gd name="T69" fmla="*/ 0 h 20"/>
                <a:gd name="T70" fmla="*/ 6 w 17"/>
                <a:gd name="T71" fmla="*/ 7 h 20"/>
                <a:gd name="T72" fmla="*/ 9 w 17"/>
                <a:gd name="T7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 h="20">
                  <a:moveTo>
                    <a:pt x="9" y="2"/>
                  </a:moveTo>
                  <a:cubicBezTo>
                    <a:pt x="7" y="4"/>
                    <a:pt x="7" y="5"/>
                    <a:pt x="7" y="5"/>
                  </a:cubicBezTo>
                  <a:cubicBezTo>
                    <a:pt x="5" y="7"/>
                    <a:pt x="5" y="7"/>
                    <a:pt x="4" y="8"/>
                  </a:cubicBezTo>
                  <a:cubicBezTo>
                    <a:pt x="3" y="10"/>
                    <a:pt x="2" y="11"/>
                    <a:pt x="0" y="14"/>
                  </a:cubicBezTo>
                  <a:cubicBezTo>
                    <a:pt x="0" y="14"/>
                    <a:pt x="3" y="11"/>
                    <a:pt x="3" y="12"/>
                  </a:cubicBezTo>
                  <a:cubicBezTo>
                    <a:pt x="1" y="15"/>
                    <a:pt x="1" y="15"/>
                    <a:pt x="1" y="15"/>
                  </a:cubicBezTo>
                  <a:cubicBezTo>
                    <a:pt x="3" y="13"/>
                    <a:pt x="5" y="11"/>
                    <a:pt x="4" y="14"/>
                  </a:cubicBezTo>
                  <a:cubicBezTo>
                    <a:pt x="4" y="16"/>
                    <a:pt x="5" y="14"/>
                    <a:pt x="7" y="13"/>
                  </a:cubicBezTo>
                  <a:cubicBezTo>
                    <a:pt x="8" y="16"/>
                    <a:pt x="11" y="13"/>
                    <a:pt x="13" y="17"/>
                  </a:cubicBezTo>
                  <a:cubicBezTo>
                    <a:pt x="14" y="11"/>
                    <a:pt x="14" y="11"/>
                    <a:pt x="14" y="11"/>
                  </a:cubicBezTo>
                  <a:cubicBezTo>
                    <a:pt x="14" y="14"/>
                    <a:pt x="15" y="11"/>
                    <a:pt x="14" y="15"/>
                  </a:cubicBezTo>
                  <a:cubicBezTo>
                    <a:pt x="14" y="14"/>
                    <a:pt x="14" y="15"/>
                    <a:pt x="13" y="15"/>
                  </a:cubicBezTo>
                  <a:cubicBezTo>
                    <a:pt x="13" y="20"/>
                    <a:pt x="15" y="15"/>
                    <a:pt x="15" y="17"/>
                  </a:cubicBezTo>
                  <a:cubicBezTo>
                    <a:pt x="15" y="16"/>
                    <a:pt x="16" y="10"/>
                    <a:pt x="16" y="9"/>
                  </a:cubicBezTo>
                  <a:cubicBezTo>
                    <a:pt x="15" y="16"/>
                    <a:pt x="17" y="9"/>
                    <a:pt x="16" y="17"/>
                  </a:cubicBezTo>
                  <a:cubicBezTo>
                    <a:pt x="16" y="19"/>
                    <a:pt x="16" y="11"/>
                    <a:pt x="17" y="12"/>
                  </a:cubicBezTo>
                  <a:cubicBezTo>
                    <a:pt x="17" y="8"/>
                    <a:pt x="17" y="10"/>
                    <a:pt x="17" y="7"/>
                  </a:cubicBezTo>
                  <a:cubicBezTo>
                    <a:pt x="17" y="4"/>
                    <a:pt x="17" y="8"/>
                    <a:pt x="17" y="4"/>
                  </a:cubicBezTo>
                  <a:cubicBezTo>
                    <a:pt x="17" y="2"/>
                    <a:pt x="15" y="10"/>
                    <a:pt x="13" y="12"/>
                  </a:cubicBezTo>
                  <a:cubicBezTo>
                    <a:pt x="14" y="9"/>
                    <a:pt x="14" y="9"/>
                    <a:pt x="14" y="9"/>
                  </a:cubicBezTo>
                  <a:cubicBezTo>
                    <a:pt x="13" y="11"/>
                    <a:pt x="12" y="11"/>
                    <a:pt x="13" y="5"/>
                  </a:cubicBezTo>
                  <a:cubicBezTo>
                    <a:pt x="12" y="8"/>
                    <a:pt x="13" y="3"/>
                    <a:pt x="10" y="11"/>
                  </a:cubicBezTo>
                  <a:cubicBezTo>
                    <a:pt x="11" y="9"/>
                    <a:pt x="11" y="9"/>
                    <a:pt x="11" y="8"/>
                  </a:cubicBezTo>
                  <a:cubicBezTo>
                    <a:pt x="10" y="11"/>
                    <a:pt x="10" y="11"/>
                    <a:pt x="10" y="11"/>
                  </a:cubicBezTo>
                  <a:cubicBezTo>
                    <a:pt x="9" y="11"/>
                    <a:pt x="11" y="7"/>
                    <a:pt x="11" y="7"/>
                  </a:cubicBezTo>
                  <a:cubicBezTo>
                    <a:pt x="9" y="10"/>
                    <a:pt x="9" y="11"/>
                    <a:pt x="7" y="14"/>
                  </a:cubicBezTo>
                  <a:cubicBezTo>
                    <a:pt x="9" y="10"/>
                    <a:pt x="10" y="7"/>
                    <a:pt x="11" y="3"/>
                  </a:cubicBezTo>
                  <a:cubicBezTo>
                    <a:pt x="9" y="7"/>
                    <a:pt x="9" y="7"/>
                    <a:pt x="9" y="7"/>
                  </a:cubicBezTo>
                  <a:cubicBezTo>
                    <a:pt x="10" y="6"/>
                    <a:pt x="8" y="9"/>
                    <a:pt x="7" y="10"/>
                  </a:cubicBezTo>
                  <a:cubicBezTo>
                    <a:pt x="7" y="10"/>
                    <a:pt x="9" y="6"/>
                    <a:pt x="11" y="4"/>
                  </a:cubicBezTo>
                  <a:cubicBezTo>
                    <a:pt x="11" y="2"/>
                    <a:pt x="6" y="10"/>
                    <a:pt x="8" y="7"/>
                  </a:cubicBezTo>
                  <a:cubicBezTo>
                    <a:pt x="6" y="11"/>
                    <a:pt x="6" y="11"/>
                    <a:pt x="6" y="11"/>
                  </a:cubicBezTo>
                  <a:cubicBezTo>
                    <a:pt x="5" y="11"/>
                    <a:pt x="7" y="7"/>
                    <a:pt x="6" y="8"/>
                  </a:cubicBezTo>
                  <a:cubicBezTo>
                    <a:pt x="8" y="4"/>
                    <a:pt x="8" y="5"/>
                    <a:pt x="10" y="3"/>
                  </a:cubicBezTo>
                  <a:cubicBezTo>
                    <a:pt x="10" y="2"/>
                    <a:pt x="10" y="2"/>
                    <a:pt x="11" y="0"/>
                  </a:cubicBezTo>
                  <a:cubicBezTo>
                    <a:pt x="10" y="2"/>
                    <a:pt x="7" y="5"/>
                    <a:pt x="6" y="7"/>
                  </a:cubicBezTo>
                  <a:cubicBezTo>
                    <a:pt x="9" y="2"/>
                    <a:pt x="9" y="2"/>
                    <a:pt x="9"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 name="Freeform 481"/>
            <p:cNvSpPr/>
            <p:nvPr/>
          </p:nvSpPr>
          <p:spPr bwMode="auto">
            <a:xfrm>
              <a:off x="4728" y="3194"/>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 name="Freeform 482"/>
            <p:cNvSpPr/>
            <p:nvPr/>
          </p:nvSpPr>
          <p:spPr bwMode="auto">
            <a:xfrm>
              <a:off x="4726" y="319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 name="Rectangle 483"/>
            <p:cNvSpPr>
              <a:spLocks noChangeArrowheads="1"/>
            </p:cNvSpPr>
            <p:nvPr/>
          </p:nvSpPr>
          <p:spPr bwMode="auto">
            <a:xfrm>
              <a:off x="4722" y="320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39" name="Freeform 484"/>
            <p:cNvSpPr/>
            <p:nvPr/>
          </p:nvSpPr>
          <p:spPr bwMode="auto">
            <a:xfrm>
              <a:off x="4728" y="3195"/>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lnTo>
                    <a:pt x="0" y="3"/>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 name="Freeform 485"/>
            <p:cNvSpPr/>
            <p:nvPr/>
          </p:nvSpPr>
          <p:spPr bwMode="auto">
            <a:xfrm>
              <a:off x="4729" y="3197"/>
              <a:ext cx="1" cy="2"/>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1" y="0"/>
                    <a:pt x="0"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 name="Freeform 486"/>
            <p:cNvSpPr/>
            <p:nvPr/>
          </p:nvSpPr>
          <p:spPr bwMode="auto">
            <a:xfrm>
              <a:off x="4727" y="3194"/>
              <a:ext cx="1" cy="2"/>
            </a:xfrm>
            <a:custGeom>
              <a:avLst/>
              <a:gdLst>
                <a:gd name="T0" fmla="*/ 1 w 1"/>
                <a:gd name="T1" fmla="*/ 0 h 2"/>
                <a:gd name="T2" fmla="*/ 1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1"/>
                  </a:lnTo>
                  <a:lnTo>
                    <a:pt x="0" y="2"/>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 name="Freeform 487"/>
            <p:cNvSpPr/>
            <p:nvPr/>
          </p:nvSpPr>
          <p:spPr bwMode="auto">
            <a:xfrm>
              <a:off x="4710" y="3193"/>
              <a:ext cx="17" cy="13"/>
            </a:xfrm>
            <a:custGeom>
              <a:avLst/>
              <a:gdLst>
                <a:gd name="T0" fmla="*/ 3 w 21"/>
                <a:gd name="T1" fmla="*/ 9 h 15"/>
                <a:gd name="T2" fmla="*/ 2 w 21"/>
                <a:gd name="T3" fmla="*/ 12 h 15"/>
                <a:gd name="T4" fmla="*/ 11 w 21"/>
                <a:gd name="T5" fmla="*/ 7 h 15"/>
                <a:gd name="T6" fmla="*/ 4 w 21"/>
                <a:gd name="T7" fmla="*/ 12 h 15"/>
                <a:gd name="T8" fmla="*/ 11 w 21"/>
                <a:gd name="T9" fmla="*/ 10 h 15"/>
                <a:gd name="T10" fmla="*/ 8 w 21"/>
                <a:gd name="T11" fmla="*/ 13 h 15"/>
                <a:gd name="T12" fmla="*/ 16 w 21"/>
                <a:gd name="T13" fmla="*/ 7 h 15"/>
                <a:gd name="T14" fmla="*/ 8 w 21"/>
                <a:gd name="T15" fmla="*/ 15 h 15"/>
                <a:gd name="T16" fmla="*/ 8 w 21"/>
                <a:gd name="T17" fmla="*/ 15 h 15"/>
                <a:gd name="T18" fmla="*/ 11 w 21"/>
                <a:gd name="T19" fmla="*/ 14 h 15"/>
                <a:gd name="T20" fmla="*/ 15 w 21"/>
                <a:gd name="T21" fmla="*/ 9 h 15"/>
                <a:gd name="T22" fmla="*/ 19 w 21"/>
                <a:gd name="T23" fmla="*/ 5 h 15"/>
                <a:gd name="T24" fmla="*/ 16 w 21"/>
                <a:gd name="T25" fmla="*/ 7 h 15"/>
                <a:gd name="T26" fmla="*/ 18 w 21"/>
                <a:gd name="T27" fmla="*/ 4 h 15"/>
                <a:gd name="T28" fmla="*/ 16 w 21"/>
                <a:gd name="T29" fmla="*/ 6 h 15"/>
                <a:gd name="T30" fmla="*/ 19 w 21"/>
                <a:gd name="T31" fmla="*/ 4 h 15"/>
                <a:gd name="T32" fmla="*/ 16 w 21"/>
                <a:gd name="T33" fmla="*/ 6 h 15"/>
                <a:gd name="T34" fmla="*/ 17 w 21"/>
                <a:gd name="T35" fmla="*/ 5 h 15"/>
                <a:gd name="T36" fmla="*/ 13 w 21"/>
                <a:gd name="T37" fmla="*/ 8 h 15"/>
                <a:gd name="T38" fmla="*/ 17 w 21"/>
                <a:gd name="T39" fmla="*/ 4 h 15"/>
                <a:gd name="T40" fmla="*/ 14 w 21"/>
                <a:gd name="T41" fmla="*/ 7 h 15"/>
                <a:gd name="T42" fmla="*/ 18 w 21"/>
                <a:gd name="T43" fmla="*/ 2 h 15"/>
                <a:gd name="T44" fmla="*/ 15 w 21"/>
                <a:gd name="T45" fmla="*/ 5 h 15"/>
                <a:gd name="T46" fmla="*/ 18 w 21"/>
                <a:gd name="T47" fmla="*/ 3 h 15"/>
                <a:gd name="T48" fmla="*/ 10 w 21"/>
                <a:gd name="T49" fmla="*/ 9 h 15"/>
                <a:gd name="T50" fmla="*/ 16 w 21"/>
                <a:gd name="T51" fmla="*/ 4 h 15"/>
                <a:gd name="T52" fmla="*/ 14 w 21"/>
                <a:gd name="T53" fmla="*/ 4 h 15"/>
                <a:gd name="T54" fmla="*/ 15 w 21"/>
                <a:gd name="T55" fmla="*/ 3 h 15"/>
                <a:gd name="T56" fmla="*/ 12 w 21"/>
                <a:gd name="T57" fmla="*/ 4 h 15"/>
                <a:gd name="T58" fmla="*/ 11 w 21"/>
                <a:gd name="T59" fmla="*/ 5 h 15"/>
                <a:gd name="T60" fmla="*/ 8 w 21"/>
                <a:gd name="T61" fmla="*/ 6 h 15"/>
                <a:gd name="T62" fmla="*/ 10 w 21"/>
                <a:gd name="T63" fmla="*/ 5 h 15"/>
                <a:gd name="T64" fmla="*/ 4 w 21"/>
                <a:gd name="T65" fmla="*/ 7 h 15"/>
                <a:gd name="T66" fmla="*/ 8 w 21"/>
                <a:gd name="T67" fmla="*/ 7 h 15"/>
                <a:gd name="T68" fmla="*/ 3 w 21"/>
                <a:gd name="T6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15">
                  <a:moveTo>
                    <a:pt x="3" y="9"/>
                  </a:moveTo>
                  <a:cubicBezTo>
                    <a:pt x="0" y="11"/>
                    <a:pt x="2" y="11"/>
                    <a:pt x="2" y="12"/>
                  </a:cubicBezTo>
                  <a:cubicBezTo>
                    <a:pt x="5" y="11"/>
                    <a:pt x="10" y="7"/>
                    <a:pt x="11" y="7"/>
                  </a:cubicBezTo>
                  <a:cubicBezTo>
                    <a:pt x="4" y="12"/>
                    <a:pt x="4" y="12"/>
                    <a:pt x="4" y="12"/>
                  </a:cubicBezTo>
                  <a:cubicBezTo>
                    <a:pt x="5" y="13"/>
                    <a:pt x="5" y="15"/>
                    <a:pt x="11" y="10"/>
                  </a:cubicBezTo>
                  <a:cubicBezTo>
                    <a:pt x="8" y="13"/>
                    <a:pt x="8" y="13"/>
                    <a:pt x="8" y="13"/>
                  </a:cubicBezTo>
                  <a:cubicBezTo>
                    <a:pt x="9" y="13"/>
                    <a:pt x="18" y="4"/>
                    <a:pt x="16" y="7"/>
                  </a:cubicBezTo>
                  <a:cubicBezTo>
                    <a:pt x="12" y="10"/>
                    <a:pt x="12" y="11"/>
                    <a:pt x="8" y="15"/>
                  </a:cubicBezTo>
                  <a:cubicBezTo>
                    <a:pt x="8" y="15"/>
                    <a:pt x="8" y="15"/>
                    <a:pt x="8" y="15"/>
                  </a:cubicBezTo>
                  <a:cubicBezTo>
                    <a:pt x="9" y="15"/>
                    <a:pt x="11" y="13"/>
                    <a:pt x="11" y="14"/>
                  </a:cubicBezTo>
                  <a:cubicBezTo>
                    <a:pt x="13" y="12"/>
                    <a:pt x="15" y="9"/>
                    <a:pt x="15" y="9"/>
                  </a:cubicBezTo>
                  <a:cubicBezTo>
                    <a:pt x="16" y="9"/>
                    <a:pt x="17" y="7"/>
                    <a:pt x="19" y="5"/>
                  </a:cubicBezTo>
                  <a:cubicBezTo>
                    <a:pt x="17" y="7"/>
                    <a:pt x="18" y="5"/>
                    <a:pt x="16" y="7"/>
                  </a:cubicBezTo>
                  <a:cubicBezTo>
                    <a:pt x="18" y="5"/>
                    <a:pt x="16" y="7"/>
                    <a:pt x="18" y="4"/>
                  </a:cubicBezTo>
                  <a:cubicBezTo>
                    <a:pt x="16" y="6"/>
                    <a:pt x="16" y="6"/>
                    <a:pt x="16" y="6"/>
                  </a:cubicBezTo>
                  <a:cubicBezTo>
                    <a:pt x="17" y="6"/>
                    <a:pt x="19" y="4"/>
                    <a:pt x="19" y="4"/>
                  </a:cubicBezTo>
                  <a:cubicBezTo>
                    <a:pt x="18" y="5"/>
                    <a:pt x="16" y="6"/>
                    <a:pt x="16" y="6"/>
                  </a:cubicBezTo>
                  <a:cubicBezTo>
                    <a:pt x="17" y="5"/>
                    <a:pt x="17" y="5"/>
                    <a:pt x="17" y="5"/>
                  </a:cubicBezTo>
                  <a:cubicBezTo>
                    <a:pt x="16" y="6"/>
                    <a:pt x="17" y="4"/>
                    <a:pt x="13" y="8"/>
                  </a:cubicBezTo>
                  <a:cubicBezTo>
                    <a:pt x="17" y="4"/>
                    <a:pt x="17" y="4"/>
                    <a:pt x="17" y="4"/>
                  </a:cubicBezTo>
                  <a:cubicBezTo>
                    <a:pt x="14" y="7"/>
                    <a:pt x="14" y="7"/>
                    <a:pt x="14" y="7"/>
                  </a:cubicBezTo>
                  <a:cubicBezTo>
                    <a:pt x="15" y="5"/>
                    <a:pt x="21" y="0"/>
                    <a:pt x="18" y="2"/>
                  </a:cubicBezTo>
                  <a:cubicBezTo>
                    <a:pt x="15" y="5"/>
                    <a:pt x="15" y="5"/>
                    <a:pt x="15" y="5"/>
                  </a:cubicBezTo>
                  <a:cubicBezTo>
                    <a:pt x="13" y="6"/>
                    <a:pt x="17" y="3"/>
                    <a:pt x="18" y="3"/>
                  </a:cubicBezTo>
                  <a:cubicBezTo>
                    <a:pt x="15" y="5"/>
                    <a:pt x="11" y="8"/>
                    <a:pt x="10" y="9"/>
                  </a:cubicBezTo>
                  <a:cubicBezTo>
                    <a:pt x="13" y="6"/>
                    <a:pt x="9" y="9"/>
                    <a:pt x="16" y="4"/>
                  </a:cubicBezTo>
                  <a:cubicBezTo>
                    <a:pt x="16" y="3"/>
                    <a:pt x="12" y="5"/>
                    <a:pt x="14" y="4"/>
                  </a:cubicBezTo>
                  <a:cubicBezTo>
                    <a:pt x="15" y="3"/>
                    <a:pt x="15" y="3"/>
                    <a:pt x="15" y="3"/>
                  </a:cubicBezTo>
                  <a:cubicBezTo>
                    <a:pt x="10" y="6"/>
                    <a:pt x="17" y="2"/>
                    <a:pt x="12" y="4"/>
                  </a:cubicBezTo>
                  <a:cubicBezTo>
                    <a:pt x="11" y="5"/>
                    <a:pt x="11" y="5"/>
                    <a:pt x="11" y="5"/>
                  </a:cubicBezTo>
                  <a:cubicBezTo>
                    <a:pt x="9" y="6"/>
                    <a:pt x="9" y="6"/>
                    <a:pt x="8" y="6"/>
                  </a:cubicBezTo>
                  <a:cubicBezTo>
                    <a:pt x="9" y="6"/>
                    <a:pt x="9" y="6"/>
                    <a:pt x="10" y="5"/>
                  </a:cubicBezTo>
                  <a:cubicBezTo>
                    <a:pt x="6" y="7"/>
                    <a:pt x="6" y="7"/>
                    <a:pt x="4" y="7"/>
                  </a:cubicBezTo>
                  <a:cubicBezTo>
                    <a:pt x="4" y="8"/>
                    <a:pt x="7" y="7"/>
                    <a:pt x="8" y="7"/>
                  </a:cubicBezTo>
                  <a:cubicBezTo>
                    <a:pt x="6" y="8"/>
                    <a:pt x="3" y="9"/>
                    <a:pt x="3"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 name="Freeform 488"/>
            <p:cNvSpPr/>
            <p:nvPr/>
          </p:nvSpPr>
          <p:spPr bwMode="auto">
            <a:xfrm>
              <a:off x="4724" y="319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 name="Freeform 489"/>
            <p:cNvSpPr/>
            <p:nvPr/>
          </p:nvSpPr>
          <p:spPr bwMode="auto">
            <a:xfrm>
              <a:off x="4705" y="3193"/>
              <a:ext cx="23" cy="7"/>
            </a:xfrm>
            <a:custGeom>
              <a:avLst/>
              <a:gdLst>
                <a:gd name="T0" fmla="*/ 15 w 28"/>
                <a:gd name="T1" fmla="*/ 4 h 9"/>
                <a:gd name="T2" fmla="*/ 20 w 28"/>
                <a:gd name="T3" fmla="*/ 2 h 9"/>
                <a:gd name="T4" fmla="*/ 10 w 28"/>
                <a:gd name="T5" fmla="*/ 6 h 9"/>
                <a:gd name="T6" fmla="*/ 8 w 28"/>
                <a:gd name="T7" fmla="*/ 5 h 9"/>
                <a:gd name="T8" fmla="*/ 17 w 28"/>
                <a:gd name="T9" fmla="*/ 3 h 9"/>
                <a:gd name="T10" fmla="*/ 18 w 28"/>
                <a:gd name="T11" fmla="*/ 2 h 9"/>
                <a:gd name="T12" fmla="*/ 12 w 28"/>
                <a:gd name="T13" fmla="*/ 4 h 9"/>
                <a:gd name="T14" fmla="*/ 9 w 28"/>
                <a:gd name="T15" fmla="*/ 4 h 9"/>
                <a:gd name="T16" fmla="*/ 11 w 28"/>
                <a:gd name="T17" fmla="*/ 3 h 9"/>
                <a:gd name="T18" fmla="*/ 17 w 28"/>
                <a:gd name="T19" fmla="*/ 2 h 9"/>
                <a:gd name="T20" fmla="*/ 2 w 28"/>
                <a:gd name="T21" fmla="*/ 2 h 9"/>
                <a:gd name="T22" fmla="*/ 3 w 28"/>
                <a:gd name="T23" fmla="*/ 3 h 9"/>
                <a:gd name="T24" fmla="*/ 10 w 28"/>
                <a:gd name="T25" fmla="*/ 2 h 9"/>
                <a:gd name="T26" fmla="*/ 8 w 28"/>
                <a:gd name="T27" fmla="*/ 3 h 9"/>
                <a:gd name="T28" fmla="*/ 4 w 28"/>
                <a:gd name="T29" fmla="*/ 3 h 9"/>
                <a:gd name="T30" fmla="*/ 6 w 28"/>
                <a:gd name="T31" fmla="*/ 9 h 9"/>
                <a:gd name="T32" fmla="*/ 6 w 28"/>
                <a:gd name="T33" fmla="*/ 8 h 9"/>
                <a:gd name="T34" fmla="*/ 10 w 28"/>
                <a:gd name="T35" fmla="*/ 7 h 9"/>
                <a:gd name="T36" fmla="*/ 16 w 28"/>
                <a:gd name="T37" fmla="*/ 4 h 9"/>
                <a:gd name="T38" fmla="*/ 14 w 28"/>
                <a:gd name="T39" fmla="*/ 5 h 9"/>
                <a:gd name="T40" fmla="*/ 21 w 28"/>
                <a:gd name="T41" fmla="*/ 3 h 9"/>
                <a:gd name="T42" fmla="*/ 23 w 28"/>
                <a:gd name="T43" fmla="*/ 2 h 9"/>
                <a:gd name="T44" fmla="*/ 24 w 28"/>
                <a:gd name="T45" fmla="*/ 1 h 9"/>
                <a:gd name="T46" fmla="*/ 15 w 28"/>
                <a:gd name="T4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9">
                  <a:moveTo>
                    <a:pt x="15" y="4"/>
                  </a:moveTo>
                  <a:cubicBezTo>
                    <a:pt x="16" y="4"/>
                    <a:pt x="18" y="3"/>
                    <a:pt x="20" y="2"/>
                  </a:cubicBezTo>
                  <a:cubicBezTo>
                    <a:pt x="17" y="3"/>
                    <a:pt x="15" y="5"/>
                    <a:pt x="10" y="6"/>
                  </a:cubicBezTo>
                  <a:cubicBezTo>
                    <a:pt x="13" y="5"/>
                    <a:pt x="8" y="6"/>
                    <a:pt x="8" y="5"/>
                  </a:cubicBezTo>
                  <a:cubicBezTo>
                    <a:pt x="11" y="5"/>
                    <a:pt x="16" y="3"/>
                    <a:pt x="17" y="3"/>
                  </a:cubicBezTo>
                  <a:cubicBezTo>
                    <a:pt x="16" y="3"/>
                    <a:pt x="18" y="2"/>
                    <a:pt x="18" y="2"/>
                  </a:cubicBezTo>
                  <a:cubicBezTo>
                    <a:pt x="15" y="3"/>
                    <a:pt x="16" y="2"/>
                    <a:pt x="12" y="4"/>
                  </a:cubicBezTo>
                  <a:cubicBezTo>
                    <a:pt x="9" y="4"/>
                    <a:pt x="7" y="4"/>
                    <a:pt x="9" y="4"/>
                  </a:cubicBezTo>
                  <a:cubicBezTo>
                    <a:pt x="11" y="3"/>
                    <a:pt x="11" y="3"/>
                    <a:pt x="11" y="3"/>
                  </a:cubicBezTo>
                  <a:cubicBezTo>
                    <a:pt x="16" y="3"/>
                    <a:pt x="13" y="3"/>
                    <a:pt x="17" y="2"/>
                  </a:cubicBezTo>
                  <a:cubicBezTo>
                    <a:pt x="11" y="3"/>
                    <a:pt x="12" y="1"/>
                    <a:pt x="2" y="2"/>
                  </a:cubicBezTo>
                  <a:cubicBezTo>
                    <a:pt x="0" y="2"/>
                    <a:pt x="2" y="2"/>
                    <a:pt x="3" y="3"/>
                  </a:cubicBezTo>
                  <a:cubicBezTo>
                    <a:pt x="5" y="2"/>
                    <a:pt x="8" y="2"/>
                    <a:pt x="10" y="2"/>
                  </a:cubicBezTo>
                  <a:cubicBezTo>
                    <a:pt x="8" y="2"/>
                    <a:pt x="11" y="2"/>
                    <a:pt x="8" y="3"/>
                  </a:cubicBezTo>
                  <a:cubicBezTo>
                    <a:pt x="4" y="3"/>
                    <a:pt x="4" y="3"/>
                    <a:pt x="4" y="3"/>
                  </a:cubicBezTo>
                  <a:cubicBezTo>
                    <a:pt x="2" y="5"/>
                    <a:pt x="4" y="7"/>
                    <a:pt x="6" y="9"/>
                  </a:cubicBezTo>
                  <a:cubicBezTo>
                    <a:pt x="6" y="8"/>
                    <a:pt x="6" y="8"/>
                    <a:pt x="6" y="8"/>
                  </a:cubicBezTo>
                  <a:cubicBezTo>
                    <a:pt x="8" y="7"/>
                    <a:pt x="9" y="7"/>
                    <a:pt x="10" y="7"/>
                  </a:cubicBezTo>
                  <a:cubicBezTo>
                    <a:pt x="16" y="4"/>
                    <a:pt x="16" y="4"/>
                    <a:pt x="16" y="4"/>
                  </a:cubicBezTo>
                  <a:cubicBezTo>
                    <a:pt x="16" y="5"/>
                    <a:pt x="17" y="4"/>
                    <a:pt x="14" y="5"/>
                  </a:cubicBezTo>
                  <a:cubicBezTo>
                    <a:pt x="17" y="4"/>
                    <a:pt x="19" y="4"/>
                    <a:pt x="21" y="3"/>
                  </a:cubicBezTo>
                  <a:cubicBezTo>
                    <a:pt x="22" y="2"/>
                    <a:pt x="19" y="4"/>
                    <a:pt x="23" y="2"/>
                  </a:cubicBezTo>
                  <a:cubicBezTo>
                    <a:pt x="28" y="0"/>
                    <a:pt x="19" y="3"/>
                    <a:pt x="24" y="1"/>
                  </a:cubicBezTo>
                  <a:lnTo>
                    <a:pt x="15" y="4"/>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 name="Freeform 490"/>
            <p:cNvSpPr/>
            <p:nvPr/>
          </p:nvSpPr>
          <p:spPr bwMode="auto">
            <a:xfrm>
              <a:off x="4718" y="3196"/>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 name="Freeform 491"/>
            <p:cNvSpPr/>
            <p:nvPr/>
          </p:nvSpPr>
          <p:spPr bwMode="auto">
            <a:xfrm>
              <a:off x="4710" y="3199"/>
              <a:ext cx="3" cy="2"/>
            </a:xfrm>
            <a:custGeom>
              <a:avLst/>
              <a:gdLst>
                <a:gd name="T0" fmla="*/ 0 w 4"/>
                <a:gd name="T1" fmla="*/ 2 h 2"/>
                <a:gd name="T2" fmla="*/ 3 w 4"/>
                <a:gd name="T3" fmla="*/ 0 h 2"/>
                <a:gd name="T4" fmla="*/ 0 w 4"/>
                <a:gd name="T5" fmla="*/ 2 h 2"/>
              </a:gdLst>
              <a:ahLst/>
              <a:cxnLst>
                <a:cxn ang="0">
                  <a:pos x="T0" y="T1"/>
                </a:cxn>
                <a:cxn ang="0">
                  <a:pos x="T2" y="T3"/>
                </a:cxn>
                <a:cxn ang="0">
                  <a:pos x="T4" y="T5"/>
                </a:cxn>
              </a:cxnLst>
              <a:rect l="0" t="0" r="r" b="b"/>
              <a:pathLst>
                <a:path w="4" h="2">
                  <a:moveTo>
                    <a:pt x="0" y="2"/>
                  </a:moveTo>
                  <a:cubicBezTo>
                    <a:pt x="3" y="0"/>
                    <a:pt x="3" y="0"/>
                    <a:pt x="3" y="0"/>
                  </a:cubicBezTo>
                  <a:cubicBezTo>
                    <a:pt x="4" y="0"/>
                    <a:pt x="2" y="0"/>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 name="Freeform 492"/>
            <p:cNvSpPr/>
            <p:nvPr/>
          </p:nvSpPr>
          <p:spPr bwMode="auto">
            <a:xfrm>
              <a:off x="4717" y="3193"/>
              <a:ext cx="3" cy="1"/>
            </a:xfrm>
            <a:custGeom>
              <a:avLst/>
              <a:gdLst>
                <a:gd name="T0" fmla="*/ 3 w 3"/>
                <a:gd name="T1" fmla="*/ 1 h 1"/>
                <a:gd name="T2" fmla="*/ 2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2" y="0"/>
                    <a:pt x="2" y="0"/>
                    <a:pt x="2" y="0"/>
                  </a:cubicBezTo>
                  <a:cubicBezTo>
                    <a:pt x="0" y="1"/>
                    <a:pt x="0" y="1"/>
                    <a:pt x="0" y="1"/>
                  </a:cubicBezTo>
                  <a:cubicBezTo>
                    <a:pt x="2" y="1"/>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 name="Freeform 493"/>
            <p:cNvSpPr/>
            <p:nvPr/>
          </p:nvSpPr>
          <p:spPr bwMode="auto">
            <a:xfrm>
              <a:off x="4706" y="3192"/>
              <a:ext cx="10" cy="2"/>
            </a:xfrm>
            <a:custGeom>
              <a:avLst/>
              <a:gdLst>
                <a:gd name="T0" fmla="*/ 0 w 13"/>
                <a:gd name="T1" fmla="*/ 0 h 3"/>
                <a:gd name="T2" fmla="*/ 0 w 13"/>
                <a:gd name="T3" fmla="*/ 2 h 3"/>
                <a:gd name="T4" fmla="*/ 12 w 13"/>
                <a:gd name="T5" fmla="*/ 2 h 3"/>
                <a:gd name="T6" fmla="*/ 4 w 13"/>
                <a:gd name="T7" fmla="*/ 1 h 3"/>
                <a:gd name="T8" fmla="*/ 4 w 13"/>
                <a:gd name="T9" fmla="*/ 0 h 3"/>
                <a:gd name="T10" fmla="*/ 0 w 13"/>
                <a:gd name="T11" fmla="*/ 0 h 3"/>
              </a:gdLst>
              <a:ahLst/>
              <a:cxnLst>
                <a:cxn ang="0">
                  <a:pos x="T0" y="T1"/>
                </a:cxn>
                <a:cxn ang="0">
                  <a:pos x="T2" y="T3"/>
                </a:cxn>
                <a:cxn ang="0">
                  <a:pos x="T4" y="T5"/>
                </a:cxn>
                <a:cxn ang="0">
                  <a:pos x="T6" y="T7"/>
                </a:cxn>
                <a:cxn ang="0">
                  <a:pos x="T8" y="T9"/>
                </a:cxn>
                <a:cxn ang="0">
                  <a:pos x="T10" y="T11"/>
                </a:cxn>
              </a:cxnLst>
              <a:rect l="0" t="0" r="r" b="b"/>
              <a:pathLst>
                <a:path w="13" h="3">
                  <a:moveTo>
                    <a:pt x="0" y="0"/>
                  </a:moveTo>
                  <a:cubicBezTo>
                    <a:pt x="0" y="1"/>
                    <a:pt x="3" y="1"/>
                    <a:pt x="0" y="2"/>
                  </a:cubicBezTo>
                  <a:cubicBezTo>
                    <a:pt x="4" y="3"/>
                    <a:pt x="8" y="2"/>
                    <a:pt x="12" y="2"/>
                  </a:cubicBezTo>
                  <a:cubicBezTo>
                    <a:pt x="13" y="1"/>
                    <a:pt x="6" y="2"/>
                    <a:pt x="4" y="1"/>
                  </a:cubicBezTo>
                  <a:cubicBezTo>
                    <a:pt x="8" y="1"/>
                    <a:pt x="4" y="0"/>
                    <a:pt x="4"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 name="Freeform 494"/>
            <p:cNvSpPr/>
            <p:nvPr/>
          </p:nvSpPr>
          <p:spPr bwMode="auto">
            <a:xfrm>
              <a:off x="4708" y="3173"/>
              <a:ext cx="17" cy="22"/>
            </a:xfrm>
            <a:custGeom>
              <a:avLst/>
              <a:gdLst>
                <a:gd name="T0" fmla="*/ 11 w 21"/>
                <a:gd name="T1" fmla="*/ 22 h 27"/>
                <a:gd name="T2" fmla="*/ 10 w 21"/>
                <a:gd name="T3" fmla="*/ 21 h 27"/>
                <a:gd name="T4" fmla="*/ 12 w 21"/>
                <a:gd name="T5" fmla="*/ 22 h 27"/>
                <a:gd name="T6" fmla="*/ 15 w 21"/>
                <a:gd name="T7" fmla="*/ 22 h 27"/>
                <a:gd name="T8" fmla="*/ 13 w 21"/>
                <a:gd name="T9" fmla="*/ 21 h 27"/>
                <a:gd name="T10" fmla="*/ 12 w 21"/>
                <a:gd name="T11" fmla="*/ 20 h 27"/>
                <a:gd name="T12" fmla="*/ 7 w 21"/>
                <a:gd name="T13" fmla="*/ 18 h 27"/>
                <a:gd name="T14" fmla="*/ 16 w 21"/>
                <a:gd name="T15" fmla="*/ 20 h 27"/>
                <a:gd name="T16" fmla="*/ 5 w 21"/>
                <a:gd name="T17" fmla="*/ 16 h 27"/>
                <a:gd name="T18" fmla="*/ 9 w 21"/>
                <a:gd name="T19" fmla="*/ 16 h 27"/>
                <a:gd name="T20" fmla="*/ 10 w 21"/>
                <a:gd name="T21" fmla="*/ 17 h 27"/>
                <a:gd name="T22" fmla="*/ 10 w 21"/>
                <a:gd name="T23" fmla="*/ 16 h 27"/>
                <a:gd name="T24" fmla="*/ 15 w 21"/>
                <a:gd name="T25" fmla="*/ 18 h 27"/>
                <a:gd name="T26" fmla="*/ 15 w 21"/>
                <a:gd name="T27" fmla="*/ 17 h 27"/>
                <a:gd name="T28" fmla="*/ 17 w 21"/>
                <a:gd name="T29" fmla="*/ 19 h 27"/>
                <a:gd name="T30" fmla="*/ 9 w 21"/>
                <a:gd name="T31" fmla="*/ 4 h 27"/>
                <a:gd name="T32" fmla="*/ 9 w 21"/>
                <a:gd name="T33" fmla="*/ 1 h 27"/>
                <a:gd name="T34" fmla="*/ 9 w 21"/>
                <a:gd name="T35" fmla="*/ 11 h 27"/>
                <a:gd name="T36" fmla="*/ 8 w 21"/>
                <a:gd name="T37" fmla="*/ 10 h 27"/>
                <a:gd name="T38" fmla="*/ 9 w 21"/>
                <a:gd name="T39" fmla="*/ 4 h 27"/>
                <a:gd name="T40" fmla="*/ 8 w 21"/>
                <a:gd name="T41" fmla="*/ 6 h 27"/>
                <a:gd name="T42" fmla="*/ 8 w 21"/>
                <a:gd name="T43" fmla="*/ 0 h 27"/>
                <a:gd name="T44" fmla="*/ 6 w 21"/>
                <a:gd name="T45" fmla="*/ 9 h 27"/>
                <a:gd name="T46" fmla="*/ 5 w 21"/>
                <a:gd name="T47" fmla="*/ 7 h 27"/>
                <a:gd name="T48" fmla="*/ 4 w 21"/>
                <a:gd name="T49" fmla="*/ 16 h 27"/>
                <a:gd name="T50" fmla="*/ 6 w 21"/>
                <a:gd name="T51" fmla="*/ 8 h 27"/>
                <a:gd name="T52" fmla="*/ 9 w 21"/>
                <a:gd name="T53" fmla="*/ 12 h 27"/>
                <a:gd name="T54" fmla="*/ 4 w 21"/>
                <a:gd name="T55" fmla="*/ 9 h 27"/>
                <a:gd name="T56" fmla="*/ 9 w 21"/>
                <a:gd name="T57" fmla="*/ 12 h 27"/>
                <a:gd name="T58" fmla="*/ 4 w 21"/>
                <a:gd name="T59" fmla="*/ 10 h 27"/>
                <a:gd name="T60" fmla="*/ 9 w 21"/>
                <a:gd name="T61" fmla="*/ 13 h 27"/>
                <a:gd name="T62" fmla="*/ 2 w 21"/>
                <a:gd name="T63" fmla="*/ 10 h 27"/>
                <a:gd name="T64" fmla="*/ 1 w 21"/>
                <a:gd name="T65" fmla="*/ 18 h 27"/>
                <a:gd name="T66" fmla="*/ 6 w 21"/>
                <a:gd name="T67" fmla="*/ 19 h 27"/>
                <a:gd name="T68" fmla="*/ 6 w 21"/>
                <a:gd name="T69" fmla="*/ 22 h 27"/>
                <a:gd name="T70" fmla="*/ 10 w 21"/>
                <a:gd name="T71" fmla="*/ 23 h 27"/>
                <a:gd name="T72" fmla="*/ 0 w 21"/>
                <a:gd name="T73" fmla="*/ 21 h 27"/>
                <a:gd name="T74" fmla="*/ 1 w 21"/>
                <a:gd name="T75" fmla="*/ 23 h 27"/>
                <a:gd name="T76" fmla="*/ 3 w 21"/>
                <a:gd name="T77" fmla="*/ 22 h 27"/>
                <a:gd name="T78" fmla="*/ 1 w 21"/>
                <a:gd name="T79" fmla="*/ 23 h 27"/>
                <a:gd name="T80" fmla="*/ 13 w 21"/>
                <a:gd name="T81" fmla="*/ 23 h 27"/>
                <a:gd name="T82" fmla="*/ 17 w 21"/>
                <a:gd name="T83" fmla="*/ 23 h 27"/>
                <a:gd name="T84" fmla="*/ 11 w 21"/>
                <a:gd name="T8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27">
                  <a:moveTo>
                    <a:pt x="11" y="22"/>
                  </a:moveTo>
                  <a:cubicBezTo>
                    <a:pt x="11" y="22"/>
                    <a:pt x="8" y="21"/>
                    <a:pt x="10" y="21"/>
                  </a:cubicBezTo>
                  <a:cubicBezTo>
                    <a:pt x="12" y="21"/>
                    <a:pt x="13" y="22"/>
                    <a:pt x="12" y="22"/>
                  </a:cubicBezTo>
                  <a:cubicBezTo>
                    <a:pt x="18" y="23"/>
                    <a:pt x="12" y="21"/>
                    <a:pt x="15" y="22"/>
                  </a:cubicBezTo>
                  <a:cubicBezTo>
                    <a:pt x="13" y="21"/>
                    <a:pt x="13" y="21"/>
                    <a:pt x="13" y="21"/>
                  </a:cubicBezTo>
                  <a:cubicBezTo>
                    <a:pt x="14" y="21"/>
                    <a:pt x="9" y="20"/>
                    <a:pt x="12" y="20"/>
                  </a:cubicBezTo>
                  <a:cubicBezTo>
                    <a:pt x="11" y="19"/>
                    <a:pt x="11" y="19"/>
                    <a:pt x="7" y="18"/>
                  </a:cubicBezTo>
                  <a:cubicBezTo>
                    <a:pt x="12" y="19"/>
                    <a:pt x="12" y="19"/>
                    <a:pt x="16" y="20"/>
                  </a:cubicBezTo>
                  <a:cubicBezTo>
                    <a:pt x="14" y="19"/>
                    <a:pt x="9" y="18"/>
                    <a:pt x="5" y="16"/>
                  </a:cubicBezTo>
                  <a:cubicBezTo>
                    <a:pt x="11" y="18"/>
                    <a:pt x="5" y="15"/>
                    <a:pt x="9" y="16"/>
                  </a:cubicBezTo>
                  <a:cubicBezTo>
                    <a:pt x="10" y="16"/>
                    <a:pt x="11" y="17"/>
                    <a:pt x="10" y="17"/>
                  </a:cubicBezTo>
                  <a:cubicBezTo>
                    <a:pt x="15" y="19"/>
                    <a:pt x="9" y="16"/>
                    <a:pt x="10" y="16"/>
                  </a:cubicBezTo>
                  <a:cubicBezTo>
                    <a:pt x="15" y="18"/>
                    <a:pt x="15" y="18"/>
                    <a:pt x="15" y="18"/>
                  </a:cubicBezTo>
                  <a:cubicBezTo>
                    <a:pt x="14" y="18"/>
                    <a:pt x="12" y="16"/>
                    <a:pt x="15" y="17"/>
                  </a:cubicBezTo>
                  <a:cubicBezTo>
                    <a:pt x="17" y="19"/>
                    <a:pt x="17" y="19"/>
                    <a:pt x="17" y="19"/>
                  </a:cubicBezTo>
                  <a:cubicBezTo>
                    <a:pt x="12" y="12"/>
                    <a:pt x="21" y="27"/>
                    <a:pt x="9" y="4"/>
                  </a:cubicBezTo>
                  <a:cubicBezTo>
                    <a:pt x="9" y="1"/>
                    <a:pt x="9" y="1"/>
                    <a:pt x="9" y="1"/>
                  </a:cubicBezTo>
                  <a:cubicBezTo>
                    <a:pt x="8" y="5"/>
                    <a:pt x="10" y="3"/>
                    <a:pt x="9" y="11"/>
                  </a:cubicBezTo>
                  <a:cubicBezTo>
                    <a:pt x="10" y="1"/>
                    <a:pt x="8" y="14"/>
                    <a:pt x="8" y="10"/>
                  </a:cubicBezTo>
                  <a:cubicBezTo>
                    <a:pt x="8" y="6"/>
                    <a:pt x="8" y="8"/>
                    <a:pt x="9" y="4"/>
                  </a:cubicBezTo>
                  <a:cubicBezTo>
                    <a:pt x="8" y="8"/>
                    <a:pt x="8" y="5"/>
                    <a:pt x="8" y="6"/>
                  </a:cubicBezTo>
                  <a:cubicBezTo>
                    <a:pt x="9" y="2"/>
                    <a:pt x="7" y="5"/>
                    <a:pt x="8" y="0"/>
                  </a:cubicBezTo>
                  <a:cubicBezTo>
                    <a:pt x="6" y="9"/>
                    <a:pt x="6" y="9"/>
                    <a:pt x="6" y="9"/>
                  </a:cubicBezTo>
                  <a:cubicBezTo>
                    <a:pt x="6" y="6"/>
                    <a:pt x="6" y="6"/>
                    <a:pt x="5" y="7"/>
                  </a:cubicBezTo>
                  <a:cubicBezTo>
                    <a:pt x="6" y="7"/>
                    <a:pt x="4" y="14"/>
                    <a:pt x="4" y="16"/>
                  </a:cubicBezTo>
                  <a:cubicBezTo>
                    <a:pt x="4" y="11"/>
                    <a:pt x="11" y="20"/>
                    <a:pt x="6" y="8"/>
                  </a:cubicBezTo>
                  <a:cubicBezTo>
                    <a:pt x="11" y="12"/>
                    <a:pt x="5" y="9"/>
                    <a:pt x="9" y="12"/>
                  </a:cubicBezTo>
                  <a:cubicBezTo>
                    <a:pt x="4" y="9"/>
                    <a:pt x="4" y="9"/>
                    <a:pt x="4" y="9"/>
                  </a:cubicBezTo>
                  <a:cubicBezTo>
                    <a:pt x="5" y="11"/>
                    <a:pt x="7" y="11"/>
                    <a:pt x="9" y="12"/>
                  </a:cubicBezTo>
                  <a:cubicBezTo>
                    <a:pt x="10" y="13"/>
                    <a:pt x="6" y="11"/>
                    <a:pt x="4" y="10"/>
                  </a:cubicBezTo>
                  <a:cubicBezTo>
                    <a:pt x="4" y="11"/>
                    <a:pt x="6" y="11"/>
                    <a:pt x="9" y="13"/>
                  </a:cubicBezTo>
                  <a:cubicBezTo>
                    <a:pt x="2" y="10"/>
                    <a:pt x="2" y="10"/>
                    <a:pt x="2" y="10"/>
                  </a:cubicBezTo>
                  <a:cubicBezTo>
                    <a:pt x="3" y="14"/>
                    <a:pt x="6" y="17"/>
                    <a:pt x="1" y="18"/>
                  </a:cubicBezTo>
                  <a:cubicBezTo>
                    <a:pt x="6" y="19"/>
                    <a:pt x="6" y="19"/>
                    <a:pt x="6" y="19"/>
                  </a:cubicBezTo>
                  <a:cubicBezTo>
                    <a:pt x="3" y="20"/>
                    <a:pt x="15" y="23"/>
                    <a:pt x="6" y="22"/>
                  </a:cubicBezTo>
                  <a:cubicBezTo>
                    <a:pt x="10" y="23"/>
                    <a:pt x="10" y="23"/>
                    <a:pt x="10" y="23"/>
                  </a:cubicBezTo>
                  <a:cubicBezTo>
                    <a:pt x="8" y="22"/>
                    <a:pt x="3" y="22"/>
                    <a:pt x="0" y="21"/>
                  </a:cubicBezTo>
                  <a:cubicBezTo>
                    <a:pt x="2" y="22"/>
                    <a:pt x="0" y="22"/>
                    <a:pt x="1" y="23"/>
                  </a:cubicBezTo>
                  <a:cubicBezTo>
                    <a:pt x="3" y="22"/>
                    <a:pt x="3" y="22"/>
                    <a:pt x="3" y="22"/>
                  </a:cubicBezTo>
                  <a:cubicBezTo>
                    <a:pt x="7" y="23"/>
                    <a:pt x="5" y="23"/>
                    <a:pt x="1" y="23"/>
                  </a:cubicBezTo>
                  <a:cubicBezTo>
                    <a:pt x="6" y="24"/>
                    <a:pt x="9" y="23"/>
                    <a:pt x="13" y="23"/>
                  </a:cubicBezTo>
                  <a:cubicBezTo>
                    <a:pt x="5" y="22"/>
                    <a:pt x="21" y="24"/>
                    <a:pt x="17" y="23"/>
                  </a:cubicBezTo>
                  <a:cubicBezTo>
                    <a:pt x="15" y="22"/>
                    <a:pt x="13" y="22"/>
                    <a:pt x="11" y="2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 name="Freeform 495"/>
            <p:cNvSpPr/>
            <p:nvPr/>
          </p:nvSpPr>
          <p:spPr bwMode="auto">
            <a:xfrm>
              <a:off x="4707" y="319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 name="Freeform 496"/>
            <p:cNvSpPr/>
            <p:nvPr/>
          </p:nvSpPr>
          <p:spPr bwMode="auto">
            <a:xfrm>
              <a:off x="4712" y="3179"/>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 name="Rectangle 497"/>
            <p:cNvSpPr>
              <a:spLocks noChangeArrowheads="1"/>
            </p:cNvSpPr>
            <p:nvPr/>
          </p:nvSpPr>
          <p:spPr bwMode="auto">
            <a:xfrm>
              <a:off x="4709" y="31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53" name="Freeform 498"/>
            <p:cNvSpPr/>
            <p:nvPr/>
          </p:nvSpPr>
          <p:spPr bwMode="auto">
            <a:xfrm>
              <a:off x="4716" y="3193"/>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 name="Freeform 499"/>
            <p:cNvSpPr/>
            <p:nvPr/>
          </p:nvSpPr>
          <p:spPr bwMode="auto">
            <a:xfrm>
              <a:off x="4711" y="317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 name="Freeform 500"/>
            <p:cNvSpPr/>
            <p:nvPr/>
          </p:nvSpPr>
          <p:spPr bwMode="auto">
            <a:xfrm>
              <a:off x="4708" y="31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 name="Freeform 501"/>
            <p:cNvSpPr/>
            <p:nvPr/>
          </p:nvSpPr>
          <p:spPr bwMode="auto">
            <a:xfrm>
              <a:off x="4681" y="3163"/>
              <a:ext cx="32" cy="24"/>
            </a:xfrm>
            <a:custGeom>
              <a:avLst/>
              <a:gdLst>
                <a:gd name="T0" fmla="*/ 13 w 39"/>
                <a:gd name="T1" fmla="*/ 3 h 29"/>
                <a:gd name="T2" fmla="*/ 7 w 39"/>
                <a:gd name="T3" fmla="*/ 5 h 29"/>
                <a:gd name="T4" fmla="*/ 4 w 39"/>
                <a:gd name="T5" fmla="*/ 8 h 29"/>
                <a:gd name="T6" fmla="*/ 9 w 39"/>
                <a:gd name="T7" fmla="*/ 8 h 29"/>
                <a:gd name="T8" fmla="*/ 12 w 39"/>
                <a:gd name="T9" fmla="*/ 12 h 29"/>
                <a:gd name="T10" fmla="*/ 12 w 39"/>
                <a:gd name="T11" fmla="*/ 15 h 29"/>
                <a:gd name="T12" fmla="*/ 19 w 39"/>
                <a:gd name="T13" fmla="*/ 14 h 29"/>
                <a:gd name="T14" fmla="*/ 18 w 39"/>
                <a:gd name="T15" fmla="*/ 16 h 29"/>
                <a:gd name="T16" fmla="*/ 18 w 39"/>
                <a:gd name="T17" fmla="*/ 18 h 29"/>
                <a:gd name="T18" fmla="*/ 25 w 39"/>
                <a:gd name="T19" fmla="*/ 11 h 29"/>
                <a:gd name="T20" fmla="*/ 27 w 39"/>
                <a:gd name="T21" fmla="*/ 12 h 29"/>
                <a:gd name="T22" fmla="*/ 25 w 39"/>
                <a:gd name="T23" fmla="*/ 16 h 29"/>
                <a:gd name="T24" fmla="*/ 27 w 39"/>
                <a:gd name="T25" fmla="*/ 18 h 29"/>
                <a:gd name="T26" fmla="*/ 28 w 39"/>
                <a:gd name="T27" fmla="*/ 20 h 29"/>
                <a:gd name="T28" fmla="*/ 30 w 39"/>
                <a:gd name="T29" fmla="*/ 19 h 29"/>
                <a:gd name="T30" fmla="*/ 33 w 39"/>
                <a:gd name="T31" fmla="*/ 16 h 29"/>
                <a:gd name="T32" fmla="*/ 32 w 39"/>
                <a:gd name="T33" fmla="*/ 20 h 29"/>
                <a:gd name="T34" fmla="*/ 33 w 39"/>
                <a:gd name="T35" fmla="*/ 20 h 29"/>
                <a:gd name="T36" fmla="*/ 37 w 39"/>
                <a:gd name="T37" fmla="*/ 22 h 29"/>
                <a:gd name="T38" fmla="*/ 35 w 39"/>
                <a:gd name="T39" fmla="*/ 20 h 29"/>
                <a:gd name="T40" fmla="*/ 34 w 39"/>
                <a:gd name="T41" fmla="*/ 23 h 29"/>
                <a:gd name="T42" fmla="*/ 38 w 39"/>
                <a:gd name="T43" fmla="*/ 12 h 29"/>
                <a:gd name="T44" fmla="*/ 38 w 39"/>
                <a:gd name="T45" fmla="*/ 10 h 29"/>
                <a:gd name="T46" fmla="*/ 36 w 39"/>
                <a:gd name="T47" fmla="*/ 11 h 29"/>
                <a:gd name="T48" fmla="*/ 36 w 39"/>
                <a:gd name="T49" fmla="*/ 9 h 29"/>
                <a:gd name="T50" fmla="*/ 35 w 39"/>
                <a:gd name="T51" fmla="*/ 8 h 29"/>
                <a:gd name="T52" fmla="*/ 32 w 39"/>
                <a:gd name="T53" fmla="*/ 10 h 29"/>
                <a:gd name="T54" fmla="*/ 33 w 39"/>
                <a:gd name="T55" fmla="*/ 9 h 29"/>
                <a:gd name="T56" fmla="*/ 33 w 39"/>
                <a:gd name="T57" fmla="*/ 9 h 29"/>
                <a:gd name="T58" fmla="*/ 31 w 39"/>
                <a:gd name="T59" fmla="*/ 9 h 29"/>
                <a:gd name="T60" fmla="*/ 29 w 39"/>
                <a:gd name="T61" fmla="*/ 11 h 29"/>
                <a:gd name="T62" fmla="*/ 31 w 39"/>
                <a:gd name="T63" fmla="*/ 7 h 29"/>
                <a:gd name="T64" fmla="*/ 31 w 39"/>
                <a:gd name="T65" fmla="*/ 6 h 29"/>
                <a:gd name="T66" fmla="*/ 27 w 39"/>
                <a:gd name="T67" fmla="*/ 9 h 29"/>
                <a:gd name="T68" fmla="*/ 24 w 39"/>
                <a:gd name="T69" fmla="*/ 10 h 29"/>
                <a:gd name="T70" fmla="*/ 20 w 39"/>
                <a:gd name="T71" fmla="*/ 9 h 29"/>
                <a:gd name="T72" fmla="*/ 21 w 39"/>
                <a:gd name="T73" fmla="*/ 8 h 29"/>
                <a:gd name="T74" fmla="*/ 18 w 39"/>
                <a:gd name="T75" fmla="*/ 6 h 29"/>
                <a:gd name="T76" fmla="*/ 13 w 39"/>
                <a:gd name="T77" fmla="*/ 11 h 29"/>
                <a:gd name="T78" fmla="*/ 20 w 39"/>
                <a:gd name="T79"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29">
                  <a:moveTo>
                    <a:pt x="20" y="2"/>
                  </a:moveTo>
                  <a:cubicBezTo>
                    <a:pt x="18" y="2"/>
                    <a:pt x="17" y="2"/>
                    <a:pt x="13" y="3"/>
                  </a:cubicBezTo>
                  <a:cubicBezTo>
                    <a:pt x="15" y="2"/>
                    <a:pt x="15" y="2"/>
                    <a:pt x="15" y="2"/>
                  </a:cubicBezTo>
                  <a:cubicBezTo>
                    <a:pt x="14" y="3"/>
                    <a:pt x="10" y="3"/>
                    <a:pt x="7" y="5"/>
                  </a:cubicBezTo>
                  <a:cubicBezTo>
                    <a:pt x="9" y="5"/>
                    <a:pt x="9" y="5"/>
                    <a:pt x="9" y="5"/>
                  </a:cubicBezTo>
                  <a:cubicBezTo>
                    <a:pt x="12" y="4"/>
                    <a:pt x="5" y="7"/>
                    <a:pt x="4" y="8"/>
                  </a:cubicBezTo>
                  <a:cubicBezTo>
                    <a:pt x="6" y="8"/>
                    <a:pt x="14" y="5"/>
                    <a:pt x="12" y="6"/>
                  </a:cubicBezTo>
                  <a:cubicBezTo>
                    <a:pt x="12" y="7"/>
                    <a:pt x="10" y="8"/>
                    <a:pt x="9" y="8"/>
                  </a:cubicBezTo>
                  <a:cubicBezTo>
                    <a:pt x="8" y="9"/>
                    <a:pt x="14" y="6"/>
                    <a:pt x="15" y="6"/>
                  </a:cubicBezTo>
                  <a:cubicBezTo>
                    <a:pt x="0" y="15"/>
                    <a:pt x="20" y="5"/>
                    <a:pt x="12" y="12"/>
                  </a:cubicBezTo>
                  <a:cubicBezTo>
                    <a:pt x="13" y="11"/>
                    <a:pt x="12" y="13"/>
                    <a:pt x="16" y="11"/>
                  </a:cubicBezTo>
                  <a:cubicBezTo>
                    <a:pt x="12" y="14"/>
                    <a:pt x="16" y="12"/>
                    <a:pt x="12" y="15"/>
                  </a:cubicBezTo>
                  <a:cubicBezTo>
                    <a:pt x="20" y="9"/>
                    <a:pt x="10" y="20"/>
                    <a:pt x="19" y="12"/>
                  </a:cubicBezTo>
                  <a:cubicBezTo>
                    <a:pt x="17" y="15"/>
                    <a:pt x="20" y="11"/>
                    <a:pt x="19" y="14"/>
                  </a:cubicBezTo>
                  <a:cubicBezTo>
                    <a:pt x="18" y="15"/>
                    <a:pt x="17" y="15"/>
                    <a:pt x="17" y="15"/>
                  </a:cubicBezTo>
                  <a:cubicBezTo>
                    <a:pt x="16" y="17"/>
                    <a:pt x="22" y="12"/>
                    <a:pt x="18" y="16"/>
                  </a:cubicBezTo>
                  <a:cubicBezTo>
                    <a:pt x="18" y="17"/>
                    <a:pt x="20" y="14"/>
                    <a:pt x="23" y="11"/>
                  </a:cubicBezTo>
                  <a:cubicBezTo>
                    <a:pt x="23" y="13"/>
                    <a:pt x="21" y="14"/>
                    <a:pt x="18" y="18"/>
                  </a:cubicBezTo>
                  <a:cubicBezTo>
                    <a:pt x="22" y="14"/>
                    <a:pt x="21" y="16"/>
                    <a:pt x="23" y="14"/>
                  </a:cubicBezTo>
                  <a:cubicBezTo>
                    <a:pt x="23" y="14"/>
                    <a:pt x="24" y="13"/>
                    <a:pt x="25" y="11"/>
                  </a:cubicBezTo>
                  <a:cubicBezTo>
                    <a:pt x="25" y="13"/>
                    <a:pt x="29" y="9"/>
                    <a:pt x="30" y="8"/>
                  </a:cubicBezTo>
                  <a:cubicBezTo>
                    <a:pt x="26" y="13"/>
                    <a:pt x="29" y="8"/>
                    <a:pt x="27" y="12"/>
                  </a:cubicBezTo>
                  <a:cubicBezTo>
                    <a:pt x="24" y="14"/>
                    <a:pt x="24" y="14"/>
                    <a:pt x="21" y="17"/>
                  </a:cubicBezTo>
                  <a:cubicBezTo>
                    <a:pt x="21" y="18"/>
                    <a:pt x="23" y="18"/>
                    <a:pt x="25" y="16"/>
                  </a:cubicBezTo>
                  <a:cubicBezTo>
                    <a:pt x="25" y="17"/>
                    <a:pt x="23" y="19"/>
                    <a:pt x="23" y="19"/>
                  </a:cubicBezTo>
                  <a:cubicBezTo>
                    <a:pt x="22" y="22"/>
                    <a:pt x="28" y="15"/>
                    <a:pt x="27" y="18"/>
                  </a:cubicBezTo>
                  <a:cubicBezTo>
                    <a:pt x="25" y="20"/>
                    <a:pt x="25" y="20"/>
                    <a:pt x="25" y="20"/>
                  </a:cubicBezTo>
                  <a:cubicBezTo>
                    <a:pt x="27" y="17"/>
                    <a:pt x="25" y="22"/>
                    <a:pt x="28" y="20"/>
                  </a:cubicBezTo>
                  <a:cubicBezTo>
                    <a:pt x="30" y="17"/>
                    <a:pt x="30" y="17"/>
                    <a:pt x="30" y="17"/>
                  </a:cubicBezTo>
                  <a:cubicBezTo>
                    <a:pt x="25" y="24"/>
                    <a:pt x="33" y="13"/>
                    <a:pt x="30" y="19"/>
                  </a:cubicBezTo>
                  <a:cubicBezTo>
                    <a:pt x="33" y="14"/>
                    <a:pt x="35" y="11"/>
                    <a:pt x="35" y="11"/>
                  </a:cubicBezTo>
                  <a:cubicBezTo>
                    <a:pt x="33" y="16"/>
                    <a:pt x="33" y="16"/>
                    <a:pt x="33" y="16"/>
                  </a:cubicBezTo>
                  <a:cubicBezTo>
                    <a:pt x="34" y="13"/>
                    <a:pt x="30" y="21"/>
                    <a:pt x="28" y="23"/>
                  </a:cubicBezTo>
                  <a:cubicBezTo>
                    <a:pt x="30" y="21"/>
                    <a:pt x="29" y="24"/>
                    <a:pt x="32" y="20"/>
                  </a:cubicBezTo>
                  <a:cubicBezTo>
                    <a:pt x="30" y="24"/>
                    <a:pt x="30" y="24"/>
                    <a:pt x="30" y="24"/>
                  </a:cubicBezTo>
                  <a:cubicBezTo>
                    <a:pt x="30" y="25"/>
                    <a:pt x="34" y="16"/>
                    <a:pt x="33" y="20"/>
                  </a:cubicBezTo>
                  <a:cubicBezTo>
                    <a:pt x="32" y="23"/>
                    <a:pt x="32" y="23"/>
                    <a:pt x="32" y="23"/>
                  </a:cubicBezTo>
                  <a:cubicBezTo>
                    <a:pt x="33" y="23"/>
                    <a:pt x="34" y="29"/>
                    <a:pt x="37" y="22"/>
                  </a:cubicBezTo>
                  <a:cubicBezTo>
                    <a:pt x="38" y="20"/>
                    <a:pt x="39" y="14"/>
                    <a:pt x="39" y="12"/>
                  </a:cubicBezTo>
                  <a:cubicBezTo>
                    <a:pt x="38" y="14"/>
                    <a:pt x="37" y="18"/>
                    <a:pt x="35" y="20"/>
                  </a:cubicBezTo>
                  <a:cubicBezTo>
                    <a:pt x="37" y="15"/>
                    <a:pt x="37" y="15"/>
                    <a:pt x="37" y="15"/>
                  </a:cubicBezTo>
                  <a:cubicBezTo>
                    <a:pt x="36" y="19"/>
                    <a:pt x="34" y="20"/>
                    <a:pt x="34" y="23"/>
                  </a:cubicBezTo>
                  <a:cubicBezTo>
                    <a:pt x="32" y="25"/>
                    <a:pt x="35" y="19"/>
                    <a:pt x="34" y="21"/>
                  </a:cubicBezTo>
                  <a:cubicBezTo>
                    <a:pt x="36" y="16"/>
                    <a:pt x="36" y="16"/>
                    <a:pt x="38" y="12"/>
                  </a:cubicBezTo>
                  <a:cubicBezTo>
                    <a:pt x="36" y="14"/>
                    <a:pt x="36" y="14"/>
                    <a:pt x="36" y="14"/>
                  </a:cubicBezTo>
                  <a:cubicBezTo>
                    <a:pt x="37" y="12"/>
                    <a:pt x="37" y="12"/>
                    <a:pt x="38" y="10"/>
                  </a:cubicBezTo>
                  <a:cubicBezTo>
                    <a:pt x="35" y="16"/>
                    <a:pt x="38" y="8"/>
                    <a:pt x="36" y="10"/>
                  </a:cubicBezTo>
                  <a:cubicBezTo>
                    <a:pt x="36" y="11"/>
                    <a:pt x="36" y="11"/>
                    <a:pt x="36" y="11"/>
                  </a:cubicBezTo>
                  <a:cubicBezTo>
                    <a:pt x="35" y="14"/>
                    <a:pt x="35" y="13"/>
                    <a:pt x="34" y="14"/>
                  </a:cubicBezTo>
                  <a:cubicBezTo>
                    <a:pt x="36" y="10"/>
                    <a:pt x="36" y="11"/>
                    <a:pt x="36" y="9"/>
                  </a:cubicBezTo>
                  <a:cubicBezTo>
                    <a:pt x="35" y="11"/>
                    <a:pt x="32" y="16"/>
                    <a:pt x="32" y="15"/>
                  </a:cubicBezTo>
                  <a:cubicBezTo>
                    <a:pt x="35" y="11"/>
                    <a:pt x="33" y="12"/>
                    <a:pt x="35" y="8"/>
                  </a:cubicBezTo>
                  <a:cubicBezTo>
                    <a:pt x="32" y="13"/>
                    <a:pt x="33" y="10"/>
                    <a:pt x="32" y="12"/>
                  </a:cubicBezTo>
                  <a:cubicBezTo>
                    <a:pt x="31" y="13"/>
                    <a:pt x="31" y="13"/>
                    <a:pt x="32" y="10"/>
                  </a:cubicBezTo>
                  <a:cubicBezTo>
                    <a:pt x="33" y="9"/>
                    <a:pt x="33" y="9"/>
                    <a:pt x="33" y="9"/>
                  </a:cubicBezTo>
                  <a:cubicBezTo>
                    <a:pt x="33" y="9"/>
                    <a:pt x="33" y="9"/>
                    <a:pt x="33" y="9"/>
                  </a:cubicBezTo>
                  <a:cubicBezTo>
                    <a:pt x="34" y="8"/>
                    <a:pt x="34" y="8"/>
                    <a:pt x="34" y="8"/>
                  </a:cubicBezTo>
                  <a:cubicBezTo>
                    <a:pt x="34" y="8"/>
                    <a:pt x="31" y="11"/>
                    <a:pt x="33" y="9"/>
                  </a:cubicBezTo>
                  <a:cubicBezTo>
                    <a:pt x="34" y="8"/>
                    <a:pt x="34" y="8"/>
                    <a:pt x="34" y="7"/>
                  </a:cubicBezTo>
                  <a:cubicBezTo>
                    <a:pt x="34" y="6"/>
                    <a:pt x="29" y="14"/>
                    <a:pt x="31" y="9"/>
                  </a:cubicBezTo>
                  <a:cubicBezTo>
                    <a:pt x="30" y="12"/>
                    <a:pt x="29" y="11"/>
                    <a:pt x="26" y="16"/>
                  </a:cubicBezTo>
                  <a:cubicBezTo>
                    <a:pt x="27" y="14"/>
                    <a:pt x="30" y="11"/>
                    <a:pt x="29" y="11"/>
                  </a:cubicBezTo>
                  <a:cubicBezTo>
                    <a:pt x="25" y="15"/>
                    <a:pt x="29" y="9"/>
                    <a:pt x="27" y="11"/>
                  </a:cubicBezTo>
                  <a:cubicBezTo>
                    <a:pt x="31" y="8"/>
                    <a:pt x="28" y="10"/>
                    <a:pt x="31" y="7"/>
                  </a:cubicBezTo>
                  <a:cubicBezTo>
                    <a:pt x="33" y="5"/>
                    <a:pt x="28" y="10"/>
                    <a:pt x="28" y="9"/>
                  </a:cubicBezTo>
                  <a:cubicBezTo>
                    <a:pt x="31" y="6"/>
                    <a:pt x="31" y="6"/>
                    <a:pt x="31" y="6"/>
                  </a:cubicBezTo>
                  <a:cubicBezTo>
                    <a:pt x="29" y="7"/>
                    <a:pt x="26" y="10"/>
                    <a:pt x="29" y="7"/>
                  </a:cubicBezTo>
                  <a:cubicBezTo>
                    <a:pt x="27" y="9"/>
                    <a:pt x="27" y="9"/>
                    <a:pt x="27" y="9"/>
                  </a:cubicBezTo>
                  <a:cubicBezTo>
                    <a:pt x="28" y="8"/>
                    <a:pt x="27" y="8"/>
                    <a:pt x="29" y="5"/>
                  </a:cubicBezTo>
                  <a:cubicBezTo>
                    <a:pt x="24" y="10"/>
                    <a:pt x="24" y="10"/>
                    <a:pt x="24" y="10"/>
                  </a:cubicBezTo>
                  <a:cubicBezTo>
                    <a:pt x="28" y="4"/>
                    <a:pt x="24" y="8"/>
                    <a:pt x="18" y="12"/>
                  </a:cubicBezTo>
                  <a:cubicBezTo>
                    <a:pt x="19" y="11"/>
                    <a:pt x="19" y="10"/>
                    <a:pt x="20" y="9"/>
                  </a:cubicBezTo>
                  <a:cubicBezTo>
                    <a:pt x="22" y="8"/>
                    <a:pt x="22" y="8"/>
                    <a:pt x="22" y="8"/>
                  </a:cubicBezTo>
                  <a:cubicBezTo>
                    <a:pt x="22" y="7"/>
                    <a:pt x="25" y="5"/>
                    <a:pt x="21" y="8"/>
                  </a:cubicBezTo>
                  <a:cubicBezTo>
                    <a:pt x="19" y="9"/>
                    <a:pt x="23" y="5"/>
                    <a:pt x="24" y="5"/>
                  </a:cubicBezTo>
                  <a:cubicBezTo>
                    <a:pt x="17" y="9"/>
                    <a:pt x="28" y="0"/>
                    <a:pt x="18" y="6"/>
                  </a:cubicBezTo>
                  <a:cubicBezTo>
                    <a:pt x="18" y="7"/>
                    <a:pt x="16" y="9"/>
                    <a:pt x="17" y="9"/>
                  </a:cubicBezTo>
                  <a:cubicBezTo>
                    <a:pt x="16" y="9"/>
                    <a:pt x="14" y="11"/>
                    <a:pt x="13" y="11"/>
                  </a:cubicBezTo>
                  <a:cubicBezTo>
                    <a:pt x="13" y="11"/>
                    <a:pt x="16" y="8"/>
                    <a:pt x="14" y="8"/>
                  </a:cubicBezTo>
                  <a:cubicBezTo>
                    <a:pt x="20" y="4"/>
                    <a:pt x="20" y="4"/>
                    <a:pt x="20" y="4"/>
                  </a:cubicBezTo>
                  <a:cubicBezTo>
                    <a:pt x="26" y="0"/>
                    <a:pt x="10" y="8"/>
                    <a:pt x="20"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 name="Freeform 502"/>
            <p:cNvSpPr/>
            <p:nvPr/>
          </p:nvSpPr>
          <p:spPr bwMode="auto">
            <a:xfrm>
              <a:off x="4700" y="3167"/>
              <a:ext cx="2" cy="3"/>
            </a:xfrm>
            <a:custGeom>
              <a:avLst/>
              <a:gdLst>
                <a:gd name="T0" fmla="*/ 0 w 3"/>
                <a:gd name="T1" fmla="*/ 3 h 3"/>
                <a:gd name="T2" fmla="*/ 3 w 3"/>
                <a:gd name="T3" fmla="*/ 0 h 3"/>
                <a:gd name="T4" fmla="*/ 1 w 3"/>
                <a:gd name="T5" fmla="*/ 2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1" y="2"/>
                    <a:pt x="1" y="2"/>
                    <a:pt x="1" y="2"/>
                  </a:cubicBezTo>
                  <a:cubicBezTo>
                    <a:pt x="1" y="2"/>
                    <a:pt x="1"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 name="Freeform 503"/>
            <p:cNvSpPr/>
            <p:nvPr/>
          </p:nvSpPr>
          <p:spPr bwMode="auto">
            <a:xfrm>
              <a:off x="4699" y="3169"/>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 name="Freeform 504"/>
            <p:cNvSpPr/>
            <p:nvPr/>
          </p:nvSpPr>
          <p:spPr bwMode="auto">
            <a:xfrm>
              <a:off x="4695" y="3163"/>
              <a:ext cx="2" cy="1"/>
            </a:xfrm>
            <a:custGeom>
              <a:avLst/>
              <a:gdLst>
                <a:gd name="T0" fmla="*/ 1 w 2"/>
                <a:gd name="T1" fmla="*/ 1 h 1"/>
                <a:gd name="T2" fmla="*/ 1 w 2"/>
                <a:gd name="T3" fmla="*/ 1 h 1"/>
                <a:gd name="T4" fmla="*/ 1 w 2"/>
                <a:gd name="T5" fmla="*/ 1 h 1"/>
              </a:gdLst>
              <a:ahLst/>
              <a:cxnLst>
                <a:cxn ang="0">
                  <a:pos x="T0" y="T1"/>
                </a:cxn>
                <a:cxn ang="0">
                  <a:pos x="T2" y="T3"/>
                </a:cxn>
                <a:cxn ang="0">
                  <a:pos x="T4" y="T5"/>
                </a:cxn>
              </a:cxnLst>
              <a:rect l="0" t="0" r="r" b="b"/>
              <a:pathLst>
                <a:path w="2" h="1">
                  <a:moveTo>
                    <a:pt x="1" y="1"/>
                  </a:moveTo>
                  <a:cubicBezTo>
                    <a:pt x="1" y="1"/>
                    <a:pt x="2" y="0"/>
                    <a:pt x="1" y="1"/>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 name="Freeform 505"/>
            <p:cNvSpPr/>
            <p:nvPr/>
          </p:nvSpPr>
          <p:spPr bwMode="auto">
            <a:xfrm>
              <a:off x="4693" y="3164"/>
              <a:ext cx="1" cy="1"/>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 name="Freeform 506"/>
            <p:cNvSpPr/>
            <p:nvPr/>
          </p:nvSpPr>
          <p:spPr bwMode="auto">
            <a:xfrm>
              <a:off x="4676" y="3145"/>
              <a:ext cx="21" cy="23"/>
            </a:xfrm>
            <a:custGeom>
              <a:avLst/>
              <a:gdLst>
                <a:gd name="T0" fmla="*/ 16 w 26"/>
                <a:gd name="T1" fmla="*/ 9 h 28"/>
                <a:gd name="T2" fmla="*/ 12 w 26"/>
                <a:gd name="T3" fmla="*/ 5 h 28"/>
                <a:gd name="T4" fmla="*/ 16 w 26"/>
                <a:gd name="T5" fmla="*/ 6 h 28"/>
                <a:gd name="T6" fmla="*/ 10 w 26"/>
                <a:gd name="T7" fmla="*/ 0 h 28"/>
                <a:gd name="T8" fmla="*/ 10 w 26"/>
                <a:gd name="T9" fmla="*/ 15 h 28"/>
                <a:gd name="T10" fmla="*/ 7 w 26"/>
                <a:gd name="T11" fmla="*/ 14 h 28"/>
                <a:gd name="T12" fmla="*/ 12 w 26"/>
                <a:gd name="T13" fmla="*/ 19 h 28"/>
                <a:gd name="T14" fmla="*/ 6 w 26"/>
                <a:gd name="T15" fmla="*/ 19 h 28"/>
                <a:gd name="T16" fmla="*/ 8 w 26"/>
                <a:gd name="T17" fmla="*/ 22 h 28"/>
                <a:gd name="T18" fmla="*/ 11 w 26"/>
                <a:gd name="T19" fmla="*/ 21 h 28"/>
                <a:gd name="T20" fmla="*/ 10 w 26"/>
                <a:gd name="T21" fmla="*/ 22 h 28"/>
                <a:gd name="T22" fmla="*/ 11 w 26"/>
                <a:gd name="T23" fmla="*/ 22 h 28"/>
                <a:gd name="T24" fmla="*/ 12 w 26"/>
                <a:gd name="T25" fmla="*/ 23 h 28"/>
                <a:gd name="T26" fmla="*/ 10 w 26"/>
                <a:gd name="T27" fmla="*/ 23 h 28"/>
                <a:gd name="T28" fmla="*/ 13 w 26"/>
                <a:gd name="T29" fmla="*/ 24 h 28"/>
                <a:gd name="T30" fmla="*/ 9 w 26"/>
                <a:gd name="T31" fmla="*/ 24 h 28"/>
                <a:gd name="T32" fmla="*/ 16 w 26"/>
                <a:gd name="T33" fmla="*/ 26 h 28"/>
                <a:gd name="T34" fmla="*/ 19 w 26"/>
                <a:gd name="T35" fmla="*/ 24 h 28"/>
                <a:gd name="T36" fmla="*/ 16 w 26"/>
                <a:gd name="T37" fmla="*/ 23 h 28"/>
                <a:gd name="T38" fmla="*/ 16 w 26"/>
                <a:gd name="T39" fmla="*/ 24 h 28"/>
                <a:gd name="T40" fmla="*/ 13 w 26"/>
                <a:gd name="T41" fmla="*/ 23 h 28"/>
                <a:gd name="T42" fmla="*/ 19 w 26"/>
                <a:gd name="T43" fmla="*/ 22 h 28"/>
                <a:gd name="T44" fmla="*/ 22 w 26"/>
                <a:gd name="T45" fmla="*/ 20 h 28"/>
                <a:gd name="T46" fmla="*/ 23 w 26"/>
                <a:gd name="T47" fmla="*/ 20 h 28"/>
                <a:gd name="T48" fmla="*/ 21 w 26"/>
                <a:gd name="T49" fmla="*/ 19 h 28"/>
                <a:gd name="T50" fmla="*/ 18 w 26"/>
                <a:gd name="T51" fmla="*/ 20 h 28"/>
                <a:gd name="T52" fmla="*/ 12 w 26"/>
                <a:gd name="T53" fmla="*/ 21 h 28"/>
                <a:gd name="T54" fmla="*/ 12 w 26"/>
                <a:gd name="T55" fmla="*/ 20 h 28"/>
                <a:gd name="T56" fmla="*/ 17 w 26"/>
                <a:gd name="T57" fmla="*/ 20 h 28"/>
                <a:gd name="T58" fmla="*/ 15 w 26"/>
                <a:gd name="T59" fmla="*/ 19 h 28"/>
                <a:gd name="T60" fmla="*/ 21 w 26"/>
                <a:gd name="T61" fmla="*/ 18 h 28"/>
                <a:gd name="T62" fmla="*/ 15 w 26"/>
                <a:gd name="T63" fmla="*/ 19 h 28"/>
                <a:gd name="T64" fmla="*/ 14 w 26"/>
                <a:gd name="T65" fmla="*/ 14 h 28"/>
                <a:gd name="T66" fmla="*/ 18 w 26"/>
                <a:gd name="T67" fmla="*/ 15 h 28"/>
                <a:gd name="T68" fmla="*/ 14 w 26"/>
                <a:gd name="T69" fmla="*/ 14 h 28"/>
                <a:gd name="T70" fmla="*/ 16 w 26"/>
                <a:gd name="T71" fmla="*/ 12 h 28"/>
                <a:gd name="T72" fmla="*/ 13 w 26"/>
                <a:gd name="T73" fmla="*/ 12 h 28"/>
                <a:gd name="T74" fmla="*/ 15 w 26"/>
                <a:gd name="T75" fmla="*/ 9 h 28"/>
                <a:gd name="T76" fmla="*/ 15 w 26"/>
                <a:gd name="T77" fmla="*/ 9 h 28"/>
                <a:gd name="T78" fmla="*/ 10 w 26"/>
                <a:gd name="T79" fmla="*/ 5 h 28"/>
                <a:gd name="T80" fmla="*/ 16 w 26"/>
                <a:gd name="T81"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28">
                  <a:moveTo>
                    <a:pt x="16" y="9"/>
                  </a:moveTo>
                  <a:cubicBezTo>
                    <a:pt x="12" y="5"/>
                    <a:pt x="12" y="5"/>
                    <a:pt x="12" y="5"/>
                  </a:cubicBezTo>
                  <a:cubicBezTo>
                    <a:pt x="14" y="6"/>
                    <a:pt x="12" y="4"/>
                    <a:pt x="16" y="6"/>
                  </a:cubicBezTo>
                  <a:cubicBezTo>
                    <a:pt x="11" y="3"/>
                    <a:pt x="17" y="4"/>
                    <a:pt x="10" y="0"/>
                  </a:cubicBezTo>
                  <a:cubicBezTo>
                    <a:pt x="10" y="5"/>
                    <a:pt x="2" y="10"/>
                    <a:pt x="10" y="15"/>
                  </a:cubicBezTo>
                  <a:cubicBezTo>
                    <a:pt x="7" y="14"/>
                    <a:pt x="7" y="14"/>
                    <a:pt x="7" y="14"/>
                  </a:cubicBezTo>
                  <a:cubicBezTo>
                    <a:pt x="13" y="16"/>
                    <a:pt x="0" y="17"/>
                    <a:pt x="12" y="19"/>
                  </a:cubicBezTo>
                  <a:cubicBezTo>
                    <a:pt x="6" y="19"/>
                    <a:pt x="6" y="19"/>
                    <a:pt x="6" y="19"/>
                  </a:cubicBezTo>
                  <a:cubicBezTo>
                    <a:pt x="4" y="20"/>
                    <a:pt x="15" y="20"/>
                    <a:pt x="8" y="22"/>
                  </a:cubicBezTo>
                  <a:cubicBezTo>
                    <a:pt x="11" y="21"/>
                    <a:pt x="11" y="21"/>
                    <a:pt x="11" y="21"/>
                  </a:cubicBezTo>
                  <a:cubicBezTo>
                    <a:pt x="11" y="21"/>
                    <a:pt x="10" y="22"/>
                    <a:pt x="10" y="22"/>
                  </a:cubicBezTo>
                  <a:cubicBezTo>
                    <a:pt x="11" y="22"/>
                    <a:pt x="11" y="22"/>
                    <a:pt x="11" y="22"/>
                  </a:cubicBezTo>
                  <a:cubicBezTo>
                    <a:pt x="14" y="22"/>
                    <a:pt x="13" y="22"/>
                    <a:pt x="12" y="23"/>
                  </a:cubicBezTo>
                  <a:cubicBezTo>
                    <a:pt x="10" y="24"/>
                    <a:pt x="11" y="23"/>
                    <a:pt x="10" y="23"/>
                  </a:cubicBezTo>
                  <a:cubicBezTo>
                    <a:pt x="8" y="24"/>
                    <a:pt x="13" y="23"/>
                    <a:pt x="13" y="24"/>
                  </a:cubicBezTo>
                  <a:cubicBezTo>
                    <a:pt x="11" y="24"/>
                    <a:pt x="10" y="24"/>
                    <a:pt x="9" y="24"/>
                  </a:cubicBezTo>
                  <a:cubicBezTo>
                    <a:pt x="12" y="25"/>
                    <a:pt x="6" y="28"/>
                    <a:pt x="16" y="26"/>
                  </a:cubicBezTo>
                  <a:cubicBezTo>
                    <a:pt x="17" y="25"/>
                    <a:pt x="19" y="24"/>
                    <a:pt x="19" y="24"/>
                  </a:cubicBezTo>
                  <a:cubicBezTo>
                    <a:pt x="22" y="23"/>
                    <a:pt x="18" y="23"/>
                    <a:pt x="16" y="23"/>
                  </a:cubicBezTo>
                  <a:cubicBezTo>
                    <a:pt x="16" y="24"/>
                    <a:pt x="16" y="24"/>
                    <a:pt x="16" y="24"/>
                  </a:cubicBezTo>
                  <a:cubicBezTo>
                    <a:pt x="6" y="26"/>
                    <a:pt x="17" y="23"/>
                    <a:pt x="13" y="23"/>
                  </a:cubicBezTo>
                  <a:cubicBezTo>
                    <a:pt x="17" y="22"/>
                    <a:pt x="17" y="22"/>
                    <a:pt x="19" y="22"/>
                  </a:cubicBezTo>
                  <a:cubicBezTo>
                    <a:pt x="26" y="20"/>
                    <a:pt x="13" y="22"/>
                    <a:pt x="22" y="20"/>
                  </a:cubicBezTo>
                  <a:cubicBezTo>
                    <a:pt x="23" y="20"/>
                    <a:pt x="23" y="20"/>
                    <a:pt x="23" y="20"/>
                  </a:cubicBezTo>
                  <a:cubicBezTo>
                    <a:pt x="23" y="19"/>
                    <a:pt x="22" y="19"/>
                    <a:pt x="21" y="19"/>
                  </a:cubicBezTo>
                  <a:cubicBezTo>
                    <a:pt x="18" y="20"/>
                    <a:pt x="18" y="20"/>
                    <a:pt x="18" y="20"/>
                  </a:cubicBezTo>
                  <a:cubicBezTo>
                    <a:pt x="17" y="20"/>
                    <a:pt x="13" y="21"/>
                    <a:pt x="12" y="21"/>
                  </a:cubicBezTo>
                  <a:cubicBezTo>
                    <a:pt x="16" y="20"/>
                    <a:pt x="10" y="21"/>
                    <a:pt x="12" y="20"/>
                  </a:cubicBezTo>
                  <a:cubicBezTo>
                    <a:pt x="15" y="19"/>
                    <a:pt x="15" y="20"/>
                    <a:pt x="17" y="20"/>
                  </a:cubicBezTo>
                  <a:cubicBezTo>
                    <a:pt x="15" y="19"/>
                    <a:pt x="15" y="19"/>
                    <a:pt x="15" y="19"/>
                  </a:cubicBezTo>
                  <a:cubicBezTo>
                    <a:pt x="14" y="19"/>
                    <a:pt x="19" y="19"/>
                    <a:pt x="21" y="18"/>
                  </a:cubicBezTo>
                  <a:cubicBezTo>
                    <a:pt x="18" y="18"/>
                    <a:pt x="19" y="19"/>
                    <a:pt x="15" y="19"/>
                  </a:cubicBezTo>
                  <a:cubicBezTo>
                    <a:pt x="19" y="18"/>
                    <a:pt x="18" y="16"/>
                    <a:pt x="14" y="14"/>
                  </a:cubicBezTo>
                  <a:cubicBezTo>
                    <a:pt x="15" y="15"/>
                    <a:pt x="18" y="15"/>
                    <a:pt x="18" y="15"/>
                  </a:cubicBezTo>
                  <a:cubicBezTo>
                    <a:pt x="19" y="15"/>
                    <a:pt x="17" y="15"/>
                    <a:pt x="14" y="14"/>
                  </a:cubicBezTo>
                  <a:cubicBezTo>
                    <a:pt x="11" y="13"/>
                    <a:pt x="13" y="12"/>
                    <a:pt x="16" y="12"/>
                  </a:cubicBezTo>
                  <a:cubicBezTo>
                    <a:pt x="13" y="12"/>
                    <a:pt x="13" y="12"/>
                    <a:pt x="13" y="12"/>
                  </a:cubicBezTo>
                  <a:cubicBezTo>
                    <a:pt x="9" y="10"/>
                    <a:pt x="17" y="11"/>
                    <a:pt x="15" y="9"/>
                  </a:cubicBezTo>
                  <a:cubicBezTo>
                    <a:pt x="15" y="9"/>
                    <a:pt x="15" y="9"/>
                    <a:pt x="15" y="9"/>
                  </a:cubicBezTo>
                  <a:cubicBezTo>
                    <a:pt x="15" y="9"/>
                    <a:pt x="8" y="5"/>
                    <a:pt x="10" y="5"/>
                  </a:cubicBezTo>
                  <a:cubicBezTo>
                    <a:pt x="13" y="7"/>
                    <a:pt x="13" y="7"/>
                    <a:pt x="16"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 name="Freeform 507"/>
            <p:cNvSpPr/>
            <p:nvPr/>
          </p:nvSpPr>
          <p:spPr bwMode="auto">
            <a:xfrm>
              <a:off x="4684" y="3144"/>
              <a:ext cx="5" cy="5"/>
            </a:xfrm>
            <a:custGeom>
              <a:avLst/>
              <a:gdLst>
                <a:gd name="T0" fmla="*/ 3 w 7"/>
                <a:gd name="T1" fmla="*/ 3 h 6"/>
                <a:gd name="T2" fmla="*/ 6 w 7"/>
                <a:gd name="T3" fmla="*/ 6 h 6"/>
                <a:gd name="T4" fmla="*/ 1 w 7"/>
                <a:gd name="T5" fmla="*/ 0 h 6"/>
                <a:gd name="T6" fmla="*/ 2 w 7"/>
                <a:gd name="T7" fmla="*/ 2 h 6"/>
                <a:gd name="T8" fmla="*/ 3 w 7"/>
                <a:gd name="T9" fmla="*/ 3 h 6"/>
              </a:gdLst>
              <a:ahLst/>
              <a:cxnLst>
                <a:cxn ang="0">
                  <a:pos x="T0" y="T1"/>
                </a:cxn>
                <a:cxn ang="0">
                  <a:pos x="T2" y="T3"/>
                </a:cxn>
                <a:cxn ang="0">
                  <a:pos x="T4" y="T5"/>
                </a:cxn>
                <a:cxn ang="0">
                  <a:pos x="T6" y="T7"/>
                </a:cxn>
                <a:cxn ang="0">
                  <a:pos x="T8" y="T9"/>
                </a:cxn>
              </a:cxnLst>
              <a:rect l="0" t="0" r="r" b="b"/>
              <a:pathLst>
                <a:path w="7" h="6">
                  <a:moveTo>
                    <a:pt x="3" y="3"/>
                  </a:moveTo>
                  <a:cubicBezTo>
                    <a:pt x="6" y="6"/>
                    <a:pt x="6" y="6"/>
                    <a:pt x="6" y="6"/>
                  </a:cubicBezTo>
                  <a:cubicBezTo>
                    <a:pt x="7" y="6"/>
                    <a:pt x="3" y="2"/>
                    <a:pt x="1" y="0"/>
                  </a:cubicBezTo>
                  <a:cubicBezTo>
                    <a:pt x="2" y="1"/>
                    <a:pt x="0" y="1"/>
                    <a:pt x="2" y="2"/>
                  </a:cubicBezTo>
                  <a:cubicBezTo>
                    <a:pt x="2" y="3"/>
                    <a:pt x="4"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 name="Freeform 508"/>
            <p:cNvSpPr/>
            <p:nvPr/>
          </p:nvSpPr>
          <p:spPr bwMode="auto">
            <a:xfrm>
              <a:off x="4684" y="3132"/>
              <a:ext cx="12" cy="17"/>
            </a:xfrm>
            <a:custGeom>
              <a:avLst/>
              <a:gdLst>
                <a:gd name="T0" fmla="*/ 10 w 15"/>
                <a:gd name="T1" fmla="*/ 10 h 20"/>
                <a:gd name="T2" fmla="*/ 8 w 15"/>
                <a:gd name="T3" fmla="*/ 7 h 20"/>
                <a:gd name="T4" fmla="*/ 3 w 15"/>
                <a:gd name="T5" fmla="*/ 10 h 20"/>
                <a:gd name="T6" fmla="*/ 6 w 15"/>
                <a:gd name="T7" fmla="*/ 16 h 20"/>
                <a:gd name="T8" fmla="*/ 3 w 15"/>
                <a:gd name="T9" fmla="*/ 13 h 20"/>
                <a:gd name="T10" fmla="*/ 5 w 15"/>
                <a:gd name="T11" fmla="*/ 17 h 20"/>
                <a:gd name="T12" fmla="*/ 4 w 15"/>
                <a:gd name="T13" fmla="*/ 15 h 20"/>
                <a:gd name="T14" fmla="*/ 6 w 15"/>
                <a:gd name="T15" fmla="*/ 17 h 20"/>
                <a:gd name="T16" fmla="*/ 6 w 15"/>
                <a:gd name="T17" fmla="*/ 16 h 20"/>
                <a:gd name="T18" fmla="*/ 8 w 15"/>
                <a:gd name="T19" fmla="*/ 18 h 20"/>
                <a:gd name="T20" fmla="*/ 5 w 15"/>
                <a:gd name="T21" fmla="*/ 12 h 20"/>
                <a:gd name="T22" fmla="*/ 9 w 15"/>
                <a:gd name="T23" fmla="*/ 17 h 20"/>
                <a:gd name="T24" fmla="*/ 12 w 15"/>
                <a:gd name="T25" fmla="*/ 17 h 20"/>
                <a:gd name="T26" fmla="*/ 11 w 15"/>
                <a:gd name="T27" fmla="*/ 16 h 20"/>
                <a:gd name="T28" fmla="*/ 8 w 15"/>
                <a:gd name="T29" fmla="*/ 12 h 20"/>
                <a:gd name="T30" fmla="*/ 12 w 15"/>
                <a:gd name="T31" fmla="*/ 16 h 20"/>
                <a:gd name="T32" fmla="*/ 14 w 15"/>
                <a:gd name="T33" fmla="*/ 12 h 20"/>
                <a:gd name="T34" fmla="*/ 11 w 15"/>
                <a:gd name="T35" fmla="*/ 5 h 20"/>
                <a:gd name="T36" fmla="*/ 13 w 15"/>
                <a:gd name="T37" fmla="*/ 10 h 20"/>
                <a:gd name="T38" fmla="*/ 15 w 15"/>
                <a:gd name="T39" fmla="*/ 11 h 20"/>
                <a:gd name="T40" fmla="*/ 11 w 15"/>
                <a:gd name="T41" fmla="*/ 2 h 20"/>
                <a:gd name="T42" fmla="*/ 10 w 15"/>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0">
                  <a:moveTo>
                    <a:pt x="10" y="10"/>
                  </a:moveTo>
                  <a:cubicBezTo>
                    <a:pt x="8" y="7"/>
                    <a:pt x="8" y="7"/>
                    <a:pt x="8" y="7"/>
                  </a:cubicBezTo>
                  <a:cubicBezTo>
                    <a:pt x="6" y="9"/>
                    <a:pt x="6" y="12"/>
                    <a:pt x="3" y="10"/>
                  </a:cubicBezTo>
                  <a:cubicBezTo>
                    <a:pt x="1" y="10"/>
                    <a:pt x="5" y="14"/>
                    <a:pt x="6" y="16"/>
                  </a:cubicBezTo>
                  <a:cubicBezTo>
                    <a:pt x="3" y="13"/>
                    <a:pt x="3" y="13"/>
                    <a:pt x="3" y="13"/>
                  </a:cubicBezTo>
                  <a:cubicBezTo>
                    <a:pt x="4" y="15"/>
                    <a:pt x="0" y="13"/>
                    <a:pt x="5" y="17"/>
                  </a:cubicBezTo>
                  <a:cubicBezTo>
                    <a:pt x="6" y="18"/>
                    <a:pt x="3" y="15"/>
                    <a:pt x="4" y="15"/>
                  </a:cubicBezTo>
                  <a:cubicBezTo>
                    <a:pt x="6" y="17"/>
                    <a:pt x="6" y="17"/>
                    <a:pt x="6" y="17"/>
                  </a:cubicBezTo>
                  <a:cubicBezTo>
                    <a:pt x="6" y="16"/>
                    <a:pt x="6" y="16"/>
                    <a:pt x="6" y="16"/>
                  </a:cubicBezTo>
                  <a:cubicBezTo>
                    <a:pt x="8" y="18"/>
                    <a:pt x="8" y="18"/>
                    <a:pt x="8" y="18"/>
                  </a:cubicBezTo>
                  <a:cubicBezTo>
                    <a:pt x="12" y="20"/>
                    <a:pt x="2" y="12"/>
                    <a:pt x="5" y="12"/>
                  </a:cubicBezTo>
                  <a:cubicBezTo>
                    <a:pt x="9" y="17"/>
                    <a:pt x="9" y="17"/>
                    <a:pt x="9" y="17"/>
                  </a:cubicBezTo>
                  <a:cubicBezTo>
                    <a:pt x="10" y="16"/>
                    <a:pt x="9" y="15"/>
                    <a:pt x="12" y="17"/>
                  </a:cubicBezTo>
                  <a:cubicBezTo>
                    <a:pt x="12" y="17"/>
                    <a:pt x="10" y="15"/>
                    <a:pt x="11" y="16"/>
                  </a:cubicBezTo>
                  <a:cubicBezTo>
                    <a:pt x="11" y="15"/>
                    <a:pt x="9" y="14"/>
                    <a:pt x="8" y="12"/>
                  </a:cubicBezTo>
                  <a:cubicBezTo>
                    <a:pt x="6" y="8"/>
                    <a:pt x="10" y="15"/>
                    <a:pt x="12" y="16"/>
                  </a:cubicBezTo>
                  <a:cubicBezTo>
                    <a:pt x="10" y="13"/>
                    <a:pt x="11" y="8"/>
                    <a:pt x="14" y="12"/>
                  </a:cubicBezTo>
                  <a:cubicBezTo>
                    <a:pt x="11" y="9"/>
                    <a:pt x="10" y="6"/>
                    <a:pt x="11" y="5"/>
                  </a:cubicBezTo>
                  <a:cubicBezTo>
                    <a:pt x="12" y="7"/>
                    <a:pt x="13" y="9"/>
                    <a:pt x="13" y="10"/>
                  </a:cubicBezTo>
                  <a:cubicBezTo>
                    <a:pt x="14" y="10"/>
                    <a:pt x="15" y="12"/>
                    <a:pt x="15" y="11"/>
                  </a:cubicBezTo>
                  <a:cubicBezTo>
                    <a:pt x="13" y="8"/>
                    <a:pt x="11" y="4"/>
                    <a:pt x="11" y="2"/>
                  </a:cubicBezTo>
                  <a:cubicBezTo>
                    <a:pt x="7" y="0"/>
                    <a:pt x="11" y="10"/>
                    <a:pt x="10" y="1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 name="Freeform 509"/>
            <p:cNvSpPr/>
            <p:nvPr/>
          </p:nvSpPr>
          <p:spPr bwMode="auto">
            <a:xfrm>
              <a:off x="4689" y="3137"/>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 name="Freeform 510"/>
            <p:cNvSpPr/>
            <p:nvPr/>
          </p:nvSpPr>
          <p:spPr bwMode="auto">
            <a:xfrm>
              <a:off x="4914" y="3091"/>
              <a:ext cx="2" cy="3"/>
            </a:xfrm>
            <a:custGeom>
              <a:avLst/>
              <a:gdLst>
                <a:gd name="T0" fmla="*/ 2 w 2"/>
                <a:gd name="T1" fmla="*/ 1 h 3"/>
                <a:gd name="T2" fmla="*/ 0 w 2"/>
                <a:gd name="T3" fmla="*/ 0 h 3"/>
                <a:gd name="T4" fmla="*/ 2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0" y="0"/>
                  </a:lnTo>
                  <a:lnTo>
                    <a:pt x="2" y="3"/>
                  </a:lnTo>
                  <a:lnTo>
                    <a:pt x="2"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 name="Freeform 511"/>
            <p:cNvSpPr/>
            <p:nvPr/>
          </p:nvSpPr>
          <p:spPr bwMode="auto">
            <a:xfrm>
              <a:off x="4908" y="3084"/>
              <a:ext cx="7" cy="12"/>
            </a:xfrm>
            <a:custGeom>
              <a:avLst/>
              <a:gdLst>
                <a:gd name="T0" fmla="*/ 0 w 8"/>
                <a:gd name="T1" fmla="*/ 0 h 14"/>
                <a:gd name="T2" fmla="*/ 0 w 8"/>
                <a:gd name="T3" fmla="*/ 1 h 14"/>
                <a:gd name="T4" fmla="*/ 8 w 8"/>
                <a:gd name="T5" fmla="*/ 14 h 14"/>
                <a:gd name="T6" fmla="*/ 5 w 8"/>
                <a:gd name="T7" fmla="*/ 5 h 14"/>
                <a:gd name="T8" fmla="*/ 5 w 8"/>
                <a:gd name="T9" fmla="*/ 9 h 14"/>
                <a:gd name="T10" fmla="*/ 3 w 8"/>
                <a:gd name="T11" fmla="*/ 3 h 14"/>
                <a:gd name="T12" fmla="*/ 2 w 8"/>
                <a:gd name="T13" fmla="*/ 4 h 14"/>
                <a:gd name="T14" fmla="*/ 0 w 8"/>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4">
                  <a:moveTo>
                    <a:pt x="0" y="0"/>
                  </a:moveTo>
                  <a:cubicBezTo>
                    <a:pt x="0" y="1"/>
                    <a:pt x="0" y="1"/>
                    <a:pt x="0" y="1"/>
                  </a:cubicBezTo>
                  <a:cubicBezTo>
                    <a:pt x="6" y="10"/>
                    <a:pt x="3" y="8"/>
                    <a:pt x="8" y="14"/>
                  </a:cubicBezTo>
                  <a:cubicBezTo>
                    <a:pt x="8" y="12"/>
                    <a:pt x="7" y="9"/>
                    <a:pt x="5" y="5"/>
                  </a:cubicBezTo>
                  <a:cubicBezTo>
                    <a:pt x="5" y="6"/>
                    <a:pt x="6" y="9"/>
                    <a:pt x="5" y="9"/>
                  </a:cubicBezTo>
                  <a:cubicBezTo>
                    <a:pt x="4" y="6"/>
                    <a:pt x="5" y="6"/>
                    <a:pt x="3" y="3"/>
                  </a:cubicBezTo>
                  <a:cubicBezTo>
                    <a:pt x="0" y="0"/>
                    <a:pt x="4" y="5"/>
                    <a:pt x="2" y="4"/>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 name="Freeform 512"/>
            <p:cNvSpPr/>
            <p:nvPr/>
          </p:nvSpPr>
          <p:spPr bwMode="auto">
            <a:xfrm>
              <a:off x="4910" y="3088"/>
              <a:ext cx="1" cy="3"/>
            </a:xfrm>
            <a:custGeom>
              <a:avLst/>
              <a:gdLst>
                <a:gd name="T0" fmla="*/ 2 w 2"/>
                <a:gd name="T1" fmla="*/ 4 h 4"/>
                <a:gd name="T2" fmla="*/ 0 w 2"/>
                <a:gd name="T3" fmla="*/ 0 h 4"/>
                <a:gd name="T4" fmla="*/ 2 w 2"/>
                <a:gd name="T5" fmla="*/ 4 h 4"/>
              </a:gdLst>
              <a:ahLst/>
              <a:cxnLst>
                <a:cxn ang="0">
                  <a:pos x="T0" y="T1"/>
                </a:cxn>
                <a:cxn ang="0">
                  <a:pos x="T2" y="T3"/>
                </a:cxn>
                <a:cxn ang="0">
                  <a:pos x="T4" y="T5"/>
                </a:cxn>
              </a:cxnLst>
              <a:rect l="0" t="0" r="r" b="b"/>
              <a:pathLst>
                <a:path w="2" h="4">
                  <a:moveTo>
                    <a:pt x="2" y="4"/>
                  </a:moveTo>
                  <a:cubicBezTo>
                    <a:pt x="0" y="0"/>
                    <a:pt x="0" y="0"/>
                    <a:pt x="0" y="0"/>
                  </a:cubicBezTo>
                  <a:cubicBezTo>
                    <a:pt x="1" y="1"/>
                    <a:pt x="1" y="3"/>
                    <a:pt x="2" y="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 name="Freeform 513"/>
            <p:cNvSpPr/>
            <p:nvPr/>
          </p:nvSpPr>
          <p:spPr bwMode="auto">
            <a:xfrm>
              <a:off x="4910" y="3090"/>
              <a:ext cx="2" cy="5"/>
            </a:xfrm>
            <a:custGeom>
              <a:avLst/>
              <a:gdLst>
                <a:gd name="T0" fmla="*/ 2 w 3"/>
                <a:gd name="T1" fmla="*/ 3 h 6"/>
                <a:gd name="T2" fmla="*/ 0 w 3"/>
                <a:gd name="T3" fmla="*/ 0 h 6"/>
                <a:gd name="T4" fmla="*/ 3 w 3"/>
                <a:gd name="T5" fmla="*/ 6 h 6"/>
                <a:gd name="T6" fmla="*/ 2 w 3"/>
                <a:gd name="T7" fmla="*/ 3 h 6"/>
              </a:gdLst>
              <a:ahLst/>
              <a:cxnLst>
                <a:cxn ang="0">
                  <a:pos x="T0" y="T1"/>
                </a:cxn>
                <a:cxn ang="0">
                  <a:pos x="T2" y="T3"/>
                </a:cxn>
                <a:cxn ang="0">
                  <a:pos x="T4" y="T5"/>
                </a:cxn>
                <a:cxn ang="0">
                  <a:pos x="T6" y="T7"/>
                </a:cxn>
              </a:cxnLst>
              <a:rect l="0" t="0" r="r" b="b"/>
              <a:pathLst>
                <a:path w="3" h="6">
                  <a:moveTo>
                    <a:pt x="2" y="3"/>
                  </a:moveTo>
                  <a:cubicBezTo>
                    <a:pt x="2" y="3"/>
                    <a:pt x="0" y="0"/>
                    <a:pt x="0" y="0"/>
                  </a:cubicBezTo>
                  <a:cubicBezTo>
                    <a:pt x="3" y="6"/>
                    <a:pt x="3" y="6"/>
                    <a:pt x="3" y="6"/>
                  </a:cubicBezTo>
                  <a:lnTo>
                    <a:pt x="2" y="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 name="Freeform 514"/>
            <p:cNvSpPr/>
            <p:nvPr/>
          </p:nvSpPr>
          <p:spPr bwMode="auto">
            <a:xfrm>
              <a:off x="4910" y="309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 name="Freeform 515"/>
            <p:cNvSpPr/>
            <p:nvPr/>
          </p:nvSpPr>
          <p:spPr bwMode="auto">
            <a:xfrm>
              <a:off x="4907" y="3087"/>
              <a:ext cx="3" cy="9"/>
            </a:xfrm>
            <a:custGeom>
              <a:avLst/>
              <a:gdLst>
                <a:gd name="T0" fmla="*/ 2 w 3"/>
                <a:gd name="T1" fmla="*/ 9 h 11"/>
                <a:gd name="T2" fmla="*/ 3 w 3"/>
                <a:gd name="T3" fmla="*/ 9 h 11"/>
                <a:gd name="T4" fmla="*/ 3 w 3"/>
                <a:gd name="T5" fmla="*/ 8 h 11"/>
                <a:gd name="T6" fmla="*/ 1 w 3"/>
                <a:gd name="T7" fmla="*/ 3 h 11"/>
                <a:gd name="T8" fmla="*/ 2 w 3"/>
                <a:gd name="T9" fmla="*/ 3 h 11"/>
                <a:gd name="T10" fmla="*/ 0 w 3"/>
                <a:gd name="T11" fmla="*/ 0 h 11"/>
                <a:gd name="T12" fmla="*/ 2 w 3"/>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2" y="9"/>
                  </a:moveTo>
                  <a:cubicBezTo>
                    <a:pt x="3" y="11"/>
                    <a:pt x="3" y="10"/>
                    <a:pt x="3" y="9"/>
                  </a:cubicBezTo>
                  <a:cubicBezTo>
                    <a:pt x="3" y="8"/>
                    <a:pt x="3" y="8"/>
                    <a:pt x="3" y="8"/>
                  </a:cubicBezTo>
                  <a:cubicBezTo>
                    <a:pt x="2" y="6"/>
                    <a:pt x="0" y="2"/>
                    <a:pt x="1" y="3"/>
                  </a:cubicBezTo>
                  <a:cubicBezTo>
                    <a:pt x="1" y="2"/>
                    <a:pt x="3" y="6"/>
                    <a:pt x="2" y="3"/>
                  </a:cubicBezTo>
                  <a:cubicBezTo>
                    <a:pt x="0" y="0"/>
                    <a:pt x="0" y="0"/>
                    <a:pt x="0" y="0"/>
                  </a:cubicBezTo>
                  <a:cubicBezTo>
                    <a:pt x="0" y="1"/>
                    <a:pt x="2" y="7"/>
                    <a:pt x="2"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1" name="Freeform 516"/>
            <p:cNvSpPr/>
            <p:nvPr/>
          </p:nvSpPr>
          <p:spPr bwMode="auto">
            <a:xfrm>
              <a:off x="4910" y="309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 name="Freeform 517"/>
            <p:cNvSpPr/>
            <p:nvPr/>
          </p:nvSpPr>
          <p:spPr bwMode="auto">
            <a:xfrm>
              <a:off x="4910" y="3091"/>
              <a:ext cx="1" cy="2"/>
            </a:xfrm>
            <a:custGeom>
              <a:avLst/>
              <a:gdLst>
                <a:gd name="T0" fmla="*/ 1 w 1"/>
                <a:gd name="T1" fmla="*/ 2 h 2"/>
                <a:gd name="T2" fmla="*/ 1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1" y="1"/>
                  </a:ln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 name="Freeform 518"/>
            <p:cNvSpPr/>
            <p:nvPr/>
          </p:nvSpPr>
          <p:spPr bwMode="auto">
            <a:xfrm>
              <a:off x="4905" y="3085"/>
              <a:ext cx="4" cy="10"/>
            </a:xfrm>
            <a:custGeom>
              <a:avLst/>
              <a:gdLst>
                <a:gd name="T0" fmla="*/ 4 w 5"/>
                <a:gd name="T1" fmla="*/ 12 h 12"/>
                <a:gd name="T2" fmla="*/ 3 w 5"/>
                <a:gd name="T3" fmla="*/ 7 h 12"/>
                <a:gd name="T4" fmla="*/ 0 w 5"/>
                <a:gd name="T5" fmla="*/ 0 h 12"/>
                <a:gd name="T6" fmla="*/ 0 w 5"/>
                <a:gd name="T7" fmla="*/ 2 h 12"/>
                <a:gd name="T8" fmla="*/ 4 w 5"/>
                <a:gd name="T9" fmla="*/ 12 h 12"/>
              </a:gdLst>
              <a:ahLst/>
              <a:cxnLst>
                <a:cxn ang="0">
                  <a:pos x="T0" y="T1"/>
                </a:cxn>
                <a:cxn ang="0">
                  <a:pos x="T2" y="T3"/>
                </a:cxn>
                <a:cxn ang="0">
                  <a:pos x="T4" y="T5"/>
                </a:cxn>
                <a:cxn ang="0">
                  <a:pos x="T6" y="T7"/>
                </a:cxn>
                <a:cxn ang="0">
                  <a:pos x="T8" y="T9"/>
                </a:cxn>
              </a:cxnLst>
              <a:rect l="0" t="0" r="r" b="b"/>
              <a:pathLst>
                <a:path w="5" h="12">
                  <a:moveTo>
                    <a:pt x="4" y="12"/>
                  </a:moveTo>
                  <a:cubicBezTo>
                    <a:pt x="2" y="6"/>
                    <a:pt x="5" y="12"/>
                    <a:pt x="3" y="7"/>
                  </a:cubicBezTo>
                  <a:cubicBezTo>
                    <a:pt x="3" y="8"/>
                    <a:pt x="1" y="4"/>
                    <a:pt x="0" y="0"/>
                  </a:cubicBezTo>
                  <a:cubicBezTo>
                    <a:pt x="0" y="2"/>
                    <a:pt x="0" y="2"/>
                    <a:pt x="0" y="2"/>
                  </a:cubicBezTo>
                  <a:cubicBezTo>
                    <a:pt x="0" y="5"/>
                    <a:pt x="2" y="9"/>
                    <a:pt x="4" y="1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 name="Freeform 519"/>
            <p:cNvSpPr/>
            <p:nvPr/>
          </p:nvSpPr>
          <p:spPr bwMode="auto">
            <a:xfrm>
              <a:off x="4902" y="308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 name="Freeform 520"/>
            <p:cNvSpPr/>
            <p:nvPr/>
          </p:nvSpPr>
          <p:spPr bwMode="auto">
            <a:xfrm>
              <a:off x="4901" y="3080"/>
              <a:ext cx="5" cy="13"/>
            </a:xfrm>
            <a:custGeom>
              <a:avLst/>
              <a:gdLst>
                <a:gd name="T0" fmla="*/ 2 w 6"/>
                <a:gd name="T1" fmla="*/ 15 h 16"/>
                <a:gd name="T2" fmla="*/ 2 w 6"/>
                <a:gd name="T3" fmla="*/ 8 h 16"/>
                <a:gd name="T4" fmla="*/ 3 w 6"/>
                <a:gd name="T5" fmla="*/ 13 h 16"/>
                <a:gd name="T6" fmla="*/ 4 w 6"/>
                <a:gd name="T7" fmla="*/ 10 h 16"/>
                <a:gd name="T8" fmla="*/ 5 w 6"/>
                <a:gd name="T9" fmla="*/ 16 h 16"/>
                <a:gd name="T10" fmla="*/ 4 w 6"/>
                <a:gd name="T11" fmla="*/ 10 h 16"/>
                <a:gd name="T12" fmla="*/ 6 w 6"/>
                <a:gd name="T13" fmla="*/ 14 h 16"/>
                <a:gd name="T14" fmla="*/ 4 w 6"/>
                <a:gd name="T15" fmla="*/ 7 h 16"/>
                <a:gd name="T16" fmla="*/ 3 w 6"/>
                <a:gd name="T17" fmla="*/ 8 h 16"/>
                <a:gd name="T18" fmla="*/ 2 w 6"/>
                <a:gd name="T19" fmla="*/ 4 h 16"/>
                <a:gd name="T20" fmla="*/ 0 w 6"/>
                <a:gd name="T21" fmla="*/ 1 h 16"/>
                <a:gd name="T22" fmla="*/ 2 w 6"/>
                <a:gd name="T2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6">
                  <a:moveTo>
                    <a:pt x="2" y="15"/>
                  </a:moveTo>
                  <a:cubicBezTo>
                    <a:pt x="2" y="8"/>
                    <a:pt x="2" y="8"/>
                    <a:pt x="2" y="8"/>
                  </a:cubicBezTo>
                  <a:cubicBezTo>
                    <a:pt x="3" y="10"/>
                    <a:pt x="3" y="12"/>
                    <a:pt x="3" y="13"/>
                  </a:cubicBezTo>
                  <a:cubicBezTo>
                    <a:pt x="4" y="14"/>
                    <a:pt x="3" y="10"/>
                    <a:pt x="4" y="10"/>
                  </a:cubicBezTo>
                  <a:cubicBezTo>
                    <a:pt x="5" y="16"/>
                    <a:pt x="3" y="11"/>
                    <a:pt x="5" y="16"/>
                  </a:cubicBezTo>
                  <a:cubicBezTo>
                    <a:pt x="5" y="16"/>
                    <a:pt x="5" y="15"/>
                    <a:pt x="4" y="10"/>
                  </a:cubicBezTo>
                  <a:cubicBezTo>
                    <a:pt x="6" y="14"/>
                    <a:pt x="6" y="14"/>
                    <a:pt x="6" y="14"/>
                  </a:cubicBezTo>
                  <a:cubicBezTo>
                    <a:pt x="4" y="7"/>
                    <a:pt x="4" y="7"/>
                    <a:pt x="4" y="7"/>
                  </a:cubicBezTo>
                  <a:cubicBezTo>
                    <a:pt x="3" y="6"/>
                    <a:pt x="5" y="13"/>
                    <a:pt x="3" y="8"/>
                  </a:cubicBezTo>
                  <a:cubicBezTo>
                    <a:pt x="3" y="6"/>
                    <a:pt x="3" y="5"/>
                    <a:pt x="2" y="4"/>
                  </a:cubicBezTo>
                  <a:cubicBezTo>
                    <a:pt x="3" y="6"/>
                    <a:pt x="0" y="0"/>
                    <a:pt x="0" y="1"/>
                  </a:cubicBezTo>
                  <a:cubicBezTo>
                    <a:pt x="0" y="2"/>
                    <a:pt x="2" y="12"/>
                    <a:pt x="2" y="1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 name="Freeform 521"/>
            <p:cNvSpPr/>
            <p:nvPr/>
          </p:nvSpPr>
          <p:spPr bwMode="auto">
            <a:xfrm>
              <a:off x="4901" y="3085"/>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 name="Freeform 522"/>
            <p:cNvSpPr/>
            <p:nvPr/>
          </p:nvSpPr>
          <p:spPr bwMode="auto">
            <a:xfrm>
              <a:off x="4899" y="3080"/>
              <a:ext cx="3" cy="14"/>
            </a:xfrm>
            <a:custGeom>
              <a:avLst/>
              <a:gdLst>
                <a:gd name="T0" fmla="*/ 3 w 4"/>
                <a:gd name="T1" fmla="*/ 17 h 17"/>
                <a:gd name="T2" fmla="*/ 3 w 4"/>
                <a:gd name="T3" fmla="*/ 13 h 17"/>
                <a:gd name="T4" fmla="*/ 4 w 4"/>
                <a:gd name="T5" fmla="*/ 16 h 17"/>
                <a:gd name="T6" fmla="*/ 3 w 4"/>
                <a:gd name="T7" fmla="*/ 10 h 17"/>
                <a:gd name="T8" fmla="*/ 2 w 4"/>
                <a:gd name="T9" fmla="*/ 13 h 17"/>
                <a:gd name="T10" fmla="*/ 1 w 4"/>
                <a:gd name="T11" fmla="*/ 4 h 17"/>
                <a:gd name="T12" fmla="*/ 2 w 4"/>
                <a:gd name="T13" fmla="*/ 7 h 17"/>
                <a:gd name="T14" fmla="*/ 1 w 4"/>
                <a:gd name="T15" fmla="*/ 7 h 17"/>
                <a:gd name="T16" fmla="*/ 1 w 4"/>
                <a:gd name="T17" fmla="*/ 9 h 17"/>
                <a:gd name="T18" fmla="*/ 1 w 4"/>
                <a:gd name="T19" fmla="*/ 11 h 17"/>
                <a:gd name="T20" fmla="*/ 3 w 4"/>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7">
                  <a:moveTo>
                    <a:pt x="3" y="17"/>
                  </a:moveTo>
                  <a:cubicBezTo>
                    <a:pt x="3" y="13"/>
                    <a:pt x="3" y="13"/>
                    <a:pt x="3" y="13"/>
                  </a:cubicBezTo>
                  <a:cubicBezTo>
                    <a:pt x="3" y="13"/>
                    <a:pt x="3" y="15"/>
                    <a:pt x="4" y="16"/>
                  </a:cubicBezTo>
                  <a:cubicBezTo>
                    <a:pt x="3" y="14"/>
                    <a:pt x="3" y="12"/>
                    <a:pt x="3" y="10"/>
                  </a:cubicBezTo>
                  <a:cubicBezTo>
                    <a:pt x="2" y="5"/>
                    <a:pt x="3" y="12"/>
                    <a:pt x="2" y="13"/>
                  </a:cubicBezTo>
                  <a:cubicBezTo>
                    <a:pt x="1" y="10"/>
                    <a:pt x="2" y="10"/>
                    <a:pt x="1" y="4"/>
                  </a:cubicBezTo>
                  <a:cubicBezTo>
                    <a:pt x="1" y="5"/>
                    <a:pt x="1" y="6"/>
                    <a:pt x="2" y="7"/>
                  </a:cubicBezTo>
                  <a:cubicBezTo>
                    <a:pt x="0" y="0"/>
                    <a:pt x="1" y="6"/>
                    <a:pt x="1" y="7"/>
                  </a:cubicBezTo>
                  <a:cubicBezTo>
                    <a:pt x="1" y="8"/>
                    <a:pt x="1" y="10"/>
                    <a:pt x="1" y="9"/>
                  </a:cubicBezTo>
                  <a:cubicBezTo>
                    <a:pt x="1" y="11"/>
                    <a:pt x="1" y="11"/>
                    <a:pt x="1" y="11"/>
                  </a:cubicBezTo>
                  <a:cubicBezTo>
                    <a:pt x="1" y="16"/>
                    <a:pt x="2" y="17"/>
                    <a:pt x="3" y="17"/>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 name="Freeform 523"/>
            <p:cNvSpPr/>
            <p:nvPr/>
          </p:nvSpPr>
          <p:spPr bwMode="auto">
            <a:xfrm>
              <a:off x="4902" y="3093"/>
              <a:ext cx="1" cy="3"/>
            </a:xfrm>
            <a:custGeom>
              <a:avLst/>
              <a:gdLst>
                <a:gd name="T0" fmla="*/ 0 w 1"/>
                <a:gd name="T1" fmla="*/ 1 h 3"/>
                <a:gd name="T2" fmla="*/ 0 w 1"/>
                <a:gd name="T3" fmla="*/ 0 h 3"/>
                <a:gd name="T4" fmla="*/ 0 w 1"/>
                <a:gd name="T5" fmla="*/ 1 h 3"/>
              </a:gdLst>
              <a:ahLst/>
              <a:cxnLst>
                <a:cxn ang="0">
                  <a:pos x="T0" y="T1"/>
                </a:cxn>
                <a:cxn ang="0">
                  <a:pos x="T2" y="T3"/>
                </a:cxn>
                <a:cxn ang="0">
                  <a:pos x="T4" y="T5"/>
                </a:cxn>
              </a:cxnLst>
              <a:rect l="0" t="0" r="r" b="b"/>
              <a:pathLst>
                <a:path w="1" h="3">
                  <a:moveTo>
                    <a:pt x="0" y="1"/>
                  </a:moveTo>
                  <a:cubicBezTo>
                    <a:pt x="0" y="1"/>
                    <a:pt x="0" y="1"/>
                    <a:pt x="0" y="0"/>
                  </a:cubicBezTo>
                  <a:cubicBezTo>
                    <a:pt x="0" y="1"/>
                    <a:pt x="1" y="3"/>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 name="Freeform 524"/>
            <p:cNvSpPr/>
            <p:nvPr/>
          </p:nvSpPr>
          <p:spPr bwMode="auto">
            <a:xfrm>
              <a:off x="4899" y="308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 name="Freeform 525"/>
            <p:cNvSpPr/>
            <p:nvPr/>
          </p:nvSpPr>
          <p:spPr bwMode="auto">
            <a:xfrm>
              <a:off x="4899" y="3091"/>
              <a:ext cx="1" cy="3"/>
            </a:xfrm>
            <a:custGeom>
              <a:avLst/>
              <a:gdLst>
                <a:gd name="T0" fmla="*/ 1 w 1"/>
                <a:gd name="T1" fmla="*/ 1 h 3"/>
                <a:gd name="T2" fmla="*/ 0 w 1"/>
                <a:gd name="T3" fmla="*/ 0 h 3"/>
                <a:gd name="T4" fmla="*/ 1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0" y="0"/>
                    <a:pt x="0" y="0"/>
                    <a:pt x="0" y="0"/>
                  </a:cubicBezTo>
                  <a:cubicBezTo>
                    <a:pt x="1" y="3"/>
                    <a:pt x="1" y="3"/>
                    <a:pt x="1" y="3"/>
                  </a:cubicBezTo>
                  <a:cubicBezTo>
                    <a:pt x="1" y="3"/>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 name="Freeform 526"/>
            <p:cNvSpPr/>
            <p:nvPr/>
          </p:nvSpPr>
          <p:spPr bwMode="auto">
            <a:xfrm>
              <a:off x="4882" y="3080"/>
              <a:ext cx="17" cy="17"/>
            </a:xfrm>
            <a:custGeom>
              <a:avLst/>
              <a:gdLst>
                <a:gd name="T0" fmla="*/ 13 w 21"/>
                <a:gd name="T1" fmla="*/ 1 h 21"/>
                <a:gd name="T2" fmla="*/ 10 w 21"/>
                <a:gd name="T3" fmla="*/ 3 h 21"/>
                <a:gd name="T4" fmla="*/ 6 w 21"/>
                <a:gd name="T5" fmla="*/ 5 h 21"/>
                <a:gd name="T6" fmla="*/ 0 w 21"/>
                <a:gd name="T7" fmla="*/ 9 h 21"/>
                <a:gd name="T8" fmla="*/ 4 w 21"/>
                <a:gd name="T9" fmla="*/ 8 h 21"/>
                <a:gd name="T10" fmla="*/ 1 w 21"/>
                <a:gd name="T11" fmla="*/ 11 h 21"/>
                <a:gd name="T12" fmla="*/ 5 w 21"/>
                <a:gd name="T13" fmla="*/ 12 h 21"/>
                <a:gd name="T14" fmla="*/ 8 w 21"/>
                <a:gd name="T15" fmla="*/ 12 h 21"/>
                <a:gd name="T16" fmla="*/ 16 w 21"/>
                <a:gd name="T17" fmla="*/ 18 h 21"/>
                <a:gd name="T18" fmla="*/ 18 w 21"/>
                <a:gd name="T19" fmla="*/ 11 h 21"/>
                <a:gd name="T20" fmla="*/ 17 w 21"/>
                <a:gd name="T21" fmla="*/ 15 h 21"/>
                <a:gd name="T22" fmla="*/ 17 w 21"/>
                <a:gd name="T23" fmla="*/ 15 h 21"/>
                <a:gd name="T24" fmla="*/ 19 w 21"/>
                <a:gd name="T25" fmla="*/ 17 h 21"/>
                <a:gd name="T26" fmla="*/ 20 w 21"/>
                <a:gd name="T27" fmla="*/ 9 h 21"/>
                <a:gd name="T28" fmla="*/ 20 w 21"/>
                <a:gd name="T29" fmla="*/ 17 h 21"/>
                <a:gd name="T30" fmla="*/ 21 w 21"/>
                <a:gd name="T31" fmla="*/ 12 h 21"/>
                <a:gd name="T32" fmla="*/ 21 w 21"/>
                <a:gd name="T33" fmla="*/ 7 h 21"/>
                <a:gd name="T34" fmla="*/ 21 w 21"/>
                <a:gd name="T35" fmla="*/ 4 h 21"/>
                <a:gd name="T36" fmla="*/ 16 w 21"/>
                <a:gd name="T37" fmla="*/ 13 h 21"/>
                <a:gd name="T38" fmla="*/ 17 w 21"/>
                <a:gd name="T39" fmla="*/ 9 h 21"/>
                <a:gd name="T40" fmla="*/ 17 w 21"/>
                <a:gd name="T41" fmla="*/ 5 h 21"/>
                <a:gd name="T42" fmla="*/ 13 w 21"/>
                <a:gd name="T43" fmla="*/ 10 h 21"/>
                <a:gd name="T44" fmla="*/ 14 w 21"/>
                <a:gd name="T45" fmla="*/ 8 h 21"/>
                <a:gd name="T46" fmla="*/ 12 w 21"/>
                <a:gd name="T47" fmla="*/ 10 h 21"/>
                <a:gd name="T48" fmla="*/ 14 w 21"/>
                <a:gd name="T49" fmla="*/ 7 h 21"/>
                <a:gd name="T50" fmla="*/ 9 w 21"/>
                <a:gd name="T51" fmla="*/ 13 h 21"/>
                <a:gd name="T52" fmla="*/ 15 w 21"/>
                <a:gd name="T53" fmla="*/ 4 h 21"/>
                <a:gd name="T54" fmla="*/ 12 w 21"/>
                <a:gd name="T55" fmla="*/ 7 h 21"/>
                <a:gd name="T56" fmla="*/ 10 w 21"/>
                <a:gd name="T57" fmla="*/ 9 h 21"/>
                <a:gd name="T58" fmla="*/ 14 w 21"/>
                <a:gd name="T59" fmla="*/ 4 h 21"/>
                <a:gd name="T60" fmla="*/ 10 w 21"/>
                <a:gd name="T61" fmla="*/ 6 h 21"/>
                <a:gd name="T62" fmla="*/ 7 w 21"/>
                <a:gd name="T63" fmla="*/ 9 h 21"/>
                <a:gd name="T64" fmla="*/ 8 w 21"/>
                <a:gd name="T65" fmla="*/ 6 h 21"/>
                <a:gd name="T66" fmla="*/ 13 w 21"/>
                <a:gd name="T67" fmla="*/ 2 h 21"/>
                <a:gd name="T68" fmla="*/ 16 w 21"/>
                <a:gd name="T69" fmla="*/ 0 h 21"/>
                <a:gd name="T70" fmla="*/ 8 w 21"/>
                <a:gd name="T71" fmla="*/ 5 h 21"/>
                <a:gd name="T72" fmla="*/ 13 w 21"/>
                <a:gd name="T7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21">
                  <a:moveTo>
                    <a:pt x="13" y="1"/>
                  </a:moveTo>
                  <a:cubicBezTo>
                    <a:pt x="11" y="2"/>
                    <a:pt x="10" y="3"/>
                    <a:pt x="10" y="3"/>
                  </a:cubicBezTo>
                  <a:cubicBezTo>
                    <a:pt x="8" y="5"/>
                    <a:pt x="8" y="4"/>
                    <a:pt x="6" y="5"/>
                  </a:cubicBezTo>
                  <a:cubicBezTo>
                    <a:pt x="5" y="6"/>
                    <a:pt x="3" y="7"/>
                    <a:pt x="0" y="9"/>
                  </a:cubicBezTo>
                  <a:cubicBezTo>
                    <a:pt x="1" y="9"/>
                    <a:pt x="4" y="7"/>
                    <a:pt x="4" y="8"/>
                  </a:cubicBezTo>
                  <a:cubicBezTo>
                    <a:pt x="1" y="11"/>
                    <a:pt x="1" y="11"/>
                    <a:pt x="1" y="11"/>
                  </a:cubicBezTo>
                  <a:cubicBezTo>
                    <a:pt x="4" y="10"/>
                    <a:pt x="7" y="9"/>
                    <a:pt x="5" y="12"/>
                  </a:cubicBezTo>
                  <a:cubicBezTo>
                    <a:pt x="5" y="14"/>
                    <a:pt x="6" y="13"/>
                    <a:pt x="8" y="12"/>
                  </a:cubicBezTo>
                  <a:cubicBezTo>
                    <a:pt x="10" y="15"/>
                    <a:pt x="13" y="14"/>
                    <a:pt x="16" y="18"/>
                  </a:cubicBezTo>
                  <a:cubicBezTo>
                    <a:pt x="18" y="11"/>
                    <a:pt x="18" y="11"/>
                    <a:pt x="18" y="11"/>
                  </a:cubicBezTo>
                  <a:cubicBezTo>
                    <a:pt x="17" y="15"/>
                    <a:pt x="18" y="11"/>
                    <a:pt x="17" y="15"/>
                  </a:cubicBezTo>
                  <a:cubicBezTo>
                    <a:pt x="17" y="15"/>
                    <a:pt x="17" y="15"/>
                    <a:pt x="17" y="15"/>
                  </a:cubicBezTo>
                  <a:cubicBezTo>
                    <a:pt x="16" y="21"/>
                    <a:pt x="19" y="15"/>
                    <a:pt x="19" y="17"/>
                  </a:cubicBezTo>
                  <a:cubicBezTo>
                    <a:pt x="19" y="16"/>
                    <a:pt x="20" y="10"/>
                    <a:pt x="20" y="9"/>
                  </a:cubicBezTo>
                  <a:cubicBezTo>
                    <a:pt x="19" y="16"/>
                    <a:pt x="20" y="9"/>
                    <a:pt x="20" y="17"/>
                  </a:cubicBezTo>
                  <a:cubicBezTo>
                    <a:pt x="21" y="19"/>
                    <a:pt x="20" y="11"/>
                    <a:pt x="21" y="12"/>
                  </a:cubicBezTo>
                  <a:cubicBezTo>
                    <a:pt x="21" y="8"/>
                    <a:pt x="21" y="10"/>
                    <a:pt x="21" y="7"/>
                  </a:cubicBezTo>
                  <a:cubicBezTo>
                    <a:pt x="21" y="4"/>
                    <a:pt x="21" y="9"/>
                    <a:pt x="21" y="4"/>
                  </a:cubicBezTo>
                  <a:cubicBezTo>
                    <a:pt x="21" y="2"/>
                    <a:pt x="19" y="11"/>
                    <a:pt x="16" y="13"/>
                  </a:cubicBezTo>
                  <a:cubicBezTo>
                    <a:pt x="17" y="9"/>
                    <a:pt x="17" y="9"/>
                    <a:pt x="17" y="9"/>
                  </a:cubicBezTo>
                  <a:cubicBezTo>
                    <a:pt x="16" y="12"/>
                    <a:pt x="14" y="11"/>
                    <a:pt x="17" y="5"/>
                  </a:cubicBezTo>
                  <a:cubicBezTo>
                    <a:pt x="15" y="9"/>
                    <a:pt x="17" y="3"/>
                    <a:pt x="13" y="10"/>
                  </a:cubicBezTo>
                  <a:cubicBezTo>
                    <a:pt x="14" y="9"/>
                    <a:pt x="14" y="9"/>
                    <a:pt x="14" y="8"/>
                  </a:cubicBezTo>
                  <a:cubicBezTo>
                    <a:pt x="12" y="10"/>
                    <a:pt x="12" y="10"/>
                    <a:pt x="12" y="10"/>
                  </a:cubicBezTo>
                  <a:cubicBezTo>
                    <a:pt x="12" y="10"/>
                    <a:pt x="14" y="7"/>
                    <a:pt x="14" y="7"/>
                  </a:cubicBezTo>
                  <a:cubicBezTo>
                    <a:pt x="12" y="10"/>
                    <a:pt x="11" y="10"/>
                    <a:pt x="9" y="13"/>
                  </a:cubicBezTo>
                  <a:cubicBezTo>
                    <a:pt x="11" y="9"/>
                    <a:pt x="13" y="6"/>
                    <a:pt x="15" y="4"/>
                  </a:cubicBezTo>
                  <a:cubicBezTo>
                    <a:pt x="12" y="7"/>
                    <a:pt x="12" y="7"/>
                    <a:pt x="12" y="7"/>
                  </a:cubicBezTo>
                  <a:cubicBezTo>
                    <a:pt x="13" y="6"/>
                    <a:pt x="10" y="8"/>
                    <a:pt x="10" y="9"/>
                  </a:cubicBezTo>
                  <a:cubicBezTo>
                    <a:pt x="9" y="9"/>
                    <a:pt x="12" y="6"/>
                    <a:pt x="14" y="4"/>
                  </a:cubicBezTo>
                  <a:cubicBezTo>
                    <a:pt x="15" y="3"/>
                    <a:pt x="8" y="9"/>
                    <a:pt x="10" y="6"/>
                  </a:cubicBezTo>
                  <a:cubicBezTo>
                    <a:pt x="7" y="9"/>
                    <a:pt x="7" y="9"/>
                    <a:pt x="7" y="9"/>
                  </a:cubicBezTo>
                  <a:cubicBezTo>
                    <a:pt x="6" y="9"/>
                    <a:pt x="9" y="6"/>
                    <a:pt x="8" y="6"/>
                  </a:cubicBezTo>
                  <a:cubicBezTo>
                    <a:pt x="12" y="2"/>
                    <a:pt x="12" y="4"/>
                    <a:pt x="13" y="2"/>
                  </a:cubicBezTo>
                  <a:cubicBezTo>
                    <a:pt x="14" y="2"/>
                    <a:pt x="14" y="1"/>
                    <a:pt x="16" y="0"/>
                  </a:cubicBezTo>
                  <a:cubicBezTo>
                    <a:pt x="8" y="5"/>
                    <a:pt x="8" y="5"/>
                    <a:pt x="8" y="5"/>
                  </a:cubicBezTo>
                  <a:cubicBezTo>
                    <a:pt x="13" y="1"/>
                    <a:pt x="12" y="1"/>
                    <a:pt x="13"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 name="Freeform 527"/>
            <p:cNvSpPr/>
            <p:nvPr/>
          </p:nvSpPr>
          <p:spPr bwMode="auto">
            <a:xfrm>
              <a:off x="4895" y="3079"/>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 name="Freeform 528"/>
            <p:cNvSpPr/>
            <p:nvPr/>
          </p:nvSpPr>
          <p:spPr bwMode="auto">
            <a:xfrm>
              <a:off x="4893" y="3080"/>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 name="Rectangle 529"/>
            <p:cNvSpPr>
              <a:spLocks noChangeArrowheads="1"/>
            </p:cNvSpPr>
            <p:nvPr/>
          </p:nvSpPr>
          <p:spPr bwMode="auto">
            <a:xfrm>
              <a:off x="4886" y="309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5" name="Freeform 530"/>
            <p:cNvSpPr/>
            <p:nvPr/>
          </p:nvSpPr>
          <p:spPr bwMode="auto">
            <a:xfrm>
              <a:off x="4894" y="3081"/>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lnTo>
                    <a:pt x="0" y="2"/>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 name="Freeform 531"/>
            <p:cNvSpPr/>
            <p:nvPr/>
          </p:nvSpPr>
          <p:spPr bwMode="auto">
            <a:xfrm>
              <a:off x="4895" y="3082"/>
              <a:ext cx="2" cy="2"/>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2" y="0"/>
                    <a:pt x="1"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 name="Freeform 532"/>
            <p:cNvSpPr/>
            <p:nvPr/>
          </p:nvSpPr>
          <p:spPr bwMode="auto">
            <a:xfrm>
              <a:off x="4893" y="3079"/>
              <a:ext cx="2" cy="1"/>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1" y="1"/>
                  </a:ln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 name="Freeform 533"/>
            <p:cNvSpPr/>
            <p:nvPr/>
          </p:nvSpPr>
          <p:spPr bwMode="auto">
            <a:xfrm>
              <a:off x="4874" y="3075"/>
              <a:ext cx="19" cy="11"/>
            </a:xfrm>
            <a:custGeom>
              <a:avLst/>
              <a:gdLst>
                <a:gd name="T0" fmla="*/ 4 w 24"/>
                <a:gd name="T1" fmla="*/ 2 h 13"/>
                <a:gd name="T2" fmla="*/ 2 w 24"/>
                <a:gd name="T3" fmla="*/ 5 h 13"/>
                <a:gd name="T4" fmla="*/ 13 w 24"/>
                <a:gd name="T5" fmla="*/ 4 h 13"/>
                <a:gd name="T6" fmla="*/ 4 w 24"/>
                <a:gd name="T7" fmla="*/ 7 h 13"/>
                <a:gd name="T8" fmla="*/ 11 w 24"/>
                <a:gd name="T9" fmla="*/ 9 h 13"/>
                <a:gd name="T10" fmla="*/ 8 w 24"/>
                <a:gd name="T11" fmla="*/ 10 h 13"/>
                <a:gd name="T12" fmla="*/ 18 w 24"/>
                <a:gd name="T13" fmla="*/ 7 h 13"/>
                <a:gd name="T14" fmla="*/ 8 w 24"/>
                <a:gd name="T15" fmla="*/ 12 h 13"/>
                <a:gd name="T16" fmla="*/ 7 w 24"/>
                <a:gd name="T17" fmla="*/ 12 h 13"/>
                <a:gd name="T18" fmla="*/ 11 w 24"/>
                <a:gd name="T19" fmla="*/ 13 h 13"/>
                <a:gd name="T20" fmla="*/ 17 w 24"/>
                <a:gd name="T21" fmla="*/ 10 h 13"/>
                <a:gd name="T22" fmla="*/ 21 w 24"/>
                <a:gd name="T23" fmla="*/ 7 h 13"/>
                <a:gd name="T24" fmla="*/ 17 w 24"/>
                <a:gd name="T25" fmla="*/ 8 h 13"/>
                <a:gd name="T26" fmla="*/ 21 w 24"/>
                <a:gd name="T27" fmla="*/ 6 h 13"/>
                <a:gd name="T28" fmla="*/ 18 w 24"/>
                <a:gd name="T29" fmla="*/ 7 h 13"/>
                <a:gd name="T30" fmla="*/ 21 w 24"/>
                <a:gd name="T31" fmla="*/ 5 h 13"/>
                <a:gd name="T32" fmla="*/ 18 w 24"/>
                <a:gd name="T33" fmla="*/ 6 h 13"/>
                <a:gd name="T34" fmla="*/ 19 w 24"/>
                <a:gd name="T35" fmla="*/ 6 h 13"/>
                <a:gd name="T36" fmla="*/ 14 w 24"/>
                <a:gd name="T37" fmla="*/ 7 h 13"/>
                <a:gd name="T38" fmla="*/ 19 w 24"/>
                <a:gd name="T39" fmla="*/ 5 h 13"/>
                <a:gd name="T40" fmla="*/ 15 w 24"/>
                <a:gd name="T41" fmla="*/ 6 h 13"/>
                <a:gd name="T42" fmla="*/ 20 w 24"/>
                <a:gd name="T43" fmla="*/ 2 h 13"/>
                <a:gd name="T44" fmla="*/ 17 w 24"/>
                <a:gd name="T45" fmla="*/ 3 h 13"/>
                <a:gd name="T46" fmla="*/ 20 w 24"/>
                <a:gd name="T47" fmla="*/ 3 h 13"/>
                <a:gd name="T48" fmla="*/ 11 w 24"/>
                <a:gd name="T49" fmla="*/ 6 h 13"/>
                <a:gd name="T50" fmla="*/ 18 w 24"/>
                <a:gd name="T51" fmla="*/ 2 h 13"/>
                <a:gd name="T52" fmla="*/ 16 w 24"/>
                <a:gd name="T53" fmla="*/ 1 h 13"/>
                <a:gd name="T54" fmla="*/ 17 w 24"/>
                <a:gd name="T55" fmla="*/ 1 h 13"/>
                <a:gd name="T56" fmla="*/ 14 w 24"/>
                <a:gd name="T57" fmla="*/ 1 h 13"/>
                <a:gd name="T58" fmla="*/ 13 w 24"/>
                <a:gd name="T59" fmla="*/ 1 h 13"/>
                <a:gd name="T60" fmla="*/ 10 w 24"/>
                <a:gd name="T61" fmla="*/ 2 h 13"/>
                <a:gd name="T62" fmla="*/ 12 w 24"/>
                <a:gd name="T63" fmla="*/ 1 h 13"/>
                <a:gd name="T64" fmla="*/ 5 w 24"/>
                <a:gd name="T65" fmla="*/ 1 h 13"/>
                <a:gd name="T66" fmla="*/ 9 w 24"/>
                <a:gd name="T67" fmla="*/ 2 h 13"/>
                <a:gd name="T68" fmla="*/ 4 w 24"/>
                <a:gd name="T6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3">
                  <a:moveTo>
                    <a:pt x="4" y="2"/>
                  </a:moveTo>
                  <a:cubicBezTo>
                    <a:pt x="0" y="4"/>
                    <a:pt x="3" y="4"/>
                    <a:pt x="2" y="5"/>
                  </a:cubicBezTo>
                  <a:cubicBezTo>
                    <a:pt x="5" y="6"/>
                    <a:pt x="12" y="3"/>
                    <a:pt x="13" y="4"/>
                  </a:cubicBezTo>
                  <a:cubicBezTo>
                    <a:pt x="4" y="7"/>
                    <a:pt x="4" y="7"/>
                    <a:pt x="4" y="7"/>
                  </a:cubicBezTo>
                  <a:cubicBezTo>
                    <a:pt x="5" y="8"/>
                    <a:pt x="3" y="11"/>
                    <a:pt x="11" y="9"/>
                  </a:cubicBezTo>
                  <a:cubicBezTo>
                    <a:pt x="8" y="10"/>
                    <a:pt x="8" y="10"/>
                    <a:pt x="8" y="10"/>
                  </a:cubicBezTo>
                  <a:cubicBezTo>
                    <a:pt x="9" y="11"/>
                    <a:pt x="20" y="5"/>
                    <a:pt x="18" y="7"/>
                  </a:cubicBezTo>
                  <a:cubicBezTo>
                    <a:pt x="12" y="9"/>
                    <a:pt x="13" y="10"/>
                    <a:pt x="8" y="12"/>
                  </a:cubicBezTo>
                  <a:cubicBezTo>
                    <a:pt x="7" y="12"/>
                    <a:pt x="7" y="12"/>
                    <a:pt x="7" y="12"/>
                  </a:cubicBezTo>
                  <a:cubicBezTo>
                    <a:pt x="8" y="13"/>
                    <a:pt x="11" y="12"/>
                    <a:pt x="11" y="13"/>
                  </a:cubicBezTo>
                  <a:cubicBezTo>
                    <a:pt x="13" y="12"/>
                    <a:pt x="16" y="9"/>
                    <a:pt x="17" y="10"/>
                  </a:cubicBezTo>
                  <a:cubicBezTo>
                    <a:pt x="17" y="9"/>
                    <a:pt x="19" y="8"/>
                    <a:pt x="21" y="7"/>
                  </a:cubicBezTo>
                  <a:cubicBezTo>
                    <a:pt x="19" y="8"/>
                    <a:pt x="20" y="7"/>
                    <a:pt x="17" y="8"/>
                  </a:cubicBezTo>
                  <a:cubicBezTo>
                    <a:pt x="20" y="6"/>
                    <a:pt x="18" y="8"/>
                    <a:pt x="21" y="6"/>
                  </a:cubicBezTo>
                  <a:cubicBezTo>
                    <a:pt x="18" y="7"/>
                    <a:pt x="18" y="7"/>
                    <a:pt x="18" y="7"/>
                  </a:cubicBezTo>
                  <a:cubicBezTo>
                    <a:pt x="18" y="6"/>
                    <a:pt x="21" y="6"/>
                    <a:pt x="21" y="5"/>
                  </a:cubicBezTo>
                  <a:cubicBezTo>
                    <a:pt x="20" y="6"/>
                    <a:pt x="18" y="7"/>
                    <a:pt x="18" y="6"/>
                  </a:cubicBezTo>
                  <a:cubicBezTo>
                    <a:pt x="19" y="6"/>
                    <a:pt x="19" y="6"/>
                    <a:pt x="19" y="6"/>
                  </a:cubicBezTo>
                  <a:cubicBezTo>
                    <a:pt x="18" y="6"/>
                    <a:pt x="19" y="5"/>
                    <a:pt x="14" y="7"/>
                  </a:cubicBezTo>
                  <a:cubicBezTo>
                    <a:pt x="19" y="5"/>
                    <a:pt x="19" y="5"/>
                    <a:pt x="19" y="5"/>
                  </a:cubicBezTo>
                  <a:cubicBezTo>
                    <a:pt x="15" y="6"/>
                    <a:pt x="15" y="6"/>
                    <a:pt x="15" y="6"/>
                  </a:cubicBezTo>
                  <a:cubicBezTo>
                    <a:pt x="16" y="5"/>
                    <a:pt x="24" y="2"/>
                    <a:pt x="20" y="2"/>
                  </a:cubicBezTo>
                  <a:cubicBezTo>
                    <a:pt x="19" y="3"/>
                    <a:pt x="17" y="3"/>
                    <a:pt x="17" y="3"/>
                  </a:cubicBezTo>
                  <a:cubicBezTo>
                    <a:pt x="14" y="5"/>
                    <a:pt x="19" y="3"/>
                    <a:pt x="20" y="3"/>
                  </a:cubicBezTo>
                  <a:cubicBezTo>
                    <a:pt x="16" y="5"/>
                    <a:pt x="12" y="5"/>
                    <a:pt x="11" y="6"/>
                  </a:cubicBezTo>
                  <a:cubicBezTo>
                    <a:pt x="14" y="4"/>
                    <a:pt x="10" y="5"/>
                    <a:pt x="18" y="2"/>
                  </a:cubicBezTo>
                  <a:cubicBezTo>
                    <a:pt x="18" y="2"/>
                    <a:pt x="14" y="3"/>
                    <a:pt x="16" y="1"/>
                  </a:cubicBezTo>
                  <a:cubicBezTo>
                    <a:pt x="17" y="1"/>
                    <a:pt x="17" y="1"/>
                    <a:pt x="17" y="1"/>
                  </a:cubicBezTo>
                  <a:cubicBezTo>
                    <a:pt x="12" y="2"/>
                    <a:pt x="20" y="0"/>
                    <a:pt x="14" y="1"/>
                  </a:cubicBezTo>
                  <a:cubicBezTo>
                    <a:pt x="13" y="1"/>
                    <a:pt x="13" y="1"/>
                    <a:pt x="13" y="1"/>
                  </a:cubicBezTo>
                  <a:cubicBezTo>
                    <a:pt x="10" y="2"/>
                    <a:pt x="10" y="2"/>
                    <a:pt x="10" y="2"/>
                  </a:cubicBezTo>
                  <a:cubicBezTo>
                    <a:pt x="10" y="1"/>
                    <a:pt x="10" y="1"/>
                    <a:pt x="12" y="1"/>
                  </a:cubicBezTo>
                  <a:cubicBezTo>
                    <a:pt x="8" y="2"/>
                    <a:pt x="7" y="1"/>
                    <a:pt x="5" y="1"/>
                  </a:cubicBezTo>
                  <a:cubicBezTo>
                    <a:pt x="5" y="2"/>
                    <a:pt x="8" y="2"/>
                    <a:pt x="9" y="2"/>
                  </a:cubicBezTo>
                  <a:cubicBezTo>
                    <a:pt x="7" y="2"/>
                    <a:pt x="4" y="3"/>
                    <a:pt x="4"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 name="Freeform 534"/>
            <p:cNvSpPr/>
            <p:nvPr/>
          </p:nvSpPr>
          <p:spPr bwMode="auto">
            <a:xfrm>
              <a:off x="4889" y="3079"/>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 name="Freeform 535"/>
            <p:cNvSpPr/>
            <p:nvPr/>
          </p:nvSpPr>
          <p:spPr bwMode="auto">
            <a:xfrm>
              <a:off x="4871" y="3067"/>
              <a:ext cx="23" cy="8"/>
            </a:xfrm>
            <a:custGeom>
              <a:avLst/>
              <a:gdLst>
                <a:gd name="T0" fmla="*/ 14 w 29"/>
                <a:gd name="T1" fmla="*/ 7 h 10"/>
                <a:gd name="T2" fmla="*/ 20 w 29"/>
                <a:gd name="T3" fmla="*/ 6 h 10"/>
                <a:gd name="T4" fmla="*/ 10 w 29"/>
                <a:gd name="T5" fmla="*/ 8 h 10"/>
                <a:gd name="T6" fmla="*/ 8 w 29"/>
                <a:gd name="T7" fmla="*/ 7 h 10"/>
                <a:gd name="T8" fmla="*/ 17 w 29"/>
                <a:gd name="T9" fmla="*/ 6 h 10"/>
                <a:gd name="T10" fmla="*/ 18 w 29"/>
                <a:gd name="T11" fmla="*/ 5 h 10"/>
                <a:gd name="T12" fmla="*/ 12 w 29"/>
                <a:gd name="T13" fmla="*/ 5 h 10"/>
                <a:gd name="T14" fmla="*/ 9 w 29"/>
                <a:gd name="T15" fmla="*/ 4 h 10"/>
                <a:gd name="T16" fmla="*/ 11 w 29"/>
                <a:gd name="T17" fmla="*/ 5 h 10"/>
                <a:gd name="T18" fmla="*/ 18 w 29"/>
                <a:gd name="T19" fmla="*/ 4 h 10"/>
                <a:gd name="T20" fmla="*/ 2 w 29"/>
                <a:gd name="T21" fmla="*/ 1 h 10"/>
                <a:gd name="T22" fmla="*/ 3 w 29"/>
                <a:gd name="T23" fmla="*/ 2 h 10"/>
                <a:gd name="T24" fmla="*/ 10 w 29"/>
                <a:gd name="T25" fmla="*/ 2 h 10"/>
                <a:gd name="T26" fmla="*/ 8 w 29"/>
                <a:gd name="T27" fmla="*/ 3 h 10"/>
                <a:gd name="T28" fmla="*/ 4 w 29"/>
                <a:gd name="T29" fmla="*/ 2 h 10"/>
                <a:gd name="T30" fmla="*/ 5 w 29"/>
                <a:gd name="T31" fmla="*/ 10 h 10"/>
                <a:gd name="T32" fmla="*/ 5 w 29"/>
                <a:gd name="T33" fmla="*/ 9 h 10"/>
                <a:gd name="T34" fmla="*/ 9 w 29"/>
                <a:gd name="T35" fmla="*/ 9 h 10"/>
                <a:gd name="T36" fmla="*/ 15 w 29"/>
                <a:gd name="T37" fmla="*/ 8 h 10"/>
                <a:gd name="T38" fmla="*/ 14 w 29"/>
                <a:gd name="T39" fmla="*/ 9 h 10"/>
                <a:gd name="T40" fmla="*/ 20 w 29"/>
                <a:gd name="T41" fmla="*/ 8 h 10"/>
                <a:gd name="T42" fmla="*/ 24 w 29"/>
                <a:gd name="T43" fmla="*/ 8 h 10"/>
                <a:gd name="T44" fmla="*/ 23 w 29"/>
                <a:gd name="T45" fmla="*/ 7 h 10"/>
                <a:gd name="T46" fmla="*/ 14 w 29"/>
                <a:gd name="T4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0">
                  <a:moveTo>
                    <a:pt x="14" y="7"/>
                  </a:moveTo>
                  <a:cubicBezTo>
                    <a:pt x="15" y="7"/>
                    <a:pt x="18" y="7"/>
                    <a:pt x="20" y="6"/>
                  </a:cubicBezTo>
                  <a:cubicBezTo>
                    <a:pt x="17" y="6"/>
                    <a:pt x="14" y="8"/>
                    <a:pt x="10" y="8"/>
                  </a:cubicBezTo>
                  <a:cubicBezTo>
                    <a:pt x="12" y="7"/>
                    <a:pt x="8" y="7"/>
                    <a:pt x="8" y="7"/>
                  </a:cubicBezTo>
                  <a:cubicBezTo>
                    <a:pt x="10" y="7"/>
                    <a:pt x="16" y="6"/>
                    <a:pt x="17" y="6"/>
                  </a:cubicBezTo>
                  <a:cubicBezTo>
                    <a:pt x="15" y="6"/>
                    <a:pt x="18" y="5"/>
                    <a:pt x="18" y="5"/>
                  </a:cubicBezTo>
                  <a:cubicBezTo>
                    <a:pt x="15" y="6"/>
                    <a:pt x="16" y="4"/>
                    <a:pt x="12" y="5"/>
                  </a:cubicBezTo>
                  <a:cubicBezTo>
                    <a:pt x="9" y="5"/>
                    <a:pt x="7" y="4"/>
                    <a:pt x="9" y="4"/>
                  </a:cubicBezTo>
                  <a:cubicBezTo>
                    <a:pt x="12" y="4"/>
                    <a:pt x="11" y="4"/>
                    <a:pt x="11" y="5"/>
                  </a:cubicBezTo>
                  <a:cubicBezTo>
                    <a:pt x="16" y="5"/>
                    <a:pt x="14" y="4"/>
                    <a:pt x="18" y="4"/>
                  </a:cubicBezTo>
                  <a:cubicBezTo>
                    <a:pt x="12" y="3"/>
                    <a:pt x="12" y="0"/>
                    <a:pt x="2" y="1"/>
                  </a:cubicBezTo>
                  <a:cubicBezTo>
                    <a:pt x="0" y="1"/>
                    <a:pt x="3" y="1"/>
                    <a:pt x="3" y="2"/>
                  </a:cubicBezTo>
                  <a:cubicBezTo>
                    <a:pt x="5" y="1"/>
                    <a:pt x="8" y="2"/>
                    <a:pt x="10" y="2"/>
                  </a:cubicBezTo>
                  <a:cubicBezTo>
                    <a:pt x="8" y="2"/>
                    <a:pt x="12" y="3"/>
                    <a:pt x="8" y="3"/>
                  </a:cubicBezTo>
                  <a:cubicBezTo>
                    <a:pt x="4" y="2"/>
                    <a:pt x="4" y="2"/>
                    <a:pt x="4" y="2"/>
                  </a:cubicBezTo>
                  <a:cubicBezTo>
                    <a:pt x="2" y="4"/>
                    <a:pt x="2" y="8"/>
                    <a:pt x="5" y="10"/>
                  </a:cubicBezTo>
                  <a:cubicBezTo>
                    <a:pt x="5" y="9"/>
                    <a:pt x="5" y="9"/>
                    <a:pt x="5" y="9"/>
                  </a:cubicBezTo>
                  <a:cubicBezTo>
                    <a:pt x="7" y="9"/>
                    <a:pt x="8" y="9"/>
                    <a:pt x="9" y="9"/>
                  </a:cubicBezTo>
                  <a:cubicBezTo>
                    <a:pt x="15" y="8"/>
                    <a:pt x="15" y="8"/>
                    <a:pt x="15" y="8"/>
                  </a:cubicBezTo>
                  <a:cubicBezTo>
                    <a:pt x="15" y="8"/>
                    <a:pt x="16" y="8"/>
                    <a:pt x="14" y="9"/>
                  </a:cubicBezTo>
                  <a:cubicBezTo>
                    <a:pt x="17" y="9"/>
                    <a:pt x="18" y="8"/>
                    <a:pt x="20" y="8"/>
                  </a:cubicBezTo>
                  <a:cubicBezTo>
                    <a:pt x="22" y="8"/>
                    <a:pt x="19" y="9"/>
                    <a:pt x="24" y="8"/>
                  </a:cubicBezTo>
                  <a:cubicBezTo>
                    <a:pt x="29" y="7"/>
                    <a:pt x="19" y="8"/>
                    <a:pt x="23" y="7"/>
                  </a:cubicBezTo>
                  <a:lnTo>
                    <a:pt x="14" y="7"/>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 name="Freeform 536"/>
            <p:cNvSpPr/>
            <p:nvPr/>
          </p:nvSpPr>
          <p:spPr bwMode="auto">
            <a:xfrm>
              <a:off x="4883" y="3074"/>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 name="Freeform 537"/>
            <p:cNvSpPr/>
            <p:nvPr/>
          </p:nvSpPr>
          <p:spPr bwMode="auto">
            <a:xfrm>
              <a:off x="4874" y="3075"/>
              <a:ext cx="3" cy="1"/>
            </a:xfrm>
            <a:custGeom>
              <a:avLst/>
              <a:gdLst>
                <a:gd name="T0" fmla="*/ 0 w 4"/>
                <a:gd name="T1" fmla="*/ 1 h 1"/>
                <a:gd name="T2" fmla="*/ 4 w 4"/>
                <a:gd name="T3" fmla="*/ 1 h 1"/>
                <a:gd name="T4" fmla="*/ 0 w 4"/>
                <a:gd name="T5" fmla="*/ 1 h 1"/>
              </a:gdLst>
              <a:ahLst/>
              <a:cxnLst>
                <a:cxn ang="0">
                  <a:pos x="T0" y="T1"/>
                </a:cxn>
                <a:cxn ang="0">
                  <a:pos x="T2" y="T3"/>
                </a:cxn>
                <a:cxn ang="0">
                  <a:pos x="T4" y="T5"/>
                </a:cxn>
              </a:cxnLst>
              <a:rect l="0" t="0" r="r" b="b"/>
              <a:pathLst>
                <a:path w="4" h="1">
                  <a:moveTo>
                    <a:pt x="0" y="1"/>
                  </a:moveTo>
                  <a:cubicBezTo>
                    <a:pt x="4" y="1"/>
                    <a:pt x="4" y="1"/>
                    <a:pt x="4" y="1"/>
                  </a:cubicBezTo>
                  <a:cubicBezTo>
                    <a:pt x="4" y="0"/>
                    <a:pt x="2"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 name="Freeform 538"/>
            <p:cNvSpPr/>
            <p:nvPr/>
          </p:nvSpPr>
          <p:spPr bwMode="auto">
            <a:xfrm>
              <a:off x="4884" y="3069"/>
              <a:ext cx="1" cy="0"/>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 name="Freeform 539"/>
            <p:cNvSpPr/>
            <p:nvPr/>
          </p:nvSpPr>
          <p:spPr bwMode="auto">
            <a:xfrm>
              <a:off x="4871" y="3065"/>
              <a:ext cx="11" cy="3"/>
            </a:xfrm>
            <a:custGeom>
              <a:avLst/>
              <a:gdLst>
                <a:gd name="T0" fmla="*/ 0 w 13"/>
                <a:gd name="T1" fmla="*/ 0 h 4"/>
                <a:gd name="T2" fmla="*/ 0 w 13"/>
                <a:gd name="T3" fmla="*/ 3 h 4"/>
                <a:gd name="T4" fmla="*/ 12 w 13"/>
                <a:gd name="T5" fmla="*/ 4 h 4"/>
                <a:gd name="T6" fmla="*/ 5 w 13"/>
                <a:gd name="T7" fmla="*/ 2 h 4"/>
                <a:gd name="T8" fmla="*/ 5 w 13"/>
                <a:gd name="T9" fmla="*/ 1 h 4"/>
                <a:gd name="T10" fmla="*/ 0 w 13"/>
                <a:gd name="T11" fmla="*/ 0 h 4"/>
              </a:gdLst>
              <a:ahLst/>
              <a:cxnLst>
                <a:cxn ang="0">
                  <a:pos x="T0" y="T1"/>
                </a:cxn>
                <a:cxn ang="0">
                  <a:pos x="T2" y="T3"/>
                </a:cxn>
                <a:cxn ang="0">
                  <a:pos x="T4" y="T5"/>
                </a:cxn>
                <a:cxn ang="0">
                  <a:pos x="T6" y="T7"/>
                </a:cxn>
                <a:cxn ang="0">
                  <a:pos x="T8" y="T9"/>
                </a:cxn>
                <a:cxn ang="0">
                  <a:pos x="T10" y="T11"/>
                </a:cxn>
              </a:cxnLst>
              <a:rect l="0" t="0" r="r" b="b"/>
              <a:pathLst>
                <a:path w="13" h="4">
                  <a:moveTo>
                    <a:pt x="0" y="0"/>
                  </a:moveTo>
                  <a:cubicBezTo>
                    <a:pt x="1" y="1"/>
                    <a:pt x="4" y="2"/>
                    <a:pt x="0" y="3"/>
                  </a:cubicBezTo>
                  <a:cubicBezTo>
                    <a:pt x="5" y="4"/>
                    <a:pt x="8" y="3"/>
                    <a:pt x="12" y="4"/>
                  </a:cubicBezTo>
                  <a:cubicBezTo>
                    <a:pt x="13" y="3"/>
                    <a:pt x="6" y="3"/>
                    <a:pt x="5" y="2"/>
                  </a:cubicBezTo>
                  <a:cubicBezTo>
                    <a:pt x="8" y="2"/>
                    <a:pt x="4" y="1"/>
                    <a:pt x="5"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 name="Freeform 540"/>
            <p:cNvSpPr/>
            <p:nvPr/>
          </p:nvSpPr>
          <p:spPr bwMode="auto">
            <a:xfrm>
              <a:off x="4874" y="3044"/>
              <a:ext cx="17" cy="22"/>
            </a:xfrm>
            <a:custGeom>
              <a:avLst/>
              <a:gdLst>
                <a:gd name="T0" fmla="*/ 11 w 21"/>
                <a:gd name="T1" fmla="*/ 23 h 27"/>
                <a:gd name="T2" fmla="*/ 11 w 21"/>
                <a:gd name="T3" fmla="*/ 22 h 27"/>
                <a:gd name="T4" fmla="*/ 13 w 21"/>
                <a:gd name="T5" fmla="*/ 23 h 27"/>
                <a:gd name="T6" fmla="*/ 16 w 21"/>
                <a:gd name="T7" fmla="*/ 23 h 27"/>
                <a:gd name="T8" fmla="*/ 13 w 21"/>
                <a:gd name="T9" fmla="*/ 22 h 27"/>
                <a:gd name="T10" fmla="*/ 13 w 21"/>
                <a:gd name="T11" fmla="*/ 20 h 27"/>
                <a:gd name="T12" fmla="*/ 8 w 21"/>
                <a:gd name="T13" fmla="*/ 18 h 27"/>
                <a:gd name="T14" fmla="*/ 17 w 21"/>
                <a:gd name="T15" fmla="*/ 20 h 27"/>
                <a:gd name="T16" fmla="*/ 6 w 21"/>
                <a:gd name="T17" fmla="*/ 16 h 27"/>
                <a:gd name="T18" fmla="*/ 10 w 21"/>
                <a:gd name="T19" fmla="*/ 15 h 27"/>
                <a:gd name="T20" fmla="*/ 11 w 21"/>
                <a:gd name="T21" fmla="*/ 16 h 27"/>
                <a:gd name="T22" fmla="*/ 11 w 21"/>
                <a:gd name="T23" fmla="*/ 15 h 27"/>
                <a:gd name="T24" fmla="*/ 16 w 21"/>
                <a:gd name="T25" fmla="*/ 17 h 27"/>
                <a:gd name="T26" fmla="*/ 16 w 21"/>
                <a:gd name="T27" fmla="*/ 15 h 27"/>
                <a:gd name="T28" fmla="*/ 19 w 21"/>
                <a:gd name="T29" fmla="*/ 16 h 27"/>
                <a:gd name="T30" fmla="*/ 17 w 21"/>
                <a:gd name="T31" fmla="*/ 12 h 27"/>
                <a:gd name="T32" fmla="*/ 20 w 21"/>
                <a:gd name="T33" fmla="*/ 13 h 27"/>
                <a:gd name="T34" fmla="*/ 11 w 21"/>
                <a:gd name="T35" fmla="*/ 8 h 27"/>
                <a:gd name="T36" fmla="*/ 13 w 21"/>
                <a:gd name="T37" fmla="*/ 7 h 27"/>
                <a:gd name="T38" fmla="*/ 18 w 21"/>
                <a:gd name="T39" fmla="*/ 11 h 27"/>
                <a:gd name="T40" fmla="*/ 16 w 21"/>
                <a:gd name="T41" fmla="*/ 9 h 27"/>
                <a:gd name="T42" fmla="*/ 21 w 21"/>
                <a:gd name="T43" fmla="*/ 12 h 27"/>
                <a:gd name="T44" fmla="*/ 15 w 21"/>
                <a:gd name="T45" fmla="*/ 5 h 27"/>
                <a:gd name="T46" fmla="*/ 17 w 21"/>
                <a:gd name="T47" fmla="*/ 6 h 27"/>
                <a:gd name="T48" fmla="*/ 10 w 21"/>
                <a:gd name="T49" fmla="*/ 0 h 27"/>
                <a:gd name="T50" fmla="*/ 7 w 21"/>
                <a:gd name="T51" fmla="*/ 6 h 27"/>
                <a:gd name="T52" fmla="*/ 10 w 21"/>
                <a:gd name="T53" fmla="*/ 10 h 27"/>
                <a:gd name="T54" fmla="*/ 5 w 21"/>
                <a:gd name="T55" fmla="*/ 8 h 27"/>
                <a:gd name="T56" fmla="*/ 10 w 21"/>
                <a:gd name="T57" fmla="*/ 10 h 27"/>
                <a:gd name="T58" fmla="*/ 5 w 21"/>
                <a:gd name="T59" fmla="*/ 9 h 27"/>
                <a:gd name="T60" fmla="*/ 10 w 21"/>
                <a:gd name="T61" fmla="*/ 12 h 27"/>
                <a:gd name="T62" fmla="*/ 3 w 21"/>
                <a:gd name="T63" fmla="*/ 9 h 27"/>
                <a:gd name="T64" fmla="*/ 2 w 21"/>
                <a:gd name="T65" fmla="*/ 20 h 27"/>
                <a:gd name="T66" fmla="*/ 7 w 21"/>
                <a:gd name="T67" fmla="*/ 21 h 27"/>
                <a:gd name="T68" fmla="*/ 6 w 21"/>
                <a:gd name="T69" fmla="*/ 24 h 27"/>
                <a:gd name="T70" fmla="*/ 10 w 21"/>
                <a:gd name="T71" fmla="*/ 25 h 27"/>
                <a:gd name="T72" fmla="*/ 0 w 21"/>
                <a:gd name="T73" fmla="*/ 24 h 27"/>
                <a:gd name="T74" fmla="*/ 2 w 21"/>
                <a:gd name="T75" fmla="*/ 25 h 27"/>
                <a:gd name="T76" fmla="*/ 4 w 21"/>
                <a:gd name="T77" fmla="*/ 25 h 27"/>
                <a:gd name="T78" fmla="*/ 2 w 21"/>
                <a:gd name="T79" fmla="*/ 26 h 27"/>
                <a:gd name="T80" fmla="*/ 13 w 21"/>
                <a:gd name="T81" fmla="*/ 26 h 27"/>
                <a:gd name="T82" fmla="*/ 18 w 21"/>
                <a:gd name="T83" fmla="*/ 25 h 27"/>
                <a:gd name="T84" fmla="*/ 11 w 21"/>
                <a:gd name="T85"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27">
                  <a:moveTo>
                    <a:pt x="11" y="23"/>
                  </a:moveTo>
                  <a:cubicBezTo>
                    <a:pt x="12" y="23"/>
                    <a:pt x="9" y="22"/>
                    <a:pt x="11" y="22"/>
                  </a:cubicBezTo>
                  <a:cubicBezTo>
                    <a:pt x="13" y="23"/>
                    <a:pt x="14" y="23"/>
                    <a:pt x="13" y="23"/>
                  </a:cubicBezTo>
                  <a:cubicBezTo>
                    <a:pt x="18" y="24"/>
                    <a:pt x="12" y="23"/>
                    <a:pt x="16" y="23"/>
                  </a:cubicBezTo>
                  <a:cubicBezTo>
                    <a:pt x="13" y="22"/>
                    <a:pt x="13" y="22"/>
                    <a:pt x="13" y="22"/>
                  </a:cubicBezTo>
                  <a:cubicBezTo>
                    <a:pt x="15" y="22"/>
                    <a:pt x="9" y="21"/>
                    <a:pt x="13" y="20"/>
                  </a:cubicBezTo>
                  <a:cubicBezTo>
                    <a:pt x="12" y="20"/>
                    <a:pt x="12" y="19"/>
                    <a:pt x="8" y="18"/>
                  </a:cubicBezTo>
                  <a:cubicBezTo>
                    <a:pt x="13" y="19"/>
                    <a:pt x="13" y="19"/>
                    <a:pt x="17" y="20"/>
                  </a:cubicBezTo>
                  <a:cubicBezTo>
                    <a:pt x="15" y="19"/>
                    <a:pt x="10" y="18"/>
                    <a:pt x="6" y="16"/>
                  </a:cubicBezTo>
                  <a:cubicBezTo>
                    <a:pt x="12" y="17"/>
                    <a:pt x="6" y="15"/>
                    <a:pt x="10" y="15"/>
                  </a:cubicBezTo>
                  <a:cubicBezTo>
                    <a:pt x="11" y="15"/>
                    <a:pt x="12" y="16"/>
                    <a:pt x="11" y="16"/>
                  </a:cubicBezTo>
                  <a:cubicBezTo>
                    <a:pt x="17" y="18"/>
                    <a:pt x="10" y="15"/>
                    <a:pt x="11" y="15"/>
                  </a:cubicBezTo>
                  <a:cubicBezTo>
                    <a:pt x="16" y="17"/>
                    <a:pt x="16" y="17"/>
                    <a:pt x="16" y="17"/>
                  </a:cubicBezTo>
                  <a:cubicBezTo>
                    <a:pt x="16" y="16"/>
                    <a:pt x="13" y="14"/>
                    <a:pt x="16" y="15"/>
                  </a:cubicBezTo>
                  <a:cubicBezTo>
                    <a:pt x="19" y="16"/>
                    <a:pt x="19" y="16"/>
                    <a:pt x="19" y="16"/>
                  </a:cubicBezTo>
                  <a:cubicBezTo>
                    <a:pt x="15" y="14"/>
                    <a:pt x="18" y="13"/>
                    <a:pt x="17" y="12"/>
                  </a:cubicBezTo>
                  <a:cubicBezTo>
                    <a:pt x="20" y="13"/>
                    <a:pt x="20" y="13"/>
                    <a:pt x="20" y="13"/>
                  </a:cubicBezTo>
                  <a:cubicBezTo>
                    <a:pt x="17" y="10"/>
                    <a:pt x="17" y="13"/>
                    <a:pt x="11" y="8"/>
                  </a:cubicBezTo>
                  <a:cubicBezTo>
                    <a:pt x="20" y="13"/>
                    <a:pt x="9" y="6"/>
                    <a:pt x="13" y="7"/>
                  </a:cubicBezTo>
                  <a:cubicBezTo>
                    <a:pt x="16" y="9"/>
                    <a:pt x="14" y="9"/>
                    <a:pt x="18" y="11"/>
                  </a:cubicBezTo>
                  <a:cubicBezTo>
                    <a:pt x="14" y="8"/>
                    <a:pt x="17" y="10"/>
                    <a:pt x="16" y="9"/>
                  </a:cubicBezTo>
                  <a:cubicBezTo>
                    <a:pt x="20" y="11"/>
                    <a:pt x="17" y="8"/>
                    <a:pt x="21" y="12"/>
                  </a:cubicBezTo>
                  <a:cubicBezTo>
                    <a:pt x="15" y="5"/>
                    <a:pt x="15" y="5"/>
                    <a:pt x="15" y="5"/>
                  </a:cubicBezTo>
                  <a:cubicBezTo>
                    <a:pt x="18" y="7"/>
                    <a:pt x="17" y="6"/>
                    <a:pt x="17" y="6"/>
                  </a:cubicBezTo>
                  <a:cubicBezTo>
                    <a:pt x="17" y="6"/>
                    <a:pt x="12" y="1"/>
                    <a:pt x="10" y="0"/>
                  </a:cubicBezTo>
                  <a:cubicBezTo>
                    <a:pt x="10" y="3"/>
                    <a:pt x="10" y="6"/>
                    <a:pt x="7" y="6"/>
                  </a:cubicBezTo>
                  <a:cubicBezTo>
                    <a:pt x="12" y="10"/>
                    <a:pt x="6" y="7"/>
                    <a:pt x="10" y="10"/>
                  </a:cubicBezTo>
                  <a:cubicBezTo>
                    <a:pt x="5" y="8"/>
                    <a:pt x="5" y="8"/>
                    <a:pt x="5" y="8"/>
                  </a:cubicBezTo>
                  <a:cubicBezTo>
                    <a:pt x="6" y="10"/>
                    <a:pt x="8" y="9"/>
                    <a:pt x="10" y="10"/>
                  </a:cubicBezTo>
                  <a:cubicBezTo>
                    <a:pt x="11" y="11"/>
                    <a:pt x="7" y="10"/>
                    <a:pt x="5" y="9"/>
                  </a:cubicBezTo>
                  <a:cubicBezTo>
                    <a:pt x="4" y="10"/>
                    <a:pt x="7" y="10"/>
                    <a:pt x="10" y="12"/>
                  </a:cubicBezTo>
                  <a:cubicBezTo>
                    <a:pt x="3" y="9"/>
                    <a:pt x="3" y="9"/>
                    <a:pt x="3" y="9"/>
                  </a:cubicBezTo>
                  <a:cubicBezTo>
                    <a:pt x="4" y="13"/>
                    <a:pt x="7" y="18"/>
                    <a:pt x="2" y="20"/>
                  </a:cubicBezTo>
                  <a:cubicBezTo>
                    <a:pt x="7" y="21"/>
                    <a:pt x="7" y="21"/>
                    <a:pt x="7" y="21"/>
                  </a:cubicBezTo>
                  <a:cubicBezTo>
                    <a:pt x="4" y="22"/>
                    <a:pt x="16" y="25"/>
                    <a:pt x="6" y="24"/>
                  </a:cubicBezTo>
                  <a:cubicBezTo>
                    <a:pt x="10" y="25"/>
                    <a:pt x="10" y="25"/>
                    <a:pt x="10" y="25"/>
                  </a:cubicBezTo>
                  <a:cubicBezTo>
                    <a:pt x="8" y="25"/>
                    <a:pt x="3" y="24"/>
                    <a:pt x="0" y="24"/>
                  </a:cubicBezTo>
                  <a:cubicBezTo>
                    <a:pt x="2" y="24"/>
                    <a:pt x="0" y="24"/>
                    <a:pt x="2" y="25"/>
                  </a:cubicBezTo>
                  <a:cubicBezTo>
                    <a:pt x="4" y="25"/>
                    <a:pt x="4" y="25"/>
                    <a:pt x="4" y="25"/>
                  </a:cubicBezTo>
                  <a:cubicBezTo>
                    <a:pt x="7" y="26"/>
                    <a:pt x="5" y="26"/>
                    <a:pt x="2" y="26"/>
                  </a:cubicBezTo>
                  <a:cubicBezTo>
                    <a:pt x="6" y="27"/>
                    <a:pt x="9" y="26"/>
                    <a:pt x="13" y="26"/>
                  </a:cubicBezTo>
                  <a:cubicBezTo>
                    <a:pt x="5" y="24"/>
                    <a:pt x="21" y="26"/>
                    <a:pt x="18" y="25"/>
                  </a:cubicBezTo>
                  <a:cubicBezTo>
                    <a:pt x="15" y="24"/>
                    <a:pt x="14" y="24"/>
                    <a:pt x="11" y="2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 name="Freeform 541"/>
            <p:cNvSpPr/>
            <p:nvPr/>
          </p:nvSpPr>
          <p:spPr bwMode="auto">
            <a:xfrm>
              <a:off x="4873" y="306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 name="Freeform 542"/>
            <p:cNvSpPr/>
            <p:nvPr/>
          </p:nvSpPr>
          <p:spPr bwMode="auto">
            <a:xfrm>
              <a:off x="4887" y="3047"/>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 name="Rectangle 543"/>
            <p:cNvSpPr>
              <a:spLocks noChangeArrowheads="1"/>
            </p:cNvSpPr>
            <p:nvPr/>
          </p:nvSpPr>
          <p:spPr bwMode="auto">
            <a:xfrm>
              <a:off x="4876" y="30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99" name="Freeform 544"/>
            <p:cNvSpPr/>
            <p:nvPr/>
          </p:nvSpPr>
          <p:spPr bwMode="auto">
            <a:xfrm>
              <a:off x="4883" y="3066"/>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 name="Freeform 545"/>
            <p:cNvSpPr/>
            <p:nvPr/>
          </p:nvSpPr>
          <p:spPr bwMode="auto">
            <a:xfrm>
              <a:off x="4892" y="3048"/>
              <a:ext cx="1" cy="2"/>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lnTo>
                    <a:pt x="0" y="0"/>
                  </a:lnTo>
                  <a:lnTo>
                    <a:pt x="1" y="2"/>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 name="Freeform 546"/>
            <p:cNvSpPr/>
            <p:nvPr/>
          </p:nvSpPr>
          <p:spPr bwMode="auto">
            <a:xfrm>
              <a:off x="4883" y="303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 name="Freeform 547"/>
            <p:cNvSpPr/>
            <p:nvPr/>
          </p:nvSpPr>
          <p:spPr bwMode="auto">
            <a:xfrm>
              <a:off x="4853" y="3023"/>
              <a:ext cx="42" cy="28"/>
            </a:xfrm>
            <a:custGeom>
              <a:avLst/>
              <a:gdLst>
                <a:gd name="T0" fmla="*/ 12 w 51"/>
                <a:gd name="T1" fmla="*/ 11 h 35"/>
                <a:gd name="T2" fmla="*/ 5 w 51"/>
                <a:gd name="T3" fmla="*/ 12 h 35"/>
                <a:gd name="T4" fmla="*/ 3 w 51"/>
                <a:gd name="T5" fmla="*/ 15 h 35"/>
                <a:gd name="T6" fmla="*/ 8 w 51"/>
                <a:gd name="T7" fmla="*/ 17 h 35"/>
                <a:gd name="T8" fmla="*/ 12 w 51"/>
                <a:gd name="T9" fmla="*/ 21 h 35"/>
                <a:gd name="T10" fmla="*/ 14 w 51"/>
                <a:gd name="T11" fmla="*/ 26 h 35"/>
                <a:gd name="T12" fmla="*/ 22 w 51"/>
                <a:gd name="T13" fmla="*/ 24 h 35"/>
                <a:gd name="T14" fmla="*/ 22 w 51"/>
                <a:gd name="T15" fmla="*/ 26 h 35"/>
                <a:gd name="T16" fmla="*/ 24 w 51"/>
                <a:gd name="T17" fmla="*/ 29 h 35"/>
                <a:gd name="T18" fmla="*/ 28 w 51"/>
                <a:gd name="T19" fmla="*/ 20 h 35"/>
                <a:gd name="T20" fmla="*/ 30 w 51"/>
                <a:gd name="T21" fmla="*/ 20 h 35"/>
                <a:gd name="T22" fmla="*/ 31 w 51"/>
                <a:gd name="T23" fmla="*/ 25 h 35"/>
                <a:gd name="T24" fmla="*/ 34 w 51"/>
                <a:gd name="T25" fmla="*/ 25 h 35"/>
                <a:gd name="T26" fmla="*/ 37 w 51"/>
                <a:gd name="T27" fmla="*/ 27 h 35"/>
                <a:gd name="T28" fmla="*/ 39 w 51"/>
                <a:gd name="T29" fmla="*/ 24 h 35"/>
                <a:gd name="T30" fmla="*/ 41 w 51"/>
                <a:gd name="T31" fmla="*/ 20 h 35"/>
                <a:gd name="T32" fmla="*/ 42 w 51"/>
                <a:gd name="T33" fmla="*/ 25 h 35"/>
                <a:gd name="T34" fmla="*/ 43 w 51"/>
                <a:gd name="T35" fmla="*/ 23 h 35"/>
                <a:gd name="T36" fmla="*/ 40 w 51"/>
                <a:gd name="T37" fmla="*/ 29 h 35"/>
                <a:gd name="T38" fmla="*/ 43 w 51"/>
                <a:gd name="T39" fmla="*/ 27 h 35"/>
                <a:gd name="T40" fmla="*/ 41 w 51"/>
                <a:gd name="T41" fmla="*/ 25 h 35"/>
                <a:gd name="T42" fmla="*/ 50 w 51"/>
                <a:gd name="T43" fmla="*/ 33 h 35"/>
                <a:gd name="T44" fmla="*/ 51 w 51"/>
                <a:gd name="T45" fmla="*/ 33 h 35"/>
                <a:gd name="T46" fmla="*/ 50 w 51"/>
                <a:gd name="T47" fmla="*/ 31 h 35"/>
                <a:gd name="T48" fmla="*/ 50 w 51"/>
                <a:gd name="T49" fmla="*/ 31 h 35"/>
                <a:gd name="T50" fmla="*/ 50 w 51"/>
                <a:gd name="T51" fmla="*/ 31 h 35"/>
                <a:gd name="T52" fmla="*/ 42 w 51"/>
                <a:gd name="T53" fmla="*/ 15 h 35"/>
                <a:gd name="T54" fmla="*/ 42 w 51"/>
                <a:gd name="T55" fmla="*/ 16 h 35"/>
                <a:gd name="T56" fmla="*/ 41 w 51"/>
                <a:gd name="T57" fmla="*/ 15 h 35"/>
                <a:gd name="T58" fmla="*/ 41 w 51"/>
                <a:gd name="T59" fmla="*/ 15 h 35"/>
                <a:gd name="T60" fmla="*/ 39 w 51"/>
                <a:gd name="T61" fmla="*/ 13 h 35"/>
                <a:gd name="T62" fmla="*/ 37 w 51"/>
                <a:gd name="T63" fmla="*/ 13 h 35"/>
                <a:gd name="T64" fmla="*/ 36 w 51"/>
                <a:gd name="T65" fmla="*/ 16 h 35"/>
                <a:gd name="T66" fmla="*/ 36 w 51"/>
                <a:gd name="T67" fmla="*/ 15 h 35"/>
                <a:gd name="T68" fmla="*/ 35 w 51"/>
                <a:gd name="T69" fmla="*/ 15 h 35"/>
                <a:gd name="T70" fmla="*/ 34 w 51"/>
                <a:gd name="T71" fmla="*/ 16 h 35"/>
                <a:gd name="T72" fmla="*/ 32 w 51"/>
                <a:gd name="T73" fmla="*/ 18 h 35"/>
                <a:gd name="T74" fmla="*/ 32 w 51"/>
                <a:gd name="T75" fmla="*/ 13 h 35"/>
                <a:gd name="T76" fmla="*/ 31 w 51"/>
                <a:gd name="T77" fmla="*/ 13 h 35"/>
                <a:gd name="T78" fmla="*/ 29 w 51"/>
                <a:gd name="T79" fmla="*/ 18 h 35"/>
                <a:gd name="T80" fmla="*/ 26 w 51"/>
                <a:gd name="T81" fmla="*/ 18 h 35"/>
                <a:gd name="T82" fmla="*/ 21 w 51"/>
                <a:gd name="T83" fmla="*/ 19 h 35"/>
                <a:gd name="T84" fmla="*/ 21 w 51"/>
                <a:gd name="T85" fmla="*/ 17 h 35"/>
                <a:gd name="T86" fmla="*/ 17 w 51"/>
                <a:gd name="T87" fmla="*/ 15 h 35"/>
                <a:gd name="T88" fmla="*/ 14 w 51"/>
                <a:gd name="T89" fmla="*/ 21 h 35"/>
                <a:gd name="T90" fmla="*/ 20 w 51"/>
                <a:gd name="T91"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 h="35">
                  <a:moveTo>
                    <a:pt x="19" y="10"/>
                  </a:moveTo>
                  <a:cubicBezTo>
                    <a:pt x="17" y="10"/>
                    <a:pt x="16" y="10"/>
                    <a:pt x="12" y="11"/>
                  </a:cubicBezTo>
                  <a:cubicBezTo>
                    <a:pt x="14" y="10"/>
                    <a:pt x="14" y="10"/>
                    <a:pt x="14" y="10"/>
                  </a:cubicBezTo>
                  <a:cubicBezTo>
                    <a:pt x="13" y="10"/>
                    <a:pt x="9" y="10"/>
                    <a:pt x="5" y="12"/>
                  </a:cubicBezTo>
                  <a:cubicBezTo>
                    <a:pt x="7" y="12"/>
                    <a:pt x="7" y="12"/>
                    <a:pt x="7" y="12"/>
                  </a:cubicBezTo>
                  <a:cubicBezTo>
                    <a:pt x="11" y="11"/>
                    <a:pt x="4" y="14"/>
                    <a:pt x="3" y="15"/>
                  </a:cubicBezTo>
                  <a:cubicBezTo>
                    <a:pt x="5" y="16"/>
                    <a:pt x="13" y="13"/>
                    <a:pt x="11" y="14"/>
                  </a:cubicBezTo>
                  <a:cubicBezTo>
                    <a:pt x="12" y="15"/>
                    <a:pt x="10" y="16"/>
                    <a:pt x="8" y="17"/>
                  </a:cubicBezTo>
                  <a:cubicBezTo>
                    <a:pt x="8" y="18"/>
                    <a:pt x="14" y="15"/>
                    <a:pt x="15" y="15"/>
                  </a:cubicBezTo>
                  <a:cubicBezTo>
                    <a:pt x="0" y="25"/>
                    <a:pt x="20" y="14"/>
                    <a:pt x="12" y="21"/>
                  </a:cubicBezTo>
                  <a:cubicBezTo>
                    <a:pt x="14" y="21"/>
                    <a:pt x="14" y="23"/>
                    <a:pt x="17" y="21"/>
                  </a:cubicBezTo>
                  <a:cubicBezTo>
                    <a:pt x="13" y="24"/>
                    <a:pt x="17" y="23"/>
                    <a:pt x="14" y="26"/>
                  </a:cubicBezTo>
                  <a:cubicBezTo>
                    <a:pt x="20" y="18"/>
                    <a:pt x="14" y="32"/>
                    <a:pt x="22" y="21"/>
                  </a:cubicBezTo>
                  <a:cubicBezTo>
                    <a:pt x="21" y="25"/>
                    <a:pt x="22" y="21"/>
                    <a:pt x="22" y="24"/>
                  </a:cubicBezTo>
                  <a:cubicBezTo>
                    <a:pt x="21" y="25"/>
                    <a:pt x="21" y="25"/>
                    <a:pt x="21" y="25"/>
                  </a:cubicBezTo>
                  <a:cubicBezTo>
                    <a:pt x="20" y="28"/>
                    <a:pt x="24" y="21"/>
                    <a:pt x="22" y="26"/>
                  </a:cubicBezTo>
                  <a:cubicBezTo>
                    <a:pt x="23" y="28"/>
                    <a:pt x="24" y="23"/>
                    <a:pt x="26" y="20"/>
                  </a:cubicBezTo>
                  <a:cubicBezTo>
                    <a:pt x="26" y="22"/>
                    <a:pt x="25" y="24"/>
                    <a:pt x="24" y="29"/>
                  </a:cubicBezTo>
                  <a:cubicBezTo>
                    <a:pt x="26" y="24"/>
                    <a:pt x="26" y="27"/>
                    <a:pt x="27" y="24"/>
                  </a:cubicBezTo>
                  <a:cubicBezTo>
                    <a:pt x="27" y="23"/>
                    <a:pt x="27" y="22"/>
                    <a:pt x="28" y="20"/>
                  </a:cubicBezTo>
                  <a:cubicBezTo>
                    <a:pt x="29" y="21"/>
                    <a:pt x="30" y="16"/>
                    <a:pt x="32" y="15"/>
                  </a:cubicBezTo>
                  <a:cubicBezTo>
                    <a:pt x="31" y="21"/>
                    <a:pt x="31" y="15"/>
                    <a:pt x="30" y="20"/>
                  </a:cubicBezTo>
                  <a:cubicBezTo>
                    <a:pt x="29" y="23"/>
                    <a:pt x="28" y="23"/>
                    <a:pt x="26" y="27"/>
                  </a:cubicBezTo>
                  <a:cubicBezTo>
                    <a:pt x="27" y="28"/>
                    <a:pt x="29" y="27"/>
                    <a:pt x="31" y="25"/>
                  </a:cubicBezTo>
                  <a:cubicBezTo>
                    <a:pt x="31" y="26"/>
                    <a:pt x="30" y="28"/>
                    <a:pt x="30" y="28"/>
                  </a:cubicBezTo>
                  <a:cubicBezTo>
                    <a:pt x="31" y="32"/>
                    <a:pt x="33" y="22"/>
                    <a:pt x="34" y="25"/>
                  </a:cubicBezTo>
                  <a:cubicBezTo>
                    <a:pt x="33" y="29"/>
                    <a:pt x="33" y="29"/>
                    <a:pt x="33" y="29"/>
                  </a:cubicBezTo>
                  <a:cubicBezTo>
                    <a:pt x="34" y="24"/>
                    <a:pt x="36" y="30"/>
                    <a:pt x="37" y="27"/>
                  </a:cubicBezTo>
                  <a:cubicBezTo>
                    <a:pt x="37" y="23"/>
                    <a:pt x="37" y="23"/>
                    <a:pt x="37" y="23"/>
                  </a:cubicBezTo>
                  <a:cubicBezTo>
                    <a:pt x="37" y="32"/>
                    <a:pt x="38" y="18"/>
                    <a:pt x="39" y="24"/>
                  </a:cubicBezTo>
                  <a:cubicBezTo>
                    <a:pt x="39" y="19"/>
                    <a:pt x="40" y="16"/>
                    <a:pt x="40" y="15"/>
                  </a:cubicBezTo>
                  <a:cubicBezTo>
                    <a:pt x="41" y="20"/>
                    <a:pt x="41" y="20"/>
                    <a:pt x="41" y="20"/>
                  </a:cubicBezTo>
                  <a:cubicBezTo>
                    <a:pt x="39" y="17"/>
                    <a:pt x="40" y="26"/>
                    <a:pt x="40" y="29"/>
                  </a:cubicBezTo>
                  <a:cubicBezTo>
                    <a:pt x="40" y="26"/>
                    <a:pt x="42" y="29"/>
                    <a:pt x="42" y="25"/>
                  </a:cubicBezTo>
                  <a:cubicBezTo>
                    <a:pt x="42" y="29"/>
                    <a:pt x="42" y="29"/>
                    <a:pt x="42" y="29"/>
                  </a:cubicBezTo>
                  <a:cubicBezTo>
                    <a:pt x="43" y="30"/>
                    <a:pt x="42" y="19"/>
                    <a:pt x="43" y="23"/>
                  </a:cubicBezTo>
                  <a:cubicBezTo>
                    <a:pt x="44" y="27"/>
                    <a:pt x="44" y="27"/>
                    <a:pt x="44" y="27"/>
                  </a:cubicBezTo>
                  <a:cubicBezTo>
                    <a:pt x="41" y="20"/>
                    <a:pt x="36" y="24"/>
                    <a:pt x="40" y="29"/>
                  </a:cubicBezTo>
                  <a:cubicBezTo>
                    <a:pt x="42" y="30"/>
                    <a:pt x="47" y="34"/>
                    <a:pt x="49" y="35"/>
                  </a:cubicBezTo>
                  <a:cubicBezTo>
                    <a:pt x="47" y="33"/>
                    <a:pt x="44" y="30"/>
                    <a:pt x="43" y="27"/>
                  </a:cubicBezTo>
                  <a:cubicBezTo>
                    <a:pt x="47" y="31"/>
                    <a:pt x="47" y="31"/>
                    <a:pt x="47" y="31"/>
                  </a:cubicBezTo>
                  <a:cubicBezTo>
                    <a:pt x="44" y="28"/>
                    <a:pt x="44" y="26"/>
                    <a:pt x="41" y="25"/>
                  </a:cubicBezTo>
                  <a:cubicBezTo>
                    <a:pt x="40" y="22"/>
                    <a:pt x="45" y="27"/>
                    <a:pt x="43" y="25"/>
                  </a:cubicBezTo>
                  <a:cubicBezTo>
                    <a:pt x="47" y="29"/>
                    <a:pt x="47" y="29"/>
                    <a:pt x="50" y="33"/>
                  </a:cubicBezTo>
                  <a:cubicBezTo>
                    <a:pt x="48" y="30"/>
                    <a:pt x="48" y="30"/>
                    <a:pt x="48" y="30"/>
                  </a:cubicBezTo>
                  <a:cubicBezTo>
                    <a:pt x="50" y="32"/>
                    <a:pt x="50" y="31"/>
                    <a:pt x="51" y="33"/>
                  </a:cubicBezTo>
                  <a:cubicBezTo>
                    <a:pt x="50" y="31"/>
                    <a:pt x="50" y="31"/>
                    <a:pt x="50" y="31"/>
                  </a:cubicBezTo>
                  <a:cubicBezTo>
                    <a:pt x="50" y="31"/>
                    <a:pt x="50" y="31"/>
                    <a:pt x="50" y="31"/>
                  </a:cubicBezTo>
                  <a:cubicBezTo>
                    <a:pt x="50" y="31"/>
                    <a:pt x="50" y="31"/>
                    <a:pt x="50" y="31"/>
                  </a:cubicBezTo>
                  <a:cubicBezTo>
                    <a:pt x="50" y="31"/>
                    <a:pt x="50" y="31"/>
                    <a:pt x="50" y="31"/>
                  </a:cubicBezTo>
                  <a:cubicBezTo>
                    <a:pt x="50" y="31"/>
                    <a:pt x="50" y="31"/>
                    <a:pt x="50" y="31"/>
                  </a:cubicBezTo>
                  <a:cubicBezTo>
                    <a:pt x="50" y="31"/>
                    <a:pt x="50" y="31"/>
                    <a:pt x="50" y="31"/>
                  </a:cubicBezTo>
                  <a:cubicBezTo>
                    <a:pt x="34" y="0"/>
                    <a:pt x="46" y="22"/>
                    <a:pt x="42" y="15"/>
                  </a:cubicBezTo>
                  <a:cubicBezTo>
                    <a:pt x="42" y="15"/>
                    <a:pt x="42" y="15"/>
                    <a:pt x="42" y="15"/>
                  </a:cubicBezTo>
                  <a:cubicBezTo>
                    <a:pt x="42" y="15"/>
                    <a:pt x="42" y="15"/>
                    <a:pt x="42" y="15"/>
                  </a:cubicBezTo>
                  <a:cubicBezTo>
                    <a:pt x="42" y="16"/>
                    <a:pt x="42" y="16"/>
                    <a:pt x="42" y="16"/>
                  </a:cubicBezTo>
                  <a:cubicBezTo>
                    <a:pt x="42" y="16"/>
                    <a:pt x="42" y="16"/>
                    <a:pt x="42" y="16"/>
                  </a:cubicBezTo>
                  <a:cubicBezTo>
                    <a:pt x="41" y="15"/>
                    <a:pt x="41" y="15"/>
                    <a:pt x="41" y="15"/>
                  </a:cubicBezTo>
                  <a:cubicBezTo>
                    <a:pt x="41" y="14"/>
                    <a:pt x="40" y="12"/>
                    <a:pt x="40" y="14"/>
                  </a:cubicBezTo>
                  <a:cubicBezTo>
                    <a:pt x="41" y="15"/>
                    <a:pt x="41" y="15"/>
                    <a:pt x="41" y="15"/>
                  </a:cubicBezTo>
                  <a:cubicBezTo>
                    <a:pt x="41" y="18"/>
                    <a:pt x="41" y="17"/>
                    <a:pt x="41" y="18"/>
                  </a:cubicBezTo>
                  <a:cubicBezTo>
                    <a:pt x="40" y="14"/>
                    <a:pt x="40" y="15"/>
                    <a:pt x="39" y="13"/>
                  </a:cubicBezTo>
                  <a:cubicBezTo>
                    <a:pt x="39" y="15"/>
                    <a:pt x="39" y="21"/>
                    <a:pt x="39" y="21"/>
                  </a:cubicBezTo>
                  <a:cubicBezTo>
                    <a:pt x="39" y="15"/>
                    <a:pt x="38" y="18"/>
                    <a:pt x="37" y="13"/>
                  </a:cubicBezTo>
                  <a:cubicBezTo>
                    <a:pt x="37" y="18"/>
                    <a:pt x="36" y="15"/>
                    <a:pt x="36" y="18"/>
                  </a:cubicBezTo>
                  <a:cubicBezTo>
                    <a:pt x="36" y="19"/>
                    <a:pt x="35" y="19"/>
                    <a:pt x="36" y="16"/>
                  </a:cubicBezTo>
                  <a:cubicBezTo>
                    <a:pt x="36" y="15"/>
                    <a:pt x="36" y="15"/>
                    <a:pt x="36" y="15"/>
                  </a:cubicBezTo>
                  <a:cubicBezTo>
                    <a:pt x="36" y="15"/>
                    <a:pt x="36" y="15"/>
                    <a:pt x="36" y="15"/>
                  </a:cubicBezTo>
                  <a:cubicBezTo>
                    <a:pt x="36" y="13"/>
                    <a:pt x="36" y="13"/>
                    <a:pt x="36" y="13"/>
                  </a:cubicBezTo>
                  <a:cubicBezTo>
                    <a:pt x="35" y="13"/>
                    <a:pt x="35" y="17"/>
                    <a:pt x="35" y="15"/>
                  </a:cubicBezTo>
                  <a:cubicBezTo>
                    <a:pt x="35" y="13"/>
                    <a:pt x="35" y="13"/>
                    <a:pt x="35" y="13"/>
                  </a:cubicBezTo>
                  <a:cubicBezTo>
                    <a:pt x="35" y="12"/>
                    <a:pt x="34" y="21"/>
                    <a:pt x="34" y="16"/>
                  </a:cubicBezTo>
                  <a:cubicBezTo>
                    <a:pt x="33" y="18"/>
                    <a:pt x="32" y="18"/>
                    <a:pt x="32" y="24"/>
                  </a:cubicBezTo>
                  <a:cubicBezTo>
                    <a:pt x="32" y="22"/>
                    <a:pt x="33" y="17"/>
                    <a:pt x="32" y="18"/>
                  </a:cubicBezTo>
                  <a:cubicBezTo>
                    <a:pt x="31" y="23"/>
                    <a:pt x="32" y="16"/>
                    <a:pt x="30" y="19"/>
                  </a:cubicBezTo>
                  <a:cubicBezTo>
                    <a:pt x="32" y="14"/>
                    <a:pt x="31" y="18"/>
                    <a:pt x="32" y="13"/>
                  </a:cubicBezTo>
                  <a:cubicBezTo>
                    <a:pt x="33" y="11"/>
                    <a:pt x="31" y="17"/>
                    <a:pt x="30" y="16"/>
                  </a:cubicBezTo>
                  <a:cubicBezTo>
                    <a:pt x="31" y="13"/>
                    <a:pt x="31" y="13"/>
                    <a:pt x="31" y="13"/>
                  </a:cubicBezTo>
                  <a:cubicBezTo>
                    <a:pt x="30" y="14"/>
                    <a:pt x="29" y="18"/>
                    <a:pt x="30" y="14"/>
                  </a:cubicBezTo>
                  <a:cubicBezTo>
                    <a:pt x="29" y="18"/>
                    <a:pt x="29" y="18"/>
                    <a:pt x="29" y="18"/>
                  </a:cubicBezTo>
                  <a:cubicBezTo>
                    <a:pt x="29" y="16"/>
                    <a:pt x="28" y="16"/>
                    <a:pt x="29" y="13"/>
                  </a:cubicBezTo>
                  <a:cubicBezTo>
                    <a:pt x="26" y="18"/>
                    <a:pt x="26" y="18"/>
                    <a:pt x="26" y="18"/>
                  </a:cubicBezTo>
                  <a:cubicBezTo>
                    <a:pt x="28" y="12"/>
                    <a:pt x="25" y="17"/>
                    <a:pt x="20" y="22"/>
                  </a:cubicBezTo>
                  <a:cubicBezTo>
                    <a:pt x="20" y="21"/>
                    <a:pt x="20" y="20"/>
                    <a:pt x="21" y="19"/>
                  </a:cubicBezTo>
                  <a:cubicBezTo>
                    <a:pt x="23" y="17"/>
                    <a:pt x="23" y="17"/>
                    <a:pt x="23" y="17"/>
                  </a:cubicBezTo>
                  <a:cubicBezTo>
                    <a:pt x="23" y="16"/>
                    <a:pt x="25" y="13"/>
                    <a:pt x="21" y="17"/>
                  </a:cubicBezTo>
                  <a:cubicBezTo>
                    <a:pt x="20" y="18"/>
                    <a:pt x="23" y="14"/>
                    <a:pt x="24" y="13"/>
                  </a:cubicBezTo>
                  <a:cubicBezTo>
                    <a:pt x="18" y="18"/>
                    <a:pt x="27" y="8"/>
                    <a:pt x="17" y="15"/>
                  </a:cubicBezTo>
                  <a:cubicBezTo>
                    <a:pt x="18" y="15"/>
                    <a:pt x="16" y="18"/>
                    <a:pt x="17" y="18"/>
                  </a:cubicBezTo>
                  <a:cubicBezTo>
                    <a:pt x="16" y="19"/>
                    <a:pt x="15" y="21"/>
                    <a:pt x="14" y="21"/>
                  </a:cubicBezTo>
                  <a:cubicBezTo>
                    <a:pt x="13" y="20"/>
                    <a:pt x="16" y="17"/>
                    <a:pt x="14" y="17"/>
                  </a:cubicBezTo>
                  <a:cubicBezTo>
                    <a:pt x="20" y="13"/>
                    <a:pt x="20" y="13"/>
                    <a:pt x="20" y="13"/>
                  </a:cubicBezTo>
                  <a:cubicBezTo>
                    <a:pt x="26" y="8"/>
                    <a:pt x="10" y="16"/>
                    <a:pt x="19" y="1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 name="Freeform 548"/>
            <p:cNvSpPr/>
            <p:nvPr/>
          </p:nvSpPr>
          <p:spPr bwMode="auto">
            <a:xfrm>
              <a:off x="4873" y="3034"/>
              <a:ext cx="2" cy="2"/>
            </a:xfrm>
            <a:custGeom>
              <a:avLst/>
              <a:gdLst>
                <a:gd name="T0" fmla="*/ 0 w 2"/>
                <a:gd name="T1" fmla="*/ 3 h 3"/>
                <a:gd name="T2" fmla="*/ 2 w 2"/>
                <a:gd name="T3" fmla="*/ 0 h 3"/>
                <a:gd name="T4" fmla="*/ 0 w 2"/>
                <a:gd name="T5" fmla="*/ 3 h 3"/>
                <a:gd name="T6" fmla="*/ 0 w 2"/>
                <a:gd name="T7" fmla="*/ 3 h 3"/>
              </a:gdLst>
              <a:ahLst/>
              <a:cxnLst>
                <a:cxn ang="0">
                  <a:pos x="T0" y="T1"/>
                </a:cxn>
                <a:cxn ang="0">
                  <a:pos x="T2" y="T3"/>
                </a:cxn>
                <a:cxn ang="0">
                  <a:pos x="T4" y="T5"/>
                </a:cxn>
                <a:cxn ang="0">
                  <a:pos x="T6" y="T7"/>
                </a:cxn>
              </a:cxnLst>
              <a:rect l="0" t="0" r="r" b="b"/>
              <a:pathLst>
                <a:path w="2" h="3">
                  <a:moveTo>
                    <a:pt x="0" y="3"/>
                  </a:moveTo>
                  <a:cubicBezTo>
                    <a:pt x="2" y="0"/>
                    <a:pt x="2" y="0"/>
                    <a:pt x="2" y="0"/>
                  </a:cubicBezTo>
                  <a:cubicBezTo>
                    <a:pt x="0" y="3"/>
                    <a:pt x="0" y="3"/>
                    <a:pt x="0" y="3"/>
                  </a:cubicBezTo>
                  <a:cubicBezTo>
                    <a:pt x="1" y="2"/>
                    <a:pt x="1"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 name="Freeform 549"/>
            <p:cNvSpPr/>
            <p:nvPr/>
          </p:nvSpPr>
          <p:spPr bwMode="auto">
            <a:xfrm>
              <a:off x="4872" y="3036"/>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 name="Freeform 550"/>
            <p:cNvSpPr/>
            <p:nvPr/>
          </p:nvSpPr>
          <p:spPr bwMode="auto">
            <a:xfrm>
              <a:off x="4866" y="3029"/>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2" y="0"/>
                    <a:pt x="2" y="0"/>
                    <a:pt x="1" y="0"/>
                  </a:cubicBezTo>
                  <a:cubicBezTo>
                    <a:pt x="1" y="0"/>
                    <a:pt x="0"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 name="Freeform 551"/>
            <p:cNvSpPr/>
            <p:nvPr/>
          </p:nvSpPr>
          <p:spPr bwMode="auto">
            <a:xfrm>
              <a:off x="4864" y="302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 name="Freeform 552"/>
            <p:cNvSpPr/>
            <p:nvPr/>
          </p:nvSpPr>
          <p:spPr bwMode="auto">
            <a:xfrm>
              <a:off x="4847" y="3008"/>
              <a:ext cx="21" cy="25"/>
            </a:xfrm>
            <a:custGeom>
              <a:avLst/>
              <a:gdLst>
                <a:gd name="T0" fmla="*/ 15 w 26"/>
                <a:gd name="T1" fmla="*/ 7 h 30"/>
                <a:gd name="T2" fmla="*/ 11 w 26"/>
                <a:gd name="T3" fmla="*/ 5 h 30"/>
                <a:gd name="T4" fmla="*/ 15 w 26"/>
                <a:gd name="T5" fmla="*/ 4 h 30"/>
                <a:gd name="T6" fmla="*/ 8 w 26"/>
                <a:gd name="T7" fmla="*/ 0 h 30"/>
                <a:gd name="T8" fmla="*/ 10 w 26"/>
                <a:gd name="T9" fmla="*/ 15 h 30"/>
                <a:gd name="T10" fmla="*/ 7 w 26"/>
                <a:gd name="T11" fmla="*/ 14 h 30"/>
                <a:gd name="T12" fmla="*/ 12 w 26"/>
                <a:gd name="T13" fmla="*/ 19 h 30"/>
                <a:gd name="T14" fmla="*/ 6 w 26"/>
                <a:gd name="T15" fmla="*/ 19 h 30"/>
                <a:gd name="T16" fmla="*/ 9 w 26"/>
                <a:gd name="T17" fmla="*/ 23 h 30"/>
                <a:gd name="T18" fmla="*/ 11 w 26"/>
                <a:gd name="T19" fmla="*/ 22 h 30"/>
                <a:gd name="T20" fmla="*/ 10 w 26"/>
                <a:gd name="T21" fmla="*/ 23 h 30"/>
                <a:gd name="T22" fmla="*/ 12 w 26"/>
                <a:gd name="T23" fmla="*/ 23 h 30"/>
                <a:gd name="T24" fmla="*/ 12 w 26"/>
                <a:gd name="T25" fmla="*/ 25 h 30"/>
                <a:gd name="T26" fmla="*/ 11 w 26"/>
                <a:gd name="T27" fmla="*/ 24 h 30"/>
                <a:gd name="T28" fmla="*/ 13 w 26"/>
                <a:gd name="T29" fmla="*/ 25 h 30"/>
                <a:gd name="T30" fmla="*/ 10 w 26"/>
                <a:gd name="T31" fmla="*/ 26 h 30"/>
                <a:gd name="T32" fmla="*/ 16 w 26"/>
                <a:gd name="T33" fmla="*/ 28 h 30"/>
                <a:gd name="T34" fmla="*/ 20 w 26"/>
                <a:gd name="T35" fmla="*/ 27 h 30"/>
                <a:gd name="T36" fmla="*/ 16 w 26"/>
                <a:gd name="T37" fmla="*/ 26 h 30"/>
                <a:gd name="T38" fmla="*/ 16 w 26"/>
                <a:gd name="T39" fmla="*/ 26 h 30"/>
                <a:gd name="T40" fmla="*/ 14 w 26"/>
                <a:gd name="T41" fmla="*/ 24 h 30"/>
                <a:gd name="T42" fmla="*/ 20 w 26"/>
                <a:gd name="T43" fmla="*/ 24 h 30"/>
                <a:gd name="T44" fmla="*/ 23 w 26"/>
                <a:gd name="T45" fmla="*/ 21 h 30"/>
                <a:gd name="T46" fmla="*/ 23 w 26"/>
                <a:gd name="T47" fmla="*/ 21 h 30"/>
                <a:gd name="T48" fmla="*/ 21 w 26"/>
                <a:gd name="T49" fmla="*/ 21 h 30"/>
                <a:gd name="T50" fmla="*/ 19 w 26"/>
                <a:gd name="T51" fmla="*/ 21 h 30"/>
                <a:gd name="T52" fmla="*/ 12 w 26"/>
                <a:gd name="T53" fmla="*/ 22 h 30"/>
                <a:gd name="T54" fmla="*/ 12 w 26"/>
                <a:gd name="T55" fmla="*/ 21 h 30"/>
                <a:gd name="T56" fmla="*/ 18 w 26"/>
                <a:gd name="T57" fmla="*/ 21 h 30"/>
                <a:gd name="T58" fmla="*/ 15 w 26"/>
                <a:gd name="T59" fmla="*/ 20 h 30"/>
                <a:gd name="T60" fmla="*/ 21 w 26"/>
                <a:gd name="T61" fmla="*/ 19 h 30"/>
                <a:gd name="T62" fmla="*/ 15 w 26"/>
                <a:gd name="T63" fmla="*/ 19 h 30"/>
                <a:gd name="T64" fmla="*/ 15 w 26"/>
                <a:gd name="T65" fmla="*/ 14 h 30"/>
                <a:gd name="T66" fmla="*/ 18 w 26"/>
                <a:gd name="T67" fmla="*/ 15 h 30"/>
                <a:gd name="T68" fmla="*/ 14 w 26"/>
                <a:gd name="T69" fmla="*/ 14 h 30"/>
                <a:gd name="T70" fmla="*/ 16 w 26"/>
                <a:gd name="T71" fmla="*/ 11 h 30"/>
                <a:gd name="T72" fmla="*/ 13 w 26"/>
                <a:gd name="T73" fmla="*/ 11 h 30"/>
                <a:gd name="T74" fmla="*/ 15 w 26"/>
                <a:gd name="T75" fmla="*/ 8 h 30"/>
                <a:gd name="T76" fmla="*/ 15 w 26"/>
                <a:gd name="T77" fmla="*/ 8 h 30"/>
                <a:gd name="T78" fmla="*/ 9 w 26"/>
                <a:gd name="T79" fmla="*/ 5 h 30"/>
                <a:gd name="T80" fmla="*/ 15 w 26"/>
                <a:gd name="T8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0">
                  <a:moveTo>
                    <a:pt x="15" y="7"/>
                  </a:moveTo>
                  <a:cubicBezTo>
                    <a:pt x="11" y="5"/>
                    <a:pt x="11" y="5"/>
                    <a:pt x="11" y="5"/>
                  </a:cubicBezTo>
                  <a:cubicBezTo>
                    <a:pt x="13" y="5"/>
                    <a:pt x="11" y="3"/>
                    <a:pt x="15" y="4"/>
                  </a:cubicBezTo>
                  <a:cubicBezTo>
                    <a:pt x="10" y="2"/>
                    <a:pt x="16" y="2"/>
                    <a:pt x="8" y="0"/>
                  </a:cubicBezTo>
                  <a:cubicBezTo>
                    <a:pt x="9" y="4"/>
                    <a:pt x="3" y="10"/>
                    <a:pt x="10" y="15"/>
                  </a:cubicBezTo>
                  <a:cubicBezTo>
                    <a:pt x="7" y="14"/>
                    <a:pt x="7" y="14"/>
                    <a:pt x="7" y="14"/>
                  </a:cubicBezTo>
                  <a:cubicBezTo>
                    <a:pt x="13" y="17"/>
                    <a:pt x="0" y="18"/>
                    <a:pt x="12" y="19"/>
                  </a:cubicBezTo>
                  <a:cubicBezTo>
                    <a:pt x="6" y="19"/>
                    <a:pt x="6" y="19"/>
                    <a:pt x="6" y="19"/>
                  </a:cubicBezTo>
                  <a:cubicBezTo>
                    <a:pt x="4" y="21"/>
                    <a:pt x="15" y="21"/>
                    <a:pt x="9" y="23"/>
                  </a:cubicBezTo>
                  <a:cubicBezTo>
                    <a:pt x="11" y="22"/>
                    <a:pt x="11" y="22"/>
                    <a:pt x="11" y="22"/>
                  </a:cubicBezTo>
                  <a:cubicBezTo>
                    <a:pt x="12" y="22"/>
                    <a:pt x="10" y="23"/>
                    <a:pt x="10" y="23"/>
                  </a:cubicBezTo>
                  <a:cubicBezTo>
                    <a:pt x="12" y="23"/>
                    <a:pt x="12" y="23"/>
                    <a:pt x="12" y="23"/>
                  </a:cubicBezTo>
                  <a:cubicBezTo>
                    <a:pt x="14" y="23"/>
                    <a:pt x="14" y="24"/>
                    <a:pt x="12" y="25"/>
                  </a:cubicBezTo>
                  <a:cubicBezTo>
                    <a:pt x="10" y="25"/>
                    <a:pt x="11" y="24"/>
                    <a:pt x="11" y="24"/>
                  </a:cubicBezTo>
                  <a:cubicBezTo>
                    <a:pt x="9" y="25"/>
                    <a:pt x="13" y="25"/>
                    <a:pt x="13" y="25"/>
                  </a:cubicBezTo>
                  <a:cubicBezTo>
                    <a:pt x="12" y="26"/>
                    <a:pt x="10" y="26"/>
                    <a:pt x="10" y="26"/>
                  </a:cubicBezTo>
                  <a:cubicBezTo>
                    <a:pt x="13" y="27"/>
                    <a:pt x="6" y="30"/>
                    <a:pt x="16" y="28"/>
                  </a:cubicBezTo>
                  <a:cubicBezTo>
                    <a:pt x="18" y="28"/>
                    <a:pt x="19" y="27"/>
                    <a:pt x="20" y="27"/>
                  </a:cubicBezTo>
                  <a:cubicBezTo>
                    <a:pt x="22" y="25"/>
                    <a:pt x="19" y="26"/>
                    <a:pt x="16" y="26"/>
                  </a:cubicBezTo>
                  <a:cubicBezTo>
                    <a:pt x="16" y="26"/>
                    <a:pt x="16" y="26"/>
                    <a:pt x="16" y="26"/>
                  </a:cubicBezTo>
                  <a:cubicBezTo>
                    <a:pt x="7" y="27"/>
                    <a:pt x="18" y="25"/>
                    <a:pt x="14" y="24"/>
                  </a:cubicBezTo>
                  <a:cubicBezTo>
                    <a:pt x="18" y="24"/>
                    <a:pt x="18" y="24"/>
                    <a:pt x="20" y="24"/>
                  </a:cubicBezTo>
                  <a:cubicBezTo>
                    <a:pt x="26" y="22"/>
                    <a:pt x="14" y="23"/>
                    <a:pt x="23" y="21"/>
                  </a:cubicBezTo>
                  <a:cubicBezTo>
                    <a:pt x="23" y="21"/>
                    <a:pt x="23" y="21"/>
                    <a:pt x="23" y="21"/>
                  </a:cubicBezTo>
                  <a:cubicBezTo>
                    <a:pt x="24" y="21"/>
                    <a:pt x="22" y="21"/>
                    <a:pt x="21" y="21"/>
                  </a:cubicBezTo>
                  <a:cubicBezTo>
                    <a:pt x="19" y="21"/>
                    <a:pt x="19" y="21"/>
                    <a:pt x="19" y="21"/>
                  </a:cubicBezTo>
                  <a:cubicBezTo>
                    <a:pt x="18" y="21"/>
                    <a:pt x="14" y="22"/>
                    <a:pt x="12" y="22"/>
                  </a:cubicBezTo>
                  <a:cubicBezTo>
                    <a:pt x="16" y="21"/>
                    <a:pt x="10" y="21"/>
                    <a:pt x="12" y="21"/>
                  </a:cubicBezTo>
                  <a:cubicBezTo>
                    <a:pt x="16" y="20"/>
                    <a:pt x="15" y="21"/>
                    <a:pt x="18" y="21"/>
                  </a:cubicBezTo>
                  <a:cubicBezTo>
                    <a:pt x="15" y="20"/>
                    <a:pt x="15" y="20"/>
                    <a:pt x="15" y="20"/>
                  </a:cubicBezTo>
                  <a:cubicBezTo>
                    <a:pt x="15" y="20"/>
                    <a:pt x="19" y="19"/>
                    <a:pt x="21" y="19"/>
                  </a:cubicBezTo>
                  <a:cubicBezTo>
                    <a:pt x="18" y="19"/>
                    <a:pt x="19" y="19"/>
                    <a:pt x="15" y="19"/>
                  </a:cubicBezTo>
                  <a:cubicBezTo>
                    <a:pt x="19" y="18"/>
                    <a:pt x="18" y="16"/>
                    <a:pt x="15" y="14"/>
                  </a:cubicBezTo>
                  <a:cubicBezTo>
                    <a:pt x="15" y="15"/>
                    <a:pt x="19" y="15"/>
                    <a:pt x="18" y="15"/>
                  </a:cubicBezTo>
                  <a:cubicBezTo>
                    <a:pt x="19" y="15"/>
                    <a:pt x="17" y="14"/>
                    <a:pt x="14" y="14"/>
                  </a:cubicBezTo>
                  <a:cubicBezTo>
                    <a:pt x="12" y="13"/>
                    <a:pt x="14" y="11"/>
                    <a:pt x="16" y="11"/>
                  </a:cubicBezTo>
                  <a:cubicBezTo>
                    <a:pt x="13" y="11"/>
                    <a:pt x="13" y="11"/>
                    <a:pt x="13" y="11"/>
                  </a:cubicBezTo>
                  <a:cubicBezTo>
                    <a:pt x="9" y="9"/>
                    <a:pt x="17" y="9"/>
                    <a:pt x="15" y="8"/>
                  </a:cubicBezTo>
                  <a:cubicBezTo>
                    <a:pt x="15" y="8"/>
                    <a:pt x="15" y="8"/>
                    <a:pt x="15" y="8"/>
                  </a:cubicBezTo>
                  <a:cubicBezTo>
                    <a:pt x="14" y="7"/>
                    <a:pt x="7" y="5"/>
                    <a:pt x="9" y="5"/>
                  </a:cubicBezTo>
                  <a:cubicBezTo>
                    <a:pt x="12" y="6"/>
                    <a:pt x="12" y="6"/>
                    <a:pt x="15" y="7"/>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 name="Freeform 553"/>
            <p:cNvSpPr/>
            <p:nvPr/>
          </p:nvSpPr>
          <p:spPr bwMode="auto">
            <a:xfrm>
              <a:off x="4853" y="3007"/>
              <a:ext cx="6" cy="3"/>
            </a:xfrm>
            <a:custGeom>
              <a:avLst/>
              <a:gdLst>
                <a:gd name="T0" fmla="*/ 3 w 8"/>
                <a:gd name="T1" fmla="*/ 1 h 3"/>
                <a:gd name="T2" fmla="*/ 7 w 8"/>
                <a:gd name="T3" fmla="*/ 3 h 3"/>
                <a:gd name="T4" fmla="*/ 1 w 8"/>
                <a:gd name="T5" fmla="*/ 0 h 3"/>
                <a:gd name="T6" fmla="*/ 2 w 8"/>
                <a:gd name="T7" fmla="*/ 1 h 3"/>
                <a:gd name="T8" fmla="*/ 3 w 8"/>
                <a:gd name="T9" fmla="*/ 1 h 3"/>
              </a:gdLst>
              <a:ahLst/>
              <a:cxnLst>
                <a:cxn ang="0">
                  <a:pos x="T0" y="T1"/>
                </a:cxn>
                <a:cxn ang="0">
                  <a:pos x="T2" y="T3"/>
                </a:cxn>
                <a:cxn ang="0">
                  <a:pos x="T4" y="T5"/>
                </a:cxn>
                <a:cxn ang="0">
                  <a:pos x="T6" y="T7"/>
                </a:cxn>
                <a:cxn ang="0">
                  <a:pos x="T8" y="T9"/>
                </a:cxn>
              </a:cxnLst>
              <a:rect l="0" t="0" r="r" b="b"/>
              <a:pathLst>
                <a:path w="8" h="3">
                  <a:moveTo>
                    <a:pt x="3" y="1"/>
                  </a:moveTo>
                  <a:cubicBezTo>
                    <a:pt x="7" y="3"/>
                    <a:pt x="7" y="3"/>
                    <a:pt x="7" y="3"/>
                  </a:cubicBezTo>
                  <a:cubicBezTo>
                    <a:pt x="8" y="3"/>
                    <a:pt x="3" y="0"/>
                    <a:pt x="1" y="0"/>
                  </a:cubicBezTo>
                  <a:cubicBezTo>
                    <a:pt x="1" y="0"/>
                    <a:pt x="0" y="0"/>
                    <a:pt x="2" y="1"/>
                  </a:cubicBezTo>
                  <a:cubicBezTo>
                    <a:pt x="2" y="1"/>
                    <a:pt x="4" y="2"/>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 name="Freeform 554"/>
            <p:cNvSpPr/>
            <p:nvPr/>
          </p:nvSpPr>
          <p:spPr bwMode="auto">
            <a:xfrm>
              <a:off x="4852" y="2992"/>
              <a:ext cx="37" cy="18"/>
            </a:xfrm>
            <a:custGeom>
              <a:avLst/>
              <a:gdLst>
                <a:gd name="T0" fmla="*/ 27 w 45"/>
                <a:gd name="T1" fmla="*/ 9 h 22"/>
                <a:gd name="T2" fmla="*/ 31 w 45"/>
                <a:gd name="T3" fmla="*/ 8 h 22"/>
                <a:gd name="T4" fmla="*/ 1 w 45"/>
                <a:gd name="T5" fmla="*/ 14 h 22"/>
                <a:gd name="T6" fmla="*/ 6 w 45"/>
                <a:gd name="T7" fmla="*/ 18 h 22"/>
                <a:gd name="T8" fmla="*/ 2 w 45"/>
                <a:gd name="T9" fmla="*/ 17 h 22"/>
                <a:gd name="T10" fmla="*/ 6 w 45"/>
                <a:gd name="T11" fmla="*/ 20 h 22"/>
                <a:gd name="T12" fmla="*/ 5 w 45"/>
                <a:gd name="T13" fmla="*/ 18 h 22"/>
                <a:gd name="T14" fmla="*/ 7 w 45"/>
                <a:gd name="T15" fmla="*/ 19 h 22"/>
                <a:gd name="T16" fmla="*/ 6 w 45"/>
                <a:gd name="T17" fmla="*/ 18 h 22"/>
                <a:gd name="T18" fmla="*/ 9 w 45"/>
                <a:gd name="T19" fmla="*/ 19 h 22"/>
                <a:gd name="T20" fmla="*/ 4 w 45"/>
                <a:gd name="T21" fmla="*/ 15 h 22"/>
                <a:gd name="T22" fmla="*/ 10 w 45"/>
                <a:gd name="T23" fmla="*/ 17 h 22"/>
                <a:gd name="T24" fmla="*/ 18 w 45"/>
                <a:gd name="T25" fmla="*/ 14 h 22"/>
                <a:gd name="T26" fmla="*/ 18 w 45"/>
                <a:gd name="T27" fmla="*/ 12 h 22"/>
                <a:gd name="T28" fmla="*/ 16 w 45"/>
                <a:gd name="T29" fmla="*/ 8 h 22"/>
                <a:gd name="T30" fmla="*/ 19 w 45"/>
                <a:gd name="T31" fmla="*/ 14 h 22"/>
                <a:gd name="T32" fmla="*/ 29 w 45"/>
                <a:gd name="T33" fmla="*/ 14 h 22"/>
                <a:gd name="T34" fmla="*/ 29 w 45"/>
                <a:gd name="T35" fmla="*/ 18 h 22"/>
                <a:gd name="T36" fmla="*/ 34 w 45"/>
                <a:gd name="T37" fmla="*/ 12 h 22"/>
                <a:gd name="T38" fmla="*/ 31 w 45"/>
                <a:gd name="T39" fmla="*/ 16 h 22"/>
                <a:gd name="T40" fmla="*/ 27 w 45"/>
                <a:gd name="T41" fmla="*/ 15 h 22"/>
                <a:gd name="T42" fmla="*/ 28 w 45"/>
                <a:gd name="T43" fmla="*/ 5 h 22"/>
                <a:gd name="T44" fmla="*/ 27 w 45"/>
                <a:gd name="T4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22">
                  <a:moveTo>
                    <a:pt x="27" y="9"/>
                  </a:moveTo>
                  <a:cubicBezTo>
                    <a:pt x="29" y="10"/>
                    <a:pt x="30" y="8"/>
                    <a:pt x="31" y="8"/>
                  </a:cubicBezTo>
                  <a:cubicBezTo>
                    <a:pt x="8" y="3"/>
                    <a:pt x="22" y="0"/>
                    <a:pt x="1" y="14"/>
                  </a:cubicBezTo>
                  <a:cubicBezTo>
                    <a:pt x="0" y="14"/>
                    <a:pt x="5" y="16"/>
                    <a:pt x="6" y="18"/>
                  </a:cubicBezTo>
                  <a:cubicBezTo>
                    <a:pt x="2" y="17"/>
                    <a:pt x="2" y="17"/>
                    <a:pt x="2" y="17"/>
                  </a:cubicBezTo>
                  <a:cubicBezTo>
                    <a:pt x="5" y="18"/>
                    <a:pt x="0" y="18"/>
                    <a:pt x="6" y="20"/>
                  </a:cubicBezTo>
                  <a:cubicBezTo>
                    <a:pt x="7" y="20"/>
                    <a:pt x="3" y="18"/>
                    <a:pt x="5" y="18"/>
                  </a:cubicBezTo>
                  <a:cubicBezTo>
                    <a:pt x="7" y="19"/>
                    <a:pt x="7" y="19"/>
                    <a:pt x="7" y="19"/>
                  </a:cubicBezTo>
                  <a:cubicBezTo>
                    <a:pt x="6" y="18"/>
                    <a:pt x="6" y="18"/>
                    <a:pt x="6" y="18"/>
                  </a:cubicBezTo>
                  <a:cubicBezTo>
                    <a:pt x="9" y="19"/>
                    <a:pt x="9" y="19"/>
                    <a:pt x="9" y="19"/>
                  </a:cubicBezTo>
                  <a:cubicBezTo>
                    <a:pt x="13" y="20"/>
                    <a:pt x="1" y="15"/>
                    <a:pt x="4" y="15"/>
                  </a:cubicBezTo>
                  <a:cubicBezTo>
                    <a:pt x="10" y="17"/>
                    <a:pt x="10" y="17"/>
                    <a:pt x="10" y="17"/>
                  </a:cubicBezTo>
                  <a:cubicBezTo>
                    <a:pt x="19" y="9"/>
                    <a:pt x="14" y="12"/>
                    <a:pt x="18" y="14"/>
                  </a:cubicBezTo>
                  <a:cubicBezTo>
                    <a:pt x="18" y="14"/>
                    <a:pt x="18" y="11"/>
                    <a:pt x="18" y="12"/>
                  </a:cubicBezTo>
                  <a:cubicBezTo>
                    <a:pt x="17" y="12"/>
                    <a:pt x="16" y="10"/>
                    <a:pt x="16" y="8"/>
                  </a:cubicBezTo>
                  <a:cubicBezTo>
                    <a:pt x="20" y="3"/>
                    <a:pt x="16" y="12"/>
                    <a:pt x="19" y="14"/>
                  </a:cubicBezTo>
                  <a:cubicBezTo>
                    <a:pt x="18" y="11"/>
                    <a:pt x="23" y="8"/>
                    <a:pt x="29" y="14"/>
                  </a:cubicBezTo>
                  <a:cubicBezTo>
                    <a:pt x="33" y="17"/>
                    <a:pt x="31" y="16"/>
                    <a:pt x="29" y="18"/>
                  </a:cubicBezTo>
                  <a:cubicBezTo>
                    <a:pt x="32" y="15"/>
                    <a:pt x="38" y="18"/>
                    <a:pt x="34" y="12"/>
                  </a:cubicBezTo>
                  <a:cubicBezTo>
                    <a:pt x="31" y="12"/>
                    <a:pt x="32" y="15"/>
                    <a:pt x="31" y="16"/>
                  </a:cubicBezTo>
                  <a:cubicBezTo>
                    <a:pt x="29" y="16"/>
                    <a:pt x="28" y="16"/>
                    <a:pt x="27" y="15"/>
                  </a:cubicBezTo>
                  <a:cubicBezTo>
                    <a:pt x="30" y="13"/>
                    <a:pt x="33" y="9"/>
                    <a:pt x="28" y="5"/>
                  </a:cubicBezTo>
                  <a:cubicBezTo>
                    <a:pt x="45" y="11"/>
                    <a:pt x="35" y="22"/>
                    <a:pt x="27"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 name="Freeform 555"/>
            <p:cNvSpPr/>
            <p:nvPr/>
          </p:nvSpPr>
          <p:spPr bwMode="auto">
            <a:xfrm>
              <a:off x="4877" y="2998"/>
              <a:ext cx="3" cy="4"/>
            </a:xfrm>
            <a:custGeom>
              <a:avLst/>
              <a:gdLst>
                <a:gd name="T0" fmla="*/ 3 w 4"/>
                <a:gd name="T1" fmla="*/ 1 h 5"/>
                <a:gd name="T2" fmla="*/ 0 w 4"/>
                <a:gd name="T3" fmla="*/ 0 h 5"/>
                <a:gd name="T4" fmla="*/ 4 w 4"/>
                <a:gd name="T5" fmla="*/ 5 h 5"/>
                <a:gd name="T6" fmla="*/ 3 w 4"/>
                <a:gd name="T7" fmla="*/ 1 h 5"/>
              </a:gdLst>
              <a:ahLst/>
              <a:cxnLst>
                <a:cxn ang="0">
                  <a:pos x="T0" y="T1"/>
                </a:cxn>
                <a:cxn ang="0">
                  <a:pos x="T2" y="T3"/>
                </a:cxn>
                <a:cxn ang="0">
                  <a:pos x="T4" y="T5"/>
                </a:cxn>
                <a:cxn ang="0">
                  <a:pos x="T6" y="T7"/>
                </a:cxn>
              </a:cxnLst>
              <a:rect l="0" t="0" r="r" b="b"/>
              <a:pathLst>
                <a:path w="4" h="5">
                  <a:moveTo>
                    <a:pt x="3" y="1"/>
                  </a:moveTo>
                  <a:cubicBezTo>
                    <a:pt x="2" y="0"/>
                    <a:pt x="1" y="0"/>
                    <a:pt x="0" y="0"/>
                  </a:cubicBezTo>
                  <a:cubicBezTo>
                    <a:pt x="2" y="1"/>
                    <a:pt x="4" y="3"/>
                    <a:pt x="4" y="5"/>
                  </a:cubicBezTo>
                  <a:lnTo>
                    <a:pt x="3"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 name="Freeform 556"/>
            <p:cNvSpPr/>
            <p:nvPr/>
          </p:nvSpPr>
          <p:spPr bwMode="auto">
            <a:xfrm>
              <a:off x="4644" y="2953"/>
              <a:ext cx="0" cy="2"/>
            </a:xfrm>
            <a:custGeom>
              <a:avLst/>
              <a:gdLst>
                <a:gd name="T0" fmla="*/ 1 h 2"/>
                <a:gd name="T1" fmla="*/ 0 h 2"/>
                <a:gd name="T2" fmla="*/ 2 h 2"/>
                <a:gd name="T3" fmla="*/ 1 h 2"/>
              </a:gdLst>
              <a:ahLst/>
              <a:cxnLst>
                <a:cxn ang="0">
                  <a:pos x="0" y="T0"/>
                </a:cxn>
                <a:cxn ang="0">
                  <a:pos x="0" y="T1"/>
                </a:cxn>
                <a:cxn ang="0">
                  <a:pos x="0" y="T2"/>
                </a:cxn>
                <a:cxn ang="0">
                  <a:pos x="0" y="T3"/>
                </a:cxn>
              </a:cxnLst>
              <a:rect l="0" t="0" r="r" b="b"/>
              <a:pathLst>
                <a:path h="2">
                  <a:moveTo>
                    <a:pt x="0" y="1"/>
                  </a:moveTo>
                  <a:lnTo>
                    <a:pt x="0" y="0"/>
                  </a:lnTo>
                  <a:lnTo>
                    <a:pt x="0" y="2"/>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 name="Freeform 557"/>
            <p:cNvSpPr/>
            <p:nvPr/>
          </p:nvSpPr>
          <p:spPr bwMode="auto">
            <a:xfrm>
              <a:off x="4642" y="2943"/>
              <a:ext cx="4" cy="13"/>
            </a:xfrm>
            <a:custGeom>
              <a:avLst/>
              <a:gdLst>
                <a:gd name="T0" fmla="*/ 5 w 5"/>
                <a:gd name="T1" fmla="*/ 0 h 16"/>
                <a:gd name="T2" fmla="*/ 4 w 5"/>
                <a:gd name="T3" fmla="*/ 2 h 16"/>
                <a:gd name="T4" fmla="*/ 0 w 5"/>
                <a:gd name="T5" fmla="*/ 16 h 16"/>
                <a:gd name="T6" fmla="*/ 4 w 5"/>
                <a:gd name="T7" fmla="*/ 7 h 16"/>
                <a:gd name="T8" fmla="*/ 2 w 5"/>
                <a:gd name="T9" fmla="*/ 10 h 16"/>
                <a:gd name="T10" fmla="*/ 5 w 5"/>
                <a:gd name="T11" fmla="*/ 4 h 16"/>
                <a:gd name="T12" fmla="*/ 4 w 5"/>
                <a:gd name="T13" fmla="*/ 5 h 16"/>
                <a:gd name="T14" fmla="*/ 5 w 5"/>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6">
                  <a:moveTo>
                    <a:pt x="5" y="0"/>
                  </a:moveTo>
                  <a:cubicBezTo>
                    <a:pt x="4" y="2"/>
                    <a:pt x="4" y="2"/>
                    <a:pt x="4" y="2"/>
                  </a:cubicBezTo>
                  <a:cubicBezTo>
                    <a:pt x="1" y="12"/>
                    <a:pt x="2" y="8"/>
                    <a:pt x="0" y="16"/>
                  </a:cubicBezTo>
                  <a:cubicBezTo>
                    <a:pt x="1" y="14"/>
                    <a:pt x="3" y="11"/>
                    <a:pt x="4" y="7"/>
                  </a:cubicBezTo>
                  <a:cubicBezTo>
                    <a:pt x="4" y="8"/>
                    <a:pt x="2" y="11"/>
                    <a:pt x="2" y="10"/>
                  </a:cubicBezTo>
                  <a:cubicBezTo>
                    <a:pt x="3" y="7"/>
                    <a:pt x="4" y="8"/>
                    <a:pt x="5" y="4"/>
                  </a:cubicBezTo>
                  <a:cubicBezTo>
                    <a:pt x="5" y="1"/>
                    <a:pt x="4" y="6"/>
                    <a:pt x="4" y="5"/>
                  </a:cubicBez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 name="Freeform 558"/>
            <p:cNvSpPr/>
            <p:nvPr/>
          </p:nvSpPr>
          <p:spPr bwMode="auto">
            <a:xfrm>
              <a:off x="4643" y="2947"/>
              <a:ext cx="1" cy="4"/>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cubicBezTo>
                    <a:pt x="2" y="0"/>
                    <a:pt x="2" y="0"/>
                    <a:pt x="2" y="0"/>
                  </a:cubicBezTo>
                  <a:cubicBezTo>
                    <a:pt x="1" y="2"/>
                    <a:pt x="0" y="4"/>
                    <a:pt x="0" y="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 name="Freeform 559"/>
            <p:cNvSpPr/>
            <p:nvPr/>
          </p:nvSpPr>
          <p:spPr bwMode="auto">
            <a:xfrm>
              <a:off x="4641" y="2949"/>
              <a:ext cx="3" cy="5"/>
            </a:xfrm>
            <a:custGeom>
              <a:avLst/>
              <a:gdLst>
                <a:gd name="T0" fmla="*/ 2 w 3"/>
                <a:gd name="T1" fmla="*/ 4 h 6"/>
                <a:gd name="T2" fmla="*/ 3 w 3"/>
                <a:gd name="T3" fmla="*/ 0 h 6"/>
                <a:gd name="T4" fmla="*/ 0 w 3"/>
                <a:gd name="T5" fmla="*/ 6 h 6"/>
                <a:gd name="T6" fmla="*/ 2 w 3"/>
                <a:gd name="T7" fmla="*/ 4 h 6"/>
              </a:gdLst>
              <a:ahLst/>
              <a:cxnLst>
                <a:cxn ang="0">
                  <a:pos x="T0" y="T1"/>
                </a:cxn>
                <a:cxn ang="0">
                  <a:pos x="T2" y="T3"/>
                </a:cxn>
                <a:cxn ang="0">
                  <a:pos x="T4" y="T5"/>
                </a:cxn>
                <a:cxn ang="0">
                  <a:pos x="T6" y="T7"/>
                </a:cxn>
              </a:cxnLst>
              <a:rect l="0" t="0" r="r" b="b"/>
              <a:pathLst>
                <a:path w="3" h="6">
                  <a:moveTo>
                    <a:pt x="2" y="4"/>
                  </a:moveTo>
                  <a:cubicBezTo>
                    <a:pt x="1" y="3"/>
                    <a:pt x="3" y="0"/>
                    <a:pt x="3" y="0"/>
                  </a:cubicBezTo>
                  <a:cubicBezTo>
                    <a:pt x="0" y="6"/>
                    <a:pt x="0" y="6"/>
                    <a:pt x="0" y="6"/>
                  </a:cubicBezTo>
                  <a:lnTo>
                    <a:pt x="2" y="4"/>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 name="Freeform 560"/>
            <p:cNvSpPr/>
            <p:nvPr/>
          </p:nvSpPr>
          <p:spPr bwMode="auto">
            <a:xfrm>
              <a:off x="4641" y="2951"/>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 name="Freeform 561"/>
            <p:cNvSpPr/>
            <p:nvPr/>
          </p:nvSpPr>
          <p:spPr bwMode="auto">
            <a:xfrm>
              <a:off x="4640" y="2945"/>
              <a:ext cx="4" cy="8"/>
            </a:xfrm>
            <a:custGeom>
              <a:avLst/>
              <a:gdLst>
                <a:gd name="T0" fmla="*/ 0 w 5"/>
                <a:gd name="T1" fmla="*/ 8 h 10"/>
                <a:gd name="T2" fmla="*/ 1 w 5"/>
                <a:gd name="T3" fmla="*/ 8 h 10"/>
                <a:gd name="T4" fmla="*/ 1 w 5"/>
                <a:gd name="T5" fmla="*/ 8 h 10"/>
                <a:gd name="T6" fmla="*/ 3 w 5"/>
                <a:gd name="T7" fmla="*/ 3 h 10"/>
                <a:gd name="T8" fmla="*/ 4 w 5"/>
                <a:gd name="T9" fmla="*/ 4 h 10"/>
                <a:gd name="T10" fmla="*/ 5 w 5"/>
                <a:gd name="T11" fmla="*/ 0 h 10"/>
                <a:gd name="T12" fmla="*/ 0 w 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0" y="8"/>
                  </a:moveTo>
                  <a:cubicBezTo>
                    <a:pt x="0" y="10"/>
                    <a:pt x="0" y="9"/>
                    <a:pt x="1" y="8"/>
                  </a:cubicBezTo>
                  <a:cubicBezTo>
                    <a:pt x="1" y="8"/>
                    <a:pt x="1" y="8"/>
                    <a:pt x="1" y="8"/>
                  </a:cubicBezTo>
                  <a:cubicBezTo>
                    <a:pt x="2" y="6"/>
                    <a:pt x="3" y="1"/>
                    <a:pt x="3" y="3"/>
                  </a:cubicBezTo>
                  <a:cubicBezTo>
                    <a:pt x="4" y="2"/>
                    <a:pt x="2" y="6"/>
                    <a:pt x="4" y="4"/>
                  </a:cubicBezTo>
                  <a:cubicBezTo>
                    <a:pt x="5" y="0"/>
                    <a:pt x="5" y="0"/>
                    <a:pt x="5" y="0"/>
                  </a:cubicBezTo>
                  <a:cubicBezTo>
                    <a:pt x="4" y="0"/>
                    <a:pt x="1" y="6"/>
                    <a:pt x="0" y="8"/>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 name="Freeform 562"/>
            <p:cNvSpPr/>
            <p:nvPr/>
          </p:nvSpPr>
          <p:spPr bwMode="auto">
            <a:xfrm>
              <a:off x="4641" y="295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 name="Freeform 563"/>
            <p:cNvSpPr/>
            <p:nvPr/>
          </p:nvSpPr>
          <p:spPr bwMode="auto">
            <a:xfrm>
              <a:off x="4642" y="2949"/>
              <a:ext cx="1" cy="3"/>
            </a:xfrm>
            <a:custGeom>
              <a:avLst/>
              <a:gdLst>
                <a:gd name="T0" fmla="*/ 0 w 1"/>
                <a:gd name="T1" fmla="*/ 3 h 3"/>
                <a:gd name="T2" fmla="*/ 0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0" y="2"/>
                  </a:lnTo>
                  <a:lnTo>
                    <a:pt x="1" y="0"/>
                  </a:ln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 name="Freeform 564"/>
            <p:cNvSpPr/>
            <p:nvPr/>
          </p:nvSpPr>
          <p:spPr bwMode="auto">
            <a:xfrm>
              <a:off x="4639" y="2942"/>
              <a:ext cx="5" cy="10"/>
            </a:xfrm>
            <a:custGeom>
              <a:avLst/>
              <a:gdLst>
                <a:gd name="T0" fmla="*/ 0 w 5"/>
                <a:gd name="T1" fmla="*/ 11 h 12"/>
                <a:gd name="T2" fmla="*/ 3 w 5"/>
                <a:gd name="T3" fmla="*/ 7 h 12"/>
                <a:gd name="T4" fmla="*/ 5 w 5"/>
                <a:gd name="T5" fmla="*/ 0 h 12"/>
                <a:gd name="T6" fmla="*/ 4 w 5"/>
                <a:gd name="T7" fmla="*/ 1 h 12"/>
                <a:gd name="T8" fmla="*/ 0 w 5"/>
                <a:gd name="T9" fmla="*/ 11 h 12"/>
              </a:gdLst>
              <a:ahLst/>
              <a:cxnLst>
                <a:cxn ang="0">
                  <a:pos x="T0" y="T1"/>
                </a:cxn>
                <a:cxn ang="0">
                  <a:pos x="T2" y="T3"/>
                </a:cxn>
                <a:cxn ang="0">
                  <a:pos x="T4" y="T5"/>
                </a:cxn>
                <a:cxn ang="0">
                  <a:pos x="T6" y="T7"/>
                </a:cxn>
                <a:cxn ang="0">
                  <a:pos x="T8" y="T9"/>
                </a:cxn>
              </a:cxnLst>
              <a:rect l="0" t="0" r="r" b="b"/>
              <a:pathLst>
                <a:path w="5" h="12">
                  <a:moveTo>
                    <a:pt x="0" y="11"/>
                  </a:moveTo>
                  <a:cubicBezTo>
                    <a:pt x="3" y="5"/>
                    <a:pt x="1" y="12"/>
                    <a:pt x="3" y="7"/>
                  </a:cubicBezTo>
                  <a:cubicBezTo>
                    <a:pt x="2" y="7"/>
                    <a:pt x="3" y="3"/>
                    <a:pt x="5" y="0"/>
                  </a:cubicBezTo>
                  <a:cubicBezTo>
                    <a:pt x="4" y="1"/>
                    <a:pt x="4" y="1"/>
                    <a:pt x="4" y="1"/>
                  </a:cubicBezTo>
                  <a:cubicBezTo>
                    <a:pt x="3" y="3"/>
                    <a:pt x="1" y="8"/>
                    <a:pt x="0" y="1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 name="Freeform 565"/>
            <p:cNvSpPr/>
            <p:nvPr/>
          </p:nvSpPr>
          <p:spPr bwMode="auto">
            <a:xfrm>
              <a:off x="4644" y="29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 name="Freeform 566"/>
            <p:cNvSpPr/>
            <p:nvPr/>
          </p:nvSpPr>
          <p:spPr bwMode="auto">
            <a:xfrm>
              <a:off x="4639" y="2935"/>
              <a:ext cx="5" cy="13"/>
            </a:xfrm>
            <a:custGeom>
              <a:avLst/>
              <a:gdLst>
                <a:gd name="T0" fmla="*/ 0 w 7"/>
                <a:gd name="T1" fmla="*/ 14 h 16"/>
                <a:gd name="T2" fmla="*/ 3 w 7"/>
                <a:gd name="T3" fmla="*/ 8 h 16"/>
                <a:gd name="T4" fmla="*/ 1 w 7"/>
                <a:gd name="T5" fmla="*/ 12 h 16"/>
                <a:gd name="T6" fmla="*/ 3 w 7"/>
                <a:gd name="T7" fmla="*/ 10 h 16"/>
                <a:gd name="T8" fmla="*/ 0 w 7"/>
                <a:gd name="T9" fmla="*/ 16 h 16"/>
                <a:gd name="T10" fmla="*/ 3 w 7"/>
                <a:gd name="T11" fmla="*/ 11 h 16"/>
                <a:gd name="T12" fmla="*/ 2 w 7"/>
                <a:gd name="T13" fmla="*/ 15 h 16"/>
                <a:gd name="T14" fmla="*/ 5 w 7"/>
                <a:gd name="T15" fmla="*/ 9 h 16"/>
                <a:gd name="T16" fmla="*/ 4 w 7"/>
                <a:gd name="T17" fmla="*/ 9 h 16"/>
                <a:gd name="T18" fmla="*/ 6 w 7"/>
                <a:gd name="T19" fmla="*/ 5 h 16"/>
                <a:gd name="T20" fmla="*/ 6 w 7"/>
                <a:gd name="T21" fmla="*/ 1 h 16"/>
                <a:gd name="T22" fmla="*/ 0 w 7"/>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6">
                  <a:moveTo>
                    <a:pt x="0" y="14"/>
                  </a:moveTo>
                  <a:cubicBezTo>
                    <a:pt x="3" y="8"/>
                    <a:pt x="3" y="8"/>
                    <a:pt x="3" y="8"/>
                  </a:cubicBezTo>
                  <a:cubicBezTo>
                    <a:pt x="2" y="10"/>
                    <a:pt x="2" y="12"/>
                    <a:pt x="1" y="12"/>
                  </a:cubicBezTo>
                  <a:cubicBezTo>
                    <a:pt x="1" y="13"/>
                    <a:pt x="3" y="10"/>
                    <a:pt x="3" y="10"/>
                  </a:cubicBezTo>
                  <a:cubicBezTo>
                    <a:pt x="1" y="16"/>
                    <a:pt x="2" y="11"/>
                    <a:pt x="0" y="16"/>
                  </a:cubicBezTo>
                  <a:cubicBezTo>
                    <a:pt x="1" y="16"/>
                    <a:pt x="1" y="16"/>
                    <a:pt x="3" y="11"/>
                  </a:cubicBezTo>
                  <a:cubicBezTo>
                    <a:pt x="2" y="15"/>
                    <a:pt x="2" y="15"/>
                    <a:pt x="2" y="15"/>
                  </a:cubicBezTo>
                  <a:cubicBezTo>
                    <a:pt x="5" y="9"/>
                    <a:pt x="5" y="9"/>
                    <a:pt x="5" y="9"/>
                  </a:cubicBezTo>
                  <a:cubicBezTo>
                    <a:pt x="5" y="7"/>
                    <a:pt x="2" y="13"/>
                    <a:pt x="4" y="9"/>
                  </a:cubicBezTo>
                  <a:cubicBezTo>
                    <a:pt x="5" y="6"/>
                    <a:pt x="5" y="6"/>
                    <a:pt x="6" y="5"/>
                  </a:cubicBezTo>
                  <a:cubicBezTo>
                    <a:pt x="5" y="6"/>
                    <a:pt x="7" y="0"/>
                    <a:pt x="6" y="1"/>
                  </a:cubicBezTo>
                  <a:cubicBezTo>
                    <a:pt x="6" y="1"/>
                    <a:pt x="1" y="11"/>
                    <a:pt x="0" y="14"/>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 name="Freeform 567"/>
            <p:cNvSpPr/>
            <p:nvPr/>
          </p:nvSpPr>
          <p:spPr bwMode="auto">
            <a:xfrm>
              <a:off x="4640" y="2939"/>
              <a:ext cx="2" cy="2"/>
            </a:xfrm>
            <a:custGeom>
              <a:avLst/>
              <a:gdLst>
                <a:gd name="T0" fmla="*/ 1 w 2"/>
                <a:gd name="T1" fmla="*/ 1 h 2"/>
                <a:gd name="T2" fmla="*/ 2 w 2"/>
                <a:gd name="T3" fmla="*/ 0 h 2"/>
                <a:gd name="T4" fmla="*/ 0 w 2"/>
                <a:gd name="T5" fmla="*/ 2 h 2"/>
                <a:gd name="T6" fmla="*/ 1 w 2"/>
                <a:gd name="T7" fmla="*/ 1 h 2"/>
              </a:gdLst>
              <a:ahLst/>
              <a:cxnLst>
                <a:cxn ang="0">
                  <a:pos x="T0" y="T1"/>
                </a:cxn>
                <a:cxn ang="0">
                  <a:pos x="T2" y="T3"/>
                </a:cxn>
                <a:cxn ang="0">
                  <a:pos x="T4" y="T5"/>
                </a:cxn>
                <a:cxn ang="0">
                  <a:pos x="T6" y="T7"/>
                </a:cxn>
              </a:cxnLst>
              <a:rect l="0" t="0" r="r" b="b"/>
              <a:pathLst>
                <a:path w="2" h="2">
                  <a:moveTo>
                    <a:pt x="1" y="1"/>
                  </a:moveTo>
                  <a:lnTo>
                    <a:pt x="2" y="0"/>
                  </a:lnTo>
                  <a:lnTo>
                    <a:pt x="0" y="2"/>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 name="Freeform 568"/>
            <p:cNvSpPr/>
            <p:nvPr/>
          </p:nvSpPr>
          <p:spPr bwMode="auto">
            <a:xfrm>
              <a:off x="4636" y="2934"/>
              <a:ext cx="7" cy="13"/>
            </a:xfrm>
            <a:custGeom>
              <a:avLst/>
              <a:gdLst>
                <a:gd name="T0" fmla="*/ 1 w 8"/>
                <a:gd name="T1" fmla="*/ 15 h 16"/>
                <a:gd name="T2" fmla="*/ 3 w 8"/>
                <a:gd name="T3" fmla="*/ 12 h 16"/>
                <a:gd name="T4" fmla="*/ 2 w 8"/>
                <a:gd name="T5" fmla="*/ 15 h 16"/>
                <a:gd name="T6" fmla="*/ 4 w 8"/>
                <a:gd name="T7" fmla="*/ 10 h 16"/>
                <a:gd name="T8" fmla="*/ 2 w 8"/>
                <a:gd name="T9" fmla="*/ 12 h 16"/>
                <a:gd name="T10" fmla="*/ 6 w 8"/>
                <a:gd name="T11" fmla="*/ 4 h 16"/>
                <a:gd name="T12" fmla="*/ 5 w 8"/>
                <a:gd name="T13" fmla="*/ 6 h 16"/>
                <a:gd name="T14" fmla="*/ 4 w 8"/>
                <a:gd name="T15" fmla="*/ 7 h 16"/>
                <a:gd name="T16" fmla="*/ 3 w 8"/>
                <a:gd name="T17" fmla="*/ 8 h 16"/>
                <a:gd name="T18" fmla="*/ 2 w 8"/>
                <a:gd name="T19" fmla="*/ 10 h 16"/>
                <a:gd name="T20" fmla="*/ 1 w 8"/>
                <a:gd name="T2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6">
                  <a:moveTo>
                    <a:pt x="1" y="15"/>
                  </a:moveTo>
                  <a:cubicBezTo>
                    <a:pt x="3" y="12"/>
                    <a:pt x="3" y="12"/>
                    <a:pt x="3" y="12"/>
                  </a:cubicBezTo>
                  <a:cubicBezTo>
                    <a:pt x="3" y="12"/>
                    <a:pt x="2" y="14"/>
                    <a:pt x="2" y="15"/>
                  </a:cubicBezTo>
                  <a:cubicBezTo>
                    <a:pt x="3" y="13"/>
                    <a:pt x="4" y="11"/>
                    <a:pt x="4" y="10"/>
                  </a:cubicBezTo>
                  <a:cubicBezTo>
                    <a:pt x="7" y="4"/>
                    <a:pt x="3" y="11"/>
                    <a:pt x="2" y="12"/>
                  </a:cubicBezTo>
                  <a:cubicBezTo>
                    <a:pt x="3" y="9"/>
                    <a:pt x="4" y="9"/>
                    <a:pt x="6" y="4"/>
                  </a:cubicBezTo>
                  <a:cubicBezTo>
                    <a:pt x="6" y="4"/>
                    <a:pt x="5" y="6"/>
                    <a:pt x="5" y="6"/>
                  </a:cubicBezTo>
                  <a:cubicBezTo>
                    <a:pt x="8" y="0"/>
                    <a:pt x="5" y="5"/>
                    <a:pt x="4" y="7"/>
                  </a:cubicBezTo>
                  <a:cubicBezTo>
                    <a:pt x="3" y="7"/>
                    <a:pt x="3" y="9"/>
                    <a:pt x="3" y="8"/>
                  </a:cubicBezTo>
                  <a:cubicBezTo>
                    <a:pt x="2" y="10"/>
                    <a:pt x="2" y="10"/>
                    <a:pt x="2" y="10"/>
                  </a:cubicBezTo>
                  <a:cubicBezTo>
                    <a:pt x="0" y="14"/>
                    <a:pt x="0" y="16"/>
                    <a:pt x="1" y="15"/>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 name="Freeform 569"/>
            <p:cNvSpPr/>
            <p:nvPr/>
          </p:nvSpPr>
          <p:spPr bwMode="auto">
            <a:xfrm>
              <a:off x="4637" y="2946"/>
              <a:ext cx="1" cy="2"/>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1"/>
                    <a:pt x="1" y="0"/>
                  </a:cubicBezTo>
                  <a:cubicBezTo>
                    <a:pt x="0" y="1"/>
                    <a:pt x="0"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 name="Freeform 570"/>
            <p:cNvSpPr/>
            <p:nvPr/>
          </p:nvSpPr>
          <p:spPr bwMode="auto">
            <a:xfrm>
              <a:off x="4639" y="29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 name="Freeform 571"/>
            <p:cNvSpPr/>
            <p:nvPr/>
          </p:nvSpPr>
          <p:spPr bwMode="auto">
            <a:xfrm>
              <a:off x="4635" y="2944"/>
              <a:ext cx="1" cy="2"/>
            </a:xfrm>
            <a:custGeom>
              <a:avLst/>
              <a:gdLst>
                <a:gd name="T0" fmla="*/ 1 w 1"/>
                <a:gd name="T1" fmla="*/ 1 h 3"/>
                <a:gd name="T2" fmla="*/ 1 w 1"/>
                <a:gd name="T3" fmla="*/ 0 h 3"/>
                <a:gd name="T4" fmla="*/ 0 w 1"/>
                <a:gd name="T5" fmla="*/ 3 h 3"/>
                <a:gd name="T6" fmla="*/ 1 w 1"/>
                <a:gd name="T7" fmla="*/ 1 h 3"/>
              </a:gdLst>
              <a:ahLst/>
              <a:cxnLst>
                <a:cxn ang="0">
                  <a:pos x="T0" y="T1"/>
                </a:cxn>
                <a:cxn ang="0">
                  <a:pos x="T2" y="T3"/>
                </a:cxn>
                <a:cxn ang="0">
                  <a:pos x="T4" y="T5"/>
                </a:cxn>
                <a:cxn ang="0">
                  <a:pos x="T6" y="T7"/>
                </a:cxn>
              </a:cxnLst>
              <a:rect l="0" t="0" r="r" b="b"/>
              <a:pathLst>
                <a:path w="1" h="3">
                  <a:moveTo>
                    <a:pt x="1" y="1"/>
                  </a:moveTo>
                  <a:cubicBezTo>
                    <a:pt x="1" y="0"/>
                    <a:pt x="1" y="0"/>
                    <a:pt x="1" y="0"/>
                  </a:cubicBezTo>
                  <a:cubicBezTo>
                    <a:pt x="0" y="3"/>
                    <a:pt x="0" y="3"/>
                    <a:pt x="0" y="3"/>
                  </a:cubicBezTo>
                  <a:cubicBezTo>
                    <a:pt x="0" y="3"/>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 name="Freeform 572"/>
            <p:cNvSpPr/>
            <p:nvPr/>
          </p:nvSpPr>
          <p:spPr bwMode="auto">
            <a:xfrm>
              <a:off x="4622" y="2931"/>
              <a:ext cx="18" cy="17"/>
            </a:xfrm>
            <a:custGeom>
              <a:avLst/>
              <a:gdLst>
                <a:gd name="T0" fmla="*/ 10 w 22"/>
                <a:gd name="T1" fmla="*/ 1 h 21"/>
                <a:gd name="T2" fmla="*/ 8 w 22"/>
                <a:gd name="T3" fmla="*/ 4 h 21"/>
                <a:gd name="T4" fmla="*/ 5 w 22"/>
                <a:gd name="T5" fmla="*/ 7 h 21"/>
                <a:gd name="T6" fmla="*/ 0 w 22"/>
                <a:gd name="T7" fmla="*/ 12 h 21"/>
                <a:gd name="T8" fmla="*/ 3 w 22"/>
                <a:gd name="T9" fmla="*/ 11 h 21"/>
                <a:gd name="T10" fmla="*/ 1 w 22"/>
                <a:gd name="T11" fmla="*/ 13 h 21"/>
                <a:gd name="T12" fmla="*/ 4 w 22"/>
                <a:gd name="T13" fmla="*/ 13 h 21"/>
                <a:gd name="T14" fmla="*/ 7 w 22"/>
                <a:gd name="T15" fmla="*/ 13 h 21"/>
                <a:gd name="T16" fmla="*/ 12 w 22"/>
                <a:gd name="T17" fmla="*/ 18 h 21"/>
                <a:gd name="T18" fmla="*/ 15 w 22"/>
                <a:gd name="T19" fmla="*/ 13 h 21"/>
                <a:gd name="T20" fmla="*/ 13 w 22"/>
                <a:gd name="T21" fmla="*/ 17 h 21"/>
                <a:gd name="T22" fmla="*/ 13 w 22"/>
                <a:gd name="T23" fmla="*/ 16 h 21"/>
                <a:gd name="T24" fmla="*/ 14 w 22"/>
                <a:gd name="T25" fmla="*/ 18 h 21"/>
                <a:gd name="T26" fmla="*/ 18 w 22"/>
                <a:gd name="T27" fmla="*/ 12 h 21"/>
                <a:gd name="T28" fmla="*/ 15 w 22"/>
                <a:gd name="T29" fmla="*/ 19 h 21"/>
                <a:gd name="T30" fmla="*/ 18 w 22"/>
                <a:gd name="T31" fmla="*/ 15 h 21"/>
                <a:gd name="T32" fmla="*/ 20 w 22"/>
                <a:gd name="T33" fmla="*/ 10 h 21"/>
                <a:gd name="T34" fmla="*/ 21 w 22"/>
                <a:gd name="T35" fmla="*/ 8 h 21"/>
                <a:gd name="T36" fmla="*/ 13 w 22"/>
                <a:gd name="T37" fmla="*/ 14 h 21"/>
                <a:gd name="T38" fmla="*/ 15 w 22"/>
                <a:gd name="T39" fmla="*/ 11 h 21"/>
                <a:gd name="T40" fmla="*/ 15 w 22"/>
                <a:gd name="T41" fmla="*/ 6 h 21"/>
                <a:gd name="T42" fmla="*/ 11 w 22"/>
                <a:gd name="T43" fmla="*/ 11 h 21"/>
                <a:gd name="T44" fmla="*/ 12 w 22"/>
                <a:gd name="T45" fmla="*/ 9 h 21"/>
                <a:gd name="T46" fmla="*/ 10 w 22"/>
                <a:gd name="T47" fmla="*/ 11 h 21"/>
                <a:gd name="T48" fmla="*/ 12 w 22"/>
                <a:gd name="T49" fmla="*/ 7 h 21"/>
                <a:gd name="T50" fmla="*/ 8 w 22"/>
                <a:gd name="T51" fmla="*/ 13 h 21"/>
                <a:gd name="T52" fmla="*/ 13 w 22"/>
                <a:gd name="T53" fmla="*/ 4 h 21"/>
                <a:gd name="T54" fmla="*/ 11 w 22"/>
                <a:gd name="T55" fmla="*/ 7 h 21"/>
                <a:gd name="T56" fmla="*/ 8 w 22"/>
                <a:gd name="T57" fmla="*/ 10 h 21"/>
                <a:gd name="T58" fmla="*/ 12 w 22"/>
                <a:gd name="T59" fmla="*/ 4 h 21"/>
                <a:gd name="T60" fmla="*/ 9 w 22"/>
                <a:gd name="T61" fmla="*/ 7 h 21"/>
                <a:gd name="T62" fmla="*/ 6 w 22"/>
                <a:gd name="T63" fmla="*/ 10 h 21"/>
                <a:gd name="T64" fmla="*/ 6 w 22"/>
                <a:gd name="T65" fmla="*/ 7 h 21"/>
                <a:gd name="T66" fmla="*/ 11 w 22"/>
                <a:gd name="T67" fmla="*/ 3 h 21"/>
                <a:gd name="T68" fmla="*/ 13 w 22"/>
                <a:gd name="T69" fmla="*/ 0 h 21"/>
                <a:gd name="T70" fmla="*/ 6 w 22"/>
                <a:gd name="T71" fmla="*/ 6 h 21"/>
                <a:gd name="T72" fmla="*/ 10 w 22"/>
                <a:gd name="T7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1">
                  <a:moveTo>
                    <a:pt x="10" y="1"/>
                  </a:moveTo>
                  <a:cubicBezTo>
                    <a:pt x="8" y="3"/>
                    <a:pt x="8" y="4"/>
                    <a:pt x="8" y="4"/>
                  </a:cubicBezTo>
                  <a:cubicBezTo>
                    <a:pt x="6" y="6"/>
                    <a:pt x="6" y="6"/>
                    <a:pt x="5" y="7"/>
                  </a:cubicBezTo>
                  <a:cubicBezTo>
                    <a:pt x="4" y="9"/>
                    <a:pt x="2" y="10"/>
                    <a:pt x="0" y="12"/>
                  </a:cubicBezTo>
                  <a:cubicBezTo>
                    <a:pt x="0" y="13"/>
                    <a:pt x="3" y="10"/>
                    <a:pt x="3" y="11"/>
                  </a:cubicBezTo>
                  <a:cubicBezTo>
                    <a:pt x="1" y="13"/>
                    <a:pt x="1" y="13"/>
                    <a:pt x="1" y="13"/>
                  </a:cubicBezTo>
                  <a:cubicBezTo>
                    <a:pt x="3" y="12"/>
                    <a:pt x="6" y="11"/>
                    <a:pt x="4" y="13"/>
                  </a:cubicBezTo>
                  <a:cubicBezTo>
                    <a:pt x="4" y="14"/>
                    <a:pt x="5" y="14"/>
                    <a:pt x="7" y="13"/>
                  </a:cubicBezTo>
                  <a:cubicBezTo>
                    <a:pt x="8" y="16"/>
                    <a:pt x="11" y="14"/>
                    <a:pt x="12" y="18"/>
                  </a:cubicBezTo>
                  <a:cubicBezTo>
                    <a:pt x="15" y="13"/>
                    <a:pt x="15" y="13"/>
                    <a:pt x="15" y="13"/>
                  </a:cubicBezTo>
                  <a:cubicBezTo>
                    <a:pt x="14" y="16"/>
                    <a:pt x="16" y="13"/>
                    <a:pt x="13" y="17"/>
                  </a:cubicBezTo>
                  <a:cubicBezTo>
                    <a:pt x="14" y="16"/>
                    <a:pt x="13" y="16"/>
                    <a:pt x="13" y="16"/>
                  </a:cubicBezTo>
                  <a:cubicBezTo>
                    <a:pt x="11" y="21"/>
                    <a:pt x="15" y="16"/>
                    <a:pt x="14" y="18"/>
                  </a:cubicBezTo>
                  <a:cubicBezTo>
                    <a:pt x="15" y="17"/>
                    <a:pt x="17" y="12"/>
                    <a:pt x="18" y="12"/>
                  </a:cubicBezTo>
                  <a:cubicBezTo>
                    <a:pt x="14" y="18"/>
                    <a:pt x="18" y="12"/>
                    <a:pt x="15" y="19"/>
                  </a:cubicBezTo>
                  <a:cubicBezTo>
                    <a:pt x="15" y="21"/>
                    <a:pt x="18" y="14"/>
                    <a:pt x="18" y="15"/>
                  </a:cubicBezTo>
                  <a:cubicBezTo>
                    <a:pt x="20" y="11"/>
                    <a:pt x="18" y="13"/>
                    <a:pt x="20" y="10"/>
                  </a:cubicBezTo>
                  <a:cubicBezTo>
                    <a:pt x="21" y="7"/>
                    <a:pt x="19" y="11"/>
                    <a:pt x="21" y="8"/>
                  </a:cubicBezTo>
                  <a:cubicBezTo>
                    <a:pt x="22" y="5"/>
                    <a:pt x="16" y="12"/>
                    <a:pt x="13" y="14"/>
                  </a:cubicBezTo>
                  <a:cubicBezTo>
                    <a:pt x="15" y="11"/>
                    <a:pt x="15" y="11"/>
                    <a:pt x="15" y="11"/>
                  </a:cubicBezTo>
                  <a:cubicBezTo>
                    <a:pt x="13" y="13"/>
                    <a:pt x="12" y="12"/>
                    <a:pt x="15" y="6"/>
                  </a:cubicBezTo>
                  <a:cubicBezTo>
                    <a:pt x="13" y="9"/>
                    <a:pt x="16" y="4"/>
                    <a:pt x="11" y="11"/>
                  </a:cubicBezTo>
                  <a:cubicBezTo>
                    <a:pt x="12" y="9"/>
                    <a:pt x="12" y="10"/>
                    <a:pt x="12" y="9"/>
                  </a:cubicBezTo>
                  <a:cubicBezTo>
                    <a:pt x="10" y="11"/>
                    <a:pt x="10" y="11"/>
                    <a:pt x="10" y="11"/>
                  </a:cubicBezTo>
                  <a:cubicBezTo>
                    <a:pt x="10" y="11"/>
                    <a:pt x="13" y="7"/>
                    <a:pt x="12" y="7"/>
                  </a:cubicBezTo>
                  <a:cubicBezTo>
                    <a:pt x="10" y="10"/>
                    <a:pt x="9" y="11"/>
                    <a:pt x="8" y="13"/>
                  </a:cubicBezTo>
                  <a:cubicBezTo>
                    <a:pt x="9" y="10"/>
                    <a:pt x="11" y="7"/>
                    <a:pt x="13" y="4"/>
                  </a:cubicBezTo>
                  <a:cubicBezTo>
                    <a:pt x="11" y="7"/>
                    <a:pt x="11" y="7"/>
                    <a:pt x="11" y="7"/>
                  </a:cubicBezTo>
                  <a:cubicBezTo>
                    <a:pt x="11" y="6"/>
                    <a:pt x="9" y="9"/>
                    <a:pt x="8" y="10"/>
                  </a:cubicBezTo>
                  <a:cubicBezTo>
                    <a:pt x="8" y="10"/>
                    <a:pt x="11" y="6"/>
                    <a:pt x="12" y="4"/>
                  </a:cubicBezTo>
                  <a:cubicBezTo>
                    <a:pt x="13" y="3"/>
                    <a:pt x="7" y="10"/>
                    <a:pt x="9" y="7"/>
                  </a:cubicBezTo>
                  <a:cubicBezTo>
                    <a:pt x="6" y="10"/>
                    <a:pt x="6" y="10"/>
                    <a:pt x="6" y="10"/>
                  </a:cubicBezTo>
                  <a:cubicBezTo>
                    <a:pt x="5" y="10"/>
                    <a:pt x="8" y="7"/>
                    <a:pt x="6" y="7"/>
                  </a:cubicBezTo>
                  <a:cubicBezTo>
                    <a:pt x="10" y="3"/>
                    <a:pt x="10" y="4"/>
                    <a:pt x="11" y="3"/>
                  </a:cubicBezTo>
                  <a:cubicBezTo>
                    <a:pt x="12" y="2"/>
                    <a:pt x="12" y="2"/>
                    <a:pt x="13" y="0"/>
                  </a:cubicBezTo>
                  <a:cubicBezTo>
                    <a:pt x="6" y="6"/>
                    <a:pt x="6" y="6"/>
                    <a:pt x="6" y="6"/>
                  </a:cubicBezTo>
                  <a:cubicBezTo>
                    <a:pt x="11" y="2"/>
                    <a:pt x="10" y="2"/>
                    <a:pt x="10"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 name="Freeform 573"/>
            <p:cNvSpPr/>
            <p:nvPr/>
          </p:nvSpPr>
          <p:spPr bwMode="auto">
            <a:xfrm>
              <a:off x="4633" y="2930"/>
              <a:ext cx="1" cy="1"/>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1" y="0"/>
                  </a:ln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 name="Freeform 574"/>
            <p:cNvSpPr/>
            <p:nvPr/>
          </p:nvSpPr>
          <p:spPr bwMode="auto">
            <a:xfrm>
              <a:off x="4630" y="29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 name="Rectangle 575"/>
            <p:cNvSpPr>
              <a:spLocks noChangeArrowheads="1"/>
            </p:cNvSpPr>
            <p:nvPr/>
          </p:nvSpPr>
          <p:spPr bwMode="auto">
            <a:xfrm>
              <a:off x="4626" y="294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31" name="Freeform 576"/>
            <p:cNvSpPr/>
            <p:nvPr/>
          </p:nvSpPr>
          <p:spPr bwMode="auto">
            <a:xfrm>
              <a:off x="4633" y="2931"/>
              <a:ext cx="2" cy="3"/>
            </a:xfrm>
            <a:custGeom>
              <a:avLst/>
              <a:gdLst>
                <a:gd name="T0" fmla="*/ 2 w 2"/>
                <a:gd name="T1" fmla="*/ 0 h 3"/>
                <a:gd name="T2" fmla="*/ 0 w 2"/>
                <a:gd name="T3" fmla="*/ 3 h 3"/>
                <a:gd name="T4" fmla="*/ 2 w 2"/>
                <a:gd name="T5" fmla="*/ 0 h 3"/>
              </a:gdLst>
              <a:ahLst/>
              <a:cxnLst>
                <a:cxn ang="0">
                  <a:pos x="T0" y="T1"/>
                </a:cxn>
                <a:cxn ang="0">
                  <a:pos x="T2" y="T3"/>
                </a:cxn>
                <a:cxn ang="0">
                  <a:pos x="T4" y="T5"/>
                </a:cxn>
              </a:cxnLst>
              <a:rect l="0" t="0" r="r" b="b"/>
              <a:pathLst>
                <a:path w="2" h="3">
                  <a:moveTo>
                    <a:pt x="2" y="0"/>
                  </a:moveTo>
                  <a:lnTo>
                    <a:pt x="0" y="3"/>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 name="Freeform 577"/>
            <p:cNvSpPr/>
            <p:nvPr/>
          </p:nvSpPr>
          <p:spPr bwMode="auto">
            <a:xfrm>
              <a:off x="4635" y="2933"/>
              <a:ext cx="1" cy="3"/>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2" y="0"/>
                    <a:pt x="1"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 name="Freeform 578"/>
            <p:cNvSpPr/>
            <p:nvPr/>
          </p:nvSpPr>
          <p:spPr bwMode="auto">
            <a:xfrm>
              <a:off x="4631" y="2930"/>
              <a:ext cx="2" cy="1"/>
            </a:xfrm>
            <a:custGeom>
              <a:avLst/>
              <a:gdLst>
                <a:gd name="T0" fmla="*/ 2 w 2"/>
                <a:gd name="T1" fmla="*/ 0 h 1"/>
                <a:gd name="T2" fmla="*/ 1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1" y="1"/>
                  </a:ln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 name="Freeform 579"/>
            <p:cNvSpPr/>
            <p:nvPr/>
          </p:nvSpPr>
          <p:spPr bwMode="auto">
            <a:xfrm>
              <a:off x="4614" y="2928"/>
              <a:ext cx="16" cy="12"/>
            </a:xfrm>
            <a:custGeom>
              <a:avLst/>
              <a:gdLst>
                <a:gd name="T0" fmla="*/ 3 w 20"/>
                <a:gd name="T1" fmla="*/ 9 h 15"/>
                <a:gd name="T2" fmla="*/ 2 w 20"/>
                <a:gd name="T3" fmla="*/ 12 h 15"/>
                <a:gd name="T4" fmla="*/ 10 w 20"/>
                <a:gd name="T5" fmla="*/ 6 h 15"/>
                <a:gd name="T6" fmla="*/ 3 w 20"/>
                <a:gd name="T7" fmla="*/ 12 h 15"/>
                <a:gd name="T8" fmla="*/ 10 w 20"/>
                <a:gd name="T9" fmla="*/ 10 h 15"/>
                <a:gd name="T10" fmla="*/ 7 w 20"/>
                <a:gd name="T11" fmla="*/ 13 h 15"/>
                <a:gd name="T12" fmla="*/ 15 w 20"/>
                <a:gd name="T13" fmla="*/ 7 h 15"/>
                <a:gd name="T14" fmla="*/ 8 w 20"/>
                <a:gd name="T15" fmla="*/ 14 h 15"/>
                <a:gd name="T16" fmla="*/ 7 w 20"/>
                <a:gd name="T17" fmla="*/ 15 h 15"/>
                <a:gd name="T18" fmla="*/ 11 w 20"/>
                <a:gd name="T19" fmla="*/ 14 h 15"/>
                <a:gd name="T20" fmla="*/ 15 w 20"/>
                <a:gd name="T21" fmla="*/ 9 h 15"/>
                <a:gd name="T22" fmla="*/ 19 w 20"/>
                <a:gd name="T23" fmla="*/ 5 h 15"/>
                <a:gd name="T24" fmla="*/ 15 w 20"/>
                <a:gd name="T25" fmla="*/ 7 h 15"/>
                <a:gd name="T26" fmla="*/ 18 w 20"/>
                <a:gd name="T27" fmla="*/ 5 h 15"/>
                <a:gd name="T28" fmla="*/ 16 w 20"/>
                <a:gd name="T29" fmla="*/ 6 h 15"/>
                <a:gd name="T30" fmla="*/ 18 w 20"/>
                <a:gd name="T31" fmla="*/ 4 h 15"/>
                <a:gd name="T32" fmla="*/ 15 w 20"/>
                <a:gd name="T33" fmla="*/ 6 h 15"/>
                <a:gd name="T34" fmla="*/ 16 w 20"/>
                <a:gd name="T35" fmla="*/ 5 h 15"/>
                <a:gd name="T36" fmla="*/ 12 w 20"/>
                <a:gd name="T37" fmla="*/ 8 h 15"/>
                <a:gd name="T38" fmla="*/ 16 w 20"/>
                <a:gd name="T39" fmla="*/ 4 h 15"/>
                <a:gd name="T40" fmla="*/ 13 w 20"/>
                <a:gd name="T41" fmla="*/ 7 h 15"/>
                <a:gd name="T42" fmla="*/ 17 w 20"/>
                <a:gd name="T43" fmla="*/ 2 h 15"/>
                <a:gd name="T44" fmla="*/ 14 w 20"/>
                <a:gd name="T45" fmla="*/ 4 h 15"/>
                <a:gd name="T46" fmla="*/ 17 w 20"/>
                <a:gd name="T47" fmla="*/ 3 h 15"/>
                <a:gd name="T48" fmla="*/ 9 w 20"/>
                <a:gd name="T49" fmla="*/ 9 h 15"/>
                <a:gd name="T50" fmla="*/ 15 w 20"/>
                <a:gd name="T51" fmla="*/ 3 h 15"/>
                <a:gd name="T52" fmla="*/ 13 w 20"/>
                <a:gd name="T53" fmla="*/ 3 h 15"/>
                <a:gd name="T54" fmla="*/ 14 w 20"/>
                <a:gd name="T55" fmla="*/ 2 h 15"/>
                <a:gd name="T56" fmla="*/ 11 w 20"/>
                <a:gd name="T57" fmla="*/ 3 h 15"/>
                <a:gd name="T58" fmla="*/ 10 w 20"/>
                <a:gd name="T59" fmla="*/ 4 h 15"/>
                <a:gd name="T60" fmla="*/ 7 w 20"/>
                <a:gd name="T61" fmla="*/ 6 h 15"/>
                <a:gd name="T62" fmla="*/ 9 w 20"/>
                <a:gd name="T63" fmla="*/ 5 h 15"/>
                <a:gd name="T64" fmla="*/ 4 w 20"/>
                <a:gd name="T65" fmla="*/ 7 h 15"/>
                <a:gd name="T66" fmla="*/ 7 w 20"/>
                <a:gd name="T67" fmla="*/ 6 h 15"/>
                <a:gd name="T68" fmla="*/ 3 w 20"/>
                <a:gd name="T6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 h="15">
                  <a:moveTo>
                    <a:pt x="3" y="9"/>
                  </a:moveTo>
                  <a:cubicBezTo>
                    <a:pt x="0" y="12"/>
                    <a:pt x="2" y="11"/>
                    <a:pt x="2" y="12"/>
                  </a:cubicBezTo>
                  <a:cubicBezTo>
                    <a:pt x="4" y="11"/>
                    <a:pt x="10" y="6"/>
                    <a:pt x="10" y="6"/>
                  </a:cubicBezTo>
                  <a:cubicBezTo>
                    <a:pt x="3" y="12"/>
                    <a:pt x="3" y="12"/>
                    <a:pt x="3" y="12"/>
                  </a:cubicBezTo>
                  <a:cubicBezTo>
                    <a:pt x="4" y="13"/>
                    <a:pt x="4" y="15"/>
                    <a:pt x="10" y="10"/>
                  </a:cubicBezTo>
                  <a:cubicBezTo>
                    <a:pt x="7" y="13"/>
                    <a:pt x="7" y="13"/>
                    <a:pt x="7" y="13"/>
                  </a:cubicBezTo>
                  <a:cubicBezTo>
                    <a:pt x="8" y="13"/>
                    <a:pt x="17" y="4"/>
                    <a:pt x="15" y="7"/>
                  </a:cubicBezTo>
                  <a:cubicBezTo>
                    <a:pt x="11" y="10"/>
                    <a:pt x="12" y="11"/>
                    <a:pt x="8" y="14"/>
                  </a:cubicBezTo>
                  <a:cubicBezTo>
                    <a:pt x="7" y="15"/>
                    <a:pt x="7" y="15"/>
                    <a:pt x="7" y="15"/>
                  </a:cubicBezTo>
                  <a:cubicBezTo>
                    <a:pt x="8" y="15"/>
                    <a:pt x="11" y="13"/>
                    <a:pt x="11" y="14"/>
                  </a:cubicBezTo>
                  <a:cubicBezTo>
                    <a:pt x="12" y="12"/>
                    <a:pt x="15" y="9"/>
                    <a:pt x="15" y="9"/>
                  </a:cubicBezTo>
                  <a:cubicBezTo>
                    <a:pt x="15" y="9"/>
                    <a:pt x="17" y="7"/>
                    <a:pt x="19" y="5"/>
                  </a:cubicBezTo>
                  <a:cubicBezTo>
                    <a:pt x="17" y="7"/>
                    <a:pt x="18" y="5"/>
                    <a:pt x="15" y="7"/>
                  </a:cubicBezTo>
                  <a:cubicBezTo>
                    <a:pt x="17" y="5"/>
                    <a:pt x="16" y="7"/>
                    <a:pt x="18" y="5"/>
                  </a:cubicBezTo>
                  <a:cubicBezTo>
                    <a:pt x="16" y="6"/>
                    <a:pt x="16" y="6"/>
                    <a:pt x="16" y="6"/>
                  </a:cubicBezTo>
                  <a:cubicBezTo>
                    <a:pt x="16" y="6"/>
                    <a:pt x="18" y="4"/>
                    <a:pt x="18" y="4"/>
                  </a:cubicBezTo>
                  <a:cubicBezTo>
                    <a:pt x="17" y="5"/>
                    <a:pt x="15" y="6"/>
                    <a:pt x="15" y="6"/>
                  </a:cubicBezTo>
                  <a:cubicBezTo>
                    <a:pt x="16" y="5"/>
                    <a:pt x="16" y="5"/>
                    <a:pt x="16" y="5"/>
                  </a:cubicBezTo>
                  <a:cubicBezTo>
                    <a:pt x="15" y="6"/>
                    <a:pt x="16" y="4"/>
                    <a:pt x="12" y="8"/>
                  </a:cubicBezTo>
                  <a:cubicBezTo>
                    <a:pt x="16" y="4"/>
                    <a:pt x="16" y="4"/>
                    <a:pt x="16" y="4"/>
                  </a:cubicBezTo>
                  <a:cubicBezTo>
                    <a:pt x="13" y="7"/>
                    <a:pt x="13" y="7"/>
                    <a:pt x="13" y="7"/>
                  </a:cubicBezTo>
                  <a:cubicBezTo>
                    <a:pt x="14" y="5"/>
                    <a:pt x="20" y="0"/>
                    <a:pt x="17" y="2"/>
                  </a:cubicBezTo>
                  <a:cubicBezTo>
                    <a:pt x="16" y="3"/>
                    <a:pt x="14" y="4"/>
                    <a:pt x="14" y="4"/>
                  </a:cubicBezTo>
                  <a:cubicBezTo>
                    <a:pt x="12" y="6"/>
                    <a:pt x="16" y="3"/>
                    <a:pt x="17" y="3"/>
                  </a:cubicBezTo>
                  <a:cubicBezTo>
                    <a:pt x="14" y="5"/>
                    <a:pt x="11" y="7"/>
                    <a:pt x="9" y="9"/>
                  </a:cubicBezTo>
                  <a:cubicBezTo>
                    <a:pt x="12" y="6"/>
                    <a:pt x="8" y="8"/>
                    <a:pt x="15" y="3"/>
                  </a:cubicBezTo>
                  <a:cubicBezTo>
                    <a:pt x="15" y="2"/>
                    <a:pt x="12" y="5"/>
                    <a:pt x="13" y="3"/>
                  </a:cubicBezTo>
                  <a:cubicBezTo>
                    <a:pt x="14" y="2"/>
                    <a:pt x="14" y="2"/>
                    <a:pt x="14" y="2"/>
                  </a:cubicBezTo>
                  <a:cubicBezTo>
                    <a:pt x="9" y="6"/>
                    <a:pt x="16" y="0"/>
                    <a:pt x="11" y="3"/>
                  </a:cubicBezTo>
                  <a:cubicBezTo>
                    <a:pt x="10" y="4"/>
                    <a:pt x="10" y="4"/>
                    <a:pt x="10" y="4"/>
                  </a:cubicBezTo>
                  <a:cubicBezTo>
                    <a:pt x="8" y="6"/>
                    <a:pt x="8" y="6"/>
                    <a:pt x="7" y="6"/>
                  </a:cubicBezTo>
                  <a:cubicBezTo>
                    <a:pt x="9" y="5"/>
                    <a:pt x="9" y="5"/>
                    <a:pt x="9" y="5"/>
                  </a:cubicBezTo>
                  <a:cubicBezTo>
                    <a:pt x="6" y="7"/>
                    <a:pt x="5" y="7"/>
                    <a:pt x="4" y="7"/>
                  </a:cubicBezTo>
                  <a:cubicBezTo>
                    <a:pt x="3" y="8"/>
                    <a:pt x="6" y="6"/>
                    <a:pt x="7" y="6"/>
                  </a:cubicBezTo>
                  <a:cubicBezTo>
                    <a:pt x="5" y="7"/>
                    <a:pt x="2" y="9"/>
                    <a:pt x="3"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 name="Freeform 580"/>
            <p:cNvSpPr/>
            <p:nvPr/>
          </p:nvSpPr>
          <p:spPr bwMode="auto">
            <a:xfrm>
              <a:off x="4627" y="2931"/>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lnTo>
                    <a:pt x="0"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6" name="Freeform 581"/>
            <p:cNvSpPr/>
            <p:nvPr/>
          </p:nvSpPr>
          <p:spPr bwMode="auto">
            <a:xfrm>
              <a:off x="4608" y="2925"/>
              <a:ext cx="22" cy="11"/>
            </a:xfrm>
            <a:custGeom>
              <a:avLst/>
              <a:gdLst>
                <a:gd name="T0" fmla="*/ 15 w 28"/>
                <a:gd name="T1" fmla="*/ 6 h 13"/>
                <a:gd name="T2" fmla="*/ 20 w 28"/>
                <a:gd name="T3" fmla="*/ 3 h 13"/>
                <a:gd name="T4" fmla="*/ 11 w 28"/>
                <a:gd name="T5" fmla="*/ 9 h 13"/>
                <a:gd name="T6" fmla="*/ 9 w 28"/>
                <a:gd name="T7" fmla="*/ 9 h 13"/>
                <a:gd name="T8" fmla="*/ 17 w 28"/>
                <a:gd name="T9" fmla="*/ 5 h 13"/>
                <a:gd name="T10" fmla="*/ 18 w 28"/>
                <a:gd name="T11" fmla="*/ 3 h 13"/>
                <a:gd name="T12" fmla="*/ 13 w 28"/>
                <a:gd name="T13" fmla="*/ 6 h 13"/>
                <a:gd name="T14" fmla="*/ 9 w 28"/>
                <a:gd name="T15" fmla="*/ 7 h 13"/>
                <a:gd name="T16" fmla="*/ 11 w 28"/>
                <a:gd name="T17" fmla="*/ 6 h 13"/>
                <a:gd name="T18" fmla="*/ 17 w 28"/>
                <a:gd name="T19" fmla="*/ 3 h 13"/>
                <a:gd name="T20" fmla="*/ 2 w 28"/>
                <a:gd name="T21" fmla="*/ 8 h 13"/>
                <a:gd name="T22" fmla="*/ 3 w 28"/>
                <a:gd name="T23" fmla="*/ 9 h 13"/>
                <a:gd name="T24" fmla="*/ 9 w 28"/>
                <a:gd name="T25" fmla="*/ 6 h 13"/>
                <a:gd name="T26" fmla="*/ 8 w 28"/>
                <a:gd name="T27" fmla="*/ 7 h 13"/>
                <a:gd name="T28" fmla="*/ 4 w 28"/>
                <a:gd name="T29" fmla="*/ 8 h 13"/>
                <a:gd name="T30" fmla="*/ 7 w 28"/>
                <a:gd name="T31" fmla="*/ 13 h 13"/>
                <a:gd name="T32" fmla="*/ 7 w 28"/>
                <a:gd name="T33" fmla="*/ 12 h 13"/>
                <a:gd name="T34" fmla="*/ 11 w 28"/>
                <a:gd name="T35" fmla="*/ 10 h 13"/>
                <a:gd name="T36" fmla="*/ 16 w 28"/>
                <a:gd name="T37" fmla="*/ 6 h 13"/>
                <a:gd name="T38" fmla="*/ 15 w 28"/>
                <a:gd name="T39" fmla="*/ 8 h 13"/>
                <a:gd name="T40" fmla="*/ 21 w 28"/>
                <a:gd name="T41" fmla="*/ 4 h 13"/>
                <a:gd name="T42" fmla="*/ 24 w 28"/>
                <a:gd name="T43" fmla="*/ 3 h 13"/>
                <a:gd name="T44" fmla="*/ 23 w 28"/>
                <a:gd name="T45" fmla="*/ 2 h 13"/>
                <a:gd name="T46" fmla="*/ 15 w 28"/>
                <a:gd name="T47"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3">
                  <a:moveTo>
                    <a:pt x="15" y="6"/>
                  </a:moveTo>
                  <a:cubicBezTo>
                    <a:pt x="16" y="6"/>
                    <a:pt x="19" y="5"/>
                    <a:pt x="20" y="3"/>
                  </a:cubicBezTo>
                  <a:cubicBezTo>
                    <a:pt x="17" y="5"/>
                    <a:pt x="15" y="7"/>
                    <a:pt x="11" y="9"/>
                  </a:cubicBezTo>
                  <a:cubicBezTo>
                    <a:pt x="13" y="7"/>
                    <a:pt x="9" y="9"/>
                    <a:pt x="9" y="9"/>
                  </a:cubicBezTo>
                  <a:cubicBezTo>
                    <a:pt x="11" y="8"/>
                    <a:pt x="16" y="5"/>
                    <a:pt x="17" y="5"/>
                  </a:cubicBezTo>
                  <a:cubicBezTo>
                    <a:pt x="16" y="5"/>
                    <a:pt x="18" y="4"/>
                    <a:pt x="18" y="3"/>
                  </a:cubicBezTo>
                  <a:cubicBezTo>
                    <a:pt x="15" y="6"/>
                    <a:pt x="16" y="4"/>
                    <a:pt x="13" y="6"/>
                  </a:cubicBezTo>
                  <a:cubicBezTo>
                    <a:pt x="10" y="8"/>
                    <a:pt x="7" y="8"/>
                    <a:pt x="9" y="7"/>
                  </a:cubicBezTo>
                  <a:cubicBezTo>
                    <a:pt x="12" y="6"/>
                    <a:pt x="11" y="6"/>
                    <a:pt x="11" y="6"/>
                  </a:cubicBezTo>
                  <a:cubicBezTo>
                    <a:pt x="15" y="4"/>
                    <a:pt x="13" y="5"/>
                    <a:pt x="17" y="3"/>
                  </a:cubicBezTo>
                  <a:cubicBezTo>
                    <a:pt x="11" y="6"/>
                    <a:pt x="10" y="4"/>
                    <a:pt x="2" y="8"/>
                  </a:cubicBezTo>
                  <a:cubicBezTo>
                    <a:pt x="0" y="9"/>
                    <a:pt x="2" y="8"/>
                    <a:pt x="3" y="9"/>
                  </a:cubicBezTo>
                  <a:cubicBezTo>
                    <a:pt x="4" y="7"/>
                    <a:pt x="8" y="6"/>
                    <a:pt x="9" y="6"/>
                  </a:cubicBezTo>
                  <a:cubicBezTo>
                    <a:pt x="8" y="6"/>
                    <a:pt x="11" y="5"/>
                    <a:pt x="8" y="7"/>
                  </a:cubicBezTo>
                  <a:cubicBezTo>
                    <a:pt x="4" y="8"/>
                    <a:pt x="4" y="8"/>
                    <a:pt x="4" y="8"/>
                  </a:cubicBezTo>
                  <a:cubicBezTo>
                    <a:pt x="3" y="10"/>
                    <a:pt x="5" y="12"/>
                    <a:pt x="7" y="13"/>
                  </a:cubicBezTo>
                  <a:cubicBezTo>
                    <a:pt x="7" y="12"/>
                    <a:pt x="7" y="12"/>
                    <a:pt x="7" y="12"/>
                  </a:cubicBezTo>
                  <a:cubicBezTo>
                    <a:pt x="10" y="11"/>
                    <a:pt x="10" y="11"/>
                    <a:pt x="11" y="10"/>
                  </a:cubicBezTo>
                  <a:cubicBezTo>
                    <a:pt x="16" y="6"/>
                    <a:pt x="16" y="6"/>
                    <a:pt x="16" y="6"/>
                  </a:cubicBezTo>
                  <a:cubicBezTo>
                    <a:pt x="16" y="7"/>
                    <a:pt x="17" y="6"/>
                    <a:pt x="15" y="8"/>
                  </a:cubicBezTo>
                  <a:cubicBezTo>
                    <a:pt x="18" y="6"/>
                    <a:pt x="19" y="5"/>
                    <a:pt x="21" y="4"/>
                  </a:cubicBezTo>
                  <a:cubicBezTo>
                    <a:pt x="22" y="4"/>
                    <a:pt x="20" y="5"/>
                    <a:pt x="24" y="3"/>
                  </a:cubicBezTo>
                  <a:cubicBezTo>
                    <a:pt x="28" y="0"/>
                    <a:pt x="20" y="5"/>
                    <a:pt x="23" y="2"/>
                  </a:cubicBezTo>
                  <a:lnTo>
                    <a:pt x="15" y="6"/>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7" name="Freeform 582"/>
            <p:cNvSpPr/>
            <p:nvPr/>
          </p:nvSpPr>
          <p:spPr bwMode="auto">
            <a:xfrm>
              <a:off x="4621" y="293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8" name="Freeform 583"/>
            <p:cNvSpPr/>
            <p:nvPr/>
          </p:nvSpPr>
          <p:spPr bwMode="auto">
            <a:xfrm>
              <a:off x="4613" y="2934"/>
              <a:ext cx="4" cy="2"/>
            </a:xfrm>
            <a:custGeom>
              <a:avLst/>
              <a:gdLst>
                <a:gd name="T0" fmla="*/ 0 w 4"/>
                <a:gd name="T1" fmla="*/ 3 h 3"/>
                <a:gd name="T2" fmla="*/ 3 w 4"/>
                <a:gd name="T3" fmla="*/ 1 h 3"/>
                <a:gd name="T4" fmla="*/ 0 w 4"/>
                <a:gd name="T5" fmla="*/ 3 h 3"/>
              </a:gdLst>
              <a:ahLst/>
              <a:cxnLst>
                <a:cxn ang="0">
                  <a:pos x="T0" y="T1"/>
                </a:cxn>
                <a:cxn ang="0">
                  <a:pos x="T2" y="T3"/>
                </a:cxn>
                <a:cxn ang="0">
                  <a:pos x="T4" y="T5"/>
                </a:cxn>
              </a:cxnLst>
              <a:rect l="0" t="0" r="r" b="b"/>
              <a:pathLst>
                <a:path w="4" h="3">
                  <a:moveTo>
                    <a:pt x="0" y="3"/>
                  </a:moveTo>
                  <a:cubicBezTo>
                    <a:pt x="3" y="1"/>
                    <a:pt x="3" y="1"/>
                    <a:pt x="3" y="1"/>
                  </a:cubicBezTo>
                  <a:cubicBezTo>
                    <a:pt x="4" y="0"/>
                    <a:pt x="2" y="1"/>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9" name="Freeform 584"/>
            <p:cNvSpPr/>
            <p:nvPr/>
          </p:nvSpPr>
          <p:spPr bwMode="auto">
            <a:xfrm>
              <a:off x="4620" y="2927"/>
              <a:ext cx="2" cy="1"/>
            </a:xfrm>
            <a:custGeom>
              <a:avLst/>
              <a:gdLst>
                <a:gd name="T0" fmla="*/ 2 w 2"/>
                <a:gd name="T1" fmla="*/ 0 h 1"/>
                <a:gd name="T2" fmla="*/ 1 w 2"/>
                <a:gd name="T3" fmla="*/ 0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1" y="0"/>
                    <a:pt x="1" y="0"/>
                  </a:cubicBezTo>
                  <a:cubicBezTo>
                    <a:pt x="0" y="1"/>
                    <a:pt x="0" y="1"/>
                    <a:pt x="0" y="1"/>
                  </a:cubicBezTo>
                  <a:cubicBezTo>
                    <a:pt x="1" y="0"/>
                    <a:pt x="2"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0" name="Freeform 585"/>
            <p:cNvSpPr/>
            <p:nvPr/>
          </p:nvSpPr>
          <p:spPr bwMode="auto">
            <a:xfrm>
              <a:off x="4608" y="2927"/>
              <a:ext cx="9" cy="4"/>
            </a:xfrm>
            <a:custGeom>
              <a:avLst/>
              <a:gdLst>
                <a:gd name="T0" fmla="*/ 0 w 12"/>
                <a:gd name="T1" fmla="*/ 3 h 5"/>
                <a:gd name="T2" fmla="*/ 1 w 12"/>
                <a:gd name="T3" fmla="*/ 5 h 5"/>
                <a:gd name="T4" fmla="*/ 12 w 12"/>
                <a:gd name="T5" fmla="*/ 0 h 5"/>
                <a:gd name="T6" fmla="*/ 4 w 12"/>
                <a:gd name="T7" fmla="*/ 3 h 5"/>
                <a:gd name="T8" fmla="*/ 4 w 12"/>
                <a:gd name="T9" fmla="*/ 2 h 5"/>
                <a:gd name="T10" fmla="*/ 0 w 12"/>
                <a:gd name="T11" fmla="*/ 3 h 5"/>
              </a:gdLst>
              <a:ahLst/>
              <a:cxnLst>
                <a:cxn ang="0">
                  <a:pos x="T0" y="T1"/>
                </a:cxn>
                <a:cxn ang="0">
                  <a:pos x="T2" y="T3"/>
                </a:cxn>
                <a:cxn ang="0">
                  <a:pos x="T4" y="T5"/>
                </a:cxn>
                <a:cxn ang="0">
                  <a:pos x="T6" y="T7"/>
                </a:cxn>
                <a:cxn ang="0">
                  <a:pos x="T8" y="T9"/>
                </a:cxn>
                <a:cxn ang="0">
                  <a:pos x="T10" y="T11"/>
                </a:cxn>
              </a:cxnLst>
              <a:rect l="0" t="0" r="r" b="b"/>
              <a:pathLst>
                <a:path w="12" h="5">
                  <a:moveTo>
                    <a:pt x="0" y="3"/>
                  </a:moveTo>
                  <a:cubicBezTo>
                    <a:pt x="1" y="4"/>
                    <a:pt x="4" y="3"/>
                    <a:pt x="1" y="5"/>
                  </a:cubicBezTo>
                  <a:cubicBezTo>
                    <a:pt x="5" y="4"/>
                    <a:pt x="8" y="2"/>
                    <a:pt x="12" y="0"/>
                  </a:cubicBezTo>
                  <a:cubicBezTo>
                    <a:pt x="12" y="0"/>
                    <a:pt x="6" y="3"/>
                    <a:pt x="4" y="3"/>
                  </a:cubicBezTo>
                  <a:cubicBezTo>
                    <a:pt x="8" y="1"/>
                    <a:pt x="3" y="2"/>
                    <a:pt x="4" y="2"/>
                  </a:cubicBez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1" name="Freeform 586"/>
            <p:cNvSpPr/>
            <p:nvPr/>
          </p:nvSpPr>
          <p:spPr bwMode="auto">
            <a:xfrm>
              <a:off x="4606" y="2914"/>
              <a:ext cx="20" cy="15"/>
            </a:xfrm>
            <a:custGeom>
              <a:avLst/>
              <a:gdLst>
                <a:gd name="T0" fmla="*/ 15 w 24"/>
                <a:gd name="T1" fmla="*/ 13 h 19"/>
                <a:gd name="T2" fmla="*/ 13 w 24"/>
                <a:gd name="T3" fmla="*/ 13 h 19"/>
                <a:gd name="T4" fmla="*/ 16 w 24"/>
                <a:gd name="T5" fmla="*/ 12 h 19"/>
                <a:gd name="T6" fmla="*/ 18 w 24"/>
                <a:gd name="T7" fmla="*/ 11 h 19"/>
                <a:gd name="T8" fmla="*/ 16 w 24"/>
                <a:gd name="T9" fmla="*/ 12 h 19"/>
                <a:gd name="T10" fmla="*/ 14 w 24"/>
                <a:gd name="T11" fmla="*/ 11 h 19"/>
                <a:gd name="T12" fmla="*/ 9 w 24"/>
                <a:gd name="T13" fmla="*/ 12 h 19"/>
                <a:gd name="T14" fmla="*/ 17 w 24"/>
                <a:gd name="T15" fmla="*/ 9 h 19"/>
                <a:gd name="T16" fmla="*/ 6 w 24"/>
                <a:gd name="T17" fmla="*/ 11 h 19"/>
                <a:gd name="T18" fmla="*/ 10 w 24"/>
                <a:gd name="T19" fmla="*/ 9 h 19"/>
                <a:gd name="T20" fmla="*/ 10 w 24"/>
                <a:gd name="T21" fmla="*/ 9 h 19"/>
                <a:gd name="T22" fmla="*/ 10 w 24"/>
                <a:gd name="T23" fmla="*/ 8 h 19"/>
                <a:gd name="T24" fmla="*/ 16 w 24"/>
                <a:gd name="T25" fmla="*/ 8 h 19"/>
                <a:gd name="T26" fmla="*/ 15 w 24"/>
                <a:gd name="T27" fmla="*/ 7 h 19"/>
                <a:gd name="T28" fmla="*/ 17 w 24"/>
                <a:gd name="T29" fmla="*/ 6 h 19"/>
                <a:gd name="T30" fmla="*/ 13 w 24"/>
                <a:gd name="T31" fmla="*/ 4 h 19"/>
                <a:gd name="T32" fmla="*/ 17 w 24"/>
                <a:gd name="T33" fmla="*/ 4 h 19"/>
                <a:gd name="T34" fmla="*/ 7 w 24"/>
                <a:gd name="T35" fmla="*/ 4 h 19"/>
                <a:gd name="T36" fmla="*/ 8 w 24"/>
                <a:gd name="T37" fmla="*/ 3 h 19"/>
                <a:gd name="T38" fmla="*/ 14 w 24"/>
                <a:gd name="T39" fmla="*/ 4 h 19"/>
                <a:gd name="T40" fmla="*/ 11 w 24"/>
                <a:gd name="T41" fmla="*/ 3 h 19"/>
                <a:gd name="T42" fmla="*/ 17 w 24"/>
                <a:gd name="T43" fmla="*/ 3 h 19"/>
                <a:gd name="T44" fmla="*/ 9 w 24"/>
                <a:gd name="T45" fmla="*/ 1 h 19"/>
                <a:gd name="T46" fmla="*/ 10 w 24"/>
                <a:gd name="T47" fmla="*/ 1 h 19"/>
                <a:gd name="T48" fmla="*/ 1 w 24"/>
                <a:gd name="T49" fmla="*/ 1 h 19"/>
                <a:gd name="T50" fmla="*/ 2 w 24"/>
                <a:gd name="T51" fmla="*/ 5 h 19"/>
                <a:gd name="T52" fmla="*/ 7 w 24"/>
                <a:gd name="T53" fmla="*/ 6 h 19"/>
                <a:gd name="T54" fmla="*/ 1 w 24"/>
                <a:gd name="T55" fmla="*/ 7 h 19"/>
                <a:gd name="T56" fmla="*/ 7 w 24"/>
                <a:gd name="T57" fmla="*/ 6 h 19"/>
                <a:gd name="T58" fmla="*/ 2 w 24"/>
                <a:gd name="T59" fmla="*/ 7 h 19"/>
                <a:gd name="T60" fmla="*/ 7 w 24"/>
                <a:gd name="T61" fmla="*/ 7 h 19"/>
                <a:gd name="T62" fmla="*/ 0 w 24"/>
                <a:gd name="T63" fmla="*/ 8 h 19"/>
                <a:gd name="T64" fmla="*/ 5 w 24"/>
                <a:gd name="T65" fmla="*/ 15 h 19"/>
                <a:gd name="T66" fmla="*/ 9 w 24"/>
                <a:gd name="T67" fmla="*/ 14 h 19"/>
                <a:gd name="T68" fmla="*/ 10 w 24"/>
                <a:gd name="T69" fmla="*/ 16 h 19"/>
                <a:gd name="T70" fmla="*/ 14 w 24"/>
                <a:gd name="T71" fmla="*/ 15 h 19"/>
                <a:gd name="T72" fmla="*/ 5 w 24"/>
                <a:gd name="T73" fmla="*/ 18 h 19"/>
                <a:gd name="T74" fmla="*/ 6 w 24"/>
                <a:gd name="T75" fmla="*/ 18 h 19"/>
                <a:gd name="T76" fmla="*/ 8 w 24"/>
                <a:gd name="T77" fmla="*/ 17 h 19"/>
                <a:gd name="T78" fmla="*/ 6 w 24"/>
                <a:gd name="T79" fmla="*/ 19 h 19"/>
                <a:gd name="T80" fmla="*/ 17 w 24"/>
                <a:gd name="T81" fmla="*/ 14 h 19"/>
                <a:gd name="T82" fmla="*/ 21 w 24"/>
                <a:gd name="T83" fmla="*/ 11 h 19"/>
                <a:gd name="T84" fmla="*/ 15 w 24"/>
                <a:gd name="T8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19">
                  <a:moveTo>
                    <a:pt x="15" y="13"/>
                  </a:moveTo>
                  <a:cubicBezTo>
                    <a:pt x="15" y="13"/>
                    <a:pt x="12" y="13"/>
                    <a:pt x="13" y="13"/>
                  </a:cubicBezTo>
                  <a:cubicBezTo>
                    <a:pt x="16" y="12"/>
                    <a:pt x="16" y="12"/>
                    <a:pt x="16" y="12"/>
                  </a:cubicBezTo>
                  <a:cubicBezTo>
                    <a:pt x="21" y="11"/>
                    <a:pt x="15" y="12"/>
                    <a:pt x="18" y="11"/>
                  </a:cubicBezTo>
                  <a:cubicBezTo>
                    <a:pt x="16" y="12"/>
                    <a:pt x="16" y="12"/>
                    <a:pt x="16" y="12"/>
                  </a:cubicBezTo>
                  <a:cubicBezTo>
                    <a:pt x="17" y="11"/>
                    <a:pt x="12" y="12"/>
                    <a:pt x="14" y="11"/>
                  </a:cubicBezTo>
                  <a:cubicBezTo>
                    <a:pt x="13" y="11"/>
                    <a:pt x="13" y="11"/>
                    <a:pt x="9" y="12"/>
                  </a:cubicBezTo>
                  <a:cubicBezTo>
                    <a:pt x="14" y="10"/>
                    <a:pt x="14" y="10"/>
                    <a:pt x="17" y="9"/>
                  </a:cubicBezTo>
                  <a:cubicBezTo>
                    <a:pt x="15" y="9"/>
                    <a:pt x="11" y="10"/>
                    <a:pt x="6" y="11"/>
                  </a:cubicBezTo>
                  <a:cubicBezTo>
                    <a:pt x="12" y="9"/>
                    <a:pt x="5" y="10"/>
                    <a:pt x="10" y="9"/>
                  </a:cubicBezTo>
                  <a:cubicBezTo>
                    <a:pt x="10" y="9"/>
                    <a:pt x="11" y="9"/>
                    <a:pt x="10" y="9"/>
                  </a:cubicBezTo>
                  <a:cubicBezTo>
                    <a:pt x="16" y="8"/>
                    <a:pt x="9" y="9"/>
                    <a:pt x="10" y="8"/>
                  </a:cubicBezTo>
                  <a:cubicBezTo>
                    <a:pt x="16" y="8"/>
                    <a:pt x="16" y="8"/>
                    <a:pt x="16" y="8"/>
                  </a:cubicBezTo>
                  <a:cubicBezTo>
                    <a:pt x="15" y="7"/>
                    <a:pt x="11" y="7"/>
                    <a:pt x="15" y="7"/>
                  </a:cubicBezTo>
                  <a:cubicBezTo>
                    <a:pt x="17" y="6"/>
                    <a:pt x="17" y="6"/>
                    <a:pt x="17" y="6"/>
                  </a:cubicBezTo>
                  <a:cubicBezTo>
                    <a:pt x="13" y="6"/>
                    <a:pt x="15" y="5"/>
                    <a:pt x="13" y="4"/>
                  </a:cubicBezTo>
                  <a:cubicBezTo>
                    <a:pt x="17" y="4"/>
                    <a:pt x="17" y="4"/>
                    <a:pt x="17" y="4"/>
                  </a:cubicBezTo>
                  <a:cubicBezTo>
                    <a:pt x="13" y="3"/>
                    <a:pt x="15" y="5"/>
                    <a:pt x="7" y="4"/>
                  </a:cubicBezTo>
                  <a:cubicBezTo>
                    <a:pt x="16" y="4"/>
                    <a:pt x="4" y="4"/>
                    <a:pt x="8" y="3"/>
                  </a:cubicBezTo>
                  <a:cubicBezTo>
                    <a:pt x="11" y="3"/>
                    <a:pt x="10" y="4"/>
                    <a:pt x="14" y="4"/>
                  </a:cubicBezTo>
                  <a:cubicBezTo>
                    <a:pt x="9" y="3"/>
                    <a:pt x="13" y="3"/>
                    <a:pt x="11" y="3"/>
                  </a:cubicBezTo>
                  <a:cubicBezTo>
                    <a:pt x="16" y="3"/>
                    <a:pt x="12" y="2"/>
                    <a:pt x="17" y="3"/>
                  </a:cubicBezTo>
                  <a:cubicBezTo>
                    <a:pt x="9" y="1"/>
                    <a:pt x="9" y="1"/>
                    <a:pt x="9" y="1"/>
                  </a:cubicBezTo>
                  <a:cubicBezTo>
                    <a:pt x="11" y="1"/>
                    <a:pt x="11" y="1"/>
                    <a:pt x="10" y="1"/>
                  </a:cubicBezTo>
                  <a:cubicBezTo>
                    <a:pt x="10" y="1"/>
                    <a:pt x="3" y="0"/>
                    <a:pt x="1" y="1"/>
                  </a:cubicBezTo>
                  <a:cubicBezTo>
                    <a:pt x="3" y="2"/>
                    <a:pt x="5" y="4"/>
                    <a:pt x="2" y="5"/>
                  </a:cubicBezTo>
                  <a:cubicBezTo>
                    <a:pt x="8" y="5"/>
                    <a:pt x="2" y="6"/>
                    <a:pt x="7" y="6"/>
                  </a:cubicBezTo>
                  <a:cubicBezTo>
                    <a:pt x="1" y="7"/>
                    <a:pt x="1" y="7"/>
                    <a:pt x="1" y="7"/>
                  </a:cubicBezTo>
                  <a:cubicBezTo>
                    <a:pt x="3" y="7"/>
                    <a:pt x="5" y="6"/>
                    <a:pt x="7" y="6"/>
                  </a:cubicBezTo>
                  <a:cubicBezTo>
                    <a:pt x="8" y="7"/>
                    <a:pt x="4" y="7"/>
                    <a:pt x="2" y="7"/>
                  </a:cubicBezTo>
                  <a:cubicBezTo>
                    <a:pt x="2" y="8"/>
                    <a:pt x="4" y="7"/>
                    <a:pt x="7" y="7"/>
                  </a:cubicBezTo>
                  <a:cubicBezTo>
                    <a:pt x="0" y="8"/>
                    <a:pt x="0" y="8"/>
                    <a:pt x="0" y="8"/>
                  </a:cubicBezTo>
                  <a:cubicBezTo>
                    <a:pt x="3" y="10"/>
                    <a:pt x="8" y="12"/>
                    <a:pt x="5" y="15"/>
                  </a:cubicBezTo>
                  <a:cubicBezTo>
                    <a:pt x="9" y="14"/>
                    <a:pt x="9" y="14"/>
                    <a:pt x="9" y="14"/>
                  </a:cubicBezTo>
                  <a:cubicBezTo>
                    <a:pt x="7" y="15"/>
                    <a:pt x="19" y="12"/>
                    <a:pt x="10" y="16"/>
                  </a:cubicBezTo>
                  <a:cubicBezTo>
                    <a:pt x="14" y="15"/>
                    <a:pt x="14" y="15"/>
                    <a:pt x="14" y="15"/>
                  </a:cubicBezTo>
                  <a:cubicBezTo>
                    <a:pt x="12" y="15"/>
                    <a:pt x="7" y="17"/>
                    <a:pt x="5" y="18"/>
                  </a:cubicBezTo>
                  <a:cubicBezTo>
                    <a:pt x="6" y="18"/>
                    <a:pt x="5" y="19"/>
                    <a:pt x="6" y="18"/>
                  </a:cubicBezTo>
                  <a:cubicBezTo>
                    <a:pt x="8" y="17"/>
                    <a:pt x="8" y="17"/>
                    <a:pt x="8" y="17"/>
                  </a:cubicBezTo>
                  <a:cubicBezTo>
                    <a:pt x="11" y="16"/>
                    <a:pt x="9" y="17"/>
                    <a:pt x="6" y="19"/>
                  </a:cubicBezTo>
                  <a:cubicBezTo>
                    <a:pt x="11" y="18"/>
                    <a:pt x="13" y="15"/>
                    <a:pt x="17" y="14"/>
                  </a:cubicBezTo>
                  <a:cubicBezTo>
                    <a:pt x="9" y="16"/>
                    <a:pt x="24" y="11"/>
                    <a:pt x="21" y="11"/>
                  </a:cubicBezTo>
                  <a:cubicBezTo>
                    <a:pt x="18" y="11"/>
                    <a:pt x="17" y="12"/>
                    <a:pt x="15" y="1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2" name="Freeform 587"/>
            <p:cNvSpPr/>
            <p:nvPr/>
          </p:nvSpPr>
          <p:spPr bwMode="auto">
            <a:xfrm>
              <a:off x="4608" y="2928"/>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3" name="Freeform 588"/>
            <p:cNvSpPr/>
            <p:nvPr/>
          </p:nvSpPr>
          <p:spPr bwMode="auto">
            <a:xfrm>
              <a:off x="4613" y="2914"/>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4" name="Rectangle 589"/>
            <p:cNvSpPr>
              <a:spLocks noChangeArrowheads="1"/>
            </p:cNvSpPr>
            <p:nvPr/>
          </p:nvSpPr>
          <p:spPr bwMode="auto">
            <a:xfrm>
              <a:off x="4611" y="292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45" name="Freeform 590"/>
            <p:cNvSpPr/>
            <p:nvPr/>
          </p:nvSpPr>
          <p:spPr bwMode="auto">
            <a:xfrm>
              <a:off x="4618" y="2926"/>
              <a:ext cx="1" cy="1"/>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1" y="0"/>
                  </a:lnTo>
                  <a:lnTo>
                    <a:pt x="0" y="1"/>
                  </a:ln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6" name="Freeform 591"/>
            <p:cNvSpPr/>
            <p:nvPr/>
          </p:nvSpPr>
          <p:spPr bwMode="auto">
            <a:xfrm>
              <a:off x="4617" y="29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7" name="Freeform 592"/>
            <p:cNvSpPr/>
            <p:nvPr/>
          </p:nvSpPr>
          <p:spPr bwMode="auto">
            <a:xfrm>
              <a:off x="4621" y="290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8" name="Freeform 593"/>
            <p:cNvSpPr/>
            <p:nvPr/>
          </p:nvSpPr>
          <p:spPr bwMode="auto">
            <a:xfrm>
              <a:off x="4606" y="2885"/>
              <a:ext cx="22" cy="29"/>
            </a:xfrm>
            <a:custGeom>
              <a:avLst/>
              <a:gdLst>
                <a:gd name="T0" fmla="*/ 17 w 27"/>
                <a:gd name="T1" fmla="*/ 7 h 35"/>
                <a:gd name="T2" fmla="*/ 12 w 27"/>
                <a:gd name="T3" fmla="*/ 3 h 35"/>
                <a:gd name="T4" fmla="*/ 9 w 27"/>
                <a:gd name="T5" fmla="*/ 2 h 35"/>
                <a:gd name="T6" fmla="*/ 11 w 27"/>
                <a:gd name="T7" fmla="*/ 5 h 35"/>
                <a:gd name="T8" fmla="*/ 9 w 27"/>
                <a:gd name="T9" fmla="*/ 9 h 35"/>
                <a:gd name="T10" fmla="*/ 6 w 27"/>
                <a:gd name="T11" fmla="*/ 10 h 35"/>
                <a:gd name="T12" fmla="*/ 10 w 27"/>
                <a:gd name="T13" fmla="*/ 16 h 35"/>
                <a:gd name="T14" fmla="*/ 8 w 27"/>
                <a:gd name="T15" fmla="*/ 15 h 35"/>
                <a:gd name="T16" fmla="*/ 6 w 27"/>
                <a:gd name="T17" fmla="*/ 16 h 35"/>
                <a:gd name="T18" fmla="*/ 15 w 27"/>
                <a:gd name="T19" fmla="*/ 21 h 35"/>
                <a:gd name="T20" fmla="*/ 14 w 27"/>
                <a:gd name="T21" fmla="*/ 23 h 35"/>
                <a:gd name="T22" fmla="*/ 10 w 27"/>
                <a:gd name="T23" fmla="*/ 22 h 35"/>
                <a:gd name="T24" fmla="*/ 9 w 27"/>
                <a:gd name="T25" fmla="*/ 24 h 35"/>
                <a:gd name="T26" fmla="*/ 7 w 27"/>
                <a:gd name="T27" fmla="*/ 26 h 35"/>
                <a:gd name="T28" fmla="*/ 8 w 27"/>
                <a:gd name="T29" fmla="*/ 28 h 35"/>
                <a:gd name="T30" fmla="*/ 12 w 27"/>
                <a:gd name="T31" fmla="*/ 30 h 35"/>
                <a:gd name="T32" fmla="*/ 7 w 27"/>
                <a:gd name="T33" fmla="*/ 29 h 35"/>
                <a:gd name="T34" fmla="*/ 8 w 27"/>
                <a:gd name="T35" fmla="*/ 31 h 35"/>
                <a:gd name="T36" fmla="*/ 7 w 27"/>
                <a:gd name="T37" fmla="*/ 35 h 35"/>
                <a:gd name="T38" fmla="*/ 9 w 27"/>
                <a:gd name="T39" fmla="*/ 33 h 35"/>
                <a:gd name="T40" fmla="*/ 6 w 27"/>
                <a:gd name="T41" fmla="*/ 32 h 35"/>
                <a:gd name="T42" fmla="*/ 17 w 27"/>
                <a:gd name="T43" fmla="*/ 33 h 35"/>
                <a:gd name="T44" fmla="*/ 18 w 27"/>
                <a:gd name="T45" fmla="*/ 33 h 35"/>
                <a:gd name="T46" fmla="*/ 17 w 27"/>
                <a:gd name="T47" fmla="*/ 32 h 35"/>
                <a:gd name="T48" fmla="*/ 19 w 27"/>
                <a:gd name="T49" fmla="*/ 31 h 35"/>
                <a:gd name="T50" fmla="*/ 20 w 27"/>
                <a:gd name="T51" fmla="*/ 30 h 35"/>
                <a:gd name="T52" fmla="*/ 18 w 27"/>
                <a:gd name="T53" fmla="*/ 28 h 35"/>
                <a:gd name="T54" fmla="*/ 19 w 27"/>
                <a:gd name="T55" fmla="*/ 28 h 35"/>
                <a:gd name="T56" fmla="*/ 19 w 27"/>
                <a:gd name="T57" fmla="*/ 28 h 35"/>
                <a:gd name="T58" fmla="*/ 18 w 27"/>
                <a:gd name="T59" fmla="*/ 26 h 35"/>
                <a:gd name="T60" fmla="*/ 16 w 27"/>
                <a:gd name="T61" fmla="*/ 24 h 35"/>
                <a:gd name="T62" fmla="*/ 21 w 27"/>
                <a:gd name="T63" fmla="*/ 26 h 35"/>
                <a:gd name="T64" fmla="*/ 21 w 27"/>
                <a:gd name="T65" fmla="*/ 25 h 35"/>
                <a:gd name="T66" fmla="*/ 17 w 27"/>
                <a:gd name="T67" fmla="*/ 22 h 35"/>
                <a:gd name="T68" fmla="*/ 16 w 27"/>
                <a:gd name="T69" fmla="*/ 19 h 35"/>
                <a:gd name="T70" fmla="*/ 15 w 27"/>
                <a:gd name="T71" fmla="*/ 16 h 35"/>
                <a:gd name="T72" fmla="*/ 16 w 27"/>
                <a:gd name="T73" fmla="*/ 16 h 35"/>
                <a:gd name="T74" fmla="*/ 17 w 27"/>
                <a:gd name="T75" fmla="*/ 12 h 35"/>
                <a:gd name="T76" fmla="*/ 11 w 27"/>
                <a:gd name="T77" fmla="*/ 10 h 35"/>
                <a:gd name="T78" fmla="*/ 20 w 27"/>
                <a:gd name="T7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 h="35">
                  <a:moveTo>
                    <a:pt x="22" y="12"/>
                  </a:moveTo>
                  <a:cubicBezTo>
                    <a:pt x="21" y="11"/>
                    <a:pt x="20" y="10"/>
                    <a:pt x="17" y="7"/>
                  </a:cubicBezTo>
                  <a:cubicBezTo>
                    <a:pt x="19" y="9"/>
                    <a:pt x="19" y="9"/>
                    <a:pt x="19" y="9"/>
                  </a:cubicBezTo>
                  <a:cubicBezTo>
                    <a:pt x="18" y="8"/>
                    <a:pt x="16" y="5"/>
                    <a:pt x="12" y="3"/>
                  </a:cubicBezTo>
                  <a:cubicBezTo>
                    <a:pt x="14" y="4"/>
                    <a:pt x="14" y="4"/>
                    <a:pt x="14" y="4"/>
                  </a:cubicBezTo>
                  <a:cubicBezTo>
                    <a:pt x="16" y="7"/>
                    <a:pt x="11" y="2"/>
                    <a:pt x="9" y="2"/>
                  </a:cubicBezTo>
                  <a:cubicBezTo>
                    <a:pt x="10" y="3"/>
                    <a:pt x="16" y="8"/>
                    <a:pt x="14" y="8"/>
                  </a:cubicBezTo>
                  <a:cubicBezTo>
                    <a:pt x="14" y="8"/>
                    <a:pt x="13" y="6"/>
                    <a:pt x="11" y="5"/>
                  </a:cubicBezTo>
                  <a:cubicBezTo>
                    <a:pt x="10" y="6"/>
                    <a:pt x="16" y="10"/>
                    <a:pt x="16" y="10"/>
                  </a:cubicBezTo>
                  <a:cubicBezTo>
                    <a:pt x="1" y="0"/>
                    <a:pt x="19" y="14"/>
                    <a:pt x="9" y="9"/>
                  </a:cubicBezTo>
                  <a:cubicBezTo>
                    <a:pt x="10" y="10"/>
                    <a:pt x="8" y="10"/>
                    <a:pt x="11" y="12"/>
                  </a:cubicBezTo>
                  <a:cubicBezTo>
                    <a:pt x="7" y="10"/>
                    <a:pt x="10" y="12"/>
                    <a:pt x="6" y="10"/>
                  </a:cubicBezTo>
                  <a:cubicBezTo>
                    <a:pt x="15" y="15"/>
                    <a:pt x="1" y="9"/>
                    <a:pt x="12" y="16"/>
                  </a:cubicBezTo>
                  <a:cubicBezTo>
                    <a:pt x="9" y="15"/>
                    <a:pt x="13" y="16"/>
                    <a:pt x="10" y="16"/>
                  </a:cubicBezTo>
                  <a:cubicBezTo>
                    <a:pt x="9" y="15"/>
                    <a:pt x="9" y="15"/>
                    <a:pt x="9" y="15"/>
                  </a:cubicBezTo>
                  <a:cubicBezTo>
                    <a:pt x="6" y="14"/>
                    <a:pt x="13" y="18"/>
                    <a:pt x="8" y="15"/>
                  </a:cubicBezTo>
                  <a:cubicBezTo>
                    <a:pt x="7" y="16"/>
                    <a:pt x="11" y="17"/>
                    <a:pt x="14" y="19"/>
                  </a:cubicBezTo>
                  <a:cubicBezTo>
                    <a:pt x="12" y="19"/>
                    <a:pt x="11" y="18"/>
                    <a:pt x="6" y="16"/>
                  </a:cubicBezTo>
                  <a:cubicBezTo>
                    <a:pt x="11" y="19"/>
                    <a:pt x="8" y="18"/>
                    <a:pt x="11" y="20"/>
                  </a:cubicBezTo>
                  <a:cubicBezTo>
                    <a:pt x="11" y="20"/>
                    <a:pt x="13" y="20"/>
                    <a:pt x="15" y="21"/>
                  </a:cubicBezTo>
                  <a:cubicBezTo>
                    <a:pt x="13" y="22"/>
                    <a:pt x="18" y="24"/>
                    <a:pt x="19" y="25"/>
                  </a:cubicBezTo>
                  <a:cubicBezTo>
                    <a:pt x="13" y="23"/>
                    <a:pt x="19" y="24"/>
                    <a:pt x="14" y="23"/>
                  </a:cubicBezTo>
                  <a:cubicBezTo>
                    <a:pt x="12" y="21"/>
                    <a:pt x="12" y="21"/>
                    <a:pt x="8" y="18"/>
                  </a:cubicBezTo>
                  <a:cubicBezTo>
                    <a:pt x="7" y="19"/>
                    <a:pt x="8" y="20"/>
                    <a:pt x="10" y="22"/>
                  </a:cubicBezTo>
                  <a:cubicBezTo>
                    <a:pt x="9" y="22"/>
                    <a:pt x="7" y="21"/>
                    <a:pt x="6" y="21"/>
                  </a:cubicBezTo>
                  <a:cubicBezTo>
                    <a:pt x="3" y="21"/>
                    <a:pt x="12" y="25"/>
                    <a:pt x="9" y="24"/>
                  </a:cubicBezTo>
                  <a:cubicBezTo>
                    <a:pt x="6" y="23"/>
                    <a:pt x="6" y="23"/>
                    <a:pt x="6" y="23"/>
                  </a:cubicBezTo>
                  <a:cubicBezTo>
                    <a:pt x="10" y="25"/>
                    <a:pt x="4" y="24"/>
                    <a:pt x="7" y="26"/>
                  </a:cubicBezTo>
                  <a:cubicBezTo>
                    <a:pt x="8" y="26"/>
                    <a:pt x="9" y="26"/>
                    <a:pt x="10" y="27"/>
                  </a:cubicBezTo>
                  <a:cubicBezTo>
                    <a:pt x="2" y="24"/>
                    <a:pt x="14" y="29"/>
                    <a:pt x="8" y="28"/>
                  </a:cubicBezTo>
                  <a:cubicBezTo>
                    <a:pt x="14" y="29"/>
                    <a:pt x="16" y="31"/>
                    <a:pt x="17" y="31"/>
                  </a:cubicBezTo>
                  <a:cubicBezTo>
                    <a:pt x="12" y="30"/>
                    <a:pt x="12" y="30"/>
                    <a:pt x="12" y="30"/>
                  </a:cubicBezTo>
                  <a:cubicBezTo>
                    <a:pt x="15" y="30"/>
                    <a:pt x="6" y="28"/>
                    <a:pt x="4" y="27"/>
                  </a:cubicBezTo>
                  <a:cubicBezTo>
                    <a:pt x="6" y="28"/>
                    <a:pt x="3" y="28"/>
                    <a:pt x="7" y="29"/>
                  </a:cubicBezTo>
                  <a:cubicBezTo>
                    <a:pt x="3" y="28"/>
                    <a:pt x="3" y="28"/>
                    <a:pt x="3" y="28"/>
                  </a:cubicBezTo>
                  <a:cubicBezTo>
                    <a:pt x="2" y="29"/>
                    <a:pt x="13" y="31"/>
                    <a:pt x="8" y="31"/>
                  </a:cubicBezTo>
                  <a:cubicBezTo>
                    <a:pt x="5" y="30"/>
                    <a:pt x="5" y="30"/>
                    <a:pt x="5" y="30"/>
                  </a:cubicBezTo>
                  <a:cubicBezTo>
                    <a:pt x="6" y="32"/>
                    <a:pt x="0" y="33"/>
                    <a:pt x="7" y="35"/>
                  </a:cubicBezTo>
                  <a:cubicBezTo>
                    <a:pt x="9" y="35"/>
                    <a:pt x="16" y="35"/>
                    <a:pt x="18" y="35"/>
                  </a:cubicBezTo>
                  <a:cubicBezTo>
                    <a:pt x="15" y="35"/>
                    <a:pt x="11" y="34"/>
                    <a:pt x="9" y="33"/>
                  </a:cubicBezTo>
                  <a:cubicBezTo>
                    <a:pt x="14" y="34"/>
                    <a:pt x="14" y="34"/>
                    <a:pt x="14" y="34"/>
                  </a:cubicBezTo>
                  <a:cubicBezTo>
                    <a:pt x="10" y="33"/>
                    <a:pt x="8" y="32"/>
                    <a:pt x="6" y="32"/>
                  </a:cubicBezTo>
                  <a:cubicBezTo>
                    <a:pt x="3" y="31"/>
                    <a:pt x="10" y="32"/>
                    <a:pt x="7" y="31"/>
                  </a:cubicBezTo>
                  <a:cubicBezTo>
                    <a:pt x="12" y="32"/>
                    <a:pt x="13" y="33"/>
                    <a:pt x="17" y="33"/>
                  </a:cubicBezTo>
                  <a:cubicBezTo>
                    <a:pt x="15" y="33"/>
                    <a:pt x="15" y="33"/>
                    <a:pt x="15" y="33"/>
                  </a:cubicBezTo>
                  <a:cubicBezTo>
                    <a:pt x="17" y="33"/>
                    <a:pt x="16" y="33"/>
                    <a:pt x="18" y="33"/>
                  </a:cubicBezTo>
                  <a:cubicBezTo>
                    <a:pt x="12" y="31"/>
                    <a:pt x="21" y="33"/>
                    <a:pt x="18" y="32"/>
                  </a:cubicBezTo>
                  <a:cubicBezTo>
                    <a:pt x="17" y="32"/>
                    <a:pt x="17" y="32"/>
                    <a:pt x="17" y="32"/>
                  </a:cubicBezTo>
                  <a:cubicBezTo>
                    <a:pt x="14" y="31"/>
                    <a:pt x="15" y="31"/>
                    <a:pt x="14" y="31"/>
                  </a:cubicBezTo>
                  <a:cubicBezTo>
                    <a:pt x="18" y="31"/>
                    <a:pt x="17" y="31"/>
                    <a:pt x="19" y="31"/>
                  </a:cubicBezTo>
                  <a:cubicBezTo>
                    <a:pt x="17" y="30"/>
                    <a:pt x="12" y="29"/>
                    <a:pt x="12" y="29"/>
                  </a:cubicBezTo>
                  <a:cubicBezTo>
                    <a:pt x="17" y="30"/>
                    <a:pt x="15" y="29"/>
                    <a:pt x="20" y="30"/>
                  </a:cubicBezTo>
                  <a:cubicBezTo>
                    <a:pt x="14" y="28"/>
                    <a:pt x="18" y="29"/>
                    <a:pt x="15" y="28"/>
                  </a:cubicBezTo>
                  <a:cubicBezTo>
                    <a:pt x="14" y="27"/>
                    <a:pt x="15" y="27"/>
                    <a:pt x="18" y="28"/>
                  </a:cubicBezTo>
                  <a:cubicBezTo>
                    <a:pt x="18" y="28"/>
                    <a:pt x="18" y="28"/>
                    <a:pt x="18" y="28"/>
                  </a:cubicBezTo>
                  <a:cubicBezTo>
                    <a:pt x="19" y="28"/>
                    <a:pt x="19" y="28"/>
                    <a:pt x="19" y="28"/>
                  </a:cubicBezTo>
                  <a:cubicBezTo>
                    <a:pt x="20" y="29"/>
                    <a:pt x="20" y="29"/>
                    <a:pt x="20" y="29"/>
                  </a:cubicBezTo>
                  <a:cubicBezTo>
                    <a:pt x="20" y="28"/>
                    <a:pt x="16" y="27"/>
                    <a:pt x="19" y="28"/>
                  </a:cubicBezTo>
                  <a:cubicBezTo>
                    <a:pt x="20" y="28"/>
                    <a:pt x="20" y="28"/>
                    <a:pt x="21" y="29"/>
                  </a:cubicBezTo>
                  <a:cubicBezTo>
                    <a:pt x="22" y="29"/>
                    <a:pt x="13" y="25"/>
                    <a:pt x="18" y="26"/>
                  </a:cubicBezTo>
                  <a:cubicBezTo>
                    <a:pt x="16" y="25"/>
                    <a:pt x="16" y="25"/>
                    <a:pt x="10" y="23"/>
                  </a:cubicBezTo>
                  <a:cubicBezTo>
                    <a:pt x="12" y="23"/>
                    <a:pt x="17" y="25"/>
                    <a:pt x="16" y="24"/>
                  </a:cubicBezTo>
                  <a:cubicBezTo>
                    <a:pt x="11" y="22"/>
                    <a:pt x="18" y="25"/>
                    <a:pt x="15" y="23"/>
                  </a:cubicBezTo>
                  <a:cubicBezTo>
                    <a:pt x="20" y="25"/>
                    <a:pt x="16" y="24"/>
                    <a:pt x="21" y="26"/>
                  </a:cubicBezTo>
                  <a:cubicBezTo>
                    <a:pt x="23" y="26"/>
                    <a:pt x="17" y="23"/>
                    <a:pt x="18" y="23"/>
                  </a:cubicBezTo>
                  <a:cubicBezTo>
                    <a:pt x="21" y="25"/>
                    <a:pt x="21" y="25"/>
                    <a:pt x="21" y="25"/>
                  </a:cubicBezTo>
                  <a:cubicBezTo>
                    <a:pt x="20" y="24"/>
                    <a:pt x="16" y="22"/>
                    <a:pt x="20" y="23"/>
                  </a:cubicBezTo>
                  <a:cubicBezTo>
                    <a:pt x="17" y="22"/>
                    <a:pt x="17" y="22"/>
                    <a:pt x="17" y="22"/>
                  </a:cubicBezTo>
                  <a:cubicBezTo>
                    <a:pt x="19" y="22"/>
                    <a:pt x="18" y="21"/>
                    <a:pt x="21" y="23"/>
                  </a:cubicBezTo>
                  <a:cubicBezTo>
                    <a:pt x="16" y="19"/>
                    <a:pt x="16" y="19"/>
                    <a:pt x="16" y="19"/>
                  </a:cubicBezTo>
                  <a:cubicBezTo>
                    <a:pt x="22" y="22"/>
                    <a:pt x="17" y="18"/>
                    <a:pt x="12" y="15"/>
                  </a:cubicBezTo>
                  <a:cubicBezTo>
                    <a:pt x="12" y="15"/>
                    <a:pt x="13" y="15"/>
                    <a:pt x="15" y="16"/>
                  </a:cubicBezTo>
                  <a:cubicBezTo>
                    <a:pt x="17" y="17"/>
                    <a:pt x="17" y="17"/>
                    <a:pt x="17" y="17"/>
                  </a:cubicBezTo>
                  <a:cubicBezTo>
                    <a:pt x="17" y="17"/>
                    <a:pt x="21" y="19"/>
                    <a:pt x="16" y="16"/>
                  </a:cubicBezTo>
                  <a:cubicBezTo>
                    <a:pt x="15" y="14"/>
                    <a:pt x="19" y="17"/>
                    <a:pt x="20" y="18"/>
                  </a:cubicBezTo>
                  <a:cubicBezTo>
                    <a:pt x="14" y="13"/>
                    <a:pt x="26" y="19"/>
                    <a:pt x="17" y="12"/>
                  </a:cubicBezTo>
                  <a:cubicBezTo>
                    <a:pt x="16" y="13"/>
                    <a:pt x="14" y="12"/>
                    <a:pt x="14" y="13"/>
                  </a:cubicBezTo>
                  <a:cubicBezTo>
                    <a:pt x="13" y="12"/>
                    <a:pt x="11" y="10"/>
                    <a:pt x="11" y="10"/>
                  </a:cubicBezTo>
                  <a:cubicBezTo>
                    <a:pt x="11" y="9"/>
                    <a:pt x="15" y="11"/>
                    <a:pt x="13" y="10"/>
                  </a:cubicBezTo>
                  <a:cubicBezTo>
                    <a:pt x="20" y="14"/>
                    <a:pt x="20" y="14"/>
                    <a:pt x="20" y="14"/>
                  </a:cubicBezTo>
                  <a:cubicBezTo>
                    <a:pt x="27" y="18"/>
                    <a:pt x="12" y="7"/>
                    <a:pt x="22" y="12"/>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49" name="Freeform 594"/>
            <p:cNvSpPr/>
            <p:nvPr/>
          </p:nvSpPr>
          <p:spPr bwMode="auto">
            <a:xfrm>
              <a:off x="4620" y="2900"/>
              <a:ext cx="3" cy="1"/>
            </a:xfrm>
            <a:custGeom>
              <a:avLst/>
              <a:gdLst>
                <a:gd name="T0" fmla="*/ 0 w 4"/>
                <a:gd name="T1" fmla="*/ 0 h 2"/>
                <a:gd name="T2" fmla="*/ 4 w 4"/>
                <a:gd name="T3" fmla="*/ 2 h 2"/>
                <a:gd name="T4" fmla="*/ 1 w 4"/>
                <a:gd name="T5" fmla="*/ 0 h 2"/>
                <a:gd name="T6" fmla="*/ 0 w 4"/>
                <a:gd name="T7" fmla="*/ 0 h 2"/>
              </a:gdLst>
              <a:ahLst/>
              <a:cxnLst>
                <a:cxn ang="0">
                  <a:pos x="T0" y="T1"/>
                </a:cxn>
                <a:cxn ang="0">
                  <a:pos x="T2" y="T3"/>
                </a:cxn>
                <a:cxn ang="0">
                  <a:pos x="T4" y="T5"/>
                </a:cxn>
                <a:cxn ang="0">
                  <a:pos x="T6" y="T7"/>
                </a:cxn>
              </a:cxnLst>
              <a:rect l="0" t="0" r="r" b="b"/>
              <a:pathLst>
                <a:path w="4" h="2">
                  <a:moveTo>
                    <a:pt x="0" y="0"/>
                  </a:moveTo>
                  <a:cubicBezTo>
                    <a:pt x="4" y="2"/>
                    <a:pt x="4" y="2"/>
                    <a:pt x="4" y="2"/>
                  </a:cubicBezTo>
                  <a:cubicBezTo>
                    <a:pt x="1" y="0"/>
                    <a:pt x="1" y="0"/>
                    <a:pt x="1" y="0"/>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0" name="Freeform 595"/>
            <p:cNvSpPr/>
            <p:nvPr/>
          </p:nvSpPr>
          <p:spPr bwMode="auto">
            <a:xfrm>
              <a:off x="4620" y="2899"/>
              <a:ext cx="1" cy="1"/>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0" y="0"/>
                  </a:lnTo>
                  <a:lnTo>
                    <a:pt x="0" y="1"/>
                  </a:ln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1" name="Freeform 596"/>
            <p:cNvSpPr/>
            <p:nvPr/>
          </p:nvSpPr>
          <p:spPr bwMode="auto">
            <a:xfrm>
              <a:off x="4623" y="2892"/>
              <a:ext cx="2" cy="2"/>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1" y="1"/>
                    <a:pt x="2" y="2"/>
                    <a:pt x="1" y="1"/>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2" name="Rectangle 597"/>
            <p:cNvSpPr>
              <a:spLocks noChangeArrowheads="1"/>
            </p:cNvSpPr>
            <p:nvPr/>
          </p:nvSpPr>
          <p:spPr bwMode="auto">
            <a:xfrm>
              <a:off x="4622" y="28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53" name="Freeform 598"/>
            <p:cNvSpPr/>
            <p:nvPr/>
          </p:nvSpPr>
          <p:spPr bwMode="auto">
            <a:xfrm>
              <a:off x="4613" y="2873"/>
              <a:ext cx="14" cy="20"/>
            </a:xfrm>
            <a:custGeom>
              <a:avLst/>
              <a:gdLst>
                <a:gd name="T0" fmla="*/ 17 w 18"/>
                <a:gd name="T1" fmla="*/ 9 h 25"/>
                <a:gd name="T2" fmla="*/ 14 w 18"/>
                <a:gd name="T3" fmla="*/ 5 h 25"/>
                <a:gd name="T4" fmla="*/ 17 w 18"/>
                <a:gd name="T5" fmla="*/ 7 h 25"/>
                <a:gd name="T6" fmla="*/ 13 w 18"/>
                <a:gd name="T7" fmla="*/ 0 h 25"/>
                <a:gd name="T8" fmla="*/ 10 w 18"/>
                <a:gd name="T9" fmla="*/ 10 h 25"/>
                <a:gd name="T10" fmla="*/ 8 w 18"/>
                <a:gd name="T11" fmla="*/ 7 h 25"/>
                <a:gd name="T12" fmla="*/ 10 w 18"/>
                <a:gd name="T13" fmla="*/ 13 h 25"/>
                <a:gd name="T14" fmla="*/ 5 w 18"/>
                <a:gd name="T15" fmla="*/ 9 h 25"/>
                <a:gd name="T16" fmla="*/ 6 w 18"/>
                <a:gd name="T17" fmla="*/ 12 h 25"/>
                <a:gd name="T18" fmla="*/ 8 w 18"/>
                <a:gd name="T19" fmla="*/ 14 h 25"/>
                <a:gd name="T20" fmla="*/ 7 w 18"/>
                <a:gd name="T21" fmla="*/ 13 h 25"/>
                <a:gd name="T22" fmla="*/ 7 w 18"/>
                <a:gd name="T23" fmla="*/ 14 h 25"/>
                <a:gd name="T24" fmla="*/ 7 w 18"/>
                <a:gd name="T25" fmla="*/ 15 h 25"/>
                <a:gd name="T26" fmla="*/ 6 w 18"/>
                <a:gd name="T27" fmla="*/ 14 h 25"/>
                <a:gd name="T28" fmla="*/ 7 w 18"/>
                <a:gd name="T29" fmla="*/ 16 h 25"/>
                <a:gd name="T30" fmla="*/ 4 w 18"/>
                <a:gd name="T31" fmla="*/ 14 h 25"/>
                <a:gd name="T32" fmla="*/ 7 w 18"/>
                <a:gd name="T33" fmla="*/ 19 h 25"/>
                <a:gd name="T34" fmla="*/ 10 w 18"/>
                <a:gd name="T35" fmla="*/ 22 h 25"/>
                <a:gd name="T36" fmla="*/ 9 w 18"/>
                <a:gd name="T37" fmla="*/ 18 h 25"/>
                <a:gd name="T38" fmla="*/ 9 w 18"/>
                <a:gd name="T39" fmla="*/ 18 h 25"/>
                <a:gd name="T40" fmla="*/ 8 w 18"/>
                <a:gd name="T41" fmla="*/ 16 h 25"/>
                <a:gd name="T42" fmla="*/ 12 w 18"/>
                <a:gd name="T43" fmla="*/ 21 h 25"/>
                <a:gd name="T44" fmla="*/ 16 w 18"/>
                <a:gd name="T45" fmla="*/ 22 h 25"/>
                <a:gd name="T46" fmla="*/ 16 w 18"/>
                <a:gd name="T47" fmla="*/ 22 h 25"/>
                <a:gd name="T48" fmla="*/ 15 w 18"/>
                <a:gd name="T49" fmla="*/ 20 h 25"/>
                <a:gd name="T50" fmla="*/ 13 w 18"/>
                <a:gd name="T51" fmla="*/ 19 h 25"/>
                <a:gd name="T52" fmla="*/ 8 w 18"/>
                <a:gd name="T53" fmla="*/ 14 h 25"/>
                <a:gd name="T54" fmla="*/ 9 w 18"/>
                <a:gd name="T55" fmla="*/ 13 h 25"/>
                <a:gd name="T56" fmla="*/ 13 w 18"/>
                <a:gd name="T57" fmla="*/ 18 h 25"/>
                <a:gd name="T58" fmla="*/ 11 w 18"/>
                <a:gd name="T59" fmla="*/ 15 h 25"/>
                <a:gd name="T60" fmla="*/ 16 w 18"/>
                <a:gd name="T61" fmla="*/ 19 h 25"/>
                <a:gd name="T62" fmla="*/ 11 w 18"/>
                <a:gd name="T63" fmla="*/ 15 h 25"/>
                <a:gd name="T64" fmla="*/ 14 w 18"/>
                <a:gd name="T65" fmla="*/ 12 h 25"/>
                <a:gd name="T66" fmla="*/ 16 w 18"/>
                <a:gd name="T67" fmla="*/ 15 h 25"/>
                <a:gd name="T68" fmla="*/ 13 w 18"/>
                <a:gd name="T69" fmla="*/ 12 h 25"/>
                <a:gd name="T70" fmla="*/ 16 w 18"/>
                <a:gd name="T71" fmla="*/ 12 h 25"/>
                <a:gd name="T72" fmla="*/ 14 w 18"/>
                <a:gd name="T73" fmla="*/ 10 h 25"/>
                <a:gd name="T74" fmla="*/ 16 w 18"/>
                <a:gd name="T75" fmla="*/ 9 h 25"/>
                <a:gd name="T76" fmla="*/ 16 w 18"/>
                <a:gd name="T77" fmla="*/ 9 h 25"/>
                <a:gd name="T78" fmla="*/ 13 w 18"/>
                <a:gd name="T79" fmla="*/ 4 h 25"/>
                <a:gd name="T80" fmla="*/ 17 w 18"/>
                <a:gd name="T81"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 h="25">
                  <a:moveTo>
                    <a:pt x="17" y="9"/>
                  </a:moveTo>
                  <a:cubicBezTo>
                    <a:pt x="14" y="5"/>
                    <a:pt x="14" y="5"/>
                    <a:pt x="14" y="5"/>
                  </a:cubicBezTo>
                  <a:cubicBezTo>
                    <a:pt x="16" y="7"/>
                    <a:pt x="15" y="4"/>
                    <a:pt x="17" y="7"/>
                  </a:cubicBezTo>
                  <a:cubicBezTo>
                    <a:pt x="14" y="3"/>
                    <a:pt x="18" y="6"/>
                    <a:pt x="13" y="0"/>
                  </a:cubicBezTo>
                  <a:cubicBezTo>
                    <a:pt x="13" y="4"/>
                    <a:pt x="7" y="3"/>
                    <a:pt x="10" y="10"/>
                  </a:cubicBezTo>
                  <a:cubicBezTo>
                    <a:pt x="8" y="7"/>
                    <a:pt x="8" y="7"/>
                    <a:pt x="8" y="7"/>
                  </a:cubicBezTo>
                  <a:cubicBezTo>
                    <a:pt x="11" y="13"/>
                    <a:pt x="1" y="4"/>
                    <a:pt x="10" y="13"/>
                  </a:cubicBezTo>
                  <a:cubicBezTo>
                    <a:pt x="5" y="9"/>
                    <a:pt x="5" y="9"/>
                    <a:pt x="5" y="9"/>
                  </a:cubicBezTo>
                  <a:cubicBezTo>
                    <a:pt x="3" y="8"/>
                    <a:pt x="11" y="16"/>
                    <a:pt x="6" y="12"/>
                  </a:cubicBezTo>
                  <a:cubicBezTo>
                    <a:pt x="8" y="14"/>
                    <a:pt x="8" y="14"/>
                    <a:pt x="8" y="14"/>
                  </a:cubicBezTo>
                  <a:cubicBezTo>
                    <a:pt x="7" y="13"/>
                    <a:pt x="7" y="13"/>
                    <a:pt x="7" y="13"/>
                  </a:cubicBezTo>
                  <a:cubicBezTo>
                    <a:pt x="7" y="14"/>
                    <a:pt x="7" y="14"/>
                    <a:pt x="7" y="14"/>
                  </a:cubicBezTo>
                  <a:cubicBezTo>
                    <a:pt x="9" y="16"/>
                    <a:pt x="9" y="16"/>
                    <a:pt x="7" y="15"/>
                  </a:cubicBezTo>
                  <a:cubicBezTo>
                    <a:pt x="5" y="14"/>
                    <a:pt x="7" y="15"/>
                    <a:pt x="6" y="14"/>
                  </a:cubicBezTo>
                  <a:cubicBezTo>
                    <a:pt x="4" y="13"/>
                    <a:pt x="8" y="16"/>
                    <a:pt x="7" y="16"/>
                  </a:cubicBezTo>
                  <a:cubicBezTo>
                    <a:pt x="6" y="15"/>
                    <a:pt x="5" y="14"/>
                    <a:pt x="4" y="14"/>
                  </a:cubicBezTo>
                  <a:cubicBezTo>
                    <a:pt x="6" y="16"/>
                    <a:pt x="0" y="13"/>
                    <a:pt x="7" y="19"/>
                  </a:cubicBezTo>
                  <a:cubicBezTo>
                    <a:pt x="9" y="20"/>
                    <a:pt x="10" y="21"/>
                    <a:pt x="10" y="22"/>
                  </a:cubicBezTo>
                  <a:cubicBezTo>
                    <a:pt x="13" y="23"/>
                    <a:pt x="11" y="21"/>
                    <a:pt x="9" y="18"/>
                  </a:cubicBezTo>
                  <a:cubicBezTo>
                    <a:pt x="9" y="18"/>
                    <a:pt x="9" y="18"/>
                    <a:pt x="9" y="18"/>
                  </a:cubicBezTo>
                  <a:cubicBezTo>
                    <a:pt x="2" y="12"/>
                    <a:pt x="11" y="20"/>
                    <a:pt x="8" y="16"/>
                  </a:cubicBezTo>
                  <a:cubicBezTo>
                    <a:pt x="11" y="19"/>
                    <a:pt x="11" y="19"/>
                    <a:pt x="12" y="21"/>
                  </a:cubicBezTo>
                  <a:cubicBezTo>
                    <a:pt x="18" y="25"/>
                    <a:pt x="9" y="16"/>
                    <a:pt x="16" y="22"/>
                  </a:cubicBezTo>
                  <a:cubicBezTo>
                    <a:pt x="16" y="22"/>
                    <a:pt x="16" y="22"/>
                    <a:pt x="16" y="22"/>
                  </a:cubicBezTo>
                  <a:cubicBezTo>
                    <a:pt x="17" y="22"/>
                    <a:pt x="16" y="21"/>
                    <a:pt x="15" y="20"/>
                  </a:cubicBezTo>
                  <a:cubicBezTo>
                    <a:pt x="13" y="19"/>
                    <a:pt x="13" y="19"/>
                    <a:pt x="13" y="19"/>
                  </a:cubicBezTo>
                  <a:cubicBezTo>
                    <a:pt x="12" y="18"/>
                    <a:pt x="10" y="15"/>
                    <a:pt x="8" y="14"/>
                  </a:cubicBezTo>
                  <a:cubicBezTo>
                    <a:pt x="11" y="17"/>
                    <a:pt x="7" y="12"/>
                    <a:pt x="9" y="13"/>
                  </a:cubicBezTo>
                  <a:cubicBezTo>
                    <a:pt x="12" y="16"/>
                    <a:pt x="11" y="16"/>
                    <a:pt x="13" y="18"/>
                  </a:cubicBezTo>
                  <a:cubicBezTo>
                    <a:pt x="11" y="15"/>
                    <a:pt x="11" y="15"/>
                    <a:pt x="11" y="15"/>
                  </a:cubicBezTo>
                  <a:cubicBezTo>
                    <a:pt x="11" y="15"/>
                    <a:pt x="14" y="18"/>
                    <a:pt x="16" y="19"/>
                  </a:cubicBezTo>
                  <a:cubicBezTo>
                    <a:pt x="14" y="17"/>
                    <a:pt x="14" y="18"/>
                    <a:pt x="11" y="15"/>
                  </a:cubicBezTo>
                  <a:cubicBezTo>
                    <a:pt x="15" y="18"/>
                    <a:pt x="15" y="16"/>
                    <a:pt x="14" y="12"/>
                  </a:cubicBezTo>
                  <a:cubicBezTo>
                    <a:pt x="14" y="13"/>
                    <a:pt x="16" y="15"/>
                    <a:pt x="16" y="15"/>
                  </a:cubicBezTo>
                  <a:cubicBezTo>
                    <a:pt x="16" y="16"/>
                    <a:pt x="15" y="14"/>
                    <a:pt x="13" y="12"/>
                  </a:cubicBezTo>
                  <a:cubicBezTo>
                    <a:pt x="12" y="10"/>
                    <a:pt x="14" y="10"/>
                    <a:pt x="16" y="12"/>
                  </a:cubicBezTo>
                  <a:cubicBezTo>
                    <a:pt x="14" y="10"/>
                    <a:pt x="14" y="10"/>
                    <a:pt x="14" y="10"/>
                  </a:cubicBezTo>
                  <a:cubicBezTo>
                    <a:pt x="11" y="6"/>
                    <a:pt x="17" y="12"/>
                    <a:pt x="16" y="9"/>
                  </a:cubicBezTo>
                  <a:cubicBezTo>
                    <a:pt x="16" y="9"/>
                    <a:pt x="16" y="9"/>
                    <a:pt x="16" y="9"/>
                  </a:cubicBezTo>
                  <a:cubicBezTo>
                    <a:pt x="16" y="9"/>
                    <a:pt x="11" y="3"/>
                    <a:pt x="13" y="4"/>
                  </a:cubicBezTo>
                  <a:cubicBezTo>
                    <a:pt x="15" y="7"/>
                    <a:pt x="15" y="6"/>
                    <a:pt x="17"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4" name="Freeform 599"/>
            <p:cNvSpPr/>
            <p:nvPr/>
          </p:nvSpPr>
          <p:spPr bwMode="auto">
            <a:xfrm>
              <a:off x="4622" y="2872"/>
              <a:ext cx="5" cy="6"/>
            </a:xfrm>
            <a:custGeom>
              <a:avLst/>
              <a:gdLst>
                <a:gd name="T0" fmla="*/ 3 w 6"/>
                <a:gd name="T1" fmla="*/ 3 h 7"/>
                <a:gd name="T2" fmla="*/ 5 w 6"/>
                <a:gd name="T3" fmla="*/ 6 h 7"/>
                <a:gd name="T4" fmla="*/ 1 w 6"/>
                <a:gd name="T5" fmla="*/ 0 h 7"/>
                <a:gd name="T6" fmla="*/ 2 w 6"/>
                <a:gd name="T7" fmla="*/ 2 h 7"/>
                <a:gd name="T8" fmla="*/ 3 w 6"/>
                <a:gd name="T9" fmla="*/ 3 h 7"/>
              </a:gdLst>
              <a:ahLst/>
              <a:cxnLst>
                <a:cxn ang="0">
                  <a:pos x="T0" y="T1"/>
                </a:cxn>
                <a:cxn ang="0">
                  <a:pos x="T2" y="T3"/>
                </a:cxn>
                <a:cxn ang="0">
                  <a:pos x="T4" y="T5"/>
                </a:cxn>
                <a:cxn ang="0">
                  <a:pos x="T6" y="T7"/>
                </a:cxn>
                <a:cxn ang="0">
                  <a:pos x="T8" y="T9"/>
                </a:cxn>
              </a:cxnLst>
              <a:rect l="0" t="0" r="r" b="b"/>
              <a:pathLst>
                <a:path w="6" h="7">
                  <a:moveTo>
                    <a:pt x="3" y="3"/>
                  </a:moveTo>
                  <a:cubicBezTo>
                    <a:pt x="5" y="6"/>
                    <a:pt x="5" y="6"/>
                    <a:pt x="5" y="6"/>
                  </a:cubicBezTo>
                  <a:cubicBezTo>
                    <a:pt x="6" y="7"/>
                    <a:pt x="3" y="2"/>
                    <a:pt x="1" y="0"/>
                  </a:cubicBezTo>
                  <a:cubicBezTo>
                    <a:pt x="2" y="1"/>
                    <a:pt x="0" y="0"/>
                    <a:pt x="2" y="2"/>
                  </a:cubicBezTo>
                  <a:cubicBezTo>
                    <a:pt x="2" y="2"/>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5" name="Freeform 600"/>
            <p:cNvSpPr/>
            <p:nvPr/>
          </p:nvSpPr>
          <p:spPr bwMode="auto">
            <a:xfrm>
              <a:off x="4622" y="2863"/>
              <a:ext cx="10" cy="15"/>
            </a:xfrm>
            <a:custGeom>
              <a:avLst/>
              <a:gdLst>
                <a:gd name="T0" fmla="*/ 7 w 12"/>
                <a:gd name="T1" fmla="*/ 9 h 19"/>
                <a:gd name="T2" fmla="*/ 5 w 12"/>
                <a:gd name="T3" fmla="*/ 6 h 19"/>
                <a:gd name="T4" fmla="*/ 2 w 12"/>
                <a:gd name="T5" fmla="*/ 8 h 19"/>
                <a:gd name="T6" fmla="*/ 5 w 12"/>
                <a:gd name="T7" fmla="*/ 13 h 19"/>
                <a:gd name="T8" fmla="*/ 2 w 12"/>
                <a:gd name="T9" fmla="*/ 10 h 19"/>
                <a:gd name="T10" fmla="*/ 5 w 12"/>
                <a:gd name="T11" fmla="*/ 15 h 19"/>
                <a:gd name="T12" fmla="*/ 4 w 12"/>
                <a:gd name="T13" fmla="*/ 13 h 19"/>
                <a:gd name="T14" fmla="*/ 5 w 12"/>
                <a:gd name="T15" fmla="*/ 15 h 19"/>
                <a:gd name="T16" fmla="*/ 5 w 12"/>
                <a:gd name="T17" fmla="*/ 14 h 19"/>
                <a:gd name="T18" fmla="*/ 7 w 12"/>
                <a:gd name="T19" fmla="*/ 16 h 19"/>
                <a:gd name="T20" fmla="*/ 4 w 12"/>
                <a:gd name="T21" fmla="*/ 10 h 19"/>
                <a:gd name="T22" fmla="*/ 8 w 12"/>
                <a:gd name="T23" fmla="*/ 15 h 19"/>
                <a:gd name="T24" fmla="*/ 10 w 12"/>
                <a:gd name="T25" fmla="*/ 16 h 19"/>
                <a:gd name="T26" fmla="*/ 9 w 12"/>
                <a:gd name="T27" fmla="*/ 14 h 19"/>
                <a:gd name="T28" fmla="*/ 6 w 12"/>
                <a:gd name="T29" fmla="*/ 11 h 19"/>
                <a:gd name="T30" fmla="*/ 10 w 12"/>
                <a:gd name="T31" fmla="*/ 15 h 19"/>
                <a:gd name="T32" fmla="*/ 11 w 12"/>
                <a:gd name="T33" fmla="*/ 11 h 19"/>
                <a:gd name="T34" fmla="*/ 7 w 12"/>
                <a:gd name="T35" fmla="*/ 5 h 19"/>
                <a:gd name="T36" fmla="*/ 10 w 12"/>
                <a:gd name="T37" fmla="*/ 10 h 19"/>
                <a:gd name="T38" fmla="*/ 11 w 12"/>
                <a:gd name="T39" fmla="*/ 10 h 19"/>
                <a:gd name="T40" fmla="*/ 6 w 12"/>
                <a:gd name="T41" fmla="*/ 2 h 19"/>
                <a:gd name="T42" fmla="*/ 7 w 1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9">
                  <a:moveTo>
                    <a:pt x="7" y="9"/>
                  </a:moveTo>
                  <a:cubicBezTo>
                    <a:pt x="5" y="6"/>
                    <a:pt x="5" y="6"/>
                    <a:pt x="5" y="6"/>
                  </a:cubicBezTo>
                  <a:cubicBezTo>
                    <a:pt x="5" y="8"/>
                    <a:pt x="4" y="10"/>
                    <a:pt x="2" y="8"/>
                  </a:cubicBezTo>
                  <a:cubicBezTo>
                    <a:pt x="1" y="7"/>
                    <a:pt x="5" y="12"/>
                    <a:pt x="5" y="13"/>
                  </a:cubicBezTo>
                  <a:cubicBezTo>
                    <a:pt x="2" y="10"/>
                    <a:pt x="2" y="10"/>
                    <a:pt x="2" y="10"/>
                  </a:cubicBezTo>
                  <a:cubicBezTo>
                    <a:pt x="4" y="13"/>
                    <a:pt x="0" y="10"/>
                    <a:pt x="5" y="15"/>
                  </a:cubicBezTo>
                  <a:cubicBezTo>
                    <a:pt x="5" y="15"/>
                    <a:pt x="3" y="12"/>
                    <a:pt x="4" y="13"/>
                  </a:cubicBezTo>
                  <a:cubicBezTo>
                    <a:pt x="5" y="15"/>
                    <a:pt x="5" y="15"/>
                    <a:pt x="5" y="15"/>
                  </a:cubicBezTo>
                  <a:cubicBezTo>
                    <a:pt x="5" y="14"/>
                    <a:pt x="5" y="14"/>
                    <a:pt x="5" y="14"/>
                  </a:cubicBezTo>
                  <a:cubicBezTo>
                    <a:pt x="7" y="16"/>
                    <a:pt x="7" y="16"/>
                    <a:pt x="7" y="16"/>
                  </a:cubicBezTo>
                  <a:cubicBezTo>
                    <a:pt x="10" y="19"/>
                    <a:pt x="2" y="9"/>
                    <a:pt x="4" y="10"/>
                  </a:cubicBezTo>
                  <a:cubicBezTo>
                    <a:pt x="8" y="15"/>
                    <a:pt x="8" y="15"/>
                    <a:pt x="8" y="15"/>
                  </a:cubicBezTo>
                  <a:cubicBezTo>
                    <a:pt x="9" y="15"/>
                    <a:pt x="8" y="13"/>
                    <a:pt x="10" y="16"/>
                  </a:cubicBezTo>
                  <a:cubicBezTo>
                    <a:pt x="10" y="16"/>
                    <a:pt x="8" y="13"/>
                    <a:pt x="9" y="14"/>
                  </a:cubicBezTo>
                  <a:cubicBezTo>
                    <a:pt x="9" y="14"/>
                    <a:pt x="7" y="12"/>
                    <a:pt x="6" y="11"/>
                  </a:cubicBezTo>
                  <a:cubicBezTo>
                    <a:pt x="4" y="7"/>
                    <a:pt x="8" y="14"/>
                    <a:pt x="10" y="15"/>
                  </a:cubicBezTo>
                  <a:cubicBezTo>
                    <a:pt x="8" y="12"/>
                    <a:pt x="8" y="8"/>
                    <a:pt x="11" y="11"/>
                  </a:cubicBezTo>
                  <a:cubicBezTo>
                    <a:pt x="9" y="9"/>
                    <a:pt x="7" y="5"/>
                    <a:pt x="7" y="5"/>
                  </a:cubicBezTo>
                  <a:cubicBezTo>
                    <a:pt x="9" y="7"/>
                    <a:pt x="9" y="8"/>
                    <a:pt x="10" y="10"/>
                  </a:cubicBezTo>
                  <a:cubicBezTo>
                    <a:pt x="11" y="10"/>
                    <a:pt x="12" y="11"/>
                    <a:pt x="11" y="10"/>
                  </a:cubicBezTo>
                  <a:cubicBezTo>
                    <a:pt x="9" y="8"/>
                    <a:pt x="7" y="4"/>
                    <a:pt x="6" y="2"/>
                  </a:cubicBezTo>
                  <a:cubicBezTo>
                    <a:pt x="3" y="0"/>
                    <a:pt x="9" y="9"/>
                    <a:pt x="7" y="9"/>
                  </a:cubicBez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56" name="Freeform 601"/>
            <p:cNvSpPr/>
            <p:nvPr/>
          </p:nvSpPr>
          <p:spPr bwMode="auto">
            <a:xfrm>
              <a:off x="4626" y="2867"/>
              <a:ext cx="1" cy="1"/>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0" y="1"/>
                  </a:lnTo>
                  <a:lnTo>
                    <a:pt x="1" y="1"/>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657" name="Group 604"/>
          <p:cNvGrpSpPr>
            <a:grpSpLocks noChangeAspect="1"/>
          </p:cNvGrpSpPr>
          <p:nvPr userDrawn="1"/>
        </p:nvGrpSpPr>
        <p:grpSpPr bwMode="auto">
          <a:xfrm>
            <a:off x="6255810" y="4070353"/>
            <a:ext cx="1970617" cy="2823633"/>
            <a:chOff x="3323" y="1923"/>
            <a:chExt cx="931" cy="1334"/>
          </a:xfrm>
        </p:grpSpPr>
        <p:grpSp>
          <p:nvGrpSpPr>
            <p:cNvPr id="658" name="Group 805"/>
            <p:cNvGrpSpPr/>
            <p:nvPr/>
          </p:nvGrpSpPr>
          <p:grpSpPr bwMode="auto">
            <a:xfrm>
              <a:off x="3327" y="2519"/>
              <a:ext cx="888" cy="734"/>
              <a:chOff x="3327" y="2519"/>
              <a:chExt cx="888" cy="734"/>
            </a:xfrm>
          </p:grpSpPr>
          <p:sp>
            <p:nvSpPr>
              <p:cNvPr id="1515" name="Freeform 605"/>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6" name="Freeform 606"/>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7" name="Freeform 607"/>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8" name="Freeform 608"/>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9" name="Freeform 609"/>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0" name="Freeform 610"/>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1" name="Freeform 611"/>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2" name="Freeform 612"/>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3" name="Freeform 613"/>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4" name="Freeform 614"/>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5" name="Freeform 615"/>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6" name="Freeform 616"/>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7" name="Freeform 617"/>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8" name="Freeform 618"/>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29" name="Freeform 619"/>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0" name="Freeform 620"/>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1" name="Freeform 621"/>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2" name="Freeform 622"/>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3" name="Freeform 623"/>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4" name="Freeform 624"/>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5" name="Freeform 625"/>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6" name="Freeform 626"/>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7"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538" name="Freeform 628"/>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39" name="Freeform 629"/>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0" name="Freeform 630"/>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1" name="Freeform 631"/>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2" name="Freeform 632"/>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3" name="Freeform 633"/>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4" name="Freeform 634"/>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5" name="Freeform 635"/>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6" name="Freeform 636"/>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7" name="Freeform 637"/>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8" name="Freeform 638"/>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49" name="Freeform 639"/>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0" name="Freeform 640"/>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1"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552" name="Freeform 642"/>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3" name="Freeform 643"/>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4" name="Freeform 644"/>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5" name="Freeform 645"/>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6" name="Freeform 646"/>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7" name="Freeform 647"/>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8" name="Freeform 648"/>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59" name="Freeform 649"/>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0" name="Freeform 650"/>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1" name="Freeform 651"/>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2" name="Freeform 652"/>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3" name="Freeform 653"/>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4" name="Freeform 654"/>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5" name="Freeform 655"/>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6" name="Freeform 656"/>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7" name="Freeform 657"/>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8" name="Freeform 658"/>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69" name="Freeform 659"/>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0" name="Freeform 660"/>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1" name="Freeform 661"/>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2" name="Freeform 662"/>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3" name="Freeform 663"/>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4" name="Freeform 664"/>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5" name="Freeform 665"/>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6" name="Freeform 666"/>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7" name="Freeform 667"/>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8" name="Freeform 668"/>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79" name="Freeform 669"/>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0" name="Freeform 670"/>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1" name="Freeform 671"/>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2" name="Freeform 672"/>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3" name="Freeform 673"/>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4" name="Freeform 674"/>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5" name="Freeform 675"/>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6" name="Freeform 676"/>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7" name="Freeform 677"/>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8" name="Freeform 678"/>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89" name="Freeform 679"/>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0" name="Freeform 680"/>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1" name="Freeform 681"/>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2" name="Freeform 682"/>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3" name="Freeform 683"/>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4" name="Freeform 684"/>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5" name="Freeform 685"/>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6" name="Freeform 686"/>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7"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598" name="Freeform 688"/>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99" name="Freeform 689"/>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0" name="Freeform 690"/>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1" name="Freeform 691"/>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2" name="Freeform 692"/>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3" name="Freeform 693"/>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4" name="Freeform 694"/>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5" name="Freeform 695"/>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6" name="Freeform 696"/>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7" name="Freeform 697"/>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8" name="Freeform 698"/>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09" name="Freeform 699"/>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0" name="Freeform 700"/>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1" name="Freeform 701"/>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2" name="Freeform 702"/>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3" name="Freeform 703"/>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4" name="Freeform 704"/>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5" name="Freeform 705"/>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6" name="Freeform 706"/>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7" name="Freeform 707"/>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8" name="Freeform 708"/>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19" name="Freeform 709"/>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0" name="Freeform 710"/>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1" name="Freeform 711"/>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2" name="Freeform 712"/>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3" name="Freeform 713"/>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4" name="Freeform 714"/>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5" name="Freeform 715"/>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6" name="Freeform 716"/>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7" name="Freeform 717"/>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8" name="Freeform 718"/>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29"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30" name="Freeform 720"/>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1" name="Freeform 721"/>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2" name="Freeform 722"/>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3" name="Freeform 723"/>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4" name="Freeform 724"/>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5" name="Freeform 725"/>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6" name="Freeform 726"/>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7" name="Freeform 727"/>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8" name="Freeform 728"/>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39" name="Freeform 729"/>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0" name="Freeform 730"/>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1" name="Freeform 731"/>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2" name="Freeform 732"/>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3"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44" name="Freeform 734"/>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5" name="Freeform 735"/>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6" name="Freeform 736"/>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7" name="Freeform 737"/>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8" name="Freeform 738"/>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49" name="Freeform 739"/>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0" name="Freeform 740"/>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1" name="Freeform 741"/>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2" name="Freeform 742"/>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3" name="Freeform 743"/>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4" name="Freeform 744"/>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5" name="Freeform 745"/>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6" name="Freeform 746"/>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7" name="Freeform 747"/>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8" name="Freeform 748"/>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59" name="Freeform 749"/>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0" name="Freeform 750"/>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1" name="Freeform 751"/>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2" name="Freeform 752"/>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3" name="Freeform 753"/>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4" name="Freeform 754"/>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5" name="Freeform 755"/>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6" name="Freeform 756"/>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7" name="Freeform 757"/>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8" name="Freeform 758"/>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69" name="Freeform 759"/>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0" name="Freeform 760"/>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1" name="Freeform 761"/>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2" name="Freeform 762"/>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3" name="Freeform 763"/>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4" name="Freeform 764"/>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5" name="Freeform 765"/>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6" name="Freeform 766"/>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7" name="Freeform 767"/>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78"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79" name="Freeform 769"/>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0" name="Freeform 770"/>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1" name="Freeform 771"/>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2" name="Freeform 772"/>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3" name="Freeform 773"/>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4" name="Freeform 774"/>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5" name="Freeform 775"/>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6" name="Freeform 776"/>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7" name="Freeform 777"/>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8" name="Freeform 778"/>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89"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690" name="Freeform 780"/>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1" name="Freeform 781"/>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2" name="Freeform 782"/>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3" name="Freeform 783"/>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4" name="Freeform 784"/>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5" name="Freeform 785"/>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6" name="Freeform 786"/>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7" name="Freeform 787"/>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8" name="Freeform 788"/>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99" name="Freeform 789"/>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0" name="Freeform 790"/>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1" name="Freeform 791"/>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2" name="Freeform 792"/>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3" name="Freeform 793"/>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4" name="Freeform 794"/>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5" name="Freeform 795"/>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6" name="Freeform 796"/>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7" name="Freeform 797"/>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8" name="Freeform 798"/>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09" name="Freeform 799"/>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10" name="Freeform 800"/>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11" name="Freeform 801"/>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12" name="Freeform 802"/>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13" name="Freeform 803"/>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14" name="Freeform 804"/>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659" name="Group 1006"/>
            <p:cNvGrpSpPr/>
            <p:nvPr/>
          </p:nvGrpSpPr>
          <p:grpSpPr bwMode="auto">
            <a:xfrm>
              <a:off x="3618" y="2560"/>
              <a:ext cx="314" cy="688"/>
              <a:chOff x="3618" y="2560"/>
              <a:chExt cx="314" cy="688"/>
            </a:xfrm>
          </p:grpSpPr>
          <p:sp>
            <p:nvSpPr>
              <p:cNvPr id="1315" name="Freeform 806"/>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6" name="Freeform 807"/>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7" name="Freeform 808"/>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8" name="Freeform 809"/>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9" name="Freeform 810"/>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0" name="Freeform 811"/>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1" name="Freeform 812"/>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2" name="Freeform 813"/>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3" name="Freeform 814"/>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4" name="Freeform 815"/>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5" name="Freeform 816"/>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6" name="Freeform 817"/>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7" name="Freeform 818"/>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8" name="Freeform 819"/>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29" name="Freeform 820"/>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0" name="Freeform 821"/>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1" name="Freeform 822"/>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2" name="Freeform 823"/>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3" name="Freeform 824"/>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4" name="Freeform 825"/>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5"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336" name="Freeform 827"/>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7" name="Freeform 828"/>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8" name="Freeform 829"/>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39" name="Freeform 830"/>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0" name="Freeform 831"/>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1" name="Freeform 832"/>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2" name="Freeform 833"/>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3" name="Freeform 834"/>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4" name="Freeform 835"/>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5" name="Freeform 836"/>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6" name="Freeform 837"/>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7" name="Freeform 838"/>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8" name="Freeform 839"/>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49" name="Freeform 840"/>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0" name="Freeform 841"/>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1" name="Freeform 842"/>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2" name="Freeform 843"/>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3" name="Freeform 844"/>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4" name="Freeform 845"/>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5" name="Freeform 846"/>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6" name="Freeform 847"/>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7" name="Freeform 848"/>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8" name="Freeform 849"/>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59" name="Freeform 850"/>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0" name="Freeform 851"/>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1" name="Freeform 852"/>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2" name="Freeform 853"/>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3" name="Freeform 854"/>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4" name="Freeform 855"/>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5" name="Freeform 856"/>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6" name="Freeform 857"/>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7" name="Freeform 858"/>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8" name="Freeform 859"/>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69" name="Freeform 860"/>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0" name="Freeform 861"/>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1" name="Freeform 862"/>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2" name="Freeform 863"/>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3" name="Freeform 864"/>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4" name="Freeform 865"/>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5" name="Freeform 866"/>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6" name="Freeform 867"/>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7" name="Freeform 868"/>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8" name="Freeform 869"/>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79" name="Freeform 870"/>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0" name="Freeform 871"/>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1"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382" name="Freeform 873"/>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3" name="Freeform 874"/>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4" name="Freeform 875"/>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5" name="Freeform 876"/>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6" name="Freeform 877"/>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7" name="Freeform 878"/>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8" name="Freeform 879"/>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89" name="Freeform 880"/>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0" name="Freeform 881"/>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1" name="Freeform 882"/>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2" name="Freeform 883"/>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3" name="Freeform 884"/>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4" name="Freeform 885"/>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5" name="Freeform 886"/>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6" name="Freeform 887"/>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7" name="Freeform 888"/>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8" name="Freeform 889"/>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99" name="Freeform 890"/>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0" name="Freeform 891"/>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1" name="Freeform 892"/>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2" name="Freeform 893"/>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3" name="Freeform 894"/>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4" name="Freeform 895"/>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5" name="Freeform 896"/>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6" name="Freeform 897"/>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7" name="Freeform 898"/>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8" name="Freeform 899"/>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09" name="Freeform 900"/>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0" name="Freeform 901"/>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1" name="Freeform 902"/>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2" name="Freeform 903"/>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3" name="Freeform 904"/>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4" name="Freeform 905"/>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5" name="Freeform 906"/>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6" name="Freeform 907"/>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7" name="Freeform 908"/>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8" name="Freeform 909"/>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19" name="Freeform 910"/>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0" name="Freeform 911"/>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1" name="Freeform 912"/>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2" name="Freeform 913"/>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3" name="Freeform 914"/>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4" name="Freeform 915"/>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5" name="Freeform 916"/>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6" name="Freeform 917"/>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7"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428" name="Freeform 919"/>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29" name="Freeform 920"/>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0" name="Freeform 921"/>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1" name="Freeform 922"/>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2" name="Freeform 923"/>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3" name="Freeform 924"/>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4" name="Freeform 925"/>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5" name="Freeform 926"/>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6" name="Freeform 927"/>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7" name="Freeform 928"/>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8" name="Freeform 929"/>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39" name="Freeform 930"/>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0" name="Freeform 931"/>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1" name="Freeform 932"/>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2" name="Freeform 933"/>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3" name="Freeform 934"/>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4" name="Freeform 935"/>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5" name="Freeform 936"/>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6" name="Freeform 937"/>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7" name="Freeform 938"/>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8" name="Freeform 939"/>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49" name="Freeform 940"/>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0" name="Freeform 941"/>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1" name="Freeform 942"/>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2" name="Freeform 943"/>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3" name="Freeform 944"/>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4" name="Freeform 945"/>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5" name="Freeform 946"/>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6" name="Freeform 947"/>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7" name="Freeform 948"/>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8" name="Freeform 949"/>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59" name="Freeform 950"/>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0" name="Freeform 951"/>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1" name="Freeform 952"/>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2" name="Freeform 953"/>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3" name="Freeform 954"/>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4" name="Freeform 955"/>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5" name="Freeform 956"/>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6" name="Freeform 957"/>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7" name="Freeform 958"/>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8" name="Freeform 959"/>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69" name="Freeform 960"/>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0" name="Freeform 961"/>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1" name="Freeform 962"/>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2" name="Freeform 963"/>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3"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474" name="Freeform 965"/>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5" name="Freeform 966"/>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6" name="Freeform 967"/>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7" name="Freeform 968"/>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8" name="Freeform 969"/>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79" name="Freeform 970"/>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0" name="Freeform 971"/>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1"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482" name="Freeform 973"/>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3" name="Freeform 974"/>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4" name="Freeform 975"/>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5" name="Freeform 976"/>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6" name="Freeform 977"/>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7" name="Freeform 978"/>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8" name="Freeform 979"/>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89" name="Freeform 980"/>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0" name="Freeform 981"/>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1" name="Freeform 982"/>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2" name="Freeform 983"/>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3" name="Freeform 984"/>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4" name="Freeform 985"/>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5" name="Freeform 986"/>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6" name="Freeform 987"/>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7" name="Freeform 988"/>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8" name="Freeform 989"/>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499" name="Freeform 990"/>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0" name="Freeform 991"/>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1" name="Freeform 992"/>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2" name="Freeform 993"/>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3" name="Freeform 994"/>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4" name="Freeform 995"/>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5" name="Freeform 996"/>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6" name="Freeform 997"/>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7" name="Freeform 998"/>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8" name="Freeform 999"/>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09" name="Freeform 1000"/>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0" name="Freeform 1001"/>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1" name="Freeform 1002"/>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2" name="Freeform 1003"/>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3" name="Freeform 1004"/>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514" name="Freeform 1005"/>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660" name="Group 1207"/>
            <p:cNvGrpSpPr/>
            <p:nvPr/>
          </p:nvGrpSpPr>
          <p:grpSpPr bwMode="auto">
            <a:xfrm>
              <a:off x="3900" y="2550"/>
              <a:ext cx="243" cy="703"/>
              <a:chOff x="3900" y="2550"/>
              <a:chExt cx="243" cy="703"/>
            </a:xfrm>
          </p:grpSpPr>
          <p:sp>
            <p:nvSpPr>
              <p:cNvPr id="1115" name="Freeform 1007"/>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6" name="Freeform 1008"/>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7" name="Freeform 1009"/>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8" name="Freeform 1010"/>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9"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120" name="Freeform 1012"/>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1" name="Freeform 1013"/>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2" name="Freeform 1014"/>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3" name="Freeform 1015"/>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4" name="Freeform 1016"/>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5" name="Freeform 1017"/>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6" name="Freeform 1018"/>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7" name="Freeform 1019"/>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8" name="Freeform 1020"/>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29" name="Freeform 1021"/>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0" name="Freeform 1022"/>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1" name="Freeform 1023"/>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2" name="Freeform 1024"/>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3" name="Freeform 1025"/>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4" name="Freeform 1026"/>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5" name="Freeform 1027"/>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6" name="Freeform 1028"/>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7" name="Freeform 1029"/>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8" name="Freeform 1030"/>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39" name="Freeform 1031"/>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0" name="Freeform 1032"/>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1" name="Freeform 1033"/>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2" name="Freeform 1034"/>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3" name="Freeform 1035"/>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4" name="Freeform 1036"/>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5" name="Freeform 1037"/>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6" name="Freeform 1038"/>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7" name="Freeform 1039"/>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8" name="Freeform 1040"/>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49" name="Freeform 1041"/>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0" name="Freeform 1042"/>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1" name="Freeform 1043"/>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2" name="Freeform 1044"/>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3" name="Freeform 1045"/>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4" name="Freeform 1046"/>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5" name="Freeform 1047"/>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6" name="Freeform 1048"/>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7" name="Freeform 1049"/>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8" name="Freeform 1050"/>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59" name="Freeform 1051"/>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0" name="Freeform 1052"/>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1" name="Freeform 1053"/>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2" name="Freeform 1054"/>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3" name="Freeform 1055"/>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4" name="Freeform 1056"/>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5" name="Freeform 1057"/>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6" name="Freeform 1058"/>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7" name="Freeform 1059"/>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8" name="Freeform 1060"/>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69" name="Freeform 1061"/>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0" name="Freeform 1062"/>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1" name="Freeform 1063"/>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2" name="Freeform 1064"/>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3" name="Freeform 1065"/>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4" name="Freeform 1066"/>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5" name="Freeform 1067"/>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6" name="Freeform 1068"/>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7" name="Freeform 1069"/>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8" name="Freeform 1070"/>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79" name="Freeform 1071"/>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0" name="Freeform 1072"/>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1" name="Freeform 1073"/>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2" name="Freeform 1074"/>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3" name="Freeform 1075"/>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4" name="Freeform 1076"/>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5" name="Freeform 1077"/>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6" name="Freeform 1078"/>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7" name="Freeform 1079"/>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8" name="Freeform 1080"/>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89" name="Freeform 1081"/>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0" name="Freeform 1082"/>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1" name="Freeform 1083"/>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2" name="Freeform 1084"/>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3" name="Freeform 1085"/>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4" name="Freeform 1086"/>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5" name="Freeform 1087"/>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6" name="Freeform 1088"/>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7" name="Freeform 1089"/>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8" name="Freeform 1090"/>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99" name="Freeform 1091"/>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0" name="Freeform 1092"/>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1" name="Freeform 1093"/>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2" name="Freeform 1094"/>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3" name="Freeform 1095"/>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4" name="Freeform 1096"/>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5" name="Freeform 1097"/>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6" name="Freeform 1098"/>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7" name="Freeform 1099"/>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8" name="Freeform 1100"/>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9" name="Freeform 1101"/>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0" name="Freeform 1102"/>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1"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212" name="Freeform 1104"/>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3" name="Freeform 1105"/>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4" name="Freeform 1106"/>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5" name="Freeform 1107"/>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6" name="Freeform 1108"/>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7" name="Freeform 1109"/>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8" name="Freeform 1110"/>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9" name="Freeform 1111"/>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0" name="Freeform 1112"/>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1" name="Freeform 1113"/>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2" name="Freeform 1114"/>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3" name="Freeform 1115"/>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4" name="Freeform 1116"/>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5" name="Freeform 1117"/>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6" name="Freeform 1118"/>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7" name="Freeform 1119"/>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8" name="Freeform 1120"/>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9" name="Freeform 1121"/>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0" name="Freeform 1122"/>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1" name="Freeform 1123"/>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2" name="Freeform 1124"/>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3" name="Freeform 1125"/>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4" name="Freeform 1126"/>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5" name="Freeform 1127"/>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6" name="Freeform 1128"/>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7" name="Freeform 1129"/>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8" name="Freeform 1130"/>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9" name="Freeform 1131"/>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0" name="Freeform 1132"/>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1"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242" name="Freeform 1134"/>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3" name="Freeform 1135"/>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4" name="Freeform 1136"/>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5" name="Freeform 1137"/>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6" name="Freeform 1138"/>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7" name="Freeform 1139"/>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8" name="Freeform 1140"/>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9" name="Freeform 1141"/>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0" name="Freeform 1142"/>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1" name="Freeform 1143"/>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2" name="Freeform 1144"/>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3" name="Freeform 1145"/>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4" name="Freeform 1146"/>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5" name="Freeform 1147"/>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6" name="Freeform 1148"/>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7"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258" name="Freeform 1150"/>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9" name="Freeform 1151"/>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0" name="Freeform 1152"/>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1" name="Freeform 1153"/>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2" name="Freeform 1154"/>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3" name="Freeform 1155"/>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4" name="Freeform 1156"/>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5" name="Freeform 1157"/>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6" name="Freeform 1158"/>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7" name="Freeform 1159"/>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8" name="Freeform 1160"/>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9" name="Freeform 1161"/>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0" name="Freeform 1162"/>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1" name="Freeform 1163"/>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2" name="Freeform 1164"/>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3" name="Freeform 1165"/>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4" name="Freeform 1166"/>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5" name="Freeform 1167"/>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6" name="Freeform 1168"/>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7" name="Freeform 1169"/>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8" name="Freeform 1170"/>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9" name="Freeform 1171"/>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0" name="Freeform 1172"/>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1" name="Freeform 1173"/>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2" name="Freeform 1174"/>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3" name="Freeform 1175"/>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4" name="Freeform 1176"/>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5" name="Freeform 1177"/>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6" name="Freeform 1178"/>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7" name="Freeform 1179"/>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8" name="Freeform 1180"/>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89"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290" name="Freeform 1182"/>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1" name="Freeform 1183"/>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2" name="Freeform 1184"/>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3" name="Freeform 1185"/>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4" name="Freeform 1186"/>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5" name="Freeform 1187"/>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6" name="Freeform 1188"/>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7" name="Freeform 1189"/>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8" name="Freeform 1190"/>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99" name="Freeform 1191"/>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0" name="Freeform 1192"/>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1" name="Freeform 1193"/>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2" name="Freeform 1194"/>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3"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304" name="Freeform 1196"/>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5" name="Freeform 1197"/>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6" name="Freeform 1198"/>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7" name="Freeform 1199"/>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8" name="Freeform 1200"/>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09" name="Freeform 1201"/>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0" name="Freeform 1202"/>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1" name="Freeform 1203"/>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2" name="Freeform 1204"/>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3" name="Freeform 1205"/>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314" name="Freeform 1206"/>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661" name="Group 1408"/>
            <p:cNvGrpSpPr/>
            <p:nvPr/>
          </p:nvGrpSpPr>
          <p:grpSpPr bwMode="auto">
            <a:xfrm>
              <a:off x="3450" y="2557"/>
              <a:ext cx="689" cy="411"/>
              <a:chOff x="3450" y="2557"/>
              <a:chExt cx="689" cy="411"/>
            </a:xfrm>
          </p:grpSpPr>
          <p:sp>
            <p:nvSpPr>
              <p:cNvPr id="915" name="Freeform 1208"/>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6" name="Freeform 1209"/>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7" name="Freeform 1210"/>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8" name="Freeform 1211"/>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9" name="Freeform 1212"/>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0" name="Freeform 1213"/>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1" name="Freeform 1214"/>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2" name="Freeform 1215"/>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3" name="Freeform 1216"/>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4" name="Freeform 1217"/>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5" name="Freeform 1218"/>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6" name="Freeform 1219"/>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7" name="Freeform 1220"/>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8" name="Freeform 1221"/>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29" name="Freeform 1222"/>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0" name="Freeform 1223"/>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1" name="Freeform 1224"/>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2" name="Freeform 1225"/>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3" name="Freeform 1226"/>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4" name="Freeform 1227"/>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5" name="Freeform 1228"/>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6" name="Freeform 1229"/>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7" name="Freeform 1230"/>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8" name="Freeform 1231"/>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39" name="Freeform 1232"/>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0" name="Freeform 1233"/>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1" name="Freeform 1234"/>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2" name="Freeform 1235"/>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3" name="Freeform 1236"/>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4" name="Freeform 1237"/>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5" name="Freeform 1238"/>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6" name="Freeform 1239"/>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7" name="Freeform 1240"/>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8" name="Freeform 1241"/>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49" name="Freeform 1242"/>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0" name="Freeform 1243"/>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1" name="Freeform 1244"/>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2" name="Freeform 1245"/>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3" name="Freeform 1246"/>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4" name="Freeform 1247"/>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5" name="Freeform 1248"/>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6" name="Freeform 1249"/>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7" name="Freeform 1250"/>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8" name="Freeform 1251"/>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59" name="Freeform 1252"/>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0" name="Freeform 1253"/>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1" name="Freeform 1254"/>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2" name="Freeform 1255"/>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3" name="Freeform 1256"/>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4" name="Freeform 1257"/>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5" name="Freeform 1258"/>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6" name="Freeform 1259"/>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7" name="Freeform 1260"/>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8" name="Freeform 1261"/>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69" name="Freeform 1262"/>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0" name="Freeform 1263"/>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1" name="Freeform 1264"/>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2" name="Freeform 1265"/>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3" name="Freeform 1266"/>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4" name="Freeform 1267"/>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5" name="Freeform 1268"/>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6" name="Freeform 1269"/>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7" name="Freeform 1270"/>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8" name="Freeform 1271"/>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79" name="Freeform 1272"/>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0" name="Freeform 1273"/>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1" name="Freeform 1274"/>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2" name="Freeform 1275"/>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3" name="Freeform 1276"/>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4" name="Freeform 1277"/>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5" name="Freeform 1278"/>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6" name="Freeform 1279"/>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7" name="Freeform 1280"/>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8" name="Freeform 1281"/>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89" name="Freeform 1282"/>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0" name="Freeform 1283"/>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1" name="Freeform 1284"/>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2" name="Freeform 1285"/>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3" name="Freeform 1286"/>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4" name="Freeform 1287"/>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5" name="Freeform 1288"/>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6" name="Freeform 1289"/>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7" name="Freeform 1290"/>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8" name="Freeform 1291"/>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99" name="Freeform 1292"/>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0" name="Freeform 1293"/>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1" name="Freeform 1294"/>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2" name="Freeform 1295"/>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3" name="Freeform 1296"/>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4" name="Freeform 1297"/>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5" name="Freeform 1298"/>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6" name="Freeform 1299"/>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7" name="Freeform 1300"/>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8" name="Freeform 1301"/>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09" name="Freeform 1302"/>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0" name="Freeform 1303"/>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1" name="Freeform 1304"/>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2" name="Freeform 1305"/>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3" name="Freeform 1306"/>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4" name="Freeform 1307"/>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5" name="Freeform 1308"/>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6" name="Freeform 1309"/>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7" name="Freeform 1310"/>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8" name="Freeform 1311"/>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19" name="Freeform 1312"/>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0" name="Freeform 1313"/>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1" name="Freeform 1314"/>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2" name="Freeform 1315"/>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3" name="Freeform 1316"/>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4" name="Freeform 1317"/>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5" name="Freeform 1318"/>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6" name="Freeform 1319"/>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7"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028" name="Freeform 1321"/>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29" name="Freeform 1322"/>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0" name="Freeform 1323"/>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1" name="Freeform 1324"/>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2" name="Freeform 1325"/>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3" name="Freeform 1326"/>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4" name="Freeform 1327"/>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5" name="Freeform 1328"/>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6" name="Freeform 1329"/>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7" name="Freeform 1330"/>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8" name="Freeform 1331"/>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39" name="Freeform 1332"/>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0" name="Freeform 1333"/>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1"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042" name="Freeform 1335"/>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3" name="Freeform 1336"/>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4" name="Freeform 1337"/>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5" name="Freeform 1338"/>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6" name="Freeform 1339"/>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7" name="Freeform 1340"/>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8" name="Freeform 1341"/>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49" name="Freeform 1342"/>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0" name="Freeform 1343"/>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1" name="Freeform 1344"/>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2" name="Freeform 1345"/>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3" name="Freeform 1346"/>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4" name="Freeform 1347"/>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5" name="Freeform 1348"/>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6" name="Freeform 1349"/>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7" name="Freeform 1350"/>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8" name="Freeform 1351"/>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59" name="Freeform 1352"/>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0" name="Freeform 1353"/>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1" name="Freeform 1354"/>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2" name="Freeform 1355"/>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3" name="Freeform 1356"/>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4" name="Freeform 1357"/>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5" name="Freeform 1358"/>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6" name="Freeform 1359"/>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7" name="Freeform 1360"/>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8" name="Freeform 1361"/>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69" name="Freeform 1362"/>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0" name="Freeform 1363"/>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1" name="Freeform 1364"/>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2" name="Freeform 1365"/>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3" name="Freeform 1366"/>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4" name="Freeform 1367"/>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5" name="Freeform 1368"/>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6" name="Freeform 1369"/>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7" name="Freeform 1370"/>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8" name="Freeform 1371"/>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79" name="Freeform 1372"/>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0" name="Freeform 1373"/>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1" name="Freeform 1374"/>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2" name="Freeform 1375"/>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3" name="Freeform 1376"/>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4" name="Freeform 1377"/>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5" name="Freeform 1378"/>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6" name="Freeform 1379"/>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7"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088" name="Freeform 1381"/>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89" name="Freeform 1382"/>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0" name="Freeform 1383"/>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1" name="Freeform 1384"/>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2" name="Freeform 1385"/>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3" name="Freeform 1386"/>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4" name="Freeform 1387"/>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5" name="Freeform 1388"/>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6" name="Freeform 1389"/>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7" name="Freeform 1390"/>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8" name="Freeform 1391"/>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99" name="Freeform 1392"/>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0" name="Freeform 1393"/>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1" name="Freeform 1394"/>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2" name="Freeform 1395"/>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3" name="Freeform 1396"/>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4" name="Freeform 1397"/>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5" name="Freeform 1398"/>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6" name="Freeform 1399"/>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7" name="Freeform 1400"/>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8" name="Freeform 1401"/>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09" name="Freeform 1402"/>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0" name="Freeform 1403"/>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1" name="Freeform 1404"/>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2" name="Freeform 1405"/>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3" name="Freeform 1406"/>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14" name="Freeform 1407"/>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662" name="Group 1609"/>
            <p:cNvGrpSpPr/>
            <p:nvPr/>
          </p:nvGrpSpPr>
          <p:grpSpPr bwMode="auto">
            <a:xfrm>
              <a:off x="3323" y="1923"/>
              <a:ext cx="931" cy="1334"/>
              <a:chOff x="3323" y="1923"/>
              <a:chExt cx="931" cy="1334"/>
            </a:xfrm>
          </p:grpSpPr>
          <p:sp>
            <p:nvSpPr>
              <p:cNvPr id="715" name="Freeform 1409"/>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6" name="Freeform 1410"/>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7" name="Freeform 1411"/>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8" name="Freeform 1412"/>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9" name="Freeform 1413"/>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0" name="Freeform 1414"/>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1" name="Freeform 1415"/>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2" name="Freeform 1416"/>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3" name="Freeform 1417"/>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4" name="Freeform 1418"/>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5" name="Freeform 1419"/>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6" name="Freeform 1420"/>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7" name="Freeform 1421"/>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8" name="Freeform 1422"/>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29" name="Freeform 1423"/>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0" name="Freeform 1424"/>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1" name="Freeform 1425"/>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2" name="Freeform 1426"/>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3"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734" name="Freeform 1428"/>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5" name="Freeform 1429"/>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6" name="Freeform 1430"/>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7" name="Freeform 1431"/>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8" name="Freeform 1432"/>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39" name="Freeform 1433"/>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0" name="Freeform 1434"/>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1" name="Freeform 1435"/>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2" name="Freeform 1436"/>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3" name="Freeform 1437"/>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4" name="Freeform 1438"/>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5" name="Freeform 1439"/>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6" name="Freeform 1440"/>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7" name="Freeform 1441"/>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8" name="Freeform 1442"/>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49" name="Freeform 1443"/>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0" name="Freeform 1444"/>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1" name="Freeform 1445"/>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2" name="Freeform 1446"/>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3" name="Freeform 1447"/>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4" name="Freeform 1448"/>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5" name="Freeform 1449"/>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6" name="Freeform 1450"/>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7" name="Freeform 1451"/>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8" name="Freeform 1452"/>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59" name="Freeform 1453"/>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0" name="Freeform 1454"/>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1" name="Freeform 1455"/>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2" name="Freeform 1456"/>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3" name="Freeform 1457"/>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4" name="Freeform 1458"/>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5" name="Freeform 1459"/>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6" name="Freeform 1460"/>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7" name="Freeform 1461"/>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8" name="Freeform 1462"/>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69" name="Freeform 1463"/>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0" name="Freeform 1464"/>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1" name="Freeform 1465"/>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2" name="Freeform 1466"/>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3" name="Freeform 1467"/>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4" name="Freeform 1468"/>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5" name="Freeform 1469"/>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6" name="Freeform 1470"/>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7" name="Freeform 1471"/>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8" name="Freeform 1472"/>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79"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780" name="Freeform 1474"/>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1" name="Freeform 1475"/>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2" name="Freeform 1476"/>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3" name="Freeform 1477"/>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4" name="Freeform 1478"/>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5" name="Freeform 1479"/>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6" name="Freeform 1480"/>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7" name="Freeform 1481"/>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8" name="Freeform 1482"/>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89" name="Freeform 1483"/>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0" name="Freeform 1484"/>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1" name="Freeform 1485"/>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2" name="Freeform 1486"/>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3" name="Freeform 1487"/>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4" name="Freeform 1488"/>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5" name="Freeform 1489"/>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6" name="Freeform 1490"/>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7" name="Freeform 1491"/>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8" name="Freeform 1492"/>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99" name="Freeform 1493"/>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0" name="Freeform 1494"/>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1" name="Freeform 1495"/>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2" name="Freeform 1496"/>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3" name="Freeform 1497"/>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4" name="Freeform 1498"/>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5" name="Freeform 1499"/>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6" name="Freeform 1500"/>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7" name="Freeform 1501"/>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8" name="Freeform 1502"/>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09" name="Freeform 1503"/>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0" name="Freeform 1504"/>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1" name="Freeform 1505"/>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2" name="Freeform 1506"/>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3" name="Freeform 1507"/>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4" name="Freeform 1508"/>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5" name="Freeform 1509"/>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6" name="Freeform 1510"/>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7" name="Freeform 1511"/>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8" name="Freeform 1512"/>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19" name="Freeform 1513"/>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0" name="Freeform 1514"/>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1" name="Freeform 1515"/>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2" name="Freeform 1516"/>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3" name="Freeform 1517"/>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4" name="Freeform 1518"/>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5"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826" name="Freeform 1520"/>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7" name="Freeform 1521"/>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8" name="Freeform 1522"/>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29" name="Freeform 1523"/>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0" name="Freeform 1524"/>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1" name="Freeform 1525"/>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2" name="Freeform 1526"/>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3" name="Freeform 1527"/>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4" name="Freeform 1528"/>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5" name="Freeform 1529"/>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6" name="Freeform 1530"/>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7" name="Freeform 1531"/>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8" name="Freeform 1532"/>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39" name="Freeform 1533"/>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0" name="Freeform 1534"/>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1" name="Freeform 1535"/>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2" name="Freeform 1536"/>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3" name="Freeform 1537"/>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4" name="Freeform 1538"/>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5" name="Freeform 1539"/>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6" name="Freeform 1540"/>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7" name="Freeform 1541"/>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8" name="Freeform 1542"/>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49" name="Freeform 1543"/>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0" name="Freeform 1544"/>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1" name="Freeform 1545"/>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2" name="Freeform 1546"/>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3" name="Freeform 1547"/>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4" name="Freeform 1548"/>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5" name="Freeform 1549"/>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6" name="Freeform 1550"/>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7" name="Freeform 1551"/>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8" name="Freeform 1552"/>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59" name="Freeform 1553"/>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0" name="Freeform 1554"/>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1" name="Freeform 1555"/>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2" name="Freeform 1556"/>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3" name="Freeform 1557"/>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4" name="Freeform 1558"/>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5" name="Freeform 1559"/>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6" name="Freeform 1560"/>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7" name="Freeform 1561"/>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8" name="Freeform 1562"/>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69" name="Freeform 1563"/>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0" name="Freeform 1564"/>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1"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872" name="Freeform 1566"/>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3" name="Freeform 1567"/>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4" name="Freeform 1568"/>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5" name="Freeform 1569"/>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6" name="Freeform 1570"/>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7" name="Freeform 1571"/>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8" name="Freeform 1572"/>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79" name="Freeform 1573"/>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0" name="Freeform 1574"/>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1" name="Freeform 1575"/>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2" name="Freeform 1576"/>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3" name="Freeform 1577"/>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4" name="Freeform 1578"/>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5" name="Freeform 1579"/>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6" name="Freeform 1580"/>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7" name="Freeform 1581"/>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8" name="Freeform 1582"/>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89" name="Freeform 1583"/>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0" name="Freeform 1584"/>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1" name="Freeform 1585"/>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2" name="Freeform 1586"/>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3" name="Freeform 1587"/>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4" name="Freeform 1588"/>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5"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6" name="Freeform 1590"/>
              <p:cNvSpPr/>
              <p:nvPr/>
            </p:nvSpPr>
            <p:spPr bwMode="auto">
              <a:xfrm>
                <a:off x="3662" y="2350"/>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7" name="Freeform 1591"/>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8" name="Freeform 1592"/>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899"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0" name="Freeform 1594"/>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1" name="Freeform 1595"/>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2" name="Freeform 1596"/>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3" name="Freeform 1597"/>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4" name="Freeform 1598"/>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5" name="Freeform 1599"/>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6" name="Freeform 1600"/>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7" name="Freeform 1601"/>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8" name="Freeform 1602"/>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09" name="Freeform 1603"/>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0" name="Freeform 1604"/>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1" name="Freeform 1605"/>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2" name="Freeform 1606"/>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3" name="Freeform 1607"/>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14" name="Freeform 1608"/>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663" name="Freeform 1610"/>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64"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65"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66"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67" name="Freeform 1614"/>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68" name="Freeform 1615"/>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69" name="Freeform 1616"/>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0" name="Freeform 1617"/>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1" name="Freeform 1618"/>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2" name="Freeform 1619"/>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3" name="Freeform 1620"/>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4" name="Freeform 1621"/>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5" name="Freeform 1622"/>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6" name="Freeform 1623"/>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7" name="Freeform 1624"/>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8" name="Freeform 1625"/>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79" name="Freeform 1626"/>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0" name="Freeform 1627"/>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1" name="Freeform 1628"/>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2" name="Freeform 1629"/>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3" name="Freeform 1630"/>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4" name="Freeform 1631"/>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5" name="Freeform 1632"/>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6" name="Freeform 1633"/>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7"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688" name="Freeform 1635"/>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89" name="Freeform 1636"/>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0" name="Freeform 1637"/>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1" name="Freeform 1638"/>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2" name="Freeform 1639"/>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3" name="Freeform 1640"/>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4" name="Freeform 1641"/>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5" name="Freeform 1642"/>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6" name="Freeform 1643"/>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7" name="Freeform 1644"/>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8" name="Freeform 1645"/>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699" name="Freeform 1646"/>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0" name="Freeform 1647"/>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1"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702" name="Freeform 1649"/>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3" name="Freeform 1650"/>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4" name="Freeform 1651"/>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5" name="Freeform 1652"/>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6" name="Freeform 1653"/>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7" name="Freeform 1654"/>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8" name="Freeform 1655"/>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09" name="Freeform 1656"/>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0" name="Freeform 1657"/>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1" name="Freeform 1658"/>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2" name="Freeform 1659"/>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3" name="Freeform 1660"/>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714" name="Freeform 1661"/>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1715" name="Group 1664"/>
          <p:cNvGrpSpPr>
            <a:grpSpLocks noChangeAspect="1"/>
          </p:cNvGrpSpPr>
          <p:nvPr userDrawn="1"/>
        </p:nvGrpSpPr>
        <p:grpSpPr bwMode="auto">
          <a:xfrm>
            <a:off x="3286127" y="4072469"/>
            <a:ext cx="2870199" cy="2823633"/>
            <a:chOff x="1920" y="1924"/>
            <a:chExt cx="1356" cy="1334"/>
          </a:xfrm>
        </p:grpSpPr>
        <p:grpSp>
          <p:nvGrpSpPr>
            <p:cNvPr id="1716" name="Group 1865"/>
            <p:cNvGrpSpPr/>
            <p:nvPr/>
          </p:nvGrpSpPr>
          <p:grpSpPr bwMode="auto">
            <a:xfrm>
              <a:off x="2220" y="3045"/>
              <a:ext cx="919" cy="213"/>
              <a:chOff x="2220" y="3045"/>
              <a:chExt cx="919" cy="213"/>
            </a:xfrm>
          </p:grpSpPr>
          <p:sp>
            <p:nvSpPr>
              <p:cNvPr id="2162" name="Freeform 1665"/>
              <p:cNvSpPr/>
              <p:nvPr/>
            </p:nvSpPr>
            <p:spPr bwMode="auto">
              <a:xfrm>
                <a:off x="2220" y="3045"/>
                <a:ext cx="919" cy="213"/>
              </a:xfrm>
              <a:custGeom>
                <a:avLst/>
                <a:gdLst>
                  <a:gd name="T0" fmla="*/ 42 w 1018"/>
                  <a:gd name="T1" fmla="*/ 68 h 236"/>
                  <a:gd name="T2" fmla="*/ 21 w 1018"/>
                  <a:gd name="T3" fmla="*/ 142 h 236"/>
                  <a:gd name="T4" fmla="*/ 0 w 1018"/>
                  <a:gd name="T5" fmla="*/ 223 h 236"/>
                  <a:gd name="T6" fmla="*/ 290 w 1018"/>
                  <a:gd name="T7" fmla="*/ 223 h 236"/>
                  <a:gd name="T8" fmla="*/ 798 w 1018"/>
                  <a:gd name="T9" fmla="*/ 226 h 236"/>
                  <a:gd name="T10" fmla="*/ 1018 w 1018"/>
                  <a:gd name="T11" fmla="*/ 229 h 236"/>
                  <a:gd name="T12" fmla="*/ 1001 w 1018"/>
                  <a:gd name="T13" fmla="*/ 172 h 236"/>
                  <a:gd name="T14" fmla="*/ 992 w 1018"/>
                  <a:gd name="T15" fmla="*/ 123 h 236"/>
                  <a:gd name="T16" fmla="*/ 945 w 1018"/>
                  <a:gd name="T17" fmla="*/ 25 h 236"/>
                  <a:gd name="T18" fmla="*/ 793 w 1018"/>
                  <a:gd name="T19" fmla="*/ 39 h 236"/>
                  <a:gd name="T20" fmla="*/ 584 w 1018"/>
                  <a:gd name="T21" fmla="*/ 29 h 236"/>
                  <a:gd name="T22" fmla="*/ 162 w 1018"/>
                  <a:gd name="T23" fmla="*/ 6 h 236"/>
                  <a:gd name="T24" fmla="*/ 45 w 1018"/>
                  <a:gd name="T25" fmla="*/ 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236">
                    <a:moveTo>
                      <a:pt x="42" y="68"/>
                    </a:moveTo>
                    <a:cubicBezTo>
                      <a:pt x="38" y="89"/>
                      <a:pt x="32" y="119"/>
                      <a:pt x="21" y="142"/>
                    </a:cubicBezTo>
                    <a:cubicBezTo>
                      <a:pt x="16" y="153"/>
                      <a:pt x="1" y="222"/>
                      <a:pt x="0" y="223"/>
                    </a:cubicBezTo>
                    <a:cubicBezTo>
                      <a:pt x="89" y="236"/>
                      <a:pt x="193" y="223"/>
                      <a:pt x="290" y="223"/>
                    </a:cubicBezTo>
                    <a:cubicBezTo>
                      <a:pt x="460" y="223"/>
                      <a:pt x="628" y="226"/>
                      <a:pt x="798" y="226"/>
                    </a:cubicBezTo>
                    <a:cubicBezTo>
                      <a:pt x="868" y="226"/>
                      <a:pt x="949" y="233"/>
                      <a:pt x="1018" y="229"/>
                    </a:cubicBezTo>
                    <a:cubicBezTo>
                      <a:pt x="1017" y="218"/>
                      <a:pt x="1004" y="184"/>
                      <a:pt x="1001" y="172"/>
                    </a:cubicBezTo>
                    <a:cubicBezTo>
                      <a:pt x="998" y="156"/>
                      <a:pt x="995" y="139"/>
                      <a:pt x="992" y="123"/>
                    </a:cubicBezTo>
                    <a:cubicBezTo>
                      <a:pt x="985" y="87"/>
                      <a:pt x="999" y="20"/>
                      <a:pt x="945" y="25"/>
                    </a:cubicBezTo>
                    <a:cubicBezTo>
                      <a:pt x="895" y="30"/>
                      <a:pt x="844" y="38"/>
                      <a:pt x="793" y="39"/>
                    </a:cubicBezTo>
                    <a:cubicBezTo>
                      <a:pt x="723" y="39"/>
                      <a:pt x="654" y="32"/>
                      <a:pt x="584" y="29"/>
                    </a:cubicBezTo>
                    <a:cubicBezTo>
                      <a:pt x="443" y="25"/>
                      <a:pt x="303" y="11"/>
                      <a:pt x="162" y="6"/>
                    </a:cubicBezTo>
                    <a:cubicBezTo>
                      <a:pt x="124" y="5"/>
                      <a:pt x="81" y="0"/>
                      <a:pt x="45" y="7"/>
                    </a:cubicBezTo>
                  </a:path>
                </a:pathLst>
              </a:custGeom>
              <a:solidFill>
                <a:srgbClr val="67BF5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3" name="Freeform 1666"/>
              <p:cNvSpPr/>
              <p:nvPr/>
            </p:nvSpPr>
            <p:spPr bwMode="auto">
              <a:xfrm>
                <a:off x="3117" y="3194"/>
                <a:ext cx="4" cy="2"/>
              </a:xfrm>
              <a:custGeom>
                <a:avLst/>
                <a:gdLst>
                  <a:gd name="T0" fmla="*/ 4 w 4"/>
                  <a:gd name="T1" fmla="*/ 1 h 2"/>
                  <a:gd name="T2" fmla="*/ 1 w 4"/>
                  <a:gd name="T3" fmla="*/ 0 h 2"/>
                  <a:gd name="T4" fmla="*/ 0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1" y="0"/>
                    </a:lnTo>
                    <a:lnTo>
                      <a:pt x="0" y="2"/>
                    </a:lnTo>
                    <a:lnTo>
                      <a:pt x="4"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4" name="Freeform 1667"/>
              <p:cNvSpPr/>
              <p:nvPr/>
            </p:nvSpPr>
            <p:spPr bwMode="auto">
              <a:xfrm>
                <a:off x="3104" y="3183"/>
                <a:ext cx="14" cy="14"/>
              </a:xfrm>
              <a:custGeom>
                <a:avLst/>
                <a:gdLst>
                  <a:gd name="T0" fmla="*/ 6 w 16"/>
                  <a:gd name="T1" fmla="*/ 0 h 16"/>
                  <a:gd name="T2" fmla="*/ 1 w 16"/>
                  <a:gd name="T3" fmla="*/ 1 h 16"/>
                  <a:gd name="T4" fmla="*/ 7 w 16"/>
                  <a:gd name="T5" fmla="*/ 16 h 16"/>
                  <a:gd name="T6" fmla="*/ 15 w 16"/>
                  <a:gd name="T7" fmla="*/ 7 h 16"/>
                  <a:gd name="T8" fmla="*/ 8 w 16"/>
                  <a:gd name="T9" fmla="*/ 10 h 16"/>
                  <a:gd name="T10" fmla="*/ 13 w 16"/>
                  <a:gd name="T11" fmla="*/ 4 h 16"/>
                  <a:gd name="T12" fmla="*/ 6 w 16"/>
                  <a:gd name="T13" fmla="*/ 5 h 16"/>
                  <a:gd name="T14" fmla="*/ 6 w 1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6" y="0"/>
                    </a:moveTo>
                    <a:cubicBezTo>
                      <a:pt x="1" y="1"/>
                      <a:pt x="1" y="1"/>
                      <a:pt x="1" y="1"/>
                    </a:cubicBezTo>
                    <a:cubicBezTo>
                      <a:pt x="4" y="12"/>
                      <a:pt x="0" y="9"/>
                      <a:pt x="7" y="16"/>
                    </a:cubicBezTo>
                    <a:cubicBezTo>
                      <a:pt x="10" y="15"/>
                      <a:pt x="16" y="11"/>
                      <a:pt x="15" y="7"/>
                    </a:cubicBezTo>
                    <a:cubicBezTo>
                      <a:pt x="13" y="7"/>
                      <a:pt x="10" y="11"/>
                      <a:pt x="8" y="10"/>
                    </a:cubicBezTo>
                    <a:cubicBezTo>
                      <a:pt x="9" y="7"/>
                      <a:pt x="12" y="7"/>
                      <a:pt x="13" y="4"/>
                    </a:cubicBezTo>
                    <a:cubicBezTo>
                      <a:pt x="9" y="0"/>
                      <a:pt x="10" y="6"/>
                      <a:pt x="6" y="5"/>
                    </a:cubicBezTo>
                    <a:lnTo>
                      <a:pt x="6"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5" name="Freeform 1668"/>
              <p:cNvSpPr/>
              <p:nvPr/>
            </p:nvSpPr>
            <p:spPr bwMode="auto">
              <a:xfrm>
                <a:off x="3102" y="3187"/>
                <a:ext cx="3" cy="5"/>
              </a:xfrm>
              <a:custGeom>
                <a:avLst/>
                <a:gdLst>
                  <a:gd name="T0" fmla="*/ 2 w 3"/>
                  <a:gd name="T1" fmla="*/ 5 h 5"/>
                  <a:gd name="T2" fmla="*/ 3 w 3"/>
                  <a:gd name="T3" fmla="*/ 0 h 5"/>
                  <a:gd name="T4" fmla="*/ 2 w 3"/>
                  <a:gd name="T5" fmla="*/ 5 h 5"/>
                </a:gdLst>
                <a:ahLst/>
                <a:cxnLst>
                  <a:cxn ang="0">
                    <a:pos x="T0" y="T1"/>
                  </a:cxn>
                  <a:cxn ang="0">
                    <a:pos x="T2" y="T3"/>
                  </a:cxn>
                  <a:cxn ang="0">
                    <a:pos x="T4" y="T5"/>
                  </a:cxn>
                </a:cxnLst>
                <a:rect l="0" t="0" r="r" b="b"/>
                <a:pathLst>
                  <a:path w="3" h="5">
                    <a:moveTo>
                      <a:pt x="2" y="5"/>
                    </a:moveTo>
                    <a:cubicBezTo>
                      <a:pt x="3" y="0"/>
                      <a:pt x="3" y="0"/>
                      <a:pt x="3" y="0"/>
                    </a:cubicBezTo>
                    <a:cubicBezTo>
                      <a:pt x="3" y="2"/>
                      <a:pt x="0" y="4"/>
                      <a:pt x="2"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6" name="Freeform 1669"/>
              <p:cNvSpPr/>
              <p:nvPr/>
            </p:nvSpPr>
            <p:spPr bwMode="auto">
              <a:xfrm>
                <a:off x="3098" y="3189"/>
                <a:ext cx="4" cy="7"/>
              </a:xfrm>
              <a:custGeom>
                <a:avLst/>
                <a:gdLst>
                  <a:gd name="T0" fmla="*/ 3 w 4"/>
                  <a:gd name="T1" fmla="*/ 4 h 7"/>
                  <a:gd name="T2" fmla="*/ 3 w 4"/>
                  <a:gd name="T3" fmla="*/ 0 h 7"/>
                  <a:gd name="T4" fmla="*/ 0 w 4"/>
                  <a:gd name="T5" fmla="*/ 7 h 7"/>
                  <a:gd name="T6" fmla="*/ 3 w 4"/>
                  <a:gd name="T7" fmla="*/ 4 h 7"/>
                </a:gdLst>
                <a:ahLst/>
                <a:cxnLst>
                  <a:cxn ang="0">
                    <a:pos x="T0" y="T1"/>
                  </a:cxn>
                  <a:cxn ang="0">
                    <a:pos x="T2" y="T3"/>
                  </a:cxn>
                  <a:cxn ang="0">
                    <a:pos x="T4" y="T5"/>
                  </a:cxn>
                  <a:cxn ang="0">
                    <a:pos x="T6" y="T7"/>
                  </a:cxn>
                </a:cxnLst>
                <a:rect l="0" t="0" r="r" b="b"/>
                <a:pathLst>
                  <a:path w="4" h="7">
                    <a:moveTo>
                      <a:pt x="3" y="4"/>
                    </a:moveTo>
                    <a:cubicBezTo>
                      <a:pt x="1" y="4"/>
                      <a:pt x="4" y="1"/>
                      <a:pt x="3" y="0"/>
                    </a:cubicBezTo>
                    <a:cubicBezTo>
                      <a:pt x="0" y="7"/>
                      <a:pt x="0" y="7"/>
                      <a:pt x="0" y="7"/>
                    </a:cubicBezTo>
                    <a:lnTo>
                      <a:pt x="3"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7" name="Freeform 1670"/>
              <p:cNvSpPr/>
              <p:nvPr/>
            </p:nvSpPr>
            <p:spPr bwMode="auto">
              <a:xfrm>
                <a:off x="3089" y="319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8" name="Freeform 1671"/>
              <p:cNvSpPr/>
              <p:nvPr/>
            </p:nvSpPr>
            <p:spPr bwMode="auto">
              <a:xfrm>
                <a:off x="3085" y="3185"/>
                <a:ext cx="11" cy="11"/>
              </a:xfrm>
              <a:custGeom>
                <a:avLst/>
                <a:gdLst>
                  <a:gd name="T0" fmla="*/ 0 w 12"/>
                  <a:gd name="T1" fmla="*/ 10 h 12"/>
                  <a:gd name="T2" fmla="*/ 5 w 12"/>
                  <a:gd name="T3" fmla="*/ 10 h 12"/>
                  <a:gd name="T4" fmla="*/ 5 w 12"/>
                  <a:gd name="T5" fmla="*/ 9 h 12"/>
                  <a:gd name="T6" fmla="*/ 7 w 12"/>
                  <a:gd name="T7" fmla="*/ 4 h 12"/>
                  <a:gd name="T8" fmla="*/ 12 w 12"/>
                  <a:gd name="T9" fmla="*/ 4 h 12"/>
                  <a:gd name="T10" fmla="*/ 9 w 12"/>
                  <a:gd name="T11" fmla="*/ 0 h 12"/>
                  <a:gd name="T12" fmla="*/ 0 w 12"/>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0" y="10"/>
                    </a:moveTo>
                    <a:cubicBezTo>
                      <a:pt x="2" y="12"/>
                      <a:pt x="3" y="11"/>
                      <a:pt x="5" y="10"/>
                    </a:cubicBezTo>
                    <a:cubicBezTo>
                      <a:pt x="5" y="9"/>
                      <a:pt x="5" y="9"/>
                      <a:pt x="5" y="9"/>
                    </a:cubicBezTo>
                    <a:cubicBezTo>
                      <a:pt x="3" y="7"/>
                      <a:pt x="5" y="2"/>
                      <a:pt x="7" y="4"/>
                    </a:cubicBezTo>
                    <a:cubicBezTo>
                      <a:pt x="10" y="3"/>
                      <a:pt x="10" y="7"/>
                      <a:pt x="12" y="4"/>
                    </a:cubicBezTo>
                    <a:cubicBezTo>
                      <a:pt x="9" y="0"/>
                      <a:pt x="9" y="0"/>
                      <a:pt x="9" y="0"/>
                    </a:cubicBezTo>
                    <a:cubicBezTo>
                      <a:pt x="5" y="1"/>
                      <a:pt x="2" y="8"/>
                      <a:pt x="0" y="1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9" name="Freeform 1672"/>
              <p:cNvSpPr/>
              <p:nvPr/>
            </p:nvSpPr>
            <p:spPr bwMode="auto">
              <a:xfrm>
                <a:off x="3090" y="319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0" name="Freeform 1673"/>
              <p:cNvSpPr/>
              <p:nvPr/>
            </p:nvSpPr>
            <p:spPr bwMode="auto">
              <a:xfrm>
                <a:off x="3096" y="3190"/>
                <a:ext cx="2" cy="3"/>
              </a:xfrm>
              <a:custGeom>
                <a:avLst/>
                <a:gdLst>
                  <a:gd name="T0" fmla="*/ 0 w 2"/>
                  <a:gd name="T1" fmla="*/ 3 h 3"/>
                  <a:gd name="T2" fmla="*/ 2 w 2"/>
                  <a:gd name="T3" fmla="*/ 2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lnTo>
                      <a:pt x="2" y="2"/>
                    </a:lnTo>
                    <a:lnTo>
                      <a:pt x="2"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1" name="Freeform 1674"/>
              <p:cNvSpPr/>
              <p:nvPr/>
            </p:nvSpPr>
            <p:spPr bwMode="auto">
              <a:xfrm>
                <a:off x="3072" y="3183"/>
                <a:ext cx="11" cy="12"/>
              </a:xfrm>
              <a:custGeom>
                <a:avLst/>
                <a:gdLst>
                  <a:gd name="T0" fmla="*/ 4 w 12"/>
                  <a:gd name="T1" fmla="*/ 12 h 13"/>
                  <a:gd name="T2" fmla="*/ 12 w 12"/>
                  <a:gd name="T3" fmla="*/ 8 h 13"/>
                  <a:gd name="T4" fmla="*/ 6 w 12"/>
                  <a:gd name="T5" fmla="*/ 0 h 13"/>
                  <a:gd name="T6" fmla="*/ 2 w 12"/>
                  <a:gd name="T7" fmla="*/ 2 h 13"/>
                  <a:gd name="T8" fmla="*/ 4 w 12"/>
                  <a:gd name="T9" fmla="*/ 12 h 13"/>
                </a:gdLst>
                <a:ahLst/>
                <a:cxnLst>
                  <a:cxn ang="0">
                    <a:pos x="T0" y="T1"/>
                  </a:cxn>
                  <a:cxn ang="0">
                    <a:pos x="T2" y="T3"/>
                  </a:cxn>
                  <a:cxn ang="0">
                    <a:pos x="T4" y="T5"/>
                  </a:cxn>
                  <a:cxn ang="0">
                    <a:pos x="T6" y="T7"/>
                  </a:cxn>
                  <a:cxn ang="0">
                    <a:pos x="T8" y="T9"/>
                  </a:cxn>
                </a:cxnLst>
                <a:rect l="0" t="0" r="r" b="b"/>
                <a:pathLst>
                  <a:path w="12" h="13">
                    <a:moveTo>
                      <a:pt x="4" y="12"/>
                    </a:moveTo>
                    <a:cubicBezTo>
                      <a:pt x="5" y="6"/>
                      <a:pt x="12" y="13"/>
                      <a:pt x="12" y="8"/>
                    </a:cubicBezTo>
                    <a:cubicBezTo>
                      <a:pt x="8" y="8"/>
                      <a:pt x="5" y="3"/>
                      <a:pt x="6" y="0"/>
                    </a:cubicBezTo>
                    <a:cubicBezTo>
                      <a:pt x="2" y="2"/>
                      <a:pt x="2" y="2"/>
                      <a:pt x="2" y="2"/>
                    </a:cubicBezTo>
                    <a:cubicBezTo>
                      <a:pt x="0" y="4"/>
                      <a:pt x="2" y="9"/>
                      <a:pt x="4" y="1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2" name="Freeform 1675"/>
              <p:cNvSpPr/>
              <p:nvPr/>
            </p:nvSpPr>
            <p:spPr bwMode="auto">
              <a:xfrm>
                <a:off x="3068" y="317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3" name="Freeform 1676"/>
              <p:cNvSpPr/>
              <p:nvPr/>
            </p:nvSpPr>
            <p:spPr bwMode="auto">
              <a:xfrm>
                <a:off x="3049" y="3176"/>
                <a:ext cx="21" cy="15"/>
              </a:xfrm>
              <a:custGeom>
                <a:avLst/>
                <a:gdLst>
                  <a:gd name="T0" fmla="*/ 0 w 24"/>
                  <a:gd name="T1" fmla="*/ 15 h 17"/>
                  <a:gd name="T2" fmla="*/ 10 w 24"/>
                  <a:gd name="T3" fmla="*/ 8 h 17"/>
                  <a:gd name="T4" fmla="*/ 7 w 24"/>
                  <a:gd name="T5" fmla="*/ 13 h 17"/>
                  <a:gd name="T6" fmla="*/ 16 w 24"/>
                  <a:gd name="T7" fmla="*/ 11 h 17"/>
                  <a:gd name="T8" fmla="*/ 12 w 24"/>
                  <a:gd name="T9" fmla="*/ 16 h 17"/>
                  <a:gd name="T10" fmla="*/ 20 w 24"/>
                  <a:gd name="T11" fmla="*/ 11 h 17"/>
                  <a:gd name="T12" fmla="*/ 24 w 24"/>
                  <a:gd name="T13" fmla="*/ 15 h 17"/>
                  <a:gd name="T14" fmla="*/ 23 w 24"/>
                  <a:gd name="T15" fmla="*/ 8 h 17"/>
                  <a:gd name="T16" fmla="*/ 19 w 24"/>
                  <a:gd name="T17" fmla="*/ 9 h 17"/>
                  <a:gd name="T18" fmla="*/ 21 w 24"/>
                  <a:gd name="T19" fmla="*/ 5 h 17"/>
                  <a:gd name="T20" fmla="*/ 8 w 24"/>
                  <a:gd name="T21" fmla="*/ 0 h 17"/>
                  <a:gd name="T22" fmla="*/ 0 w 24"/>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17">
                    <a:moveTo>
                      <a:pt x="0" y="15"/>
                    </a:moveTo>
                    <a:cubicBezTo>
                      <a:pt x="10" y="8"/>
                      <a:pt x="10" y="8"/>
                      <a:pt x="10" y="8"/>
                    </a:cubicBezTo>
                    <a:cubicBezTo>
                      <a:pt x="9" y="10"/>
                      <a:pt x="10" y="12"/>
                      <a:pt x="7" y="13"/>
                    </a:cubicBezTo>
                    <a:cubicBezTo>
                      <a:pt x="12" y="14"/>
                      <a:pt x="12" y="10"/>
                      <a:pt x="16" y="11"/>
                    </a:cubicBezTo>
                    <a:cubicBezTo>
                      <a:pt x="17" y="17"/>
                      <a:pt x="9" y="11"/>
                      <a:pt x="12" y="16"/>
                    </a:cubicBezTo>
                    <a:cubicBezTo>
                      <a:pt x="14" y="16"/>
                      <a:pt x="18" y="16"/>
                      <a:pt x="20" y="11"/>
                    </a:cubicBezTo>
                    <a:cubicBezTo>
                      <a:pt x="24" y="15"/>
                      <a:pt x="24" y="15"/>
                      <a:pt x="24" y="15"/>
                    </a:cubicBezTo>
                    <a:cubicBezTo>
                      <a:pt x="23" y="8"/>
                      <a:pt x="23" y="8"/>
                      <a:pt x="23" y="8"/>
                    </a:cubicBezTo>
                    <a:cubicBezTo>
                      <a:pt x="21" y="6"/>
                      <a:pt x="20" y="14"/>
                      <a:pt x="19" y="9"/>
                    </a:cubicBezTo>
                    <a:cubicBezTo>
                      <a:pt x="18" y="6"/>
                      <a:pt x="20" y="5"/>
                      <a:pt x="21" y="5"/>
                    </a:cubicBezTo>
                    <a:cubicBezTo>
                      <a:pt x="18" y="6"/>
                      <a:pt x="14" y="0"/>
                      <a:pt x="8" y="0"/>
                    </a:cubicBezTo>
                    <a:cubicBezTo>
                      <a:pt x="2" y="1"/>
                      <a:pt x="4" y="12"/>
                      <a:pt x="0" y="1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4" name="Freeform 1677"/>
              <p:cNvSpPr/>
              <p:nvPr/>
            </p:nvSpPr>
            <p:spPr bwMode="auto">
              <a:xfrm>
                <a:off x="3048" y="3180"/>
                <a:ext cx="1" cy="3"/>
              </a:xfrm>
              <a:custGeom>
                <a:avLst/>
                <a:gdLst>
                  <a:gd name="T0" fmla="*/ 1 w 1"/>
                  <a:gd name="T1" fmla="*/ 3 h 3"/>
                  <a:gd name="T2" fmla="*/ 0 w 1"/>
                  <a:gd name="T3" fmla="*/ 0 h 3"/>
                  <a:gd name="T4" fmla="*/ 0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0" y="3"/>
                    </a:ln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5" name="Freeform 1678"/>
              <p:cNvSpPr/>
              <p:nvPr/>
            </p:nvSpPr>
            <p:spPr bwMode="auto">
              <a:xfrm>
                <a:off x="3027" y="3175"/>
                <a:ext cx="18" cy="16"/>
              </a:xfrm>
              <a:custGeom>
                <a:avLst/>
                <a:gdLst>
                  <a:gd name="T0" fmla="*/ 12 w 20"/>
                  <a:gd name="T1" fmla="*/ 17 h 18"/>
                  <a:gd name="T2" fmla="*/ 18 w 20"/>
                  <a:gd name="T3" fmla="*/ 13 h 18"/>
                  <a:gd name="T4" fmla="*/ 19 w 20"/>
                  <a:gd name="T5" fmla="*/ 16 h 18"/>
                  <a:gd name="T6" fmla="*/ 20 w 20"/>
                  <a:gd name="T7" fmla="*/ 11 h 18"/>
                  <a:gd name="T8" fmla="*/ 11 w 20"/>
                  <a:gd name="T9" fmla="*/ 14 h 18"/>
                  <a:gd name="T10" fmla="*/ 8 w 20"/>
                  <a:gd name="T11" fmla="*/ 5 h 18"/>
                  <a:gd name="T12" fmla="*/ 13 w 20"/>
                  <a:gd name="T13" fmla="*/ 7 h 18"/>
                  <a:gd name="T14" fmla="*/ 0 w 20"/>
                  <a:gd name="T15" fmla="*/ 8 h 18"/>
                  <a:gd name="T16" fmla="*/ 3 w 20"/>
                  <a:gd name="T17" fmla="*/ 10 h 18"/>
                  <a:gd name="T18" fmla="*/ 0 w 20"/>
                  <a:gd name="T19" fmla="*/ 12 h 18"/>
                  <a:gd name="T20" fmla="*/ 12 w 20"/>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8">
                    <a:moveTo>
                      <a:pt x="12" y="17"/>
                    </a:moveTo>
                    <a:cubicBezTo>
                      <a:pt x="18" y="13"/>
                      <a:pt x="18" y="13"/>
                      <a:pt x="18" y="13"/>
                    </a:cubicBezTo>
                    <a:cubicBezTo>
                      <a:pt x="18" y="14"/>
                      <a:pt x="19" y="15"/>
                      <a:pt x="19" y="16"/>
                    </a:cubicBezTo>
                    <a:cubicBezTo>
                      <a:pt x="19" y="15"/>
                      <a:pt x="20" y="12"/>
                      <a:pt x="20" y="11"/>
                    </a:cubicBezTo>
                    <a:cubicBezTo>
                      <a:pt x="18" y="5"/>
                      <a:pt x="14" y="13"/>
                      <a:pt x="11" y="14"/>
                    </a:cubicBezTo>
                    <a:cubicBezTo>
                      <a:pt x="3" y="11"/>
                      <a:pt x="11" y="11"/>
                      <a:pt x="8" y="5"/>
                    </a:cubicBezTo>
                    <a:cubicBezTo>
                      <a:pt x="10" y="5"/>
                      <a:pt x="10" y="7"/>
                      <a:pt x="13" y="7"/>
                    </a:cubicBezTo>
                    <a:cubicBezTo>
                      <a:pt x="9" y="0"/>
                      <a:pt x="3" y="6"/>
                      <a:pt x="0" y="8"/>
                    </a:cubicBezTo>
                    <a:cubicBezTo>
                      <a:pt x="1" y="9"/>
                      <a:pt x="1" y="11"/>
                      <a:pt x="3" y="10"/>
                    </a:cubicBezTo>
                    <a:cubicBezTo>
                      <a:pt x="0" y="12"/>
                      <a:pt x="0" y="12"/>
                      <a:pt x="0" y="12"/>
                    </a:cubicBezTo>
                    <a:cubicBezTo>
                      <a:pt x="3" y="17"/>
                      <a:pt x="5" y="18"/>
                      <a:pt x="12" y="1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6" name="Freeform 1679"/>
              <p:cNvSpPr/>
              <p:nvPr/>
            </p:nvSpPr>
            <p:spPr bwMode="auto">
              <a:xfrm>
                <a:off x="3044" y="3189"/>
                <a:ext cx="3" cy="3"/>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2"/>
                      <a:pt x="0" y="1"/>
                      <a:pt x="0" y="0"/>
                    </a:cubicBezTo>
                    <a:cubicBezTo>
                      <a:pt x="1" y="2"/>
                      <a:pt x="1" y="3"/>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7" name="Freeform 1680"/>
              <p:cNvSpPr/>
              <p:nvPr/>
            </p:nvSpPr>
            <p:spPr bwMode="auto">
              <a:xfrm>
                <a:off x="3025" y="3182"/>
                <a:ext cx="2" cy="1"/>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1" y="1"/>
                      <a:pt x="1" y="0"/>
                      <a:pt x="2" y="0"/>
                    </a:cubicBezTo>
                    <a:cubicBezTo>
                      <a:pt x="2" y="0"/>
                      <a:pt x="1" y="0"/>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8" name="Freeform 1681"/>
              <p:cNvSpPr/>
              <p:nvPr/>
            </p:nvSpPr>
            <p:spPr bwMode="auto">
              <a:xfrm>
                <a:off x="3025" y="3188"/>
                <a:ext cx="3"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79" name="Freeform 1682"/>
              <p:cNvSpPr/>
              <p:nvPr/>
            </p:nvSpPr>
            <p:spPr bwMode="auto">
              <a:xfrm>
                <a:off x="2899" y="3175"/>
                <a:ext cx="124" cy="20"/>
              </a:xfrm>
              <a:custGeom>
                <a:avLst/>
                <a:gdLst>
                  <a:gd name="T0" fmla="*/ 1 w 138"/>
                  <a:gd name="T1" fmla="*/ 4 h 22"/>
                  <a:gd name="T2" fmla="*/ 6 w 138"/>
                  <a:gd name="T3" fmla="*/ 7 h 22"/>
                  <a:gd name="T4" fmla="*/ 0 w 138"/>
                  <a:gd name="T5" fmla="*/ 12 h 22"/>
                  <a:gd name="T6" fmla="*/ 1 w 138"/>
                  <a:gd name="T7" fmla="*/ 19 h 22"/>
                  <a:gd name="T8" fmla="*/ 12 w 138"/>
                  <a:gd name="T9" fmla="*/ 15 h 22"/>
                  <a:gd name="T10" fmla="*/ 13 w 138"/>
                  <a:gd name="T11" fmla="*/ 18 h 22"/>
                  <a:gd name="T12" fmla="*/ 32 w 138"/>
                  <a:gd name="T13" fmla="*/ 16 h 22"/>
                  <a:gd name="T14" fmla="*/ 47 w 138"/>
                  <a:gd name="T15" fmla="*/ 14 h 22"/>
                  <a:gd name="T16" fmla="*/ 104 w 138"/>
                  <a:gd name="T17" fmla="*/ 18 h 22"/>
                  <a:gd name="T18" fmla="*/ 107 w 138"/>
                  <a:gd name="T19" fmla="*/ 12 h 22"/>
                  <a:gd name="T20" fmla="*/ 111 w 138"/>
                  <a:gd name="T21" fmla="*/ 16 h 22"/>
                  <a:gd name="T22" fmla="*/ 108 w 138"/>
                  <a:gd name="T23" fmla="*/ 16 h 22"/>
                  <a:gd name="T24" fmla="*/ 124 w 138"/>
                  <a:gd name="T25" fmla="*/ 18 h 22"/>
                  <a:gd name="T26" fmla="*/ 124 w 138"/>
                  <a:gd name="T27" fmla="*/ 10 h 22"/>
                  <a:gd name="T28" fmla="*/ 132 w 138"/>
                  <a:gd name="T29" fmla="*/ 18 h 22"/>
                  <a:gd name="T30" fmla="*/ 137 w 138"/>
                  <a:gd name="T31" fmla="*/ 13 h 22"/>
                  <a:gd name="T32" fmla="*/ 131 w 138"/>
                  <a:gd name="T33" fmla="*/ 8 h 22"/>
                  <a:gd name="T34" fmla="*/ 136 w 138"/>
                  <a:gd name="T35" fmla="*/ 5 h 22"/>
                  <a:gd name="T36" fmla="*/ 99 w 138"/>
                  <a:gd name="T37" fmla="*/ 13 h 22"/>
                  <a:gd name="T38" fmla="*/ 100 w 138"/>
                  <a:gd name="T39" fmla="*/ 10 h 22"/>
                  <a:gd name="T40" fmla="*/ 78 w 138"/>
                  <a:gd name="T41" fmla="*/ 5 h 22"/>
                  <a:gd name="T42" fmla="*/ 69 w 138"/>
                  <a:gd name="T43" fmla="*/ 11 h 22"/>
                  <a:gd name="T44" fmla="*/ 64 w 138"/>
                  <a:gd name="T45" fmla="*/ 8 h 22"/>
                  <a:gd name="T46" fmla="*/ 64 w 138"/>
                  <a:gd name="T47" fmla="*/ 11 h 22"/>
                  <a:gd name="T48" fmla="*/ 57 w 138"/>
                  <a:gd name="T49" fmla="*/ 7 h 22"/>
                  <a:gd name="T50" fmla="*/ 55 w 138"/>
                  <a:gd name="T51" fmla="*/ 14 h 22"/>
                  <a:gd name="T52" fmla="*/ 42 w 138"/>
                  <a:gd name="T53" fmla="*/ 3 h 22"/>
                  <a:gd name="T54" fmla="*/ 44 w 138"/>
                  <a:gd name="T55" fmla="*/ 7 h 22"/>
                  <a:gd name="T56" fmla="*/ 41 w 138"/>
                  <a:gd name="T57" fmla="*/ 10 h 22"/>
                  <a:gd name="T58" fmla="*/ 38 w 138"/>
                  <a:gd name="T59" fmla="*/ 3 h 22"/>
                  <a:gd name="T60" fmla="*/ 27 w 138"/>
                  <a:gd name="T61" fmla="*/ 8 h 22"/>
                  <a:gd name="T62" fmla="*/ 29 w 138"/>
                  <a:gd name="T63" fmla="*/ 12 h 22"/>
                  <a:gd name="T64" fmla="*/ 14 w 138"/>
                  <a:gd name="T65" fmla="*/ 10 h 22"/>
                  <a:gd name="T66" fmla="*/ 21 w 138"/>
                  <a:gd name="T67" fmla="*/ 3 h 22"/>
                  <a:gd name="T68" fmla="*/ 16 w 138"/>
                  <a:gd name="T69" fmla="*/ 0 h 22"/>
                  <a:gd name="T70" fmla="*/ 7 w 138"/>
                  <a:gd name="T71" fmla="*/ 10 h 22"/>
                  <a:gd name="T72" fmla="*/ 1 w 138"/>
                  <a:gd name="T7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 h="22">
                    <a:moveTo>
                      <a:pt x="1" y="4"/>
                    </a:moveTo>
                    <a:cubicBezTo>
                      <a:pt x="1" y="7"/>
                      <a:pt x="3" y="8"/>
                      <a:pt x="6" y="7"/>
                    </a:cubicBezTo>
                    <a:cubicBezTo>
                      <a:pt x="5" y="10"/>
                      <a:pt x="2" y="10"/>
                      <a:pt x="0" y="12"/>
                    </a:cubicBezTo>
                    <a:cubicBezTo>
                      <a:pt x="4" y="14"/>
                      <a:pt x="0" y="16"/>
                      <a:pt x="1" y="19"/>
                    </a:cubicBezTo>
                    <a:cubicBezTo>
                      <a:pt x="6" y="19"/>
                      <a:pt x="7" y="14"/>
                      <a:pt x="12" y="15"/>
                    </a:cubicBezTo>
                    <a:cubicBezTo>
                      <a:pt x="12" y="16"/>
                      <a:pt x="12" y="17"/>
                      <a:pt x="13" y="18"/>
                    </a:cubicBezTo>
                    <a:cubicBezTo>
                      <a:pt x="18" y="16"/>
                      <a:pt x="27" y="13"/>
                      <a:pt x="32" y="16"/>
                    </a:cubicBezTo>
                    <a:cubicBezTo>
                      <a:pt x="37" y="17"/>
                      <a:pt x="41" y="15"/>
                      <a:pt x="47" y="14"/>
                    </a:cubicBezTo>
                    <a:cubicBezTo>
                      <a:pt x="65" y="16"/>
                      <a:pt x="85" y="15"/>
                      <a:pt x="104" y="18"/>
                    </a:cubicBezTo>
                    <a:cubicBezTo>
                      <a:pt x="107" y="12"/>
                      <a:pt x="107" y="12"/>
                      <a:pt x="107" y="12"/>
                    </a:cubicBezTo>
                    <a:cubicBezTo>
                      <a:pt x="108" y="15"/>
                      <a:pt x="112" y="12"/>
                      <a:pt x="111" y="16"/>
                    </a:cubicBezTo>
                    <a:cubicBezTo>
                      <a:pt x="110" y="15"/>
                      <a:pt x="109" y="16"/>
                      <a:pt x="108" y="16"/>
                    </a:cubicBezTo>
                    <a:cubicBezTo>
                      <a:pt x="112" y="22"/>
                      <a:pt x="119" y="16"/>
                      <a:pt x="124" y="18"/>
                    </a:cubicBezTo>
                    <a:cubicBezTo>
                      <a:pt x="124" y="17"/>
                      <a:pt x="123" y="11"/>
                      <a:pt x="124" y="10"/>
                    </a:cubicBezTo>
                    <a:cubicBezTo>
                      <a:pt x="124" y="17"/>
                      <a:pt x="130" y="10"/>
                      <a:pt x="132" y="18"/>
                    </a:cubicBezTo>
                    <a:cubicBezTo>
                      <a:pt x="137" y="20"/>
                      <a:pt x="132" y="12"/>
                      <a:pt x="137" y="13"/>
                    </a:cubicBezTo>
                    <a:cubicBezTo>
                      <a:pt x="138" y="9"/>
                      <a:pt x="132" y="11"/>
                      <a:pt x="131" y="8"/>
                    </a:cubicBezTo>
                    <a:cubicBezTo>
                      <a:pt x="133" y="5"/>
                      <a:pt x="136" y="9"/>
                      <a:pt x="136" y="5"/>
                    </a:cubicBezTo>
                    <a:cubicBezTo>
                      <a:pt x="127" y="3"/>
                      <a:pt x="112" y="12"/>
                      <a:pt x="99" y="13"/>
                    </a:cubicBezTo>
                    <a:cubicBezTo>
                      <a:pt x="100" y="10"/>
                      <a:pt x="100" y="10"/>
                      <a:pt x="100" y="10"/>
                    </a:cubicBezTo>
                    <a:cubicBezTo>
                      <a:pt x="94" y="12"/>
                      <a:pt x="83" y="12"/>
                      <a:pt x="78" y="5"/>
                    </a:cubicBezTo>
                    <a:cubicBezTo>
                      <a:pt x="79" y="9"/>
                      <a:pt x="68" y="2"/>
                      <a:pt x="69" y="11"/>
                    </a:cubicBezTo>
                    <a:cubicBezTo>
                      <a:pt x="67" y="9"/>
                      <a:pt x="67" y="9"/>
                      <a:pt x="64" y="8"/>
                    </a:cubicBezTo>
                    <a:cubicBezTo>
                      <a:pt x="64" y="11"/>
                      <a:pt x="64" y="11"/>
                      <a:pt x="64" y="11"/>
                    </a:cubicBezTo>
                    <a:cubicBezTo>
                      <a:pt x="60" y="11"/>
                      <a:pt x="61" y="7"/>
                      <a:pt x="57" y="7"/>
                    </a:cubicBezTo>
                    <a:cubicBezTo>
                      <a:pt x="59" y="10"/>
                      <a:pt x="56" y="11"/>
                      <a:pt x="55" y="14"/>
                    </a:cubicBezTo>
                    <a:cubicBezTo>
                      <a:pt x="51" y="10"/>
                      <a:pt x="46" y="6"/>
                      <a:pt x="42" y="3"/>
                    </a:cubicBezTo>
                    <a:cubicBezTo>
                      <a:pt x="42" y="4"/>
                      <a:pt x="42" y="5"/>
                      <a:pt x="44" y="7"/>
                    </a:cubicBezTo>
                    <a:cubicBezTo>
                      <a:pt x="41" y="6"/>
                      <a:pt x="41" y="9"/>
                      <a:pt x="41" y="10"/>
                    </a:cubicBezTo>
                    <a:cubicBezTo>
                      <a:pt x="38" y="10"/>
                      <a:pt x="38" y="6"/>
                      <a:pt x="38" y="3"/>
                    </a:cubicBezTo>
                    <a:cubicBezTo>
                      <a:pt x="33" y="2"/>
                      <a:pt x="31" y="11"/>
                      <a:pt x="27" y="8"/>
                    </a:cubicBezTo>
                    <a:cubicBezTo>
                      <a:pt x="29" y="12"/>
                      <a:pt x="29" y="12"/>
                      <a:pt x="29" y="12"/>
                    </a:cubicBezTo>
                    <a:cubicBezTo>
                      <a:pt x="24" y="13"/>
                      <a:pt x="19" y="9"/>
                      <a:pt x="14" y="10"/>
                    </a:cubicBezTo>
                    <a:cubicBezTo>
                      <a:pt x="11" y="5"/>
                      <a:pt x="18" y="6"/>
                      <a:pt x="21" y="3"/>
                    </a:cubicBezTo>
                    <a:cubicBezTo>
                      <a:pt x="19" y="2"/>
                      <a:pt x="17" y="2"/>
                      <a:pt x="16" y="0"/>
                    </a:cubicBezTo>
                    <a:cubicBezTo>
                      <a:pt x="14" y="3"/>
                      <a:pt x="10" y="7"/>
                      <a:pt x="7" y="10"/>
                    </a:cubicBezTo>
                    <a:cubicBezTo>
                      <a:pt x="10" y="3"/>
                      <a:pt x="3" y="4"/>
                      <a:pt x="1"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0" name="Freeform 1683"/>
              <p:cNvSpPr/>
              <p:nvPr/>
            </p:nvSpPr>
            <p:spPr bwMode="auto">
              <a:xfrm>
                <a:off x="2913" y="3173"/>
                <a:ext cx="2" cy="2"/>
              </a:xfrm>
              <a:custGeom>
                <a:avLst/>
                <a:gdLst>
                  <a:gd name="T0" fmla="*/ 0 w 2"/>
                  <a:gd name="T1" fmla="*/ 2 h 2"/>
                  <a:gd name="T2" fmla="*/ 2 w 2"/>
                  <a:gd name="T3" fmla="*/ 0 h 2"/>
                  <a:gd name="T4" fmla="*/ 0 w 2"/>
                  <a:gd name="T5" fmla="*/ 1 h 2"/>
                  <a:gd name="T6" fmla="*/ 0 w 2"/>
                  <a:gd name="T7" fmla="*/ 2 h 2"/>
                </a:gdLst>
                <a:ahLst/>
                <a:cxnLst>
                  <a:cxn ang="0">
                    <a:pos x="T0" y="T1"/>
                  </a:cxn>
                  <a:cxn ang="0">
                    <a:pos x="T2" y="T3"/>
                  </a:cxn>
                  <a:cxn ang="0">
                    <a:pos x="T4" y="T5"/>
                  </a:cxn>
                  <a:cxn ang="0">
                    <a:pos x="T6" y="T7"/>
                  </a:cxn>
                </a:cxnLst>
                <a:rect l="0" t="0" r="r" b="b"/>
                <a:pathLst>
                  <a:path w="2" h="2">
                    <a:moveTo>
                      <a:pt x="0" y="2"/>
                    </a:moveTo>
                    <a:lnTo>
                      <a:pt x="2"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1" name="Freeform 1684"/>
              <p:cNvSpPr/>
              <p:nvPr/>
            </p:nvSpPr>
            <p:spPr bwMode="auto">
              <a:xfrm>
                <a:off x="2899" y="3178"/>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2" name="Freeform 1685"/>
              <p:cNvSpPr/>
              <p:nvPr/>
            </p:nvSpPr>
            <p:spPr bwMode="auto">
              <a:xfrm>
                <a:off x="2927" y="3188"/>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3" name="Freeform 1686"/>
              <p:cNvSpPr/>
              <p:nvPr/>
            </p:nvSpPr>
            <p:spPr bwMode="auto">
              <a:xfrm>
                <a:off x="2932" y="3174"/>
                <a:ext cx="5" cy="4"/>
              </a:xfrm>
              <a:custGeom>
                <a:avLst/>
                <a:gdLst>
                  <a:gd name="T0" fmla="*/ 0 w 5"/>
                  <a:gd name="T1" fmla="*/ 0 h 4"/>
                  <a:gd name="T2" fmla="*/ 5 w 5"/>
                  <a:gd name="T3" fmla="*/ 4 h 4"/>
                  <a:gd name="T4" fmla="*/ 0 w 5"/>
                  <a:gd name="T5" fmla="*/ 0 h 4"/>
                </a:gdLst>
                <a:ahLst/>
                <a:cxnLst>
                  <a:cxn ang="0">
                    <a:pos x="T0" y="T1"/>
                  </a:cxn>
                  <a:cxn ang="0">
                    <a:pos x="T2" y="T3"/>
                  </a:cxn>
                  <a:cxn ang="0">
                    <a:pos x="T4" y="T5"/>
                  </a:cxn>
                </a:cxnLst>
                <a:rect l="0" t="0" r="r" b="b"/>
                <a:pathLst>
                  <a:path w="5" h="4">
                    <a:moveTo>
                      <a:pt x="0" y="0"/>
                    </a:moveTo>
                    <a:cubicBezTo>
                      <a:pt x="5" y="4"/>
                      <a:pt x="5" y="4"/>
                      <a:pt x="5" y="4"/>
                    </a:cubicBezTo>
                    <a:cubicBezTo>
                      <a:pt x="4" y="2"/>
                      <a:pt x="4"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4" name="Freeform 1687"/>
              <p:cNvSpPr/>
              <p:nvPr/>
            </p:nvSpPr>
            <p:spPr bwMode="auto">
              <a:xfrm>
                <a:off x="2962" y="3176"/>
                <a:ext cx="3" cy="2"/>
              </a:xfrm>
              <a:custGeom>
                <a:avLst/>
                <a:gdLst>
                  <a:gd name="T0" fmla="*/ 1 w 3"/>
                  <a:gd name="T1" fmla="*/ 3 h 3"/>
                  <a:gd name="T2" fmla="*/ 3 w 3"/>
                  <a:gd name="T3" fmla="*/ 0 h 3"/>
                  <a:gd name="T4" fmla="*/ 1 w 3"/>
                  <a:gd name="T5" fmla="*/ 3 h 3"/>
                </a:gdLst>
                <a:ahLst/>
                <a:cxnLst>
                  <a:cxn ang="0">
                    <a:pos x="T0" y="T1"/>
                  </a:cxn>
                  <a:cxn ang="0">
                    <a:pos x="T2" y="T3"/>
                  </a:cxn>
                  <a:cxn ang="0">
                    <a:pos x="T4" y="T5"/>
                  </a:cxn>
                </a:cxnLst>
                <a:rect l="0" t="0" r="r" b="b"/>
                <a:pathLst>
                  <a:path w="3" h="3">
                    <a:moveTo>
                      <a:pt x="1" y="3"/>
                    </a:moveTo>
                    <a:cubicBezTo>
                      <a:pt x="2" y="3"/>
                      <a:pt x="2" y="2"/>
                      <a:pt x="3" y="0"/>
                    </a:cubicBezTo>
                    <a:cubicBezTo>
                      <a:pt x="1" y="0"/>
                      <a:pt x="0" y="1"/>
                      <a:pt x="1"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5" name="Freeform 1688"/>
              <p:cNvSpPr/>
              <p:nvPr/>
            </p:nvSpPr>
            <p:spPr bwMode="auto">
              <a:xfrm>
                <a:off x="2903" y="3175"/>
                <a:ext cx="5" cy="2"/>
              </a:xfrm>
              <a:custGeom>
                <a:avLst/>
                <a:gdLst>
                  <a:gd name="T0" fmla="*/ 5 w 5"/>
                  <a:gd name="T1" fmla="*/ 0 h 2"/>
                  <a:gd name="T2" fmla="*/ 1 w 5"/>
                  <a:gd name="T3" fmla="*/ 1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1" y="1"/>
                    </a:lnTo>
                    <a:lnTo>
                      <a:pt x="0" y="2"/>
                    </a:lnTo>
                    <a:lnTo>
                      <a:pt x="5"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6" name="Freeform 1689"/>
              <p:cNvSpPr/>
              <p:nvPr/>
            </p:nvSpPr>
            <p:spPr bwMode="auto">
              <a:xfrm>
                <a:off x="2829" y="3178"/>
                <a:ext cx="67" cy="24"/>
              </a:xfrm>
              <a:custGeom>
                <a:avLst/>
                <a:gdLst>
                  <a:gd name="T0" fmla="*/ 5 w 75"/>
                  <a:gd name="T1" fmla="*/ 22 h 26"/>
                  <a:gd name="T2" fmla="*/ 19 w 75"/>
                  <a:gd name="T3" fmla="*/ 24 h 26"/>
                  <a:gd name="T4" fmla="*/ 27 w 75"/>
                  <a:gd name="T5" fmla="*/ 13 h 26"/>
                  <a:gd name="T6" fmla="*/ 27 w 75"/>
                  <a:gd name="T7" fmla="*/ 22 h 26"/>
                  <a:gd name="T8" fmla="*/ 51 w 75"/>
                  <a:gd name="T9" fmla="*/ 13 h 26"/>
                  <a:gd name="T10" fmla="*/ 52 w 75"/>
                  <a:gd name="T11" fmla="*/ 17 h 26"/>
                  <a:gd name="T12" fmla="*/ 60 w 75"/>
                  <a:gd name="T13" fmla="*/ 6 h 26"/>
                  <a:gd name="T14" fmla="*/ 62 w 75"/>
                  <a:gd name="T15" fmla="*/ 17 h 26"/>
                  <a:gd name="T16" fmla="*/ 61 w 75"/>
                  <a:gd name="T17" fmla="*/ 18 h 26"/>
                  <a:gd name="T18" fmla="*/ 74 w 75"/>
                  <a:gd name="T19" fmla="*/ 14 h 26"/>
                  <a:gd name="T20" fmla="*/ 75 w 75"/>
                  <a:gd name="T21" fmla="*/ 7 h 26"/>
                  <a:gd name="T22" fmla="*/ 73 w 75"/>
                  <a:gd name="T23" fmla="*/ 2 h 26"/>
                  <a:gd name="T24" fmla="*/ 65 w 75"/>
                  <a:gd name="T25" fmla="*/ 7 h 26"/>
                  <a:gd name="T26" fmla="*/ 64 w 75"/>
                  <a:gd name="T27" fmla="*/ 3 h 26"/>
                  <a:gd name="T28" fmla="*/ 61 w 75"/>
                  <a:gd name="T29" fmla="*/ 6 h 26"/>
                  <a:gd name="T30" fmla="*/ 59 w 75"/>
                  <a:gd name="T31" fmla="*/ 2 h 26"/>
                  <a:gd name="T32" fmla="*/ 53 w 75"/>
                  <a:gd name="T33" fmla="*/ 6 h 26"/>
                  <a:gd name="T34" fmla="*/ 54 w 75"/>
                  <a:gd name="T35" fmla="*/ 5 h 26"/>
                  <a:gd name="T36" fmla="*/ 50 w 75"/>
                  <a:gd name="T37" fmla="*/ 10 h 26"/>
                  <a:gd name="T38" fmla="*/ 47 w 75"/>
                  <a:gd name="T39" fmla="*/ 5 h 26"/>
                  <a:gd name="T40" fmla="*/ 48 w 75"/>
                  <a:gd name="T41" fmla="*/ 9 h 26"/>
                  <a:gd name="T42" fmla="*/ 31 w 75"/>
                  <a:gd name="T43" fmla="*/ 5 h 26"/>
                  <a:gd name="T44" fmla="*/ 31 w 75"/>
                  <a:gd name="T45" fmla="*/ 9 h 26"/>
                  <a:gd name="T46" fmla="*/ 38 w 75"/>
                  <a:gd name="T47" fmla="*/ 5 h 26"/>
                  <a:gd name="T48" fmla="*/ 37 w 75"/>
                  <a:gd name="T49" fmla="*/ 15 h 26"/>
                  <a:gd name="T50" fmla="*/ 27 w 75"/>
                  <a:gd name="T51" fmla="*/ 8 h 26"/>
                  <a:gd name="T52" fmla="*/ 15 w 75"/>
                  <a:gd name="T53" fmla="*/ 10 h 26"/>
                  <a:gd name="T54" fmla="*/ 15 w 75"/>
                  <a:gd name="T55" fmla="*/ 9 h 26"/>
                  <a:gd name="T56" fmla="*/ 8 w 75"/>
                  <a:gd name="T57" fmla="*/ 12 h 26"/>
                  <a:gd name="T58" fmla="*/ 11 w 75"/>
                  <a:gd name="T59" fmla="*/ 14 h 26"/>
                  <a:gd name="T60" fmla="*/ 8 w 75"/>
                  <a:gd name="T61" fmla="*/ 17 h 26"/>
                  <a:gd name="T62" fmla="*/ 7 w 75"/>
                  <a:gd name="T63" fmla="*/ 15 h 26"/>
                  <a:gd name="T64" fmla="*/ 0 w 75"/>
                  <a:gd name="T65" fmla="*/ 21 h 26"/>
                  <a:gd name="T66" fmla="*/ 8 w 75"/>
                  <a:gd name="T67" fmla="*/ 17 h 26"/>
                  <a:gd name="T68" fmla="*/ 5 w 75"/>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26">
                    <a:moveTo>
                      <a:pt x="5" y="22"/>
                    </a:moveTo>
                    <a:cubicBezTo>
                      <a:pt x="9" y="26"/>
                      <a:pt x="14" y="24"/>
                      <a:pt x="19" y="24"/>
                    </a:cubicBezTo>
                    <a:cubicBezTo>
                      <a:pt x="27" y="21"/>
                      <a:pt x="19" y="14"/>
                      <a:pt x="27" y="13"/>
                    </a:cubicBezTo>
                    <a:cubicBezTo>
                      <a:pt x="27" y="22"/>
                      <a:pt x="27" y="22"/>
                      <a:pt x="27" y="22"/>
                    </a:cubicBezTo>
                    <a:cubicBezTo>
                      <a:pt x="34" y="21"/>
                      <a:pt x="46" y="22"/>
                      <a:pt x="51" y="13"/>
                    </a:cubicBezTo>
                    <a:cubicBezTo>
                      <a:pt x="52" y="14"/>
                      <a:pt x="54" y="16"/>
                      <a:pt x="52" y="17"/>
                    </a:cubicBezTo>
                    <a:cubicBezTo>
                      <a:pt x="57" y="16"/>
                      <a:pt x="53" y="4"/>
                      <a:pt x="60" y="6"/>
                    </a:cubicBezTo>
                    <a:cubicBezTo>
                      <a:pt x="54" y="13"/>
                      <a:pt x="63" y="11"/>
                      <a:pt x="62" y="17"/>
                    </a:cubicBezTo>
                    <a:cubicBezTo>
                      <a:pt x="61" y="18"/>
                      <a:pt x="61" y="18"/>
                      <a:pt x="61" y="18"/>
                    </a:cubicBezTo>
                    <a:cubicBezTo>
                      <a:pt x="65" y="17"/>
                      <a:pt x="71" y="14"/>
                      <a:pt x="74" y="14"/>
                    </a:cubicBezTo>
                    <a:cubicBezTo>
                      <a:pt x="74" y="11"/>
                      <a:pt x="71" y="8"/>
                      <a:pt x="75" y="7"/>
                    </a:cubicBezTo>
                    <a:cubicBezTo>
                      <a:pt x="73" y="7"/>
                      <a:pt x="74" y="4"/>
                      <a:pt x="73" y="2"/>
                    </a:cubicBezTo>
                    <a:cubicBezTo>
                      <a:pt x="70" y="5"/>
                      <a:pt x="67" y="3"/>
                      <a:pt x="65" y="7"/>
                    </a:cubicBezTo>
                    <a:cubicBezTo>
                      <a:pt x="62" y="4"/>
                      <a:pt x="66" y="6"/>
                      <a:pt x="64" y="3"/>
                    </a:cubicBezTo>
                    <a:cubicBezTo>
                      <a:pt x="61" y="6"/>
                      <a:pt x="61" y="6"/>
                      <a:pt x="61" y="6"/>
                    </a:cubicBezTo>
                    <a:cubicBezTo>
                      <a:pt x="58" y="5"/>
                      <a:pt x="63" y="3"/>
                      <a:pt x="59" y="2"/>
                    </a:cubicBezTo>
                    <a:cubicBezTo>
                      <a:pt x="59" y="4"/>
                      <a:pt x="56" y="6"/>
                      <a:pt x="53" y="6"/>
                    </a:cubicBezTo>
                    <a:cubicBezTo>
                      <a:pt x="54" y="5"/>
                      <a:pt x="54" y="5"/>
                      <a:pt x="54" y="5"/>
                    </a:cubicBezTo>
                    <a:cubicBezTo>
                      <a:pt x="52" y="7"/>
                      <a:pt x="49" y="5"/>
                      <a:pt x="50" y="10"/>
                    </a:cubicBezTo>
                    <a:cubicBezTo>
                      <a:pt x="47" y="5"/>
                      <a:pt x="47" y="5"/>
                      <a:pt x="47" y="5"/>
                    </a:cubicBezTo>
                    <a:cubicBezTo>
                      <a:pt x="48" y="9"/>
                      <a:pt x="48" y="9"/>
                      <a:pt x="48" y="9"/>
                    </a:cubicBezTo>
                    <a:cubicBezTo>
                      <a:pt x="42" y="8"/>
                      <a:pt x="39" y="0"/>
                      <a:pt x="31" y="5"/>
                    </a:cubicBezTo>
                    <a:cubicBezTo>
                      <a:pt x="33" y="6"/>
                      <a:pt x="32" y="8"/>
                      <a:pt x="31" y="9"/>
                    </a:cubicBezTo>
                    <a:cubicBezTo>
                      <a:pt x="34" y="11"/>
                      <a:pt x="34" y="6"/>
                      <a:pt x="38" y="5"/>
                    </a:cubicBezTo>
                    <a:cubicBezTo>
                      <a:pt x="38" y="8"/>
                      <a:pt x="33" y="13"/>
                      <a:pt x="37" y="15"/>
                    </a:cubicBezTo>
                    <a:cubicBezTo>
                      <a:pt x="33" y="11"/>
                      <a:pt x="30" y="16"/>
                      <a:pt x="27" y="8"/>
                    </a:cubicBezTo>
                    <a:cubicBezTo>
                      <a:pt x="22" y="7"/>
                      <a:pt x="21" y="12"/>
                      <a:pt x="15" y="10"/>
                    </a:cubicBezTo>
                    <a:cubicBezTo>
                      <a:pt x="15" y="9"/>
                      <a:pt x="15" y="9"/>
                      <a:pt x="15" y="9"/>
                    </a:cubicBezTo>
                    <a:cubicBezTo>
                      <a:pt x="15" y="15"/>
                      <a:pt x="11" y="6"/>
                      <a:pt x="8" y="12"/>
                    </a:cubicBezTo>
                    <a:cubicBezTo>
                      <a:pt x="11" y="14"/>
                      <a:pt x="11" y="14"/>
                      <a:pt x="11" y="14"/>
                    </a:cubicBezTo>
                    <a:cubicBezTo>
                      <a:pt x="11" y="16"/>
                      <a:pt x="9" y="16"/>
                      <a:pt x="8" y="17"/>
                    </a:cubicBezTo>
                    <a:cubicBezTo>
                      <a:pt x="8" y="16"/>
                      <a:pt x="8" y="16"/>
                      <a:pt x="7" y="15"/>
                    </a:cubicBezTo>
                    <a:cubicBezTo>
                      <a:pt x="7" y="19"/>
                      <a:pt x="1" y="20"/>
                      <a:pt x="0" y="21"/>
                    </a:cubicBezTo>
                    <a:cubicBezTo>
                      <a:pt x="3" y="22"/>
                      <a:pt x="6" y="18"/>
                      <a:pt x="8" y="17"/>
                    </a:cubicBezTo>
                    <a:cubicBezTo>
                      <a:pt x="7" y="19"/>
                      <a:pt x="8" y="23"/>
                      <a:pt x="5" y="2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7" name="Freeform 1690"/>
              <p:cNvSpPr/>
              <p:nvPr/>
            </p:nvSpPr>
            <p:spPr bwMode="auto">
              <a:xfrm>
                <a:off x="2877" y="318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1"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8" name="Freeform 1691"/>
              <p:cNvSpPr/>
              <p:nvPr/>
            </p:nvSpPr>
            <p:spPr bwMode="auto">
              <a:xfrm>
                <a:off x="2774" y="3179"/>
                <a:ext cx="53" cy="25"/>
              </a:xfrm>
              <a:custGeom>
                <a:avLst/>
                <a:gdLst>
                  <a:gd name="T0" fmla="*/ 43 w 58"/>
                  <a:gd name="T1" fmla="*/ 15 h 27"/>
                  <a:gd name="T2" fmla="*/ 41 w 58"/>
                  <a:gd name="T3" fmla="*/ 9 h 27"/>
                  <a:gd name="T4" fmla="*/ 41 w 58"/>
                  <a:gd name="T5" fmla="*/ 19 h 27"/>
                  <a:gd name="T6" fmla="*/ 34 w 58"/>
                  <a:gd name="T7" fmla="*/ 21 h 27"/>
                  <a:gd name="T8" fmla="*/ 35 w 58"/>
                  <a:gd name="T9" fmla="*/ 12 h 27"/>
                  <a:gd name="T10" fmla="*/ 29 w 58"/>
                  <a:gd name="T11" fmla="*/ 10 h 27"/>
                  <a:gd name="T12" fmla="*/ 29 w 58"/>
                  <a:gd name="T13" fmla="*/ 16 h 27"/>
                  <a:gd name="T14" fmla="*/ 22 w 58"/>
                  <a:gd name="T15" fmla="*/ 19 h 27"/>
                  <a:gd name="T16" fmla="*/ 25 w 58"/>
                  <a:gd name="T17" fmla="*/ 17 h 27"/>
                  <a:gd name="T18" fmla="*/ 21 w 58"/>
                  <a:gd name="T19" fmla="*/ 10 h 27"/>
                  <a:gd name="T20" fmla="*/ 4 w 58"/>
                  <a:gd name="T21" fmla="*/ 25 h 27"/>
                  <a:gd name="T22" fmla="*/ 9 w 58"/>
                  <a:gd name="T23" fmla="*/ 24 h 27"/>
                  <a:gd name="T24" fmla="*/ 10 w 58"/>
                  <a:gd name="T25" fmla="*/ 17 h 27"/>
                  <a:gd name="T26" fmla="*/ 15 w 58"/>
                  <a:gd name="T27" fmla="*/ 20 h 27"/>
                  <a:gd name="T28" fmla="*/ 11 w 58"/>
                  <a:gd name="T29" fmla="*/ 23 h 27"/>
                  <a:gd name="T30" fmla="*/ 50 w 58"/>
                  <a:gd name="T31" fmla="*/ 25 h 27"/>
                  <a:gd name="T32" fmla="*/ 45 w 58"/>
                  <a:gd name="T33" fmla="*/ 25 h 27"/>
                  <a:gd name="T34" fmla="*/ 50 w 58"/>
                  <a:gd name="T35" fmla="*/ 20 h 27"/>
                  <a:gd name="T36" fmla="*/ 47 w 58"/>
                  <a:gd name="T37" fmla="*/ 14 h 27"/>
                  <a:gd name="T38" fmla="*/ 50 w 58"/>
                  <a:gd name="T39" fmla="*/ 16 h 27"/>
                  <a:gd name="T40" fmla="*/ 50 w 58"/>
                  <a:gd name="T41" fmla="*/ 9 h 27"/>
                  <a:gd name="T42" fmla="*/ 58 w 58"/>
                  <a:gd name="T43" fmla="*/ 6 h 27"/>
                  <a:gd name="T44" fmla="*/ 45 w 58"/>
                  <a:gd name="T45" fmla="*/ 6 h 27"/>
                  <a:gd name="T46" fmla="*/ 43 w 58"/>
                  <a:gd name="T4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7">
                    <a:moveTo>
                      <a:pt x="43" y="15"/>
                    </a:moveTo>
                    <a:cubicBezTo>
                      <a:pt x="39" y="14"/>
                      <a:pt x="43" y="11"/>
                      <a:pt x="41" y="9"/>
                    </a:cubicBezTo>
                    <a:cubicBezTo>
                      <a:pt x="37" y="12"/>
                      <a:pt x="44" y="15"/>
                      <a:pt x="41" y="19"/>
                    </a:cubicBezTo>
                    <a:cubicBezTo>
                      <a:pt x="39" y="17"/>
                      <a:pt x="36" y="21"/>
                      <a:pt x="34" y="21"/>
                    </a:cubicBezTo>
                    <a:cubicBezTo>
                      <a:pt x="36" y="19"/>
                      <a:pt x="35" y="13"/>
                      <a:pt x="35" y="12"/>
                    </a:cubicBezTo>
                    <a:cubicBezTo>
                      <a:pt x="34" y="13"/>
                      <a:pt x="31" y="10"/>
                      <a:pt x="29" y="10"/>
                    </a:cubicBezTo>
                    <a:cubicBezTo>
                      <a:pt x="34" y="14"/>
                      <a:pt x="25" y="12"/>
                      <a:pt x="29" y="16"/>
                    </a:cubicBezTo>
                    <a:cubicBezTo>
                      <a:pt x="28" y="19"/>
                      <a:pt x="23" y="21"/>
                      <a:pt x="22" y="19"/>
                    </a:cubicBezTo>
                    <a:cubicBezTo>
                      <a:pt x="22" y="16"/>
                      <a:pt x="23" y="17"/>
                      <a:pt x="25" y="17"/>
                    </a:cubicBezTo>
                    <a:cubicBezTo>
                      <a:pt x="26" y="12"/>
                      <a:pt x="22" y="14"/>
                      <a:pt x="21" y="10"/>
                    </a:cubicBezTo>
                    <a:cubicBezTo>
                      <a:pt x="16" y="16"/>
                      <a:pt x="0" y="14"/>
                      <a:pt x="4" y="25"/>
                    </a:cubicBezTo>
                    <a:cubicBezTo>
                      <a:pt x="5" y="27"/>
                      <a:pt x="7" y="24"/>
                      <a:pt x="9" y="24"/>
                    </a:cubicBezTo>
                    <a:cubicBezTo>
                      <a:pt x="4" y="22"/>
                      <a:pt x="9" y="19"/>
                      <a:pt x="10" y="17"/>
                    </a:cubicBezTo>
                    <a:cubicBezTo>
                      <a:pt x="12" y="19"/>
                      <a:pt x="16" y="16"/>
                      <a:pt x="15" y="20"/>
                    </a:cubicBezTo>
                    <a:cubicBezTo>
                      <a:pt x="11" y="23"/>
                      <a:pt x="11" y="23"/>
                      <a:pt x="11" y="23"/>
                    </a:cubicBezTo>
                    <a:cubicBezTo>
                      <a:pt x="22" y="25"/>
                      <a:pt x="38" y="26"/>
                      <a:pt x="50" y="25"/>
                    </a:cubicBezTo>
                    <a:cubicBezTo>
                      <a:pt x="45" y="25"/>
                      <a:pt x="45" y="25"/>
                      <a:pt x="45" y="25"/>
                    </a:cubicBezTo>
                    <a:cubicBezTo>
                      <a:pt x="46" y="22"/>
                      <a:pt x="48" y="22"/>
                      <a:pt x="50" y="20"/>
                    </a:cubicBezTo>
                    <a:cubicBezTo>
                      <a:pt x="47" y="14"/>
                      <a:pt x="47" y="14"/>
                      <a:pt x="47" y="14"/>
                    </a:cubicBezTo>
                    <a:cubicBezTo>
                      <a:pt x="49" y="14"/>
                      <a:pt x="50" y="13"/>
                      <a:pt x="50" y="16"/>
                    </a:cubicBezTo>
                    <a:cubicBezTo>
                      <a:pt x="52" y="13"/>
                      <a:pt x="51" y="11"/>
                      <a:pt x="50" y="9"/>
                    </a:cubicBezTo>
                    <a:cubicBezTo>
                      <a:pt x="54" y="7"/>
                      <a:pt x="55" y="10"/>
                      <a:pt x="58" y="6"/>
                    </a:cubicBezTo>
                    <a:cubicBezTo>
                      <a:pt x="51" y="0"/>
                      <a:pt x="52" y="10"/>
                      <a:pt x="45" y="6"/>
                    </a:cubicBezTo>
                    <a:lnTo>
                      <a:pt x="43" y="15"/>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89" name="Freeform 1692"/>
              <p:cNvSpPr/>
              <p:nvPr/>
            </p:nvSpPr>
            <p:spPr bwMode="auto">
              <a:xfrm>
                <a:off x="2825" y="3189"/>
                <a:ext cx="2" cy="3"/>
              </a:xfrm>
              <a:custGeom>
                <a:avLst/>
                <a:gdLst>
                  <a:gd name="T0" fmla="*/ 1 w 2"/>
                  <a:gd name="T1" fmla="*/ 0 h 3"/>
                  <a:gd name="T2" fmla="*/ 0 w 2"/>
                  <a:gd name="T3" fmla="*/ 3 h 3"/>
                  <a:gd name="T4" fmla="*/ 2 w 2"/>
                  <a:gd name="T5" fmla="*/ 1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0" name="Freeform 1693"/>
              <p:cNvSpPr/>
              <p:nvPr/>
            </p:nvSpPr>
            <p:spPr bwMode="auto">
              <a:xfrm>
                <a:off x="2822" y="3198"/>
                <a:ext cx="3" cy="4"/>
              </a:xfrm>
              <a:custGeom>
                <a:avLst/>
                <a:gdLst>
                  <a:gd name="T0" fmla="*/ 2 w 3"/>
                  <a:gd name="T1" fmla="*/ 4 h 4"/>
                  <a:gd name="T2" fmla="*/ 3 w 3"/>
                  <a:gd name="T3" fmla="*/ 1 h 4"/>
                  <a:gd name="T4" fmla="*/ 2 w 3"/>
                  <a:gd name="T5" fmla="*/ 4 h 4"/>
                </a:gdLst>
                <a:ahLst/>
                <a:cxnLst>
                  <a:cxn ang="0">
                    <a:pos x="T0" y="T1"/>
                  </a:cxn>
                  <a:cxn ang="0">
                    <a:pos x="T2" y="T3"/>
                  </a:cxn>
                  <a:cxn ang="0">
                    <a:pos x="T4" y="T5"/>
                  </a:cxn>
                </a:cxnLst>
                <a:rect l="0" t="0" r="r" b="b"/>
                <a:pathLst>
                  <a:path w="3" h="4">
                    <a:moveTo>
                      <a:pt x="2" y="4"/>
                    </a:moveTo>
                    <a:cubicBezTo>
                      <a:pt x="3" y="1"/>
                      <a:pt x="3" y="1"/>
                      <a:pt x="3" y="1"/>
                    </a:cubicBezTo>
                    <a:cubicBezTo>
                      <a:pt x="0" y="0"/>
                      <a:pt x="0" y="2"/>
                      <a:pt x="2"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1" name="Freeform 1694"/>
              <p:cNvSpPr/>
              <p:nvPr/>
            </p:nvSpPr>
            <p:spPr bwMode="auto">
              <a:xfrm>
                <a:off x="2786" y="3188"/>
                <a:ext cx="4" cy="2"/>
              </a:xfrm>
              <a:custGeom>
                <a:avLst/>
                <a:gdLst>
                  <a:gd name="T0" fmla="*/ 4 w 4"/>
                  <a:gd name="T1" fmla="*/ 0 h 2"/>
                  <a:gd name="T2" fmla="*/ 0 w 4"/>
                  <a:gd name="T3" fmla="*/ 1 h 2"/>
                  <a:gd name="T4" fmla="*/ 3 w 4"/>
                  <a:gd name="T5" fmla="*/ 2 h 2"/>
                  <a:gd name="T6" fmla="*/ 4 w 4"/>
                  <a:gd name="T7" fmla="*/ 0 h 2"/>
                </a:gdLst>
                <a:ahLst/>
                <a:cxnLst>
                  <a:cxn ang="0">
                    <a:pos x="T0" y="T1"/>
                  </a:cxn>
                  <a:cxn ang="0">
                    <a:pos x="T2" y="T3"/>
                  </a:cxn>
                  <a:cxn ang="0">
                    <a:pos x="T4" y="T5"/>
                  </a:cxn>
                  <a:cxn ang="0">
                    <a:pos x="T6" y="T7"/>
                  </a:cxn>
                </a:cxnLst>
                <a:rect l="0" t="0" r="r" b="b"/>
                <a:pathLst>
                  <a:path w="4" h="2">
                    <a:moveTo>
                      <a:pt x="4" y="0"/>
                    </a:moveTo>
                    <a:cubicBezTo>
                      <a:pt x="0" y="1"/>
                      <a:pt x="0" y="1"/>
                      <a:pt x="0" y="1"/>
                    </a:cubicBezTo>
                    <a:cubicBezTo>
                      <a:pt x="3" y="2"/>
                      <a:pt x="3" y="2"/>
                      <a:pt x="3" y="2"/>
                    </a:cubicBezTo>
                    <a:cubicBezTo>
                      <a:pt x="3" y="0"/>
                      <a:pt x="4"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2" name="Freeform 1695"/>
              <p:cNvSpPr/>
              <p:nvPr/>
            </p:nvSpPr>
            <p:spPr bwMode="auto">
              <a:xfrm>
                <a:off x="2763" y="3190"/>
                <a:ext cx="16" cy="12"/>
              </a:xfrm>
              <a:custGeom>
                <a:avLst/>
                <a:gdLst>
                  <a:gd name="T0" fmla="*/ 0 w 18"/>
                  <a:gd name="T1" fmla="*/ 12 h 13"/>
                  <a:gd name="T2" fmla="*/ 14 w 18"/>
                  <a:gd name="T3" fmla="*/ 13 h 13"/>
                  <a:gd name="T4" fmla="*/ 16 w 18"/>
                  <a:gd name="T5" fmla="*/ 1 h 13"/>
                  <a:gd name="T6" fmla="*/ 8 w 18"/>
                  <a:gd name="T7" fmla="*/ 8 h 13"/>
                  <a:gd name="T8" fmla="*/ 0 w 18"/>
                  <a:gd name="T9" fmla="*/ 8 h 13"/>
                  <a:gd name="T10" fmla="*/ 0 w 18"/>
                  <a:gd name="T11" fmla="*/ 12 h 13"/>
                </a:gdLst>
                <a:ahLst/>
                <a:cxnLst>
                  <a:cxn ang="0">
                    <a:pos x="T0" y="T1"/>
                  </a:cxn>
                  <a:cxn ang="0">
                    <a:pos x="T2" y="T3"/>
                  </a:cxn>
                  <a:cxn ang="0">
                    <a:pos x="T4" y="T5"/>
                  </a:cxn>
                  <a:cxn ang="0">
                    <a:pos x="T6" y="T7"/>
                  </a:cxn>
                  <a:cxn ang="0">
                    <a:pos x="T8" y="T9"/>
                  </a:cxn>
                  <a:cxn ang="0">
                    <a:pos x="T10" y="T11"/>
                  </a:cxn>
                </a:cxnLst>
                <a:rect l="0" t="0" r="r" b="b"/>
                <a:pathLst>
                  <a:path w="18" h="13">
                    <a:moveTo>
                      <a:pt x="0" y="12"/>
                    </a:moveTo>
                    <a:cubicBezTo>
                      <a:pt x="5" y="12"/>
                      <a:pt x="8" y="9"/>
                      <a:pt x="14" y="13"/>
                    </a:cubicBezTo>
                    <a:cubicBezTo>
                      <a:pt x="18" y="9"/>
                      <a:pt x="14" y="5"/>
                      <a:pt x="16" y="1"/>
                    </a:cubicBezTo>
                    <a:cubicBezTo>
                      <a:pt x="12" y="0"/>
                      <a:pt x="12" y="7"/>
                      <a:pt x="8" y="8"/>
                    </a:cubicBezTo>
                    <a:cubicBezTo>
                      <a:pt x="8" y="5"/>
                      <a:pt x="4" y="9"/>
                      <a:pt x="0" y="8"/>
                    </a:cubicBezTo>
                    <a:cubicBezTo>
                      <a:pt x="1" y="9"/>
                      <a:pt x="0" y="11"/>
                      <a:pt x="0" y="1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3" name="Freeform 1696"/>
              <p:cNvSpPr/>
              <p:nvPr/>
            </p:nvSpPr>
            <p:spPr bwMode="auto">
              <a:xfrm>
                <a:off x="2639" y="3178"/>
                <a:ext cx="130" cy="20"/>
              </a:xfrm>
              <a:custGeom>
                <a:avLst/>
                <a:gdLst>
                  <a:gd name="T0" fmla="*/ 118 w 144"/>
                  <a:gd name="T1" fmla="*/ 10 h 22"/>
                  <a:gd name="T2" fmla="*/ 111 w 144"/>
                  <a:gd name="T3" fmla="*/ 10 h 22"/>
                  <a:gd name="T4" fmla="*/ 114 w 144"/>
                  <a:gd name="T5" fmla="*/ 8 h 22"/>
                  <a:gd name="T6" fmla="*/ 109 w 144"/>
                  <a:gd name="T7" fmla="*/ 5 h 22"/>
                  <a:gd name="T8" fmla="*/ 109 w 144"/>
                  <a:gd name="T9" fmla="*/ 7 h 22"/>
                  <a:gd name="T10" fmla="*/ 96 w 144"/>
                  <a:gd name="T11" fmla="*/ 7 h 22"/>
                  <a:gd name="T12" fmla="*/ 93 w 144"/>
                  <a:gd name="T13" fmla="*/ 12 h 22"/>
                  <a:gd name="T14" fmla="*/ 85 w 144"/>
                  <a:gd name="T15" fmla="*/ 4 h 22"/>
                  <a:gd name="T16" fmla="*/ 87 w 144"/>
                  <a:gd name="T17" fmla="*/ 15 h 22"/>
                  <a:gd name="T18" fmla="*/ 72 w 144"/>
                  <a:gd name="T19" fmla="*/ 11 h 22"/>
                  <a:gd name="T20" fmla="*/ 75 w 144"/>
                  <a:gd name="T21" fmla="*/ 10 h 22"/>
                  <a:gd name="T22" fmla="*/ 67 w 144"/>
                  <a:gd name="T23" fmla="*/ 10 h 22"/>
                  <a:gd name="T24" fmla="*/ 67 w 144"/>
                  <a:gd name="T25" fmla="*/ 5 h 22"/>
                  <a:gd name="T26" fmla="*/ 56 w 144"/>
                  <a:gd name="T27" fmla="*/ 5 h 22"/>
                  <a:gd name="T28" fmla="*/ 57 w 144"/>
                  <a:gd name="T29" fmla="*/ 2 h 22"/>
                  <a:gd name="T30" fmla="*/ 34 w 144"/>
                  <a:gd name="T31" fmla="*/ 6 h 22"/>
                  <a:gd name="T32" fmla="*/ 31 w 144"/>
                  <a:gd name="T33" fmla="*/ 3 h 22"/>
                  <a:gd name="T34" fmla="*/ 33 w 144"/>
                  <a:gd name="T35" fmla="*/ 13 h 22"/>
                  <a:gd name="T36" fmla="*/ 24 w 144"/>
                  <a:gd name="T37" fmla="*/ 12 h 22"/>
                  <a:gd name="T38" fmla="*/ 26 w 144"/>
                  <a:gd name="T39" fmla="*/ 5 h 22"/>
                  <a:gd name="T40" fmla="*/ 21 w 144"/>
                  <a:gd name="T41" fmla="*/ 8 h 22"/>
                  <a:gd name="T42" fmla="*/ 17 w 144"/>
                  <a:gd name="T43" fmla="*/ 2 h 22"/>
                  <a:gd name="T44" fmla="*/ 8 w 144"/>
                  <a:gd name="T45" fmla="*/ 11 h 22"/>
                  <a:gd name="T46" fmla="*/ 2 w 144"/>
                  <a:gd name="T47" fmla="*/ 10 h 22"/>
                  <a:gd name="T48" fmla="*/ 6 w 144"/>
                  <a:gd name="T49" fmla="*/ 19 h 22"/>
                  <a:gd name="T50" fmla="*/ 38 w 144"/>
                  <a:gd name="T51" fmla="*/ 17 h 22"/>
                  <a:gd name="T52" fmla="*/ 46 w 144"/>
                  <a:gd name="T53" fmla="*/ 12 h 22"/>
                  <a:gd name="T54" fmla="*/ 47 w 144"/>
                  <a:gd name="T55" fmla="*/ 18 h 22"/>
                  <a:gd name="T56" fmla="*/ 47 w 144"/>
                  <a:gd name="T57" fmla="*/ 12 h 22"/>
                  <a:gd name="T58" fmla="*/ 52 w 144"/>
                  <a:gd name="T59" fmla="*/ 18 h 22"/>
                  <a:gd name="T60" fmla="*/ 55 w 144"/>
                  <a:gd name="T61" fmla="*/ 13 h 22"/>
                  <a:gd name="T62" fmla="*/ 58 w 144"/>
                  <a:gd name="T63" fmla="*/ 20 h 22"/>
                  <a:gd name="T64" fmla="*/ 109 w 144"/>
                  <a:gd name="T65" fmla="*/ 19 h 22"/>
                  <a:gd name="T66" fmla="*/ 108 w 144"/>
                  <a:gd name="T67" fmla="*/ 14 h 22"/>
                  <a:gd name="T68" fmla="*/ 127 w 144"/>
                  <a:gd name="T69" fmla="*/ 15 h 22"/>
                  <a:gd name="T70" fmla="*/ 130 w 144"/>
                  <a:gd name="T71" fmla="*/ 12 h 22"/>
                  <a:gd name="T72" fmla="*/ 128 w 144"/>
                  <a:gd name="T73" fmla="*/ 21 h 22"/>
                  <a:gd name="T74" fmla="*/ 135 w 144"/>
                  <a:gd name="T75" fmla="*/ 21 h 22"/>
                  <a:gd name="T76" fmla="*/ 131 w 144"/>
                  <a:gd name="T77" fmla="*/ 18 h 22"/>
                  <a:gd name="T78" fmla="*/ 137 w 144"/>
                  <a:gd name="T79" fmla="*/ 21 h 22"/>
                  <a:gd name="T80" fmla="*/ 134 w 144"/>
                  <a:gd name="T81" fmla="*/ 9 h 22"/>
                  <a:gd name="T82" fmla="*/ 119 w 144"/>
                  <a:gd name="T83" fmla="*/ 3 h 22"/>
                  <a:gd name="T84" fmla="*/ 118 w 144"/>
                  <a:gd name="T8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4" h="22">
                    <a:moveTo>
                      <a:pt x="118" y="10"/>
                    </a:moveTo>
                    <a:cubicBezTo>
                      <a:pt x="116" y="9"/>
                      <a:pt x="113" y="12"/>
                      <a:pt x="111" y="10"/>
                    </a:cubicBezTo>
                    <a:cubicBezTo>
                      <a:pt x="111" y="8"/>
                      <a:pt x="113" y="7"/>
                      <a:pt x="114" y="8"/>
                    </a:cubicBezTo>
                    <a:cubicBezTo>
                      <a:pt x="114" y="2"/>
                      <a:pt x="111" y="8"/>
                      <a:pt x="109" y="5"/>
                    </a:cubicBezTo>
                    <a:cubicBezTo>
                      <a:pt x="109" y="5"/>
                      <a:pt x="110" y="6"/>
                      <a:pt x="109" y="7"/>
                    </a:cubicBezTo>
                    <a:cubicBezTo>
                      <a:pt x="102" y="5"/>
                      <a:pt x="105" y="11"/>
                      <a:pt x="96" y="7"/>
                    </a:cubicBezTo>
                    <a:cubicBezTo>
                      <a:pt x="94" y="9"/>
                      <a:pt x="93" y="9"/>
                      <a:pt x="93" y="12"/>
                    </a:cubicBezTo>
                    <a:cubicBezTo>
                      <a:pt x="88" y="7"/>
                      <a:pt x="91" y="8"/>
                      <a:pt x="85" y="4"/>
                    </a:cubicBezTo>
                    <a:cubicBezTo>
                      <a:pt x="85" y="6"/>
                      <a:pt x="87" y="10"/>
                      <a:pt x="87" y="15"/>
                    </a:cubicBezTo>
                    <a:cubicBezTo>
                      <a:pt x="78" y="8"/>
                      <a:pt x="78" y="16"/>
                      <a:pt x="72" y="11"/>
                    </a:cubicBezTo>
                    <a:cubicBezTo>
                      <a:pt x="73" y="11"/>
                      <a:pt x="73" y="9"/>
                      <a:pt x="75" y="10"/>
                    </a:cubicBezTo>
                    <a:cubicBezTo>
                      <a:pt x="74" y="4"/>
                      <a:pt x="70" y="11"/>
                      <a:pt x="67" y="10"/>
                    </a:cubicBezTo>
                    <a:cubicBezTo>
                      <a:pt x="67" y="5"/>
                      <a:pt x="67" y="5"/>
                      <a:pt x="67" y="5"/>
                    </a:cubicBezTo>
                    <a:cubicBezTo>
                      <a:pt x="65" y="5"/>
                      <a:pt x="59" y="9"/>
                      <a:pt x="56" y="5"/>
                    </a:cubicBezTo>
                    <a:cubicBezTo>
                      <a:pt x="57" y="2"/>
                      <a:pt x="57" y="2"/>
                      <a:pt x="57" y="2"/>
                    </a:cubicBezTo>
                    <a:cubicBezTo>
                      <a:pt x="49" y="6"/>
                      <a:pt x="41" y="4"/>
                      <a:pt x="34" y="6"/>
                    </a:cubicBezTo>
                    <a:cubicBezTo>
                      <a:pt x="31" y="3"/>
                      <a:pt x="31" y="3"/>
                      <a:pt x="31" y="3"/>
                    </a:cubicBezTo>
                    <a:cubicBezTo>
                      <a:pt x="22" y="7"/>
                      <a:pt x="40" y="5"/>
                      <a:pt x="33" y="13"/>
                    </a:cubicBezTo>
                    <a:cubicBezTo>
                      <a:pt x="32" y="3"/>
                      <a:pt x="29" y="16"/>
                      <a:pt x="24" y="12"/>
                    </a:cubicBezTo>
                    <a:cubicBezTo>
                      <a:pt x="21" y="8"/>
                      <a:pt x="29" y="10"/>
                      <a:pt x="26" y="5"/>
                    </a:cubicBezTo>
                    <a:cubicBezTo>
                      <a:pt x="25" y="10"/>
                      <a:pt x="23" y="7"/>
                      <a:pt x="21" y="8"/>
                    </a:cubicBezTo>
                    <a:cubicBezTo>
                      <a:pt x="21" y="4"/>
                      <a:pt x="15" y="8"/>
                      <a:pt x="17" y="2"/>
                    </a:cubicBezTo>
                    <a:cubicBezTo>
                      <a:pt x="8" y="11"/>
                      <a:pt x="8" y="11"/>
                      <a:pt x="8" y="11"/>
                    </a:cubicBezTo>
                    <a:cubicBezTo>
                      <a:pt x="6" y="9"/>
                      <a:pt x="4" y="9"/>
                      <a:pt x="2" y="10"/>
                    </a:cubicBezTo>
                    <a:cubicBezTo>
                      <a:pt x="7" y="10"/>
                      <a:pt x="0" y="17"/>
                      <a:pt x="6" y="19"/>
                    </a:cubicBezTo>
                    <a:cubicBezTo>
                      <a:pt x="14" y="16"/>
                      <a:pt x="28" y="15"/>
                      <a:pt x="38" y="17"/>
                    </a:cubicBezTo>
                    <a:cubicBezTo>
                      <a:pt x="39" y="11"/>
                      <a:pt x="44" y="18"/>
                      <a:pt x="46" y="12"/>
                    </a:cubicBezTo>
                    <a:cubicBezTo>
                      <a:pt x="47" y="18"/>
                      <a:pt x="47" y="18"/>
                      <a:pt x="47" y="18"/>
                    </a:cubicBezTo>
                    <a:cubicBezTo>
                      <a:pt x="54" y="17"/>
                      <a:pt x="46" y="15"/>
                      <a:pt x="47" y="12"/>
                    </a:cubicBezTo>
                    <a:cubicBezTo>
                      <a:pt x="50" y="12"/>
                      <a:pt x="53" y="15"/>
                      <a:pt x="52" y="18"/>
                    </a:cubicBezTo>
                    <a:cubicBezTo>
                      <a:pt x="57" y="18"/>
                      <a:pt x="53" y="16"/>
                      <a:pt x="55" y="13"/>
                    </a:cubicBezTo>
                    <a:cubicBezTo>
                      <a:pt x="58" y="20"/>
                      <a:pt x="58" y="20"/>
                      <a:pt x="58" y="20"/>
                    </a:cubicBezTo>
                    <a:cubicBezTo>
                      <a:pt x="73" y="18"/>
                      <a:pt x="92" y="13"/>
                      <a:pt x="109" y="19"/>
                    </a:cubicBezTo>
                    <a:cubicBezTo>
                      <a:pt x="108" y="14"/>
                      <a:pt x="108" y="14"/>
                      <a:pt x="108" y="14"/>
                    </a:cubicBezTo>
                    <a:cubicBezTo>
                      <a:pt x="115" y="17"/>
                      <a:pt x="121" y="5"/>
                      <a:pt x="127" y="15"/>
                    </a:cubicBezTo>
                    <a:cubicBezTo>
                      <a:pt x="130" y="12"/>
                      <a:pt x="130" y="12"/>
                      <a:pt x="130" y="12"/>
                    </a:cubicBezTo>
                    <a:cubicBezTo>
                      <a:pt x="128" y="14"/>
                      <a:pt x="131" y="19"/>
                      <a:pt x="128" y="21"/>
                    </a:cubicBezTo>
                    <a:cubicBezTo>
                      <a:pt x="131" y="20"/>
                      <a:pt x="133" y="22"/>
                      <a:pt x="135" y="21"/>
                    </a:cubicBezTo>
                    <a:cubicBezTo>
                      <a:pt x="131" y="18"/>
                      <a:pt x="131" y="18"/>
                      <a:pt x="131" y="18"/>
                    </a:cubicBezTo>
                    <a:cubicBezTo>
                      <a:pt x="134" y="15"/>
                      <a:pt x="137" y="17"/>
                      <a:pt x="137" y="21"/>
                    </a:cubicBezTo>
                    <a:cubicBezTo>
                      <a:pt x="144" y="17"/>
                      <a:pt x="135" y="13"/>
                      <a:pt x="134" y="9"/>
                    </a:cubicBezTo>
                    <a:cubicBezTo>
                      <a:pt x="125" y="16"/>
                      <a:pt x="127" y="0"/>
                      <a:pt x="119" y="3"/>
                    </a:cubicBezTo>
                    <a:cubicBezTo>
                      <a:pt x="114" y="5"/>
                      <a:pt x="119" y="7"/>
                      <a:pt x="118" y="1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4" name="Freeform 1697"/>
              <p:cNvSpPr/>
              <p:nvPr/>
            </p:nvSpPr>
            <p:spPr bwMode="auto">
              <a:xfrm>
                <a:off x="2754" y="319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5" name="Freeform 1698"/>
              <p:cNvSpPr/>
              <p:nvPr/>
            </p:nvSpPr>
            <p:spPr bwMode="auto">
              <a:xfrm>
                <a:off x="2638" y="3187"/>
                <a:ext cx="3" cy="1"/>
              </a:xfrm>
              <a:custGeom>
                <a:avLst/>
                <a:gdLst>
                  <a:gd name="T0" fmla="*/ 3 w 3"/>
                  <a:gd name="T1" fmla="*/ 0 h 1"/>
                  <a:gd name="T2" fmla="*/ 0 w 3"/>
                  <a:gd name="T3" fmla="*/ 0 h 1"/>
                  <a:gd name="T4" fmla="*/ 3 w 3"/>
                  <a:gd name="T5" fmla="*/ 0 h 1"/>
                </a:gdLst>
                <a:ahLst/>
                <a:cxnLst>
                  <a:cxn ang="0">
                    <a:pos x="T0" y="T1"/>
                  </a:cxn>
                  <a:cxn ang="0">
                    <a:pos x="T2" y="T3"/>
                  </a:cxn>
                  <a:cxn ang="0">
                    <a:pos x="T4" y="T5"/>
                  </a:cxn>
                </a:cxnLst>
                <a:rect l="0" t="0" r="r" b="b"/>
                <a:pathLst>
                  <a:path w="3" h="1">
                    <a:moveTo>
                      <a:pt x="3" y="0"/>
                    </a:moveTo>
                    <a:cubicBezTo>
                      <a:pt x="0" y="0"/>
                      <a:pt x="0" y="0"/>
                      <a:pt x="0" y="0"/>
                    </a:cubicBezTo>
                    <a:cubicBezTo>
                      <a:pt x="0" y="1"/>
                      <a:pt x="1" y="0"/>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6" name="Rectangle 1699"/>
              <p:cNvSpPr>
                <a:spLocks noChangeArrowheads="1"/>
              </p:cNvSpPr>
              <p:nvPr/>
            </p:nvSpPr>
            <p:spPr bwMode="auto">
              <a:xfrm>
                <a:off x="2763" y="3197"/>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197" name="Freeform 1700"/>
              <p:cNvSpPr/>
              <p:nvPr/>
            </p:nvSpPr>
            <p:spPr bwMode="auto">
              <a:xfrm>
                <a:off x="2765" y="3187"/>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8" name="Freeform 1701"/>
              <p:cNvSpPr/>
              <p:nvPr/>
            </p:nvSpPr>
            <p:spPr bwMode="auto">
              <a:xfrm>
                <a:off x="2620" y="3183"/>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99" name="Freeform 1702"/>
              <p:cNvSpPr/>
              <p:nvPr/>
            </p:nvSpPr>
            <p:spPr bwMode="auto">
              <a:xfrm>
                <a:off x="2566" y="3181"/>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0" name="Freeform 1703"/>
              <p:cNvSpPr/>
              <p:nvPr/>
            </p:nvSpPr>
            <p:spPr bwMode="auto">
              <a:xfrm>
                <a:off x="2416" y="3176"/>
                <a:ext cx="220" cy="28"/>
              </a:xfrm>
              <a:custGeom>
                <a:avLst/>
                <a:gdLst>
                  <a:gd name="T0" fmla="*/ 8 w 244"/>
                  <a:gd name="T1" fmla="*/ 14 h 31"/>
                  <a:gd name="T2" fmla="*/ 4 w 244"/>
                  <a:gd name="T3" fmla="*/ 21 h 31"/>
                  <a:gd name="T4" fmla="*/ 13 w 244"/>
                  <a:gd name="T5" fmla="*/ 24 h 31"/>
                  <a:gd name="T6" fmla="*/ 25 w 244"/>
                  <a:gd name="T7" fmla="*/ 21 h 31"/>
                  <a:gd name="T8" fmla="*/ 53 w 244"/>
                  <a:gd name="T9" fmla="*/ 20 h 31"/>
                  <a:gd name="T10" fmla="*/ 71 w 244"/>
                  <a:gd name="T11" fmla="*/ 23 h 31"/>
                  <a:gd name="T12" fmla="*/ 94 w 244"/>
                  <a:gd name="T13" fmla="*/ 17 h 31"/>
                  <a:gd name="T14" fmla="*/ 100 w 244"/>
                  <a:gd name="T15" fmla="*/ 20 h 31"/>
                  <a:gd name="T16" fmla="*/ 113 w 244"/>
                  <a:gd name="T17" fmla="*/ 22 h 31"/>
                  <a:gd name="T18" fmla="*/ 118 w 244"/>
                  <a:gd name="T19" fmla="*/ 11 h 31"/>
                  <a:gd name="T20" fmla="*/ 131 w 244"/>
                  <a:gd name="T21" fmla="*/ 12 h 31"/>
                  <a:gd name="T22" fmla="*/ 140 w 244"/>
                  <a:gd name="T23" fmla="*/ 16 h 31"/>
                  <a:gd name="T24" fmla="*/ 156 w 244"/>
                  <a:gd name="T25" fmla="*/ 16 h 31"/>
                  <a:gd name="T26" fmla="*/ 173 w 244"/>
                  <a:gd name="T27" fmla="*/ 18 h 31"/>
                  <a:gd name="T28" fmla="*/ 187 w 244"/>
                  <a:gd name="T29" fmla="*/ 16 h 31"/>
                  <a:gd name="T30" fmla="*/ 197 w 244"/>
                  <a:gd name="T31" fmla="*/ 12 h 31"/>
                  <a:gd name="T32" fmla="*/ 200 w 244"/>
                  <a:gd name="T33" fmla="*/ 17 h 31"/>
                  <a:gd name="T34" fmla="*/ 209 w 244"/>
                  <a:gd name="T35" fmla="*/ 15 h 31"/>
                  <a:gd name="T36" fmla="*/ 243 w 244"/>
                  <a:gd name="T37" fmla="*/ 16 h 31"/>
                  <a:gd name="T38" fmla="*/ 226 w 244"/>
                  <a:gd name="T39" fmla="*/ 15 h 31"/>
                  <a:gd name="T40" fmla="*/ 223 w 244"/>
                  <a:gd name="T41" fmla="*/ 18 h 31"/>
                  <a:gd name="T42" fmla="*/ 219 w 244"/>
                  <a:gd name="T43" fmla="*/ 6 h 31"/>
                  <a:gd name="T44" fmla="*/ 215 w 244"/>
                  <a:gd name="T45" fmla="*/ 5 h 31"/>
                  <a:gd name="T46" fmla="*/ 203 w 244"/>
                  <a:gd name="T47" fmla="*/ 7 h 31"/>
                  <a:gd name="T48" fmla="*/ 193 w 244"/>
                  <a:gd name="T49" fmla="*/ 5 h 31"/>
                  <a:gd name="T50" fmla="*/ 177 w 244"/>
                  <a:gd name="T51" fmla="*/ 4 h 31"/>
                  <a:gd name="T52" fmla="*/ 164 w 244"/>
                  <a:gd name="T53" fmla="*/ 7 h 31"/>
                  <a:gd name="T54" fmla="*/ 164 w 244"/>
                  <a:gd name="T55" fmla="*/ 6 h 31"/>
                  <a:gd name="T56" fmla="*/ 160 w 244"/>
                  <a:gd name="T57" fmla="*/ 6 h 31"/>
                  <a:gd name="T58" fmla="*/ 149 w 244"/>
                  <a:gd name="T59" fmla="*/ 7 h 31"/>
                  <a:gd name="T60" fmla="*/ 139 w 244"/>
                  <a:gd name="T61" fmla="*/ 10 h 31"/>
                  <a:gd name="T62" fmla="*/ 135 w 244"/>
                  <a:gd name="T63" fmla="*/ 4 h 31"/>
                  <a:gd name="T64" fmla="*/ 122 w 244"/>
                  <a:gd name="T65" fmla="*/ 4 h 31"/>
                  <a:gd name="T66" fmla="*/ 116 w 244"/>
                  <a:gd name="T67" fmla="*/ 9 h 31"/>
                  <a:gd name="T68" fmla="*/ 100 w 244"/>
                  <a:gd name="T69" fmla="*/ 11 h 31"/>
                  <a:gd name="T70" fmla="*/ 77 w 244"/>
                  <a:gd name="T71" fmla="*/ 12 h 31"/>
                  <a:gd name="T72" fmla="*/ 71 w 244"/>
                  <a:gd name="T73" fmla="*/ 11 h 31"/>
                  <a:gd name="T74" fmla="*/ 45 w 244"/>
                  <a:gd name="T75" fmla="*/ 12 h 31"/>
                  <a:gd name="T76" fmla="*/ 55 w 244"/>
                  <a:gd name="T77" fmla="*/ 18 h 31"/>
                  <a:gd name="T78" fmla="*/ 44 w 244"/>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4" h="31">
                    <a:moveTo>
                      <a:pt x="21" y="8"/>
                    </a:moveTo>
                    <a:cubicBezTo>
                      <a:pt x="17" y="9"/>
                      <a:pt x="11" y="11"/>
                      <a:pt x="8" y="14"/>
                    </a:cubicBezTo>
                    <a:cubicBezTo>
                      <a:pt x="9" y="12"/>
                      <a:pt x="9" y="12"/>
                      <a:pt x="9" y="12"/>
                    </a:cubicBezTo>
                    <a:cubicBezTo>
                      <a:pt x="7" y="13"/>
                      <a:pt x="0" y="17"/>
                      <a:pt x="4" y="21"/>
                    </a:cubicBezTo>
                    <a:cubicBezTo>
                      <a:pt x="5" y="19"/>
                      <a:pt x="5" y="19"/>
                      <a:pt x="5" y="19"/>
                    </a:cubicBezTo>
                    <a:cubicBezTo>
                      <a:pt x="10" y="16"/>
                      <a:pt x="9" y="23"/>
                      <a:pt x="13" y="24"/>
                    </a:cubicBezTo>
                    <a:cubicBezTo>
                      <a:pt x="17" y="23"/>
                      <a:pt x="20" y="15"/>
                      <a:pt x="24" y="17"/>
                    </a:cubicBezTo>
                    <a:cubicBezTo>
                      <a:pt x="26" y="16"/>
                      <a:pt x="26" y="19"/>
                      <a:pt x="25" y="21"/>
                    </a:cubicBezTo>
                    <a:cubicBezTo>
                      <a:pt x="29" y="21"/>
                      <a:pt x="31" y="15"/>
                      <a:pt x="34" y="14"/>
                    </a:cubicBezTo>
                    <a:cubicBezTo>
                      <a:pt x="35" y="31"/>
                      <a:pt x="47" y="9"/>
                      <a:pt x="53" y="20"/>
                    </a:cubicBezTo>
                    <a:cubicBezTo>
                      <a:pt x="57" y="19"/>
                      <a:pt x="62" y="21"/>
                      <a:pt x="67" y="17"/>
                    </a:cubicBezTo>
                    <a:cubicBezTo>
                      <a:pt x="64" y="22"/>
                      <a:pt x="72" y="18"/>
                      <a:pt x="71" y="23"/>
                    </a:cubicBezTo>
                    <a:cubicBezTo>
                      <a:pt x="72" y="13"/>
                      <a:pt x="85" y="28"/>
                      <a:pt x="86" y="15"/>
                    </a:cubicBezTo>
                    <a:cubicBezTo>
                      <a:pt x="93" y="19"/>
                      <a:pt x="86" y="14"/>
                      <a:pt x="94" y="17"/>
                    </a:cubicBezTo>
                    <a:cubicBezTo>
                      <a:pt x="94" y="19"/>
                      <a:pt x="93" y="19"/>
                      <a:pt x="92" y="19"/>
                    </a:cubicBezTo>
                    <a:cubicBezTo>
                      <a:pt x="95" y="22"/>
                      <a:pt x="97" y="14"/>
                      <a:pt x="100" y="20"/>
                    </a:cubicBezTo>
                    <a:cubicBezTo>
                      <a:pt x="106" y="21"/>
                      <a:pt x="101" y="16"/>
                      <a:pt x="105" y="13"/>
                    </a:cubicBezTo>
                    <a:cubicBezTo>
                      <a:pt x="111" y="14"/>
                      <a:pt x="109" y="16"/>
                      <a:pt x="113" y="22"/>
                    </a:cubicBezTo>
                    <a:cubicBezTo>
                      <a:pt x="113" y="15"/>
                      <a:pt x="117" y="18"/>
                      <a:pt x="121" y="15"/>
                    </a:cubicBezTo>
                    <a:cubicBezTo>
                      <a:pt x="120" y="15"/>
                      <a:pt x="115" y="14"/>
                      <a:pt x="118" y="11"/>
                    </a:cubicBezTo>
                    <a:cubicBezTo>
                      <a:pt x="126" y="13"/>
                      <a:pt x="125" y="8"/>
                      <a:pt x="132" y="6"/>
                    </a:cubicBezTo>
                    <a:cubicBezTo>
                      <a:pt x="135" y="13"/>
                      <a:pt x="125" y="6"/>
                      <a:pt x="131" y="12"/>
                    </a:cubicBezTo>
                    <a:cubicBezTo>
                      <a:pt x="126" y="15"/>
                      <a:pt x="123" y="14"/>
                      <a:pt x="120" y="19"/>
                    </a:cubicBezTo>
                    <a:cubicBezTo>
                      <a:pt x="126" y="20"/>
                      <a:pt x="133" y="19"/>
                      <a:pt x="140" y="16"/>
                    </a:cubicBezTo>
                    <a:cubicBezTo>
                      <a:pt x="144" y="17"/>
                      <a:pt x="138" y="19"/>
                      <a:pt x="141" y="20"/>
                    </a:cubicBezTo>
                    <a:cubicBezTo>
                      <a:pt x="148" y="23"/>
                      <a:pt x="151" y="13"/>
                      <a:pt x="156" y="16"/>
                    </a:cubicBezTo>
                    <a:cubicBezTo>
                      <a:pt x="155" y="20"/>
                      <a:pt x="155" y="20"/>
                      <a:pt x="155" y="20"/>
                    </a:cubicBezTo>
                    <a:cubicBezTo>
                      <a:pt x="159" y="15"/>
                      <a:pt x="167" y="21"/>
                      <a:pt x="173" y="18"/>
                    </a:cubicBezTo>
                    <a:cubicBezTo>
                      <a:pt x="172" y="17"/>
                      <a:pt x="172" y="15"/>
                      <a:pt x="172" y="14"/>
                    </a:cubicBezTo>
                    <a:cubicBezTo>
                      <a:pt x="172" y="23"/>
                      <a:pt x="181" y="10"/>
                      <a:pt x="187" y="16"/>
                    </a:cubicBezTo>
                    <a:cubicBezTo>
                      <a:pt x="186" y="10"/>
                      <a:pt x="192" y="7"/>
                      <a:pt x="196" y="7"/>
                    </a:cubicBezTo>
                    <a:cubicBezTo>
                      <a:pt x="197" y="8"/>
                      <a:pt x="197" y="11"/>
                      <a:pt x="197" y="12"/>
                    </a:cubicBezTo>
                    <a:cubicBezTo>
                      <a:pt x="191" y="9"/>
                      <a:pt x="191" y="18"/>
                      <a:pt x="186" y="21"/>
                    </a:cubicBezTo>
                    <a:cubicBezTo>
                      <a:pt x="190" y="18"/>
                      <a:pt x="197" y="21"/>
                      <a:pt x="200" y="17"/>
                    </a:cubicBezTo>
                    <a:cubicBezTo>
                      <a:pt x="199" y="21"/>
                      <a:pt x="199" y="21"/>
                      <a:pt x="199" y="21"/>
                    </a:cubicBezTo>
                    <a:cubicBezTo>
                      <a:pt x="204" y="22"/>
                      <a:pt x="204" y="11"/>
                      <a:pt x="209" y="15"/>
                    </a:cubicBezTo>
                    <a:cubicBezTo>
                      <a:pt x="209" y="19"/>
                      <a:pt x="209" y="19"/>
                      <a:pt x="209" y="19"/>
                    </a:cubicBezTo>
                    <a:cubicBezTo>
                      <a:pt x="220" y="18"/>
                      <a:pt x="234" y="24"/>
                      <a:pt x="243" y="16"/>
                    </a:cubicBezTo>
                    <a:cubicBezTo>
                      <a:pt x="244" y="14"/>
                      <a:pt x="239" y="8"/>
                      <a:pt x="239" y="5"/>
                    </a:cubicBezTo>
                    <a:cubicBezTo>
                      <a:pt x="234" y="8"/>
                      <a:pt x="230" y="13"/>
                      <a:pt x="226" y="15"/>
                    </a:cubicBezTo>
                    <a:cubicBezTo>
                      <a:pt x="226" y="10"/>
                      <a:pt x="226" y="10"/>
                      <a:pt x="226" y="10"/>
                    </a:cubicBezTo>
                    <a:cubicBezTo>
                      <a:pt x="225" y="13"/>
                      <a:pt x="220" y="15"/>
                      <a:pt x="223" y="18"/>
                    </a:cubicBezTo>
                    <a:cubicBezTo>
                      <a:pt x="220" y="21"/>
                      <a:pt x="220" y="14"/>
                      <a:pt x="216" y="17"/>
                    </a:cubicBezTo>
                    <a:cubicBezTo>
                      <a:pt x="217" y="11"/>
                      <a:pt x="219" y="11"/>
                      <a:pt x="219" y="6"/>
                    </a:cubicBezTo>
                    <a:cubicBezTo>
                      <a:pt x="216" y="9"/>
                      <a:pt x="216" y="9"/>
                      <a:pt x="216" y="9"/>
                    </a:cubicBezTo>
                    <a:cubicBezTo>
                      <a:pt x="217" y="7"/>
                      <a:pt x="214" y="7"/>
                      <a:pt x="215" y="5"/>
                    </a:cubicBezTo>
                    <a:cubicBezTo>
                      <a:pt x="208" y="12"/>
                      <a:pt x="206" y="3"/>
                      <a:pt x="199" y="6"/>
                    </a:cubicBezTo>
                    <a:cubicBezTo>
                      <a:pt x="203" y="7"/>
                      <a:pt x="203" y="7"/>
                      <a:pt x="203" y="7"/>
                    </a:cubicBezTo>
                    <a:cubicBezTo>
                      <a:pt x="203" y="10"/>
                      <a:pt x="201" y="9"/>
                      <a:pt x="199" y="10"/>
                    </a:cubicBezTo>
                    <a:cubicBezTo>
                      <a:pt x="197" y="6"/>
                      <a:pt x="196" y="7"/>
                      <a:pt x="193" y="5"/>
                    </a:cubicBezTo>
                    <a:cubicBezTo>
                      <a:pt x="190" y="7"/>
                      <a:pt x="188" y="12"/>
                      <a:pt x="185" y="12"/>
                    </a:cubicBezTo>
                    <a:cubicBezTo>
                      <a:pt x="185" y="7"/>
                      <a:pt x="178" y="9"/>
                      <a:pt x="177" y="4"/>
                    </a:cubicBezTo>
                    <a:cubicBezTo>
                      <a:pt x="176" y="10"/>
                      <a:pt x="170" y="6"/>
                      <a:pt x="169" y="9"/>
                    </a:cubicBezTo>
                    <a:cubicBezTo>
                      <a:pt x="167" y="11"/>
                      <a:pt x="164" y="10"/>
                      <a:pt x="164" y="7"/>
                    </a:cubicBezTo>
                    <a:cubicBezTo>
                      <a:pt x="166" y="6"/>
                      <a:pt x="166" y="6"/>
                      <a:pt x="166" y="6"/>
                    </a:cubicBezTo>
                    <a:cubicBezTo>
                      <a:pt x="164" y="6"/>
                      <a:pt x="164" y="6"/>
                      <a:pt x="164" y="6"/>
                    </a:cubicBezTo>
                    <a:cubicBezTo>
                      <a:pt x="164" y="5"/>
                      <a:pt x="164" y="5"/>
                      <a:pt x="164" y="5"/>
                    </a:cubicBezTo>
                    <a:cubicBezTo>
                      <a:pt x="162" y="4"/>
                      <a:pt x="162" y="8"/>
                      <a:pt x="160" y="6"/>
                    </a:cubicBezTo>
                    <a:cubicBezTo>
                      <a:pt x="160" y="4"/>
                      <a:pt x="161" y="4"/>
                      <a:pt x="162" y="4"/>
                    </a:cubicBezTo>
                    <a:cubicBezTo>
                      <a:pt x="157" y="3"/>
                      <a:pt x="153" y="12"/>
                      <a:pt x="149" y="7"/>
                    </a:cubicBezTo>
                    <a:cubicBezTo>
                      <a:pt x="149" y="9"/>
                      <a:pt x="143" y="10"/>
                      <a:pt x="144" y="16"/>
                    </a:cubicBezTo>
                    <a:cubicBezTo>
                      <a:pt x="142" y="13"/>
                      <a:pt x="143" y="9"/>
                      <a:pt x="139" y="10"/>
                    </a:cubicBezTo>
                    <a:cubicBezTo>
                      <a:pt x="136" y="14"/>
                      <a:pt x="134" y="8"/>
                      <a:pt x="131" y="11"/>
                    </a:cubicBezTo>
                    <a:cubicBezTo>
                      <a:pt x="135" y="6"/>
                      <a:pt x="131" y="9"/>
                      <a:pt x="135" y="4"/>
                    </a:cubicBezTo>
                    <a:cubicBezTo>
                      <a:pt x="132" y="2"/>
                      <a:pt x="128" y="9"/>
                      <a:pt x="123" y="8"/>
                    </a:cubicBezTo>
                    <a:cubicBezTo>
                      <a:pt x="122" y="4"/>
                      <a:pt x="122" y="4"/>
                      <a:pt x="122" y="4"/>
                    </a:cubicBezTo>
                    <a:cubicBezTo>
                      <a:pt x="120" y="6"/>
                      <a:pt x="118" y="10"/>
                      <a:pt x="116" y="5"/>
                    </a:cubicBezTo>
                    <a:cubicBezTo>
                      <a:pt x="116" y="9"/>
                      <a:pt x="116" y="9"/>
                      <a:pt x="116" y="9"/>
                    </a:cubicBezTo>
                    <a:cubicBezTo>
                      <a:pt x="113" y="7"/>
                      <a:pt x="108" y="8"/>
                      <a:pt x="104" y="4"/>
                    </a:cubicBezTo>
                    <a:cubicBezTo>
                      <a:pt x="100" y="11"/>
                      <a:pt x="100" y="11"/>
                      <a:pt x="100" y="11"/>
                    </a:cubicBezTo>
                    <a:cubicBezTo>
                      <a:pt x="95" y="3"/>
                      <a:pt x="87" y="10"/>
                      <a:pt x="82" y="16"/>
                    </a:cubicBezTo>
                    <a:cubicBezTo>
                      <a:pt x="80" y="15"/>
                      <a:pt x="77" y="14"/>
                      <a:pt x="77" y="12"/>
                    </a:cubicBezTo>
                    <a:cubicBezTo>
                      <a:pt x="79" y="10"/>
                      <a:pt x="79" y="10"/>
                      <a:pt x="79" y="10"/>
                    </a:cubicBezTo>
                    <a:cubicBezTo>
                      <a:pt x="76" y="10"/>
                      <a:pt x="72" y="6"/>
                      <a:pt x="71" y="11"/>
                    </a:cubicBezTo>
                    <a:cubicBezTo>
                      <a:pt x="67" y="13"/>
                      <a:pt x="68" y="7"/>
                      <a:pt x="66" y="6"/>
                    </a:cubicBezTo>
                    <a:cubicBezTo>
                      <a:pt x="59" y="14"/>
                      <a:pt x="47" y="0"/>
                      <a:pt x="45" y="12"/>
                    </a:cubicBezTo>
                    <a:cubicBezTo>
                      <a:pt x="48" y="12"/>
                      <a:pt x="53" y="15"/>
                      <a:pt x="58" y="14"/>
                    </a:cubicBezTo>
                    <a:cubicBezTo>
                      <a:pt x="56" y="16"/>
                      <a:pt x="57" y="18"/>
                      <a:pt x="55" y="18"/>
                    </a:cubicBezTo>
                    <a:cubicBezTo>
                      <a:pt x="50" y="19"/>
                      <a:pt x="48" y="14"/>
                      <a:pt x="43" y="16"/>
                    </a:cubicBezTo>
                    <a:cubicBezTo>
                      <a:pt x="44" y="9"/>
                      <a:pt x="44" y="9"/>
                      <a:pt x="44" y="9"/>
                    </a:cubicBezTo>
                    <a:cubicBezTo>
                      <a:pt x="35" y="1"/>
                      <a:pt x="27" y="19"/>
                      <a:pt x="21"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1" name="Freeform 1704"/>
              <p:cNvSpPr/>
              <p:nvPr/>
            </p:nvSpPr>
            <p:spPr bwMode="auto">
              <a:xfrm>
                <a:off x="2489" y="3180"/>
                <a:ext cx="4" cy="4"/>
              </a:xfrm>
              <a:custGeom>
                <a:avLst/>
                <a:gdLst>
                  <a:gd name="T0" fmla="*/ 4 w 4"/>
                  <a:gd name="T1" fmla="*/ 4 h 4"/>
                  <a:gd name="T2" fmla="*/ 0 w 4"/>
                  <a:gd name="T3" fmla="*/ 0 h 4"/>
                  <a:gd name="T4" fmla="*/ 0 w 4"/>
                  <a:gd name="T5" fmla="*/ 4 h 4"/>
                  <a:gd name="T6" fmla="*/ 4 w 4"/>
                  <a:gd name="T7" fmla="*/ 4 h 4"/>
                </a:gdLst>
                <a:ahLst/>
                <a:cxnLst>
                  <a:cxn ang="0">
                    <a:pos x="T0" y="T1"/>
                  </a:cxn>
                  <a:cxn ang="0">
                    <a:pos x="T2" y="T3"/>
                  </a:cxn>
                  <a:cxn ang="0">
                    <a:pos x="T4" y="T5"/>
                  </a:cxn>
                  <a:cxn ang="0">
                    <a:pos x="T6" y="T7"/>
                  </a:cxn>
                </a:cxnLst>
                <a:rect l="0" t="0" r="r" b="b"/>
                <a:pathLst>
                  <a:path w="4" h="4">
                    <a:moveTo>
                      <a:pt x="4" y="4"/>
                    </a:moveTo>
                    <a:cubicBezTo>
                      <a:pt x="0" y="0"/>
                      <a:pt x="0" y="0"/>
                      <a:pt x="0" y="0"/>
                    </a:cubicBezTo>
                    <a:cubicBezTo>
                      <a:pt x="0" y="4"/>
                      <a:pt x="0" y="4"/>
                      <a:pt x="0" y="4"/>
                    </a:cubicBezTo>
                    <a:cubicBezTo>
                      <a:pt x="1" y="3"/>
                      <a:pt x="3" y="3"/>
                      <a:pt x="4"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2" name="Freeform 1705"/>
              <p:cNvSpPr/>
              <p:nvPr/>
            </p:nvSpPr>
            <p:spPr bwMode="auto">
              <a:xfrm>
                <a:off x="2487" y="3184"/>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2"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3" name="Freeform 1706"/>
              <p:cNvSpPr/>
              <p:nvPr/>
            </p:nvSpPr>
            <p:spPr bwMode="auto">
              <a:xfrm>
                <a:off x="2418" y="3183"/>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4" name="Freeform 1707"/>
              <p:cNvSpPr/>
              <p:nvPr/>
            </p:nvSpPr>
            <p:spPr bwMode="auto">
              <a:xfrm>
                <a:off x="2418" y="3186"/>
                <a:ext cx="2" cy="1"/>
              </a:xfrm>
              <a:custGeom>
                <a:avLst/>
                <a:gdLst>
                  <a:gd name="T0" fmla="*/ 0 w 2"/>
                  <a:gd name="T1" fmla="*/ 0 h 1"/>
                  <a:gd name="T2" fmla="*/ 2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5" name="Freeform 1708"/>
              <p:cNvSpPr/>
              <p:nvPr/>
            </p:nvSpPr>
            <p:spPr bwMode="auto">
              <a:xfrm>
                <a:off x="2302" y="3181"/>
                <a:ext cx="116" cy="24"/>
              </a:xfrm>
              <a:custGeom>
                <a:avLst/>
                <a:gdLst>
                  <a:gd name="T0" fmla="*/ 22 w 128"/>
                  <a:gd name="T1" fmla="*/ 12 h 26"/>
                  <a:gd name="T2" fmla="*/ 16 w 128"/>
                  <a:gd name="T3" fmla="*/ 17 h 26"/>
                  <a:gd name="T4" fmla="*/ 11 w 128"/>
                  <a:gd name="T5" fmla="*/ 13 h 26"/>
                  <a:gd name="T6" fmla="*/ 2 w 128"/>
                  <a:gd name="T7" fmla="*/ 21 h 26"/>
                  <a:gd name="T8" fmla="*/ 63 w 128"/>
                  <a:gd name="T9" fmla="*/ 16 h 26"/>
                  <a:gd name="T10" fmla="*/ 60 w 128"/>
                  <a:gd name="T11" fmla="*/ 19 h 26"/>
                  <a:gd name="T12" fmla="*/ 82 w 128"/>
                  <a:gd name="T13" fmla="*/ 13 h 26"/>
                  <a:gd name="T14" fmla="*/ 81 w 128"/>
                  <a:gd name="T15" fmla="*/ 20 h 26"/>
                  <a:gd name="T16" fmla="*/ 95 w 128"/>
                  <a:gd name="T17" fmla="*/ 17 h 26"/>
                  <a:gd name="T18" fmla="*/ 94 w 128"/>
                  <a:gd name="T19" fmla="*/ 15 h 26"/>
                  <a:gd name="T20" fmla="*/ 97 w 128"/>
                  <a:gd name="T21" fmla="*/ 16 h 26"/>
                  <a:gd name="T22" fmla="*/ 97 w 128"/>
                  <a:gd name="T23" fmla="*/ 15 h 26"/>
                  <a:gd name="T24" fmla="*/ 106 w 128"/>
                  <a:gd name="T25" fmla="*/ 14 h 26"/>
                  <a:gd name="T26" fmla="*/ 103 w 128"/>
                  <a:gd name="T27" fmla="*/ 16 h 26"/>
                  <a:gd name="T28" fmla="*/ 110 w 128"/>
                  <a:gd name="T29" fmla="*/ 13 h 26"/>
                  <a:gd name="T30" fmla="*/ 110 w 128"/>
                  <a:gd name="T31" fmla="*/ 17 h 26"/>
                  <a:gd name="T32" fmla="*/ 127 w 128"/>
                  <a:gd name="T33" fmla="*/ 12 h 26"/>
                  <a:gd name="T34" fmla="*/ 128 w 128"/>
                  <a:gd name="T35" fmla="*/ 8 h 26"/>
                  <a:gd name="T36" fmla="*/ 113 w 128"/>
                  <a:gd name="T37" fmla="*/ 11 h 26"/>
                  <a:gd name="T38" fmla="*/ 115 w 128"/>
                  <a:gd name="T39" fmla="*/ 11 h 26"/>
                  <a:gd name="T40" fmla="*/ 106 w 128"/>
                  <a:gd name="T41" fmla="*/ 13 h 26"/>
                  <a:gd name="T42" fmla="*/ 111 w 128"/>
                  <a:gd name="T43" fmla="*/ 7 h 26"/>
                  <a:gd name="T44" fmla="*/ 96 w 128"/>
                  <a:gd name="T45" fmla="*/ 3 h 26"/>
                  <a:gd name="T46" fmla="*/ 97 w 128"/>
                  <a:gd name="T47" fmla="*/ 3 h 26"/>
                  <a:gd name="T48" fmla="*/ 92 w 128"/>
                  <a:gd name="T49" fmla="*/ 5 h 26"/>
                  <a:gd name="T50" fmla="*/ 96 w 128"/>
                  <a:gd name="T51" fmla="*/ 7 h 26"/>
                  <a:gd name="T52" fmla="*/ 93 w 128"/>
                  <a:gd name="T53" fmla="*/ 14 h 26"/>
                  <a:gd name="T54" fmla="*/ 87 w 128"/>
                  <a:gd name="T55" fmla="*/ 14 h 26"/>
                  <a:gd name="T56" fmla="*/ 91 w 128"/>
                  <a:gd name="T57" fmla="*/ 8 h 26"/>
                  <a:gd name="T58" fmla="*/ 87 w 128"/>
                  <a:gd name="T59" fmla="*/ 11 h 26"/>
                  <a:gd name="T60" fmla="*/ 83 w 128"/>
                  <a:gd name="T61" fmla="*/ 5 h 26"/>
                  <a:gd name="T62" fmla="*/ 82 w 128"/>
                  <a:gd name="T63" fmla="*/ 11 h 26"/>
                  <a:gd name="T64" fmla="*/ 58 w 128"/>
                  <a:gd name="T65" fmla="*/ 11 h 26"/>
                  <a:gd name="T66" fmla="*/ 61 w 128"/>
                  <a:gd name="T67" fmla="*/ 8 h 26"/>
                  <a:gd name="T68" fmla="*/ 56 w 128"/>
                  <a:gd name="T69" fmla="*/ 12 h 26"/>
                  <a:gd name="T70" fmla="*/ 41 w 128"/>
                  <a:gd name="T71" fmla="*/ 10 h 26"/>
                  <a:gd name="T72" fmla="*/ 43 w 128"/>
                  <a:gd name="T73" fmla="*/ 13 h 26"/>
                  <a:gd name="T74" fmla="*/ 27 w 128"/>
                  <a:gd name="T75" fmla="*/ 12 h 26"/>
                  <a:gd name="T76" fmla="*/ 27 w 128"/>
                  <a:gd name="T77" fmla="*/ 12 h 26"/>
                  <a:gd name="T78" fmla="*/ 19 w 128"/>
                  <a:gd name="T79" fmla="*/ 19 h 26"/>
                  <a:gd name="T80" fmla="*/ 22 w 128"/>
                  <a:gd name="T8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26">
                    <a:moveTo>
                      <a:pt x="22" y="12"/>
                    </a:moveTo>
                    <a:cubicBezTo>
                      <a:pt x="16" y="17"/>
                      <a:pt x="16" y="17"/>
                      <a:pt x="16" y="17"/>
                    </a:cubicBezTo>
                    <a:cubicBezTo>
                      <a:pt x="15" y="14"/>
                      <a:pt x="8" y="17"/>
                      <a:pt x="11" y="13"/>
                    </a:cubicBezTo>
                    <a:cubicBezTo>
                      <a:pt x="7" y="19"/>
                      <a:pt x="0" y="13"/>
                      <a:pt x="2" y="21"/>
                    </a:cubicBezTo>
                    <a:cubicBezTo>
                      <a:pt x="20" y="18"/>
                      <a:pt x="43" y="23"/>
                      <a:pt x="63" y="16"/>
                    </a:cubicBezTo>
                    <a:cubicBezTo>
                      <a:pt x="60" y="19"/>
                      <a:pt x="60" y="19"/>
                      <a:pt x="60" y="19"/>
                    </a:cubicBezTo>
                    <a:cubicBezTo>
                      <a:pt x="70" y="13"/>
                      <a:pt x="74" y="26"/>
                      <a:pt x="82" y="13"/>
                    </a:cubicBezTo>
                    <a:cubicBezTo>
                      <a:pt x="81" y="20"/>
                      <a:pt x="81" y="20"/>
                      <a:pt x="81" y="20"/>
                    </a:cubicBezTo>
                    <a:cubicBezTo>
                      <a:pt x="85" y="22"/>
                      <a:pt x="90" y="11"/>
                      <a:pt x="95" y="17"/>
                    </a:cubicBezTo>
                    <a:cubicBezTo>
                      <a:pt x="94" y="15"/>
                      <a:pt x="94" y="15"/>
                      <a:pt x="94" y="15"/>
                    </a:cubicBezTo>
                    <a:cubicBezTo>
                      <a:pt x="95" y="15"/>
                      <a:pt x="96" y="16"/>
                      <a:pt x="97" y="16"/>
                    </a:cubicBezTo>
                    <a:cubicBezTo>
                      <a:pt x="97" y="15"/>
                      <a:pt x="97" y="15"/>
                      <a:pt x="97" y="15"/>
                    </a:cubicBezTo>
                    <a:cubicBezTo>
                      <a:pt x="100" y="12"/>
                      <a:pt x="102" y="12"/>
                      <a:pt x="106" y="14"/>
                    </a:cubicBezTo>
                    <a:cubicBezTo>
                      <a:pt x="106" y="16"/>
                      <a:pt x="104" y="15"/>
                      <a:pt x="103" y="16"/>
                    </a:cubicBezTo>
                    <a:cubicBezTo>
                      <a:pt x="105" y="18"/>
                      <a:pt x="107" y="13"/>
                      <a:pt x="110" y="13"/>
                    </a:cubicBezTo>
                    <a:cubicBezTo>
                      <a:pt x="112" y="15"/>
                      <a:pt x="110" y="16"/>
                      <a:pt x="110" y="17"/>
                    </a:cubicBezTo>
                    <a:cubicBezTo>
                      <a:pt x="117" y="15"/>
                      <a:pt x="121" y="21"/>
                      <a:pt x="127" y="12"/>
                    </a:cubicBezTo>
                    <a:cubicBezTo>
                      <a:pt x="127" y="10"/>
                      <a:pt x="125" y="8"/>
                      <a:pt x="128" y="8"/>
                    </a:cubicBezTo>
                    <a:cubicBezTo>
                      <a:pt x="122" y="5"/>
                      <a:pt x="118" y="8"/>
                      <a:pt x="113" y="11"/>
                    </a:cubicBezTo>
                    <a:cubicBezTo>
                      <a:pt x="115" y="11"/>
                      <a:pt x="115" y="11"/>
                      <a:pt x="115" y="11"/>
                    </a:cubicBezTo>
                    <a:cubicBezTo>
                      <a:pt x="111" y="20"/>
                      <a:pt x="112" y="9"/>
                      <a:pt x="106" y="13"/>
                    </a:cubicBezTo>
                    <a:cubicBezTo>
                      <a:pt x="107" y="9"/>
                      <a:pt x="110" y="9"/>
                      <a:pt x="111" y="7"/>
                    </a:cubicBezTo>
                    <a:cubicBezTo>
                      <a:pt x="104" y="0"/>
                      <a:pt x="101" y="12"/>
                      <a:pt x="96" y="3"/>
                    </a:cubicBezTo>
                    <a:cubicBezTo>
                      <a:pt x="97" y="3"/>
                      <a:pt x="97" y="3"/>
                      <a:pt x="97" y="3"/>
                    </a:cubicBezTo>
                    <a:cubicBezTo>
                      <a:pt x="96" y="2"/>
                      <a:pt x="94" y="4"/>
                      <a:pt x="92" y="5"/>
                    </a:cubicBezTo>
                    <a:cubicBezTo>
                      <a:pt x="93" y="6"/>
                      <a:pt x="95" y="6"/>
                      <a:pt x="96" y="7"/>
                    </a:cubicBezTo>
                    <a:cubicBezTo>
                      <a:pt x="94" y="8"/>
                      <a:pt x="93" y="12"/>
                      <a:pt x="93" y="14"/>
                    </a:cubicBezTo>
                    <a:cubicBezTo>
                      <a:pt x="91" y="10"/>
                      <a:pt x="90" y="16"/>
                      <a:pt x="87" y="14"/>
                    </a:cubicBezTo>
                    <a:cubicBezTo>
                      <a:pt x="86" y="10"/>
                      <a:pt x="90" y="11"/>
                      <a:pt x="91" y="8"/>
                    </a:cubicBezTo>
                    <a:cubicBezTo>
                      <a:pt x="87" y="11"/>
                      <a:pt x="87" y="11"/>
                      <a:pt x="87" y="11"/>
                    </a:cubicBezTo>
                    <a:cubicBezTo>
                      <a:pt x="84" y="11"/>
                      <a:pt x="84" y="7"/>
                      <a:pt x="83" y="5"/>
                    </a:cubicBezTo>
                    <a:cubicBezTo>
                      <a:pt x="80" y="8"/>
                      <a:pt x="84" y="7"/>
                      <a:pt x="82" y="11"/>
                    </a:cubicBezTo>
                    <a:cubicBezTo>
                      <a:pt x="79" y="6"/>
                      <a:pt x="64" y="8"/>
                      <a:pt x="58" y="11"/>
                    </a:cubicBezTo>
                    <a:cubicBezTo>
                      <a:pt x="60" y="11"/>
                      <a:pt x="58" y="7"/>
                      <a:pt x="61" y="8"/>
                    </a:cubicBezTo>
                    <a:cubicBezTo>
                      <a:pt x="60" y="7"/>
                      <a:pt x="57" y="9"/>
                      <a:pt x="56" y="12"/>
                    </a:cubicBezTo>
                    <a:cubicBezTo>
                      <a:pt x="52" y="15"/>
                      <a:pt x="46" y="13"/>
                      <a:pt x="41" y="10"/>
                    </a:cubicBezTo>
                    <a:cubicBezTo>
                      <a:pt x="43" y="13"/>
                      <a:pt x="43" y="13"/>
                      <a:pt x="43" y="13"/>
                    </a:cubicBezTo>
                    <a:cubicBezTo>
                      <a:pt x="39" y="18"/>
                      <a:pt x="33" y="9"/>
                      <a:pt x="27" y="12"/>
                    </a:cubicBezTo>
                    <a:cubicBezTo>
                      <a:pt x="27" y="12"/>
                      <a:pt x="27" y="12"/>
                      <a:pt x="27" y="12"/>
                    </a:cubicBezTo>
                    <a:cubicBezTo>
                      <a:pt x="25" y="13"/>
                      <a:pt x="23" y="20"/>
                      <a:pt x="19" y="19"/>
                    </a:cubicBezTo>
                    <a:cubicBezTo>
                      <a:pt x="20" y="15"/>
                      <a:pt x="22" y="16"/>
                      <a:pt x="22" y="1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6" name="Freeform 1709"/>
              <p:cNvSpPr/>
              <p:nvPr/>
            </p:nvSpPr>
            <p:spPr bwMode="auto">
              <a:xfrm>
                <a:off x="2299" y="3194"/>
                <a:ext cx="4" cy="8"/>
              </a:xfrm>
              <a:custGeom>
                <a:avLst/>
                <a:gdLst>
                  <a:gd name="T0" fmla="*/ 3 w 5"/>
                  <a:gd name="T1" fmla="*/ 5 h 9"/>
                  <a:gd name="T2" fmla="*/ 5 w 5"/>
                  <a:gd name="T3" fmla="*/ 1 h 9"/>
                  <a:gd name="T4" fmla="*/ 0 w 5"/>
                  <a:gd name="T5" fmla="*/ 8 h 9"/>
                  <a:gd name="T6" fmla="*/ 4 w 5"/>
                  <a:gd name="T7" fmla="*/ 6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0" y="8"/>
                    </a:cubicBezTo>
                    <a:cubicBezTo>
                      <a:pt x="2" y="7"/>
                      <a:pt x="4" y="9"/>
                      <a:pt x="4" y="6"/>
                    </a:cubicBezTo>
                    <a:cubicBezTo>
                      <a:pt x="4" y="6"/>
                      <a:pt x="4" y="4"/>
                      <a:pt x="3"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7" name="Freeform 1710"/>
              <p:cNvSpPr/>
              <p:nvPr/>
            </p:nvSpPr>
            <p:spPr bwMode="auto">
              <a:xfrm>
                <a:off x="2241" y="3190"/>
                <a:ext cx="58" cy="18"/>
              </a:xfrm>
              <a:custGeom>
                <a:avLst/>
                <a:gdLst>
                  <a:gd name="T0" fmla="*/ 23 w 64"/>
                  <a:gd name="T1" fmla="*/ 10 h 20"/>
                  <a:gd name="T2" fmla="*/ 22 w 64"/>
                  <a:gd name="T3" fmla="*/ 13 h 20"/>
                  <a:gd name="T4" fmla="*/ 46 w 64"/>
                  <a:gd name="T5" fmla="*/ 14 h 20"/>
                  <a:gd name="T6" fmla="*/ 54 w 64"/>
                  <a:gd name="T7" fmla="*/ 8 h 20"/>
                  <a:gd name="T8" fmla="*/ 56 w 64"/>
                  <a:gd name="T9" fmla="*/ 12 h 20"/>
                  <a:gd name="T10" fmla="*/ 62 w 64"/>
                  <a:gd name="T11" fmla="*/ 7 h 20"/>
                  <a:gd name="T12" fmla="*/ 58 w 64"/>
                  <a:gd name="T13" fmla="*/ 9 h 20"/>
                  <a:gd name="T14" fmla="*/ 59 w 64"/>
                  <a:gd name="T15" fmla="*/ 7 h 20"/>
                  <a:gd name="T16" fmla="*/ 54 w 64"/>
                  <a:gd name="T17" fmla="*/ 8 h 20"/>
                  <a:gd name="T18" fmla="*/ 56 w 64"/>
                  <a:gd name="T19" fmla="*/ 5 h 20"/>
                  <a:gd name="T20" fmla="*/ 45 w 64"/>
                  <a:gd name="T21" fmla="*/ 11 h 20"/>
                  <a:gd name="T22" fmla="*/ 45 w 64"/>
                  <a:gd name="T23" fmla="*/ 5 h 20"/>
                  <a:gd name="T24" fmla="*/ 34 w 64"/>
                  <a:gd name="T25" fmla="*/ 3 h 20"/>
                  <a:gd name="T26" fmla="*/ 34 w 64"/>
                  <a:gd name="T27" fmla="*/ 5 h 20"/>
                  <a:gd name="T28" fmla="*/ 36 w 64"/>
                  <a:gd name="T29" fmla="*/ 9 h 20"/>
                  <a:gd name="T30" fmla="*/ 32 w 64"/>
                  <a:gd name="T31" fmla="*/ 3 h 20"/>
                  <a:gd name="T32" fmla="*/ 11 w 64"/>
                  <a:gd name="T33" fmla="*/ 6 h 20"/>
                  <a:gd name="T34" fmla="*/ 6 w 64"/>
                  <a:gd name="T35" fmla="*/ 13 h 20"/>
                  <a:gd name="T36" fmla="*/ 8 w 64"/>
                  <a:gd name="T37" fmla="*/ 8 h 20"/>
                  <a:gd name="T38" fmla="*/ 3 w 64"/>
                  <a:gd name="T39" fmla="*/ 7 h 20"/>
                  <a:gd name="T40" fmla="*/ 0 w 64"/>
                  <a:gd name="T41" fmla="*/ 16 h 20"/>
                  <a:gd name="T42" fmla="*/ 23 w 64"/>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20">
                    <a:moveTo>
                      <a:pt x="23" y="10"/>
                    </a:moveTo>
                    <a:cubicBezTo>
                      <a:pt x="22" y="11"/>
                      <a:pt x="22" y="12"/>
                      <a:pt x="22" y="13"/>
                    </a:cubicBezTo>
                    <a:cubicBezTo>
                      <a:pt x="31" y="13"/>
                      <a:pt x="43" y="11"/>
                      <a:pt x="46" y="14"/>
                    </a:cubicBezTo>
                    <a:cubicBezTo>
                      <a:pt x="49" y="15"/>
                      <a:pt x="50" y="9"/>
                      <a:pt x="54" y="8"/>
                    </a:cubicBezTo>
                    <a:cubicBezTo>
                      <a:pt x="56" y="12"/>
                      <a:pt x="56" y="12"/>
                      <a:pt x="56" y="12"/>
                    </a:cubicBezTo>
                    <a:cubicBezTo>
                      <a:pt x="58" y="9"/>
                      <a:pt x="64" y="14"/>
                      <a:pt x="62" y="7"/>
                    </a:cubicBezTo>
                    <a:cubicBezTo>
                      <a:pt x="62" y="6"/>
                      <a:pt x="60" y="10"/>
                      <a:pt x="58" y="9"/>
                    </a:cubicBezTo>
                    <a:cubicBezTo>
                      <a:pt x="59" y="7"/>
                      <a:pt x="59" y="7"/>
                      <a:pt x="59" y="7"/>
                    </a:cubicBezTo>
                    <a:cubicBezTo>
                      <a:pt x="54" y="8"/>
                      <a:pt x="54" y="8"/>
                      <a:pt x="54" y="8"/>
                    </a:cubicBezTo>
                    <a:cubicBezTo>
                      <a:pt x="56" y="5"/>
                      <a:pt x="56" y="5"/>
                      <a:pt x="56" y="5"/>
                    </a:cubicBezTo>
                    <a:cubicBezTo>
                      <a:pt x="50" y="0"/>
                      <a:pt x="52" y="13"/>
                      <a:pt x="45" y="11"/>
                    </a:cubicBezTo>
                    <a:cubicBezTo>
                      <a:pt x="45" y="5"/>
                      <a:pt x="45" y="5"/>
                      <a:pt x="45" y="5"/>
                    </a:cubicBezTo>
                    <a:cubicBezTo>
                      <a:pt x="40" y="5"/>
                      <a:pt x="38" y="7"/>
                      <a:pt x="34" y="3"/>
                    </a:cubicBezTo>
                    <a:cubicBezTo>
                      <a:pt x="34" y="3"/>
                      <a:pt x="33" y="6"/>
                      <a:pt x="34" y="5"/>
                    </a:cubicBezTo>
                    <a:cubicBezTo>
                      <a:pt x="35" y="5"/>
                      <a:pt x="36" y="7"/>
                      <a:pt x="36" y="9"/>
                    </a:cubicBezTo>
                    <a:cubicBezTo>
                      <a:pt x="28" y="14"/>
                      <a:pt x="37" y="6"/>
                      <a:pt x="32" y="3"/>
                    </a:cubicBezTo>
                    <a:cubicBezTo>
                      <a:pt x="26" y="7"/>
                      <a:pt x="14" y="11"/>
                      <a:pt x="11" y="6"/>
                    </a:cubicBezTo>
                    <a:cubicBezTo>
                      <a:pt x="14" y="10"/>
                      <a:pt x="9" y="13"/>
                      <a:pt x="6" y="13"/>
                    </a:cubicBezTo>
                    <a:cubicBezTo>
                      <a:pt x="4" y="11"/>
                      <a:pt x="7" y="10"/>
                      <a:pt x="8" y="8"/>
                    </a:cubicBezTo>
                    <a:cubicBezTo>
                      <a:pt x="6" y="7"/>
                      <a:pt x="5" y="6"/>
                      <a:pt x="3" y="7"/>
                    </a:cubicBezTo>
                    <a:cubicBezTo>
                      <a:pt x="5" y="10"/>
                      <a:pt x="4" y="14"/>
                      <a:pt x="0" y="16"/>
                    </a:cubicBezTo>
                    <a:cubicBezTo>
                      <a:pt x="8" y="20"/>
                      <a:pt x="15" y="9"/>
                      <a:pt x="23" y="1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8" name="Freeform 1711"/>
              <p:cNvSpPr/>
              <p:nvPr/>
            </p:nvSpPr>
            <p:spPr bwMode="auto">
              <a:xfrm>
                <a:off x="2257" y="3202"/>
                <a:ext cx="4" cy="2"/>
              </a:xfrm>
              <a:custGeom>
                <a:avLst/>
                <a:gdLst>
                  <a:gd name="T0" fmla="*/ 2 w 4"/>
                  <a:gd name="T1" fmla="*/ 2 h 2"/>
                  <a:gd name="T2" fmla="*/ 4 w 4"/>
                  <a:gd name="T3" fmla="*/ 0 h 2"/>
                  <a:gd name="T4" fmla="*/ 0 w 4"/>
                  <a:gd name="T5" fmla="*/ 0 h 2"/>
                  <a:gd name="T6" fmla="*/ 2 w 4"/>
                  <a:gd name="T7" fmla="*/ 2 h 2"/>
                </a:gdLst>
                <a:ahLst/>
                <a:cxnLst>
                  <a:cxn ang="0">
                    <a:pos x="T0" y="T1"/>
                  </a:cxn>
                  <a:cxn ang="0">
                    <a:pos x="T2" y="T3"/>
                  </a:cxn>
                  <a:cxn ang="0">
                    <a:pos x="T4" y="T5"/>
                  </a:cxn>
                  <a:cxn ang="0">
                    <a:pos x="T6" y="T7"/>
                  </a:cxn>
                </a:cxnLst>
                <a:rect l="0" t="0" r="r" b="b"/>
                <a:pathLst>
                  <a:path w="4" h="2">
                    <a:moveTo>
                      <a:pt x="2" y="2"/>
                    </a:moveTo>
                    <a:lnTo>
                      <a:pt x="4" y="0"/>
                    </a:lnTo>
                    <a:lnTo>
                      <a:pt x="0" y="0"/>
                    </a:ln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09" name="Freeform 1712"/>
              <p:cNvSpPr/>
              <p:nvPr/>
            </p:nvSpPr>
            <p:spPr bwMode="auto">
              <a:xfrm>
                <a:off x="2286" y="3155"/>
                <a:ext cx="1" cy="4"/>
              </a:xfrm>
              <a:custGeom>
                <a:avLst/>
                <a:gdLst>
                  <a:gd name="T0" fmla="*/ 0 w 1"/>
                  <a:gd name="T1" fmla="*/ 3 h 4"/>
                  <a:gd name="T2" fmla="*/ 0 w 1"/>
                  <a:gd name="T3" fmla="*/ 4 h 4"/>
                  <a:gd name="T4" fmla="*/ 1 w 1"/>
                  <a:gd name="T5" fmla="*/ 0 h 4"/>
                  <a:gd name="T6" fmla="*/ 0 w 1"/>
                  <a:gd name="T7" fmla="*/ 3 h 4"/>
                </a:gdLst>
                <a:ahLst/>
                <a:cxnLst>
                  <a:cxn ang="0">
                    <a:pos x="T0" y="T1"/>
                  </a:cxn>
                  <a:cxn ang="0">
                    <a:pos x="T2" y="T3"/>
                  </a:cxn>
                  <a:cxn ang="0">
                    <a:pos x="T4" y="T5"/>
                  </a:cxn>
                  <a:cxn ang="0">
                    <a:pos x="T6" y="T7"/>
                  </a:cxn>
                </a:cxnLst>
                <a:rect l="0" t="0" r="r" b="b"/>
                <a:pathLst>
                  <a:path w="1" h="4">
                    <a:moveTo>
                      <a:pt x="0" y="3"/>
                    </a:moveTo>
                    <a:lnTo>
                      <a:pt x="0" y="4"/>
                    </a:ln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0" name="Freeform 1713"/>
              <p:cNvSpPr/>
              <p:nvPr/>
            </p:nvSpPr>
            <p:spPr bwMode="auto">
              <a:xfrm>
                <a:off x="2284" y="3154"/>
                <a:ext cx="4" cy="15"/>
              </a:xfrm>
              <a:custGeom>
                <a:avLst/>
                <a:gdLst>
                  <a:gd name="T0" fmla="*/ 0 w 4"/>
                  <a:gd name="T1" fmla="*/ 16 h 16"/>
                  <a:gd name="T2" fmla="*/ 0 w 4"/>
                  <a:gd name="T3" fmla="*/ 15 h 16"/>
                  <a:gd name="T4" fmla="*/ 4 w 4"/>
                  <a:gd name="T5" fmla="*/ 0 h 16"/>
                  <a:gd name="T6" fmla="*/ 1 w 4"/>
                  <a:gd name="T7" fmla="*/ 9 h 16"/>
                  <a:gd name="T8" fmla="*/ 2 w 4"/>
                  <a:gd name="T9" fmla="*/ 6 h 16"/>
                  <a:gd name="T10" fmla="*/ 0 w 4"/>
                  <a:gd name="T11" fmla="*/ 13 h 16"/>
                  <a:gd name="T12" fmla="*/ 1 w 4"/>
                  <a:gd name="T13" fmla="*/ 12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0" y="15"/>
                      <a:pt x="0" y="15"/>
                      <a:pt x="0" y="15"/>
                    </a:cubicBezTo>
                    <a:cubicBezTo>
                      <a:pt x="3" y="5"/>
                      <a:pt x="2" y="8"/>
                      <a:pt x="4" y="0"/>
                    </a:cubicBezTo>
                    <a:cubicBezTo>
                      <a:pt x="3" y="2"/>
                      <a:pt x="2" y="5"/>
                      <a:pt x="1" y="9"/>
                    </a:cubicBezTo>
                    <a:cubicBezTo>
                      <a:pt x="1" y="9"/>
                      <a:pt x="2" y="5"/>
                      <a:pt x="2" y="6"/>
                    </a:cubicBezTo>
                    <a:cubicBezTo>
                      <a:pt x="1" y="9"/>
                      <a:pt x="1" y="9"/>
                      <a:pt x="0" y="13"/>
                    </a:cubicBezTo>
                    <a:cubicBezTo>
                      <a:pt x="0" y="16"/>
                      <a:pt x="1" y="10"/>
                      <a:pt x="1" y="12"/>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1" name="Freeform 1714"/>
              <p:cNvSpPr/>
              <p:nvPr/>
            </p:nvSpPr>
            <p:spPr bwMode="auto">
              <a:xfrm>
                <a:off x="2285" y="3160"/>
                <a:ext cx="2" cy="4"/>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0" y="5"/>
                      <a:pt x="0" y="5"/>
                      <a:pt x="0" y="5"/>
                    </a:cubicBezTo>
                    <a:cubicBezTo>
                      <a:pt x="1" y="3"/>
                      <a:pt x="1"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2" name="Freeform 1715"/>
              <p:cNvSpPr/>
              <p:nvPr/>
            </p:nvSpPr>
            <p:spPr bwMode="auto">
              <a:xfrm>
                <a:off x="2286" y="3157"/>
                <a:ext cx="2" cy="6"/>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1"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3" name="Freeform 1716"/>
              <p:cNvSpPr/>
              <p:nvPr/>
            </p:nvSpPr>
            <p:spPr bwMode="auto">
              <a:xfrm>
                <a:off x="2288" y="3158"/>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4" name="Freeform 1717"/>
              <p:cNvSpPr/>
              <p:nvPr/>
            </p:nvSpPr>
            <p:spPr bwMode="auto">
              <a:xfrm>
                <a:off x="2285" y="3157"/>
                <a:ext cx="4" cy="10"/>
              </a:xfrm>
              <a:custGeom>
                <a:avLst/>
                <a:gdLst>
                  <a:gd name="T0" fmla="*/ 3 w 4"/>
                  <a:gd name="T1" fmla="*/ 2 h 11"/>
                  <a:gd name="T2" fmla="*/ 3 w 4"/>
                  <a:gd name="T3" fmla="*/ 2 h 11"/>
                  <a:gd name="T4" fmla="*/ 3 w 4"/>
                  <a:gd name="T5" fmla="*/ 3 h 11"/>
                  <a:gd name="T6" fmla="*/ 1 w 4"/>
                  <a:gd name="T7" fmla="*/ 8 h 11"/>
                  <a:gd name="T8" fmla="*/ 1 w 4"/>
                  <a:gd name="T9" fmla="*/ 7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2"/>
                    </a:cubicBezTo>
                    <a:cubicBezTo>
                      <a:pt x="3" y="3"/>
                      <a:pt x="3" y="3"/>
                      <a:pt x="3" y="3"/>
                    </a:cubicBezTo>
                    <a:cubicBezTo>
                      <a:pt x="2" y="5"/>
                      <a:pt x="1" y="9"/>
                      <a:pt x="1" y="8"/>
                    </a:cubicBezTo>
                    <a:cubicBezTo>
                      <a:pt x="1" y="9"/>
                      <a:pt x="2" y="4"/>
                      <a:pt x="1" y="7"/>
                    </a:cubicBezTo>
                    <a:cubicBezTo>
                      <a:pt x="0" y="11"/>
                      <a:pt x="0" y="11"/>
                      <a:pt x="0" y="11"/>
                    </a:cubicBezTo>
                    <a:cubicBezTo>
                      <a:pt x="1" y="11"/>
                      <a:pt x="3"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5" name="Freeform 1718"/>
              <p:cNvSpPr/>
              <p:nvPr/>
            </p:nvSpPr>
            <p:spPr bwMode="auto">
              <a:xfrm>
                <a:off x="2287" y="3160"/>
                <a:ext cx="1" cy="0"/>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6" name="Freeform 1719"/>
              <p:cNvSpPr/>
              <p:nvPr/>
            </p:nvSpPr>
            <p:spPr bwMode="auto">
              <a:xfrm>
                <a:off x="2287" y="3159"/>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7" name="Freeform 1720"/>
              <p:cNvSpPr/>
              <p:nvPr/>
            </p:nvSpPr>
            <p:spPr bwMode="auto">
              <a:xfrm>
                <a:off x="2285" y="3158"/>
                <a:ext cx="4" cy="11"/>
              </a:xfrm>
              <a:custGeom>
                <a:avLst/>
                <a:gdLst>
                  <a:gd name="T0" fmla="*/ 4 w 4"/>
                  <a:gd name="T1" fmla="*/ 1 h 13"/>
                  <a:gd name="T2" fmla="*/ 2 w 4"/>
                  <a:gd name="T3" fmla="*/ 5 h 13"/>
                  <a:gd name="T4" fmla="*/ 0 w 4"/>
                  <a:gd name="T5" fmla="*/ 13 h 13"/>
                  <a:gd name="T6" fmla="*/ 1 w 4"/>
                  <a:gd name="T7" fmla="*/ 11 h 13"/>
                  <a:gd name="T8" fmla="*/ 4 w 4"/>
                  <a:gd name="T9" fmla="*/ 1 h 13"/>
                </a:gdLst>
                <a:ahLst/>
                <a:cxnLst>
                  <a:cxn ang="0">
                    <a:pos x="T0" y="T1"/>
                  </a:cxn>
                  <a:cxn ang="0">
                    <a:pos x="T2" y="T3"/>
                  </a:cxn>
                  <a:cxn ang="0">
                    <a:pos x="T4" y="T5"/>
                  </a:cxn>
                  <a:cxn ang="0">
                    <a:pos x="T6" y="T7"/>
                  </a:cxn>
                  <a:cxn ang="0">
                    <a:pos x="T8" y="T9"/>
                  </a:cxn>
                </a:cxnLst>
                <a:rect l="0" t="0" r="r" b="b"/>
                <a:pathLst>
                  <a:path w="4" h="13">
                    <a:moveTo>
                      <a:pt x="4" y="1"/>
                    </a:moveTo>
                    <a:cubicBezTo>
                      <a:pt x="2" y="7"/>
                      <a:pt x="4" y="0"/>
                      <a:pt x="2" y="5"/>
                    </a:cubicBezTo>
                    <a:cubicBezTo>
                      <a:pt x="2" y="5"/>
                      <a:pt x="1" y="10"/>
                      <a:pt x="0" y="13"/>
                    </a:cubicBezTo>
                    <a:cubicBezTo>
                      <a:pt x="1" y="11"/>
                      <a:pt x="1" y="11"/>
                      <a:pt x="1" y="11"/>
                    </a:cubicBezTo>
                    <a:cubicBezTo>
                      <a:pt x="2" y="9"/>
                      <a:pt x="3" y="4"/>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8" name="Freeform 1721"/>
              <p:cNvSpPr/>
              <p:nvPr/>
            </p:nvSpPr>
            <p:spPr bwMode="auto">
              <a:xfrm>
                <a:off x="2285" y="3172"/>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19" name="Freeform 1722"/>
              <p:cNvSpPr/>
              <p:nvPr/>
            </p:nvSpPr>
            <p:spPr bwMode="auto">
              <a:xfrm>
                <a:off x="2284" y="3162"/>
                <a:ext cx="5" cy="15"/>
              </a:xfrm>
              <a:custGeom>
                <a:avLst/>
                <a:gdLst>
                  <a:gd name="T0" fmla="*/ 5 w 5"/>
                  <a:gd name="T1" fmla="*/ 1 h 16"/>
                  <a:gd name="T2" fmla="*/ 3 w 5"/>
                  <a:gd name="T3" fmla="*/ 8 h 16"/>
                  <a:gd name="T4" fmla="*/ 4 w 5"/>
                  <a:gd name="T5" fmla="*/ 3 h 16"/>
                  <a:gd name="T6" fmla="*/ 3 w 5"/>
                  <a:gd name="T7" fmla="*/ 5 h 16"/>
                  <a:gd name="T8" fmla="*/ 5 w 5"/>
                  <a:gd name="T9" fmla="*/ 0 h 16"/>
                  <a:gd name="T10" fmla="*/ 3 w 5"/>
                  <a:gd name="T11" fmla="*/ 5 h 16"/>
                  <a:gd name="T12" fmla="*/ 4 w 5"/>
                  <a:gd name="T13" fmla="*/ 1 h 16"/>
                  <a:gd name="T14" fmla="*/ 2 w 5"/>
                  <a:gd name="T15" fmla="*/ 8 h 16"/>
                  <a:gd name="T16" fmla="*/ 3 w 5"/>
                  <a:gd name="T17" fmla="*/ 7 h 16"/>
                  <a:gd name="T18" fmla="*/ 1 w 5"/>
                  <a:gd name="T19" fmla="*/ 11 h 16"/>
                  <a:gd name="T20" fmla="*/ 1 w 5"/>
                  <a:gd name="T21" fmla="*/ 15 h 16"/>
                  <a:gd name="T22" fmla="*/ 5 w 5"/>
                  <a:gd name="T2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1"/>
                    </a:moveTo>
                    <a:cubicBezTo>
                      <a:pt x="3" y="8"/>
                      <a:pt x="3" y="8"/>
                      <a:pt x="3" y="8"/>
                    </a:cubicBezTo>
                    <a:cubicBezTo>
                      <a:pt x="3" y="6"/>
                      <a:pt x="4" y="4"/>
                      <a:pt x="4" y="3"/>
                    </a:cubicBezTo>
                    <a:cubicBezTo>
                      <a:pt x="4" y="2"/>
                      <a:pt x="3" y="6"/>
                      <a:pt x="3" y="5"/>
                    </a:cubicBezTo>
                    <a:cubicBezTo>
                      <a:pt x="5" y="0"/>
                      <a:pt x="4" y="5"/>
                      <a:pt x="5" y="0"/>
                    </a:cubicBezTo>
                    <a:cubicBezTo>
                      <a:pt x="5" y="0"/>
                      <a:pt x="4" y="0"/>
                      <a:pt x="3" y="5"/>
                    </a:cubicBezTo>
                    <a:cubicBezTo>
                      <a:pt x="4" y="1"/>
                      <a:pt x="4" y="1"/>
                      <a:pt x="4" y="1"/>
                    </a:cubicBezTo>
                    <a:cubicBezTo>
                      <a:pt x="2" y="8"/>
                      <a:pt x="2" y="8"/>
                      <a:pt x="2" y="8"/>
                    </a:cubicBezTo>
                    <a:cubicBezTo>
                      <a:pt x="2" y="9"/>
                      <a:pt x="4" y="3"/>
                      <a:pt x="3" y="7"/>
                    </a:cubicBezTo>
                    <a:cubicBezTo>
                      <a:pt x="2" y="10"/>
                      <a:pt x="2" y="10"/>
                      <a:pt x="1" y="11"/>
                    </a:cubicBezTo>
                    <a:cubicBezTo>
                      <a:pt x="2" y="10"/>
                      <a:pt x="0" y="16"/>
                      <a:pt x="1" y="15"/>
                    </a:cubicBezTo>
                    <a:cubicBezTo>
                      <a:pt x="1" y="15"/>
                      <a:pt x="4" y="5"/>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0" name="Freeform 1723"/>
              <p:cNvSpPr/>
              <p:nvPr/>
            </p:nvSpPr>
            <p:spPr bwMode="auto">
              <a:xfrm>
                <a:off x="2287" y="3169"/>
                <a:ext cx="0" cy="3"/>
              </a:xfrm>
              <a:custGeom>
                <a:avLst/>
                <a:gdLst>
                  <a:gd name="T0" fmla="*/ 1 h 3"/>
                  <a:gd name="T1" fmla="*/ 3 h 3"/>
                  <a:gd name="T2" fmla="*/ 0 h 3"/>
                  <a:gd name="T3" fmla="*/ 1 h 3"/>
                </a:gdLst>
                <a:ahLst/>
                <a:cxnLst>
                  <a:cxn ang="0">
                    <a:pos x="0" y="T0"/>
                  </a:cxn>
                  <a:cxn ang="0">
                    <a:pos x="0" y="T1"/>
                  </a:cxn>
                  <a:cxn ang="0">
                    <a:pos x="0" y="T2"/>
                  </a:cxn>
                  <a:cxn ang="0">
                    <a:pos x="0" y="T3"/>
                  </a:cxn>
                </a:cxnLst>
                <a:rect l="0" t="0" r="r" b="b"/>
                <a:pathLst>
                  <a:path h="3">
                    <a:moveTo>
                      <a:pt x="0" y="1"/>
                    </a:moveTo>
                    <a:lnTo>
                      <a:pt x="0" y="3"/>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1" name="Freeform 1724"/>
              <p:cNvSpPr/>
              <p:nvPr/>
            </p:nvSpPr>
            <p:spPr bwMode="auto">
              <a:xfrm>
                <a:off x="2286" y="3162"/>
                <a:ext cx="4" cy="16"/>
              </a:xfrm>
              <a:custGeom>
                <a:avLst/>
                <a:gdLst>
                  <a:gd name="T0" fmla="*/ 4 w 5"/>
                  <a:gd name="T1" fmla="*/ 0 h 17"/>
                  <a:gd name="T2" fmla="*/ 3 w 5"/>
                  <a:gd name="T3" fmla="*/ 4 h 17"/>
                  <a:gd name="T4" fmla="*/ 3 w 5"/>
                  <a:gd name="T5" fmla="*/ 1 h 17"/>
                  <a:gd name="T6" fmla="*/ 2 w 5"/>
                  <a:gd name="T7" fmla="*/ 6 h 17"/>
                  <a:gd name="T8" fmla="*/ 3 w 5"/>
                  <a:gd name="T9" fmla="*/ 4 h 17"/>
                  <a:gd name="T10" fmla="*/ 1 w 5"/>
                  <a:gd name="T11" fmla="*/ 12 h 17"/>
                  <a:gd name="T12" fmla="*/ 1 w 5"/>
                  <a:gd name="T13" fmla="*/ 10 h 17"/>
                  <a:gd name="T14" fmla="*/ 2 w 5"/>
                  <a:gd name="T15" fmla="*/ 9 h 17"/>
                  <a:gd name="T16" fmla="*/ 3 w 5"/>
                  <a:gd name="T17" fmla="*/ 7 h 17"/>
                  <a:gd name="T18" fmla="*/ 3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3" y="2"/>
                      <a:pt x="3" y="1"/>
                    </a:cubicBezTo>
                    <a:cubicBezTo>
                      <a:pt x="3" y="3"/>
                      <a:pt x="2" y="5"/>
                      <a:pt x="2" y="6"/>
                    </a:cubicBezTo>
                    <a:cubicBezTo>
                      <a:pt x="1" y="12"/>
                      <a:pt x="3" y="5"/>
                      <a:pt x="3" y="4"/>
                    </a:cubicBezTo>
                    <a:cubicBezTo>
                      <a:pt x="3" y="6"/>
                      <a:pt x="2" y="7"/>
                      <a:pt x="1" y="12"/>
                    </a:cubicBezTo>
                    <a:cubicBezTo>
                      <a:pt x="1" y="12"/>
                      <a:pt x="1" y="11"/>
                      <a:pt x="1" y="10"/>
                    </a:cubicBezTo>
                    <a:cubicBezTo>
                      <a:pt x="0" y="17"/>
                      <a:pt x="2" y="11"/>
                      <a:pt x="2" y="9"/>
                    </a:cubicBezTo>
                    <a:cubicBezTo>
                      <a:pt x="3" y="9"/>
                      <a:pt x="3" y="7"/>
                      <a:pt x="3" y="7"/>
                    </a:cubicBezTo>
                    <a:cubicBezTo>
                      <a:pt x="3" y="6"/>
                      <a:pt x="3" y="6"/>
                      <a:pt x="3" y="6"/>
                    </a:cubicBezTo>
                    <a:cubicBezTo>
                      <a:pt x="4"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2" name="Freeform 1725"/>
              <p:cNvSpPr/>
              <p:nvPr/>
            </p:nvSpPr>
            <p:spPr bwMode="auto">
              <a:xfrm>
                <a:off x="2289" y="3160"/>
                <a:ext cx="1" cy="3"/>
              </a:xfrm>
              <a:custGeom>
                <a:avLst/>
                <a:gdLst>
                  <a:gd name="T0" fmla="*/ 1 w 1"/>
                  <a:gd name="T1" fmla="*/ 2 h 3"/>
                  <a:gd name="T2" fmla="*/ 0 w 1"/>
                  <a:gd name="T3" fmla="*/ 3 h 3"/>
                  <a:gd name="T4" fmla="*/ 1 w 1"/>
                  <a:gd name="T5" fmla="*/ 2 h 3"/>
                </a:gdLst>
                <a:ahLst/>
                <a:cxnLst>
                  <a:cxn ang="0">
                    <a:pos x="T0" y="T1"/>
                  </a:cxn>
                  <a:cxn ang="0">
                    <a:pos x="T2" y="T3"/>
                  </a:cxn>
                  <a:cxn ang="0">
                    <a:pos x="T4" y="T5"/>
                  </a:cxn>
                </a:cxnLst>
                <a:rect l="0" t="0" r="r" b="b"/>
                <a:pathLst>
                  <a:path w="1" h="3">
                    <a:moveTo>
                      <a:pt x="1" y="2"/>
                    </a:moveTo>
                    <a:cubicBezTo>
                      <a:pt x="1" y="2"/>
                      <a:pt x="1" y="2"/>
                      <a:pt x="0" y="3"/>
                    </a:cubicBezTo>
                    <a:cubicBezTo>
                      <a:pt x="1" y="2"/>
                      <a:pt x="1" y="0"/>
                      <a:pt x="1"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3" name="Freeform 1726"/>
              <p:cNvSpPr/>
              <p:nvPr/>
            </p:nvSpPr>
            <p:spPr bwMode="auto">
              <a:xfrm>
                <a:off x="2288" y="3170"/>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4" name="Freeform 1727"/>
              <p:cNvSpPr/>
              <p:nvPr/>
            </p:nvSpPr>
            <p:spPr bwMode="auto">
              <a:xfrm>
                <a:off x="2290" y="3162"/>
                <a:ext cx="0"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0" y="3"/>
                      <a:pt x="0" y="3"/>
                    </a:cubicBezTo>
                    <a:cubicBezTo>
                      <a:pt x="1" y="0"/>
                      <a:pt x="1" y="0"/>
                      <a:pt x="1" y="0"/>
                    </a:cubicBezTo>
                    <a:cubicBezTo>
                      <a:pt x="1" y="1"/>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5" name="Freeform 1728"/>
              <p:cNvSpPr/>
              <p:nvPr/>
            </p:nvSpPr>
            <p:spPr bwMode="auto">
              <a:xfrm>
                <a:off x="2288" y="3159"/>
                <a:ext cx="10" cy="17"/>
              </a:xfrm>
              <a:custGeom>
                <a:avLst/>
                <a:gdLst>
                  <a:gd name="T0" fmla="*/ 8 w 11"/>
                  <a:gd name="T1" fmla="*/ 17 h 19"/>
                  <a:gd name="T2" fmla="*/ 8 w 11"/>
                  <a:gd name="T3" fmla="*/ 14 h 19"/>
                  <a:gd name="T4" fmla="*/ 10 w 11"/>
                  <a:gd name="T5" fmla="*/ 10 h 19"/>
                  <a:gd name="T6" fmla="*/ 11 w 11"/>
                  <a:gd name="T7" fmla="*/ 3 h 19"/>
                  <a:gd name="T8" fmla="*/ 10 w 11"/>
                  <a:gd name="T9" fmla="*/ 6 h 19"/>
                  <a:gd name="T10" fmla="*/ 11 w 11"/>
                  <a:gd name="T11" fmla="*/ 2 h 19"/>
                  <a:gd name="T12" fmla="*/ 9 w 11"/>
                  <a:gd name="T13" fmla="*/ 4 h 19"/>
                  <a:gd name="T14" fmla="*/ 8 w 11"/>
                  <a:gd name="T15" fmla="*/ 6 h 19"/>
                  <a:gd name="T16" fmla="*/ 5 w 11"/>
                  <a:gd name="T17" fmla="*/ 4 h 19"/>
                  <a:gd name="T18" fmla="*/ 3 w 11"/>
                  <a:gd name="T19" fmla="*/ 10 h 19"/>
                  <a:gd name="T20" fmla="*/ 4 w 11"/>
                  <a:gd name="T21" fmla="*/ 6 h 19"/>
                  <a:gd name="T22" fmla="*/ 4 w 11"/>
                  <a:gd name="T23" fmla="*/ 6 h 19"/>
                  <a:gd name="T24" fmla="*/ 4 w 11"/>
                  <a:gd name="T25" fmla="*/ 4 h 19"/>
                  <a:gd name="T26" fmla="*/ 2 w 11"/>
                  <a:gd name="T27" fmla="*/ 12 h 19"/>
                  <a:gd name="T28" fmla="*/ 4 w 11"/>
                  <a:gd name="T29" fmla="*/ 4 h 19"/>
                  <a:gd name="T30" fmla="*/ 2 w 11"/>
                  <a:gd name="T31" fmla="*/ 9 h 19"/>
                  <a:gd name="T32" fmla="*/ 1 w 11"/>
                  <a:gd name="T33" fmla="*/ 14 h 19"/>
                  <a:gd name="T34" fmla="*/ 0 w 11"/>
                  <a:gd name="T35" fmla="*/ 16 h 19"/>
                  <a:gd name="T36" fmla="*/ 4 w 11"/>
                  <a:gd name="T37" fmla="*/ 8 h 19"/>
                  <a:gd name="T38" fmla="*/ 3 w 11"/>
                  <a:gd name="T39" fmla="*/ 12 h 19"/>
                  <a:gd name="T40" fmla="*/ 4 w 11"/>
                  <a:gd name="T41" fmla="*/ 16 h 19"/>
                  <a:gd name="T42" fmla="*/ 6 w 11"/>
                  <a:gd name="T43" fmla="*/ 10 h 19"/>
                  <a:gd name="T44" fmla="*/ 5 w 11"/>
                  <a:gd name="T45" fmla="*/ 12 h 19"/>
                  <a:gd name="T46" fmla="*/ 6 w 11"/>
                  <a:gd name="T47" fmla="*/ 9 h 19"/>
                  <a:gd name="T48" fmla="*/ 6 w 11"/>
                  <a:gd name="T49" fmla="*/ 13 h 19"/>
                  <a:gd name="T50" fmla="*/ 8 w 11"/>
                  <a:gd name="T51" fmla="*/ 6 h 19"/>
                  <a:gd name="T52" fmla="*/ 6 w 11"/>
                  <a:gd name="T53" fmla="*/ 16 h 19"/>
                  <a:gd name="T54" fmla="*/ 6 w 11"/>
                  <a:gd name="T55" fmla="*/ 12 h 19"/>
                  <a:gd name="T56" fmla="*/ 8 w 11"/>
                  <a:gd name="T57" fmla="*/ 9 h 19"/>
                  <a:gd name="T58" fmla="*/ 6 w 11"/>
                  <a:gd name="T59" fmla="*/ 16 h 19"/>
                  <a:gd name="T60" fmla="*/ 8 w 11"/>
                  <a:gd name="T61" fmla="*/ 12 h 19"/>
                  <a:gd name="T62" fmla="*/ 8 w 11"/>
                  <a:gd name="T63" fmla="*/ 8 h 19"/>
                  <a:gd name="T64" fmla="*/ 9 w 11"/>
                  <a:gd name="T65" fmla="*/ 10 h 19"/>
                  <a:gd name="T66" fmla="*/ 7 w 11"/>
                  <a:gd name="T67" fmla="*/ 16 h 19"/>
                  <a:gd name="T68" fmla="*/ 6 w 11"/>
                  <a:gd name="T69" fmla="*/ 19 h 19"/>
                  <a:gd name="T70" fmla="*/ 9 w 11"/>
                  <a:gd name="T71" fmla="*/ 11 h 19"/>
                  <a:gd name="T72" fmla="*/ 8 w 11"/>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9">
                    <a:moveTo>
                      <a:pt x="8" y="17"/>
                    </a:moveTo>
                    <a:cubicBezTo>
                      <a:pt x="8" y="15"/>
                      <a:pt x="9" y="14"/>
                      <a:pt x="8" y="14"/>
                    </a:cubicBezTo>
                    <a:cubicBezTo>
                      <a:pt x="9" y="11"/>
                      <a:pt x="9" y="11"/>
                      <a:pt x="10" y="10"/>
                    </a:cubicBezTo>
                    <a:cubicBezTo>
                      <a:pt x="10" y="8"/>
                      <a:pt x="11" y="6"/>
                      <a:pt x="11" y="3"/>
                    </a:cubicBezTo>
                    <a:cubicBezTo>
                      <a:pt x="11" y="3"/>
                      <a:pt x="10" y="7"/>
                      <a:pt x="10" y="6"/>
                    </a:cubicBezTo>
                    <a:cubicBezTo>
                      <a:pt x="11" y="2"/>
                      <a:pt x="11" y="2"/>
                      <a:pt x="11" y="2"/>
                    </a:cubicBezTo>
                    <a:cubicBezTo>
                      <a:pt x="10" y="4"/>
                      <a:pt x="9" y="7"/>
                      <a:pt x="9" y="4"/>
                    </a:cubicBezTo>
                    <a:cubicBezTo>
                      <a:pt x="9" y="3"/>
                      <a:pt x="9" y="4"/>
                      <a:pt x="8" y="6"/>
                    </a:cubicBezTo>
                    <a:cubicBezTo>
                      <a:pt x="7" y="4"/>
                      <a:pt x="5" y="7"/>
                      <a:pt x="5" y="4"/>
                    </a:cubicBezTo>
                    <a:cubicBezTo>
                      <a:pt x="3" y="10"/>
                      <a:pt x="3" y="10"/>
                      <a:pt x="3" y="10"/>
                    </a:cubicBezTo>
                    <a:cubicBezTo>
                      <a:pt x="4" y="7"/>
                      <a:pt x="3" y="10"/>
                      <a:pt x="4" y="6"/>
                    </a:cubicBezTo>
                    <a:cubicBezTo>
                      <a:pt x="4" y="7"/>
                      <a:pt x="4" y="6"/>
                      <a:pt x="4" y="6"/>
                    </a:cubicBezTo>
                    <a:cubicBezTo>
                      <a:pt x="6" y="0"/>
                      <a:pt x="4" y="6"/>
                      <a:pt x="4" y="4"/>
                    </a:cubicBezTo>
                    <a:cubicBezTo>
                      <a:pt x="4" y="5"/>
                      <a:pt x="2" y="11"/>
                      <a:pt x="2" y="12"/>
                    </a:cubicBezTo>
                    <a:cubicBezTo>
                      <a:pt x="4" y="5"/>
                      <a:pt x="2" y="12"/>
                      <a:pt x="4" y="4"/>
                    </a:cubicBezTo>
                    <a:cubicBezTo>
                      <a:pt x="4" y="2"/>
                      <a:pt x="2" y="10"/>
                      <a:pt x="2" y="9"/>
                    </a:cubicBezTo>
                    <a:cubicBezTo>
                      <a:pt x="1" y="13"/>
                      <a:pt x="2" y="11"/>
                      <a:pt x="1" y="14"/>
                    </a:cubicBezTo>
                    <a:cubicBezTo>
                      <a:pt x="0" y="17"/>
                      <a:pt x="1" y="12"/>
                      <a:pt x="0" y="16"/>
                    </a:cubicBezTo>
                    <a:cubicBezTo>
                      <a:pt x="0" y="19"/>
                      <a:pt x="3" y="10"/>
                      <a:pt x="4" y="8"/>
                    </a:cubicBezTo>
                    <a:cubicBezTo>
                      <a:pt x="3" y="12"/>
                      <a:pt x="3" y="12"/>
                      <a:pt x="3" y="12"/>
                    </a:cubicBezTo>
                    <a:cubicBezTo>
                      <a:pt x="4" y="9"/>
                      <a:pt x="5" y="9"/>
                      <a:pt x="4" y="16"/>
                    </a:cubicBezTo>
                    <a:cubicBezTo>
                      <a:pt x="5" y="12"/>
                      <a:pt x="4" y="18"/>
                      <a:pt x="6" y="10"/>
                    </a:cubicBezTo>
                    <a:cubicBezTo>
                      <a:pt x="5" y="11"/>
                      <a:pt x="5" y="11"/>
                      <a:pt x="5" y="12"/>
                    </a:cubicBezTo>
                    <a:cubicBezTo>
                      <a:pt x="6" y="9"/>
                      <a:pt x="6" y="9"/>
                      <a:pt x="6" y="9"/>
                    </a:cubicBezTo>
                    <a:cubicBezTo>
                      <a:pt x="6" y="9"/>
                      <a:pt x="5" y="13"/>
                      <a:pt x="6" y="13"/>
                    </a:cubicBezTo>
                    <a:cubicBezTo>
                      <a:pt x="6" y="10"/>
                      <a:pt x="7" y="9"/>
                      <a:pt x="8" y="6"/>
                    </a:cubicBezTo>
                    <a:cubicBezTo>
                      <a:pt x="7" y="10"/>
                      <a:pt x="6" y="13"/>
                      <a:pt x="6" y="16"/>
                    </a:cubicBezTo>
                    <a:cubicBezTo>
                      <a:pt x="6" y="12"/>
                      <a:pt x="6" y="12"/>
                      <a:pt x="6" y="12"/>
                    </a:cubicBezTo>
                    <a:cubicBezTo>
                      <a:pt x="6" y="14"/>
                      <a:pt x="7" y="10"/>
                      <a:pt x="8" y="9"/>
                    </a:cubicBezTo>
                    <a:cubicBezTo>
                      <a:pt x="8" y="9"/>
                      <a:pt x="6" y="14"/>
                      <a:pt x="6" y="16"/>
                    </a:cubicBezTo>
                    <a:cubicBezTo>
                      <a:pt x="6" y="17"/>
                      <a:pt x="8" y="9"/>
                      <a:pt x="8" y="12"/>
                    </a:cubicBezTo>
                    <a:cubicBezTo>
                      <a:pt x="8" y="8"/>
                      <a:pt x="8" y="8"/>
                      <a:pt x="8" y="8"/>
                    </a:cubicBezTo>
                    <a:cubicBezTo>
                      <a:pt x="9" y="7"/>
                      <a:pt x="8" y="11"/>
                      <a:pt x="9" y="10"/>
                    </a:cubicBezTo>
                    <a:cubicBezTo>
                      <a:pt x="8" y="15"/>
                      <a:pt x="7" y="14"/>
                      <a:pt x="7" y="16"/>
                    </a:cubicBezTo>
                    <a:cubicBezTo>
                      <a:pt x="7" y="18"/>
                      <a:pt x="7" y="18"/>
                      <a:pt x="6" y="19"/>
                    </a:cubicBezTo>
                    <a:cubicBezTo>
                      <a:pt x="7" y="17"/>
                      <a:pt x="8" y="14"/>
                      <a:pt x="9" y="11"/>
                    </a:cubicBezTo>
                    <a:cubicBezTo>
                      <a:pt x="7" y="17"/>
                      <a:pt x="8" y="17"/>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6" name="Rectangle 1729"/>
              <p:cNvSpPr>
                <a:spLocks noChangeArrowheads="1"/>
              </p:cNvSpPr>
              <p:nvPr/>
            </p:nvSpPr>
            <p:spPr bwMode="auto">
              <a:xfrm>
                <a:off x="2293" y="3176"/>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227" name="Freeform 1730"/>
              <p:cNvSpPr/>
              <p:nvPr/>
            </p:nvSpPr>
            <p:spPr bwMode="auto">
              <a:xfrm>
                <a:off x="2295" y="31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28" name="Rectangle 1731"/>
              <p:cNvSpPr>
                <a:spLocks noChangeArrowheads="1"/>
              </p:cNvSpPr>
              <p:nvPr/>
            </p:nvSpPr>
            <p:spPr bwMode="auto">
              <a:xfrm>
                <a:off x="2296" y="316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229" name="Freeform 1732"/>
              <p:cNvSpPr/>
              <p:nvPr/>
            </p:nvSpPr>
            <p:spPr bwMode="auto">
              <a:xfrm>
                <a:off x="2292" y="3173"/>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0" name="Freeform 1733"/>
              <p:cNvSpPr/>
              <p:nvPr/>
            </p:nvSpPr>
            <p:spPr bwMode="auto">
              <a:xfrm>
                <a:off x="2290" y="3173"/>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1" name="Freeform 1734"/>
              <p:cNvSpPr/>
              <p:nvPr/>
            </p:nvSpPr>
            <p:spPr bwMode="auto">
              <a:xfrm>
                <a:off x="2293" y="3175"/>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2" name="Freeform 1735"/>
              <p:cNvSpPr/>
              <p:nvPr/>
            </p:nvSpPr>
            <p:spPr bwMode="auto">
              <a:xfrm>
                <a:off x="2295" y="3157"/>
                <a:ext cx="8" cy="21"/>
              </a:xfrm>
              <a:custGeom>
                <a:avLst/>
                <a:gdLst>
                  <a:gd name="T0" fmla="*/ 8 w 9"/>
                  <a:gd name="T1" fmla="*/ 5 h 23"/>
                  <a:gd name="T2" fmla="*/ 8 w 9"/>
                  <a:gd name="T3" fmla="*/ 2 h 23"/>
                  <a:gd name="T4" fmla="*/ 5 w 9"/>
                  <a:gd name="T5" fmla="*/ 12 h 23"/>
                  <a:gd name="T6" fmla="*/ 7 w 9"/>
                  <a:gd name="T7" fmla="*/ 3 h 23"/>
                  <a:gd name="T8" fmla="*/ 4 w 9"/>
                  <a:gd name="T9" fmla="*/ 9 h 23"/>
                  <a:gd name="T10" fmla="*/ 5 w 9"/>
                  <a:gd name="T11" fmla="*/ 5 h 23"/>
                  <a:gd name="T12" fmla="*/ 2 w 9"/>
                  <a:gd name="T13" fmla="*/ 15 h 23"/>
                  <a:gd name="T14" fmla="*/ 5 w 9"/>
                  <a:gd name="T15" fmla="*/ 4 h 23"/>
                  <a:gd name="T16" fmla="*/ 5 w 9"/>
                  <a:gd name="T17" fmla="*/ 4 h 23"/>
                  <a:gd name="T18" fmla="*/ 3 w 9"/>
                  <a:gd name="T19" fmla="*/ 7 h 23"/>
                  <a:gd name="T20" fmla="*/ 2 w 9"/>
                  <a:gd name="T21" fmla="*/ 13 h 23"/>
                  <a:gd name="T22" fmla="*/ 0 w 9"/>
                  <a:gd name="T23" fmla="*/ 18 h 23"/>
                  <a:gd name="T24" fmla="*/ 2 w 9"/>
                  <a:gd name="T25" fmla="*/ 14 h 23"/>
                  <a:gd name="T26" fmla="*/ 1 w 9"/>
                  <a:gd name="T27" fmla="*/ 18 h 23"/>
                  <a:gd name="T28" fmla="*/ 2 w 9"/>
                  <a:gd name="T29" fmla="*/ 15 h 23"/>
                  <a:gd name="T30" fmla="*/ 1 w 9"/>
                  <a:gd name="T31" fmla="*/ 19 h 23"/>
                  <a:gd name="T32" fmla="*/ 2 w 9"/>
                  <a:gd name="T33" fmla="*/ 16 h 23"/>
                  <a:gd name="T34" fmla="*/ 2 w 9"/>
                  <a:gd name="T35" fmla="*/ 17 h 23"/>
                  <a:gd name="T36" fmla="*/ 3 w 9"/>
                  <a:gd name="T37" fmla="*/ 12 h 23"/>
                  <a:gd name="T38" fmla="*/ 2 w 9"/>
                  <a:gd name="T39" fmla="*/ 17 h 23"/>
                  <a:gd name="T40" fmla="*/ 3 w 9"/>
                  <a:gd name="T41" fmla="*/ 14 h 23"/>
                  <a:gd name="T42" fmla="*/ 3 w 9"/>
                  <a:gd name="T43" fmla="*/ 19 h 23"/>
                  <a:gd name="T44" fmla="*/ 3 w 9"/>
                  <a:gd name="T45" fmla="*/ 16 h 23"/>
                  <a:gd name="T46" fmla="*/ 2 w 9"/>
                  <a:gd name="T47" fmla="*/ 19 h 23"/>
                  <a:gd name="T48" fmla="*/ 5 w 9"/>
                  <a:gd name="T49" fmla="*/ 9 h 23"/>
                  <a:gd name="T50" fmla="*/ 3 w 9"/>
                  <a:gd name="T51" fmla="*/ 17 h 23"/>
                  <a:gd name="T52" fmla="*/ 4 w 9"/>
                  <a:gd name="T53" fmla="*/ 16 h 23"/>
                  <a:gd name="T54" fmla="*/ 4 w 9"/>
                  <a:gd name="T55" fmla="*/ 17 h 23"/>
                  <a:gd name="T56" fmla="*/ 5 w 9"/>
                  <a:gd name="T57" fmla="*/ 14 h 23"/>
                  <a:gd name="T58" fmla="*/ 5 w 9"/>
                  <a:gd name="T59" fmla="*/ 13 h 23"/>
                  <a:gd name="T60" fmla="*/ 6 w 9"/>
                  <a:gd name="T61" fmla="*/ 10 h 23"/>
                  <a:gd name="T62" fmla="*/ 6 w 9"/>
                  <a:gd name="T63" fmla="*/ 12 h 23"/>
                  <a:gd name="T64" fmla="*/ 8 w 9"/>
                  <a:gd name="T65" fmla="*/ 6 h 23"/>
                  <a:gd name="T66" fmla="*/ 6 w 9"/>
                  <a:gd name="T67" fmla="*/ 10 h 23"/>
                  <a:gd name="T68" fmla="*/ 8 w 9"/>
                  <a:gd name="T6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3">
                    <a:moveTo>
                      <a:pt x="8" y="5"/>
                    </a:moveTo>
                    <a:cubicBezTo>
                      <a:pt x="9" y="0"/>
                      <a:pt x="8" y="3"/>
                      <a:pt x="8" y="2"/>
                    </a:cubicBezTo>
                    <a:cubicBezTo>
                      <a:pt x="7" y="4"/>
                      <a:pt x="5" y="11"/>
                      <a:pt x="5" y="12"/>
                    </a:cubicBezTo>
                    <a:cubicBezTo>
                      <a:pt x="7" y="3"/>
                      <a:pt x="7" y="3"/>
                      <a:pt x="7" y="3"/>
                    </a:cubicBezTo>
                    <a:cubicBezTo>
                      <a:pt x="6" y="3"/>
                      <a:pt x="6" y="1"/>
                      <a:pt x="4" y="9"/>
                    </a:cubicBezTo>
                    <a:cubicBezTo>
                      <a:pt x="5" y="5"/>
                      <a:pt x="5" y="5"/>
                      <a:pt x="5" y="5"/>
                    </a:cubicBezTo>
                    <a:cubicBezTo>
                      <a:pt x="5" y="6"/>
                      <a:pt x="2" y="18"/>
                      <a:pt x="2" y="15"/>
                    </a:cubicBezTo>
                    <a:cubicBezTo>
                      <a:pt x="4" y="10"/>
                      <a:pt x="3" y="10"/>
                      <a:pt x="5" y="4"/>
                    </a:cubicBezTo>
                    <a:cubicBezTo>
                      <a:pt x="5" y="4"/>
                      <a:pt x="5" y="4"/>
                      <a:pt x="5" y="4"/>
                    </a:cubicBezTo>
                    <a:cubicBezTo>
                      <a:pt x="4" y="4"/>
                      <a:pt x="3" y="7"/>
                      <a:pt x="3" y="7"/>
                    </a:cubicBezTo>
                    <a:cubicBezTo>
                      <a:pt x="3" y="9"/>
                      <a:pt x="2" y="12"/>
                      <a:pt x="2" y="13"/>
                    </a:cubicBezTo>
                    <a:cubicBezTo>
                      <a:pt x="2" y="13"/>
                      <a:pt x="1" y="16"/>
                      <a:pt x="0" y="18"/>
                    </a:cubicBezTo>
                    <a:cubicBezTo>
                      <a:pt x="1" y="16"/>
                      <a:pt x="1" y="17"/>
                      <a:pt x="2" y="14"/>
                    </a:cubicBezTo>
                    <a:cubicBezTo>
                      <a:pt x="1" y="17"/>
                      <a:pt x="2" y="15"/>
                      <a:pt x="1" y="18"/>
                    </a:cubicBezTo>
                    <a:cubicBezTo>
                      <a:pt x="2" y="15"/>
                      <a:pt x="2" y="15"/>
                      <a:pt x="2" y="15"/>
                    </a:cubicBezTo>
                    <a:cubicBezTo>
                      <a:pt x="2" y="16"/>
                      <a:pt x="1" y="18"/>
                      <a:pt x="1" y="19"/>
                    </a:cubicBezTo>
                    <a:cubicBezTo>
                      <a:pt x="1" y="17"/>
                      <a:pt x="2" y="15"/>
                      <a:pt x="2" y="16"/>
                    </a:cubicBezTo>
                    <a:cubicBezTo>
                      <a:pt x="2" y="17"/>
                      <a:pt x="2" y="17"/>
                      <a:pt x="2" y="17"/>
                    </a:cubicBezTo>
                    <a:cubicBezTo>
                      <a:pt x="2" y="16"/>
                      <a:pt x="2" y="17"/>
                      <a:pt x="3" y="12"/>
                    </a:cubicBezTo>
                    <a:cubicBezTo>
                      <a:pt x="2" y="17"/>
                      <a:pt x="2" y="17"/>
                      <a:pt x="2" y="17"/>
                    </a:cubicBezTo>
                    <a:cubicBezTo>
                      <a:pt x="3" y="14"/>
                      <a:pt x="3" y="14"/>
                      <a:pt x="3" y="14"/>
                    </a:cubicBezTo>
                    <a:cubicBezTo>
                      <a:pt x="3" y="15"/>
                      <a:pt x="1" y="23"/>
                      <a:pt x="3" y="19"/>
                    </a:cubicBezTo>
                    <a:cubicBezTo>
                      <a:pt x="3" y="18"/>
                      <a:pt x="3" y="16"/>
                      <a:pt x="3" y="16"/>
                    </a:cubicBezTo>
                    <a:cubicBezTo>
                      <a:pt x="4" y="13"/>
                      <a:pt x="3" y="18"/>
                      <a:pt x="2" y="19"/>
                    </a:cubicBezTo>
                    <a:cubicBezTo>
                      <a:pt x="3" y="15"/>
                      <a:pt x="4" y="11"/>
                      <a:pt x="5" y="9"/>
                    </a:cubicBezTo>
                    <a:cubicBezTo>
                      <a:pt x="4" y="13"/>
                      <a:pt x="5" y="9"/>
                      <a:pt x="3" y="17"/>
                    </a:cubicBezTo>
                    <a:cubicBezTo>
                      <a:pt x="3" y="18"/>
                      <a:pt x="5" y="14"/>
                      <a:pt x="4" y="16"/>
                    </a:cubicBezTo>
                    <a:cubicBezTo>
                      <a:pt x="4" y="17"/>
                      <a:pt x="4" y="17"/>
                      <a:pt x="4" y="17"/>
                    </a:cubicBezTo>
                    <a:cubicBezTo>
                      <a:pt x="5" y="12"/>
                      <a:pt x="4" y="20"/>
                      <a:pt x="5" y="14"/>
                    </a:cubicBezTo>
                    <a:cubicBezTo>
                      <a:pt x="5" y="13"/>
                      <a:pt x="5" y="13"/>
                      <a:pt x="5" y="13"/>
                    </a:cubicBezTo>
                    <a:cubicBezTo>
                      <a:pt x="6" y="10"/>
                      <a:pt x="6" y="10"/>
                      <a:pt x="6" y="10"/>
                    </a:cubicBezTo>
                    <a:cubicBezTo>
                      <a:pt x="6" y="11"/>
                      <a:pt x="6" y="11"/>
                      <a:pt x="6" y="12"/>
                    </a:cubicBezTo>
                    <a:cubicBezTo>
                      <a:pt x="7" y="8"/>
                      <a:pt x="7" y="7"/>
                      <a:pt x="8" y="6"/>
                    </a:cubicBezTo>
                    <a:cubicBezTo>
                      <a:pt x="8" y="5"/>
                      <a:pt x="7" y="9"/>
                      <a:pt x="6" y="10"/>
                    </a:cubicBezTo>
                    <a:cubicBezTo>
                      <a:pt x="7" y="7"/>
                      <a:pt x="8" y="4"/>
                      <a:pt x="8"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3" name="Freeform 1736"/>
              <p:cNvSpPr/>
              <p:nvPr/>
            </p:nvSpPr>
            <p:spPr bwMode="auto">
              <a:xfrm>
                <a:off x="2296" y="3172"/>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4" name="Freeform 1737"/>
              <p:cNvSpPr/>
              <p:nvPr/>
            </p:nvSpPr>
            <p:spPr bwMode="auto">
              <a:xfrm>
                <a:off x="2298" y="3156"/>
                <a:ext cx="9" cy="24"/>
              </a:xfrm>
              <a:custGeom>
                <a:avLst/>
                <a:gdLst>
                  <a:gd name="T0" fmla="*/ 4 w 10"/>
                  <a:gd name="T1" fmla="*/ 13 h 27"/>
                  <a:gd name="T2" fmla="*/ 3 w 10"/>
                  <a:gd name="T3" fmla="*/ 18 h 27"/>
                  <a:gd name="T4" fmla="*/ 6 w 10"/>
                  <a:gd name="T5" fmla="*/ 8 h 27"/>
                  <a:gd name="T6" fmla="*/ 6 w 10"/>
                  <a:gd name="T7" fmla="*/ 7 h 27"/>
                  <a:gd name="T8" fmla="*/ 4 w 10"/>
                  <a:gd name="T9" fmla="*/ 16 h 27"/>
                  <a:gd name="T10" fmla="*/ 4 w 10"/>
                  <a:gd name="T11" fmla="*/ 17 h 27"/>
                  <a:gd name="T12" fmla="*/ 6 w 10"/>
                  <a:gd name="T13" fmla="*/ 11 h 27"/>
                  <a:gd name="T14" fmla="*/ 7 w 10"/>
                  <a:gd name="T15" fmla="*/ 8 h 27"/>
                  <a:gd name="T16" fmla="*/ 6 w 10"/>
                  <a:gd name="T17" fmla="*/ 10 h 27"/>
                  <a:gd name="T18" fmla="*/ 5 w 10"/>
                  <a:gd name="T19" fmla="*/ 17 h 27"/>
                  <a:gd name="T20" fmla="*/ 9 w 10"/>
                  <a:gd name="T21" fmla="*/ 1 h 27"/>
                  <a:gd name="T22" fmla="*/ 9 w 10"/>
                  <a:gd name="T23" fmla="*/ 2 h 27"/>
                  <a:gd name="T24" fmla="*/ 7 w 10"/>
                  <a:gd name="T25" fmla="*/ 9 h 27"/>
                  <a:gd name="T26" fmla="*/ 7 w 10"/>
                  <a:gd name="T27" fmla="*/ 7 h 27"/>
                  <a:gd name="T28" fmla="*/ 9 w 10"/>
                  <a:gd name="T29" fmla="*/ 3 h 27"/>
                  <a:gd name="T30" fmla="*/ 6 w 10"/>
                  <a:gd name="T31" fmla="*/ 3 h 27"/>
                  <a:gd name="T32" fmla="*/ 7 w 10"/>
                  <a:gd name="T33" fmla="*/ 4 h 27"/>
                  <a:gd name="T34" fmla="*/ 5 w 10"/>
                  <a:gd name="T35" fmla="*/ 7 h 27"/>
                  <a:gd name="T36" fmla="*/ 4 w 10"/>
                  <a:gd name="T37" fmla="*/ 14 h 27"/>
                  <a:gd name="T38" fmla="*/ 4 w 10"/>
                  <a:gd name="T39" fmla="*/ 12 h 27"/>
                  <a:gd name="T40" fmla="*/ 2 w 10"/>
                  <a:gd name="T41" fmla="*/ 19 h 27"/>
                  <a:gd name="T42" fmla="*/ 1 w 10"/>
                  <a:gd name="T43" fmla="*/ 21 h 27"/>
                  <a:gd name="T44" fmla="*/ 2 w 10"/>
                  <a:gd name="T45" fmla="*/ 22 h 27"/>
                  <a:gd name="T46" fmla="*/ 4 w 1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7">
                    <a:moveTo>
                      <a:pt x="4" y="13"/>
                    </a:moveTo>
                    <a:cubicBezTo>
                      <a:pt x="4" y="14"/>
                      <a:pt x="3" y="17"/>
                      <a:pt x="3" y="18"/>
                    </a:cubicBezTo>
                    <a:cubicBezTo>
                      <a:pt x="4" y="16"/>
                      <a:pt x="4" y="13"/>
                      <a:pt x="6" y="8"/>
                    </a:cubicBezTo>
                    <a:cubicBezTo>
                      <a:pt x="5" y="11"/>
                      <a:pt x="6" y="7"/>
                      <a:pt x="6" y="7"/>
                    </a:cubicBezTo>
                    <a:cubicBezTo>
                      <a:pt x="6" y="9"/>
                      <a:pt x="4" y="14"/>
                      <a:pt x="4" y="16"/>
                    </a:cubicBezTo>
                    <a:cubicBezTo>
                      <a:pt x="5" y="14"/>
                      <a:pt x="4" y="17"/>
                      <a:pt x="4" y="17"/>
                    </a:cubicBezTo>
                    <a:cubicBezTo>
                      <a:pt x="5" y="13"/>
                      <a:pt x="5" y="15"/>
                      <a:pt x="6" y="11"/>
                    </a:cubicBezTo>
                    <a:cubicBezTo>
                      <a:pt x="6" y="8"/>
                      <a:pt x="7" y="6"/>
                      <a:pt x="7" y="8"/>
                    </a:cubicBezTo>
                    <a:cubicBezTo>
                      <a:pt x="6" y="11"/>
                      <a:pt x="6" y="10"/>
                      <a:pt x="6" y="10"/>
                    </a:cubicBezTo>
                    <a:cubicBezTo>
                      <a:pt x="5" y="14"/>
                      <a:pt x="6" y="13"/>
                      <a:pt x="5" y="17"/>
                    </a:cubicBezTo>
                    <a:cubicBezTo>
                      <a:pt x="7" y="11"/>
                      <a:pt x="7" y="11"/>
                      <a:pt x="9" y="1"/>
                    </a:cubicBezTo>
                    <a:cubicBezTo>
                      <a:pt x="10" y="0"/>
                      <a:pt x="9" y="2"/>
                      <a:pt x="9" y="2"/>
                    </a:cubicBezTo>
                    <a:cubicBezTo>
                      <a:pt x="9" y="4"/>
                      <a:pt x="8" y="7"/>
                      <a:pt x="7" y="9"/>
                    </a:cubicBezTo>
                    <a:cubicBezTo>
                      <a:pt x="7" y="8"/>
                      <a:pt x="7" y="11"/>
                      <a:pt x="7" y="7"/>
                    </a:cubicBezTo>
                    <a:cubicBezTo>
                      <a:pt x="9" y="3"/>
                      <a:pt x="9" y="3"/>
                      <a:pt x="9" y="3"/>
                    </a:cubicBezTo>
                    <a:cubicBezTo>
                      <a:pt x="8" y="2"/>
                      <a:pt x="7" y="2"/>
                      <a:pt x="6" y="3"/>
                    </a:cubicBezTo>
                    <a:cubicBezTo>
                      <a:pt x="7" y="4"/>
                      <a:pt x="7" y="4"/>
                      <a:pt x="7" y="4"/>
                    </a:cubicBezTo>
                    <a:cubicBezTo>
                      <a:pt x="6" y="6"/>
                      <a:pt x="6" y="6"/>
                      <a:pt x="5" y="7"/>
                    </a:cubicBezTo>
                    <a:cubicBezTo>
                      <a:pt x="4" y="14"/>
                      <a:pt x="4" y="14"/>
                      <a:pt x="4" y="14"/>
                    </a:cubicBezTo>
                    <a:cubicBezTo>
                      <a:pt x="4" y="13"/>
                      <a:pt x="3" y="14"/>
                      <a:pt x="4" y="12"/>
                    </a:cubicBezTo>
                    <a:cubicBezTo>
                      <a:pt x="3" y="15"/>
                      <a:pt x="3" y="16"/>
                      <a:pt x="2" y="19"/>
                    </a:cubicBezTo>
                    <a:cubicBezTo>
                      <a:pt x="2" y="20"/>
                      <a:pt x="3" y="17"/>
                      <a:pt x="1" y="21"/>
                    </a:cubicBezTo>
                    <a:cubicBezTo>
                      <a:pt x="0" y="27"/>
                      <a:pt x="3"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5" name="Freeform 1738"/>
              <p:cNvSpPr/>
              <p:nvPr/>
            </p:nvSpPr>
            <p:spPr bwMode="auto">
              <a:xfrm>
                <a:off x="2300" y="3168"/>
                <a:ext cx="0" cy="2"/>
              </a:xfrm>
              <a:custGeom>
                <a:avLst/>
                <a:gdLst>
                  <a:gd name="T0" fmla="*/ 2 h 2"/>
                  <a:gd name="T1" fmla="*/ 0 h 2"/>
                  <a:gd name="T2" fmla="*/ 1 h 2"/>
                  <a:gd name="T3" fmla="*/ 2 h 2"/>
                </a:gdLst>
                <a:ahLst/>
                <a:cxnLst>
                  <a:cxn ang="0">
                    <a:pos x="0" y="T0"/>
                  </a:cxn>
                  <a:cxn ang="0">
                    <a:pos x="0" y="T1"/>
                  </a:cxn>
                  <a:cxn ang="0">
                    <a:pos x="0" y="T2"/>
                  </a:cxn>
                  <a:cxn ang="0">
                    <a:pos x="0" y="T3"/>
                  </a:cxn>
                </a:cxnLst>
                <a:rect l="0" t="0" r="r" b="b"/>
                <a:pathLst>
                  <a:path h="2">
                    <a:moveTo>
                      <a:pt x="0" y="2"/>
                    </a:moveTo>
                    <a:lnTo>
                      <a:pt x="0"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6" name="Freeform 1739"/>
              <p:cNvSpPr/>
              <p:nvPr/>
            </p:nvSpPr>
            <p:spPr bwMode="auto">
              <a:xfrm>
                <a:off x="2302" y="3158"/>
                <a:ext cx="1" cy="4"/>
              </a:xfrm>
              <a:custGeom>
                <a:avLst/>
                <a:gdLst>
                  <a:gd name="T0" fmla="*/ 1 w 1"/>
                  <a:gd name="T1" fmla="*/ 0 h 5"/>
                  <a:gd name="T2" fmla="*/ 0 w 1"/>
                  <a:gd name="T3" fmla="*/ 4 h 5"/>
                  <a:gd name="T4" fmla="*/ 1 w 1"/>
                  <a:gd name="T5" fmla="*/ 0 h 5"/>
                </a:gdLst>
                <a:ahLst/>
                <a:cxnLst>
                  <a:cxn ang="0">
                    <a:pos x="T0" y="T1"/>
                  </a:cxn>
                  <a:cxn ang="0">
                    <a:pos x="T2" y="T3"/>
                  </a:cxn>
                  <a:cxn ang="0">
                    <a:pos x="T4" y="T5"/>
                  </a:cxn>
                </a:cxnLst>
                <a:rect l="0" t="0" r="r" b="b"/>
                <a:pathLst>
                  <a:path w="1" h="5">
                    <a:moveTo>
                      <a:pt x="1" y="0"/>
                    </a:moveTo>
                    <a:cubicBezTo>
                      <a:pt x="0" y="4"/>
                      <a:pt x="0" y="4"/>
                      <a:pt x="0" y="4"/>
                    </a:cubicBezTo>
                    <a:cubicBezTo>
                      <a:pt x="0" y="5"/>
                      <a:pt x="1" y="3"/>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7" name="Freeform 1740"/>
              <p:cNvSpPr/>
              <p:nvPr/>
            </p:nvSpPr>
            <p:spPr bwMode="auto">
              <a:xfrm>
                <a:off x="2302" y="3169"/>
                <a:ext cx="1" cy="2"/>
              </a:xfrm>
              <a:custGeom>
                <a:avLst/>
                <a:gdLst>
                  <a:gd name="T0" fmla="*/ 0 w 1"/>
                  <a:gd name="T1" fmla="*/ 3 h 3"/>
                  <a:gd name="T2" fmla="*/ 0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2"/>
                      <a:pt x="0" y="2"/>
                      <a:pt x="0" y="2"/>
                    </a:cubicBezTo>
                    <a:cubicBezTo>
                      <a:pt x="1" y="0"/>
                      <a:pt x="1" y="0"/>
                      <a:pt x="1" y="0"/>
                    </a:cubicBezTo>
                    <a:cubicBezTo>
                      <a:pt x="0" y="2"/>
                      <a:pt x="0" y="3"/>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8" name="Freeform 1741"/>
              <p:cNvSpPr/>
              <p:nvPr/>
            </p:nvSpPr>
            <p:spPr bwMode="auto">
              <a:xfrm>
                <a:off x="2304" y="3157"/>
                <a:ext cx="4" cy="11"/>
              </a:xfrm>
              <a:custGeom>
                <a:avLst/>
                <a:gdLst>
                  <a:gd name="T0" fmla="*/ 4 w 4"/>
                  <a:gd name="T1" fmla="*/ 0 h 12"/>
                  <a:gd name="T2" fmla="*/ 3 w 4"/>
                  <a:gd name="T3" fmla="*/ 0 h 12"/>
                  <a:gd name="T4" fmla="*/ 0 w 4"/>
                  <a:gd name="T5" fmla="*/ 11 h 12"/>
                  <a:gd name="T6" fmla="*/ 2 w 4"/>
                  <a:gd name="T7" fmla="*/ 4 h 12"/>
                  <a:gd name="T8" fmla="*/ 3 w 4"/>
                  <a:gd name="T9" fmla="*/ 4 h 12"/>
                  <a:gd name="T10" fmla="*/ 4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4" y="0"/>
                    </a:moveTo>
                    <a:cubicBezTo>
                      <a:pt x="3" y="0"/>
                      <a:pt x="2" y="3"/>
                      <a:pt x="3" y="0"/>
                    </a:cubicBezTo>
                    <a:cubicBezTo>
                      <a:pt x="0" y="11"/>
                      <a:pt x="0" y="11"/>
                      <a:pt x="0" y="11"/>
                    </a:cubicBezTo>
                    <a:cubicBezTo>
                      <a:pt x="0" y="12"/>
                      <a:pt x="2" y="5"/>
                      <a:pt x="2" y="4"/>
                    </a:cubicBezTo>
                    <a:cubicBezTo>
                      <a:pt x="1"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39" name="Freeform 1742"/>
              <p:cNvSpPr/>
              <p:nvPr/>
            </p:nvSpPr>
            <p:spPr bwMode="auto">
              <a:xfrm>
                <a:off x="2303" y="3153"/>
                <a:ext cx="9" cy="25"/>
              </a:xfrm>
              <a:custGeom>
                <a:avLst/>
                <a:gdLst>
                  <a:gd name="T0" fmla="*/ 2 w 10"/>
                  <a:gd name="T1" fmla="*/ 18 h 27"/>
                  <a:gd name="T2" fmla="*/ 3 w 10"/>
                  <a:gd name="T3" fmla="*/ 17 h 27"/>
                  <a:gd name="T4" fmla="*/ 2 w 10"/>
                  <a:gd name="T5" fmla="*/ 19 h 27"/>
                  <a:gd name="T6" fmla="*/ 2 w 10"/>
                  <a:gd name="T7" fmla="*/ 22 h 27"/>
                  <a:gd name="T8" fmla="*/ 2 w 10"/>
                  <a:gd name="T9" fmla="*/ 19 h 27"/>
                  <a:gd name="T10" fmla="*/ 3 w 10"/>
                  <a:gd name="T11" fmla="*/ 18 h 27"/>
                  <a:gd name="T12" fmla="*/ 5 w 10"/>
                  <a:gd name="T13" fmla="*/ 13 h 27"/>
                  <a:gd name="T14" fmla="*/ 3 w 10"/>
                  <a:gd name="T15" fmla="*/ 22 h 27"/>
                  <a:gd name="T16" fmla="*/ 6 w 10"/>
                  <a:gd name="T17" fmla="*/ 11 h 27"/>
                  <a:gd name="T18" fmla="*/ 7 w 10"/>
                  <a:gd name="T19" fmla="*/ 10 h 27"/>
                  <a:gd name="T20" fmla="*/ 7 w 10"/>
                  <a:gd name="T21" fmla="*/ 10 h 27"/>
                  <a:gd name="T22" fmla="*/ 6 w 10"/>
                  <a:gd name="T23" fmla="*/ 15 h 27"/>
                  <a:gd name="T24" fmla="*/ 5 w 10"/>
                  <a:gd name="T25" fmla="*/ 15 h 27"/>
                  <a:gd name="T26" fmla="*/ 8 w 10"/>
                  <a:gd name="T27" fmla="*/ 8 h 27"/>
                  <a:gd name="T28" fmla="*/ 7 w 10"/>
                  <a:gd name="T29" fmla="*/ 9 h 27"/>
                  <a:gd name="T30" fmla="*/ 9 w 10"/>
                  <a:gd name="T31" fmla="*/ 4 h 27"/>
                  <a:gd name="T32" fmla="*/ 9 w 10"/>
                  <a:gd name="T33" fmla="*/ 5 h 27"/>
                  <a:gd name="T34" fmla="*/ 10 w 10"/>
                  <a:gd name="T35" fmla="*/ 2 h 27"/>
                  <a:gd name="T36" fmla="*/ 7 w 10"/>
                  <a:gd name="T37" fmla="*/ 6 h 27"/>
                  <a:gd name="T38" fmla="*/ 8 w 10"/>
                  <a:gd name="T39" fmla="*/ 2 h 27"/>
                  <a:gd name="T40" fmla="*/ 4 w 10"/>
                  <a:gd name="T41" fmla="*/ 11 h 27"/>
                  <a:gd name="T42" fmla="*/ 4 w 10"/>
                  <a:gd name="T43" fmla="*/ 11 h 27"/>
                  <a:gd name="T44" fmla="*/ 6 w 10"/>
                  <a:gd name="T45" fmla="*/ 5 h 27"/>
                  <a:gd name="T46" fmla="*/ 5 w 10"/>
                  <a:gd name="T47" fmla="*/ 7 h 27"/>
                  <a:gd name="T48" fmla="*/ 7 w 10"/>
                  <a:gd name="T49" fmla="*/ 2 h 27"/>
                  <a:gd name="T50" fmla="*/ 3 w 10"/>
                  <a:gd name="T51" fmla="*/ 10 h 27"/>
                  <a:gd name="T52" fmla="*/ 3 w 10"/>
                  <a:gd name="T53" fmla="*/ 8 h 27"/>
                  <a:gd name="T54" fmla="*/ 1 w 10"/>
                  <a:gd name="T55" fmla="*/ 17 h 27"/>
                  <a:gd name="T56" fmla="*/ 3 w 10"/>
                  <a:gd name="T57" fmla="*/ 16 h 27"/>
                  <a:gd name="T58" fmla="*/ 5 w 10"/>
                  <a:gd name="T59" fmla="*/ 11 h 27"/>
                  <a:gd name="T60" fmla="*/ 3 w 10"/>
                  <a:gd name="T61" fmla="*/ 17 h 27"/>
                  <a:gd name="T62" fmla="*/ 5 w 10"/>
                  <a:gd name="T63" fmla="*/ 11 h 27"/>
                  <a:gd name="T64" fmla="*/ 3 w 10"/>
                  <a:gd name="T65" fmla="*/ 16 h 27"/>
                  <a:gd name="T66" fmla="*/ 6 w 10"/>
                  <a:gd name="T67" fmla="*/ 12 h 27"/>
                  <a:gd name="T68" fmla="*/ 3 w 10"/>
                  <a:gd name="T69" fmla="*/ 18 h 27"/>
                  <a:gd name="T70" fmla="*/ 4 w 10"/>
                  <a:gd name="T71" fmla="*/ 17 h 27"/>
                  <a:gd name="T72" fmla="*/ 6 w 10"/>
                  <a:gd name="T73" fmla="*/ 9 h 27"/>
                  <a:gd name="T74" fmla="*/ 5 w 10"/>
                  <a:gd name="T75" fmla="*/ 8 h 27"/>
                  <a:gd name="T76" fmla="*/ 4 w 10"/>
                  <a:gd name="T77" fmla="*/ 13 h 27"/>
                  <a:gd name="T78" fmla="*/ 3 w 10"/>
                  <a:gd name="T79" fmla="*/ 13 h 27"/>
                  <a:gd name="T80" fmla="*/ 2 w 10"/>
                  <a:gd name="T81" fmla="*/ 16 h 27"/>
                  <a:gd name="T82" fmla="*/ 4 w 10"/>
                  <a:gd name="T83" fmla="*/ 7 h 27"/>
                  <a:gd name="T84" fmla="*/ 4 w 10"/>
                  <a:gd name="T85" fmla="*/ 8 h 27"/>
                  <a:gd name="T86" fmla="*/ 3 w 10"/>
                  <a:gd name="T87" fmla="*/ 10 h 27"/>
                  <a:gd name="T88" fmla="*/ 3 w 10"/>
                  <a:gd name="T89" fmla="*/ 8 h 27"/>
                  <a:gd name="T90" fmla="*/ 1 w 10"/>
                  <a:gd name="T91" fmla="*/ 19 h 27"/>
                  <a:gd name="T92" fmla="*/ 1 w 10"/>
                  <a:gd name="T93" fmla="*/ 24 h 27"/>
                  <a:gd name="T94" fmla="*/ 2 w 10"/>
                  <a:gd name="T9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 h="27">
                    <a:moveTo>
                      <a:pt x="2" y="18"/>
                    </a:moveTo>
                    <a:cubicBezTo>
                      <a:pt x="2" y="18"/>
                      <a:pt x="3" y="15"/>
                      <a:pt x="3" y="17"/>
                    </a:cubicBezTo>
                    <a:cubicBezTo>
                      <a:pt x="2" y="19"/>
                      <a:pt x="2" y="20"/>
                      <a:pt x="2" y="19"/>
                    </a:cubicBezTo>
                    <a:cubicBezTo>
                      <a:pt x="1" y="24"/>
                      <a:pt x="3" y="18"/>
                      <a:pt x="2" y="22"/>
                    </a:cubicBezTo>
                    <a:cubicBezTo>
                      <a:pt x="2" y="19"/>
                      <a:pt x="2" y="19"/>
                      <a:pt x="2" y="19"/>
                    </a:cubicBezTo>
                    <a:cubicBezTo>
                      <a:pt x="3" y="21"/>
                      <a:pt x="4" y="15"/>
                      <a:pt x="3" y="18"/>
                    </a:cubicBezTo>
                    <a:cubicBezTo>
                      <a:pt x="4" y="17"/>
                      <a:pt x="4" y="17"/>
                      <a:pt x="5" y="13"/>
                    </a:cubicBezTo>
                    <a:cubicBezTo>
                      <a:pt x="4" y="18"/>
                      <a:pt x="4" y="18"/>
                      <a:pt x="3" y="22"/>
                    </a:cubicBezTo>
                    <a:cubicBezTo>
                      <a:pt x="4" y="20"/>
                      <a:pt x="5" y="15"/>
                      <a:pt x="6" y="11"/>
                    </a:cubicBezTo>
                    <a:cubicBezTo>
                      <a:pt x="6" y="15"/>
                      <a:pt x="5" y="14"/>
                      <a:pt x="7" y="10"/>
                    </a:cubicBezTo>
                    <a:cubicBezTo>
                      <a:pt x="7" y="10"/>
                      <a:pt x="7" y="10"/>
                      <a:pt x="7" y="10"/>
                    </a:cubicBezTo>
                    <a:cubicBezTo>
                      <a:pt x="4" y="20"/>
                      <a:pt x="6" y="13"/>
                      <a:pt x="6" y="15"/>
                    </a:cubicBezTo>
                    <a:cubicBezTo>
                      <a:pt x="5" y="15"/>
                      <a:pt x="5" y="15"/>
                      <a:pt x="5" y="15"/>
                    </a:cubicBezTo>
                    <a:cubicBezTo>
                      <a:pt x="6" y="14"/>
                      <a:pt x="2" y="27"/>
                      <a:pt x="8" y="8"/>
                    </a:cubicBezTo>
                    <a:cubicBezTo>
                      <a:pt x="8" y="8"/>
                      <a:pt x="7" y="10"/>
                      <a:pt x="7" y="9"/>
                    </a:cubicBezTo>
                    <a:cubicBezTo>
                      <a:pt x="9" y="4"/>
                      <a:pt x="9" y="4"/>
                      <a:pt x="9" y="4"/>
                    </a:cubicBezTo>
                    <a:cubicBezTo>
                      <a:pt x="9" y="5"/>
                      <a:pt x="7" y="8"/>
                      <a:pt x="9" y="5"/>
                    </a:cubicBezTo>
                    <a:cubicBezTo>
                      <a:pt x="10" y="2"/>
                      <a:pt x="10" y="2"/>
                      <a:pt x="10" y="2"/>
                    </a:cubicBezTo>
                    <a:cubicBezTo>
                      <a:pt x="8" y="6"/>
                      <a:pt x="8" y="4"/>
                      <a:pt x="7" y="6"/>
                    </a:cubicBezTo>
                    <a:cubicBezTo>
                      <a:pt x="8" y="2"/>
                      <a:pt x="8" y="2"/>
                      <a:pt x="8" y="2"/>
                    </a:cubicBezTo>
                    <a:cubicBezTo>
                      <a:pt x="6" y="6"/>
                      <a:pt x="7" y="4"/>
                      <a:pt x="4" y="11"/>
                    </a:cubicBezTo>
                    <a:cubicBezTo>
                      <a:pt x="8" y="2"/>
                      <a:pt x="3" y="14"/>
                      <a:pt x="4" y="11"/>
                    </a:cubicBezTo>
                    <a:cubicBezTo>
                      <a:pt x="5" y="7"/>
                      <a:pt x="5" y="9"/>
                      <a:pt x="6" y="5"/>
                    </a:cubicBezTo>
                    <a:cubicBezTo>
                      <a:pt x="5" y="9"/>
                      <a:pt x="6" y="6"/>
                      <a:pt x="5" y="7"/>
                    </a:cubicBezTo>
                    <a:cubicBezTo>
                      <a:pt x="7" y="3"/>
                      <a:pt x="5" y="7"/>
                      <a:pt x="7" y="2"/>
                    </a:cubicBezTo>
                    <a:cubicBezTo>
                      <a:pt x="3" y="10"/>
                      <a:pt x="3" y="10"/>
                      <a:pt x="3" y="10"/>
                    </a:cubicBezTo>
                    <a:cubicBezTo>
                      <a:pt x="4" y="7"/>
                      <a:pt x="4" y="7"/>
                      <a:pt x="3" y="8"/>
                    </a:cubicBezTo>
                    <a:cubicBezTo>
                      <a:pt x="4" y="8"/>
                      <a:pt x="1" y="15"/>
                      <a:pt x="1" y="17"/>
                    </a:cubicBezTo>
                    <a:cubicBezTo>
                      <a:pt x="2" y="15"/>
                      <a:pt x="3" y="14"/>
                      <a:pt x="3" y="16"/>
                    </a:cubicBezTo>
                    <a:cubicBezTo>
                      <a:pt x="5" y="10"/>
                      <a:pt x="3" y="16"/>
                      <a:pt x="5" y="11"/>
                    </a:cubicBezTo>
                    <a:cubicBezTo>
                      <a:pt x="3" y="17"/>
                      <a:pt x="3" y="17"/>
                      <a:pt x="3" y="17"/>
                    </a:cubicBezTo>
                    <a:cubicBezTo>
                      <a:pt x="4" y="16"/>
                      <a:pt x="4" y="14"/>
                      <a:pt x="5" y="11"/>
                    </a:cubicBezTo>
                    <a:cubicBezTo>
                      <a:pt x="6" y="11"/>
                      <a:pt x="4" y="14"/>
                      <a:pt x="3" y="16"/>
                    </a:cubicBezTo>
                    <a:cubicBezTo>
                      <a:pt x="3" y="17"/>
                      <a:pt x="4" y="15"/>
                      <a:pt x="6" y="12"/>
                    </a:cubicBezTo>
                    <a:cubicBezTo>
                      <a:pt x="3" y="18"/>
                      <a:pt x="3" y="18"/>
                      <a:pt x="3" y="18"/>
                    </a:cubicBezTo>
                    <a:cubicBezTo>
                      <a:pt x="4" y="17"/>
                      <a:pt x="4" y="17"/>
                      <a:pt x="4" y="17"/>
                    </a:cubicBezTo>
                    <a:cubicBezTo>
                      <a:pt x="10" y="0"/>
                      <a:pt x="5" y="13"/>
                      <a:pt x="6" y="9"/>
                    </a:cubicBezTo>
                    <a:cubicBezTo>
                      <a:pt x="6" y="10"/>
                      <a:pt x="5" y="10"/>
                      <a:pt x="5" y="8"/>
                    </a:cubicBezTo>
                    <a:cubicBezTo>
                      <a:pt x="4" y="13"/>
                      <a:pt x="4" y="13"/>
                      <a:pt x="4" y="13"/>
                    </a:cubicBezTo>
                    <a:cubicBezTo>
                      <a:pt x="4" y="10"/>
                      <a:pt x="1" y="22"/>
                      <a:pt x="3" y="13"/>
                    </a:cubicBezTo>
                    <a:cubicBezTo>
                      <a:pt x="2" y="16"/>
                      <a:pt x="2" y="16"/>
                      <a:pt x="2" y="16"/>
                    </a:cubicBezTo>
                    <a:cubicBezTo>
                      <a:pt x="3" y="14"/>
                      <a:pt x="3" y="10"/>
                      <a:pt x="4" y="7"/>
                    </a:cubicBezTo>
                    <a:cubicBezTo>
                      <a:pt x="4" y="8"/>
                      <a:pt x="4" y="7"/>
                      <a:pt x="4" y="8"/>
                    </a:cubicBezTo>
                    <a:cubicBezTo>
                      <a:pt x="3" y="10"/>
                      <a:pt x="3" y="10"/>
                      <a:pt x="3" y="10"/>
                    </a:cubicBezTo>
                    <a:cubicBezTo>
                      <a:pt x="2" y="14"/>
                      <a:pt x="3" y="11"/>
                      <a:pt x="3" y="8"/>
                    </a:cubicBezTo>
                    <a:cubicBezTo>
                      <a:pt x="2" y="12"/>
                      <a:pt x="2" y="16"/>
                      <a:pt x="1" y="19"/>
                    </a:cubicBezTo>
                    <a:cubicBezTo>
                      <a:pt x="3" y="11"/>
                      <a:pt x="0" y="27"/>
                      <a:pt x="1" y="24"/>
                    </a:cubicBezTo>
                    <a:lnTo>
                      <a:pt x="2"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0" name="Freeform 1743"/>
              <p:cNvSpPr/>
              <p:nvPr/>
            </p:nvSpPr>
            <p:spPr bwMode="auto">
              <a:xfrm>
                <a:off x="2307" y="315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1" name="Freeform 1744"/>
              <p:cNvSpPr/>
              <p:nvPr/>
            </p:nvSpPr>
            <p:spPr bwMode="auto">
              <a:xfrm>
                <a:off x="2306" y="3160"/>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2" name="Freeform 1745"/>
              <p:cNvSpPr/>
              <p:nvPr/>
            </p:nvSpPr>
            <p:spPr bwMode="auto">
              <a:xfrm>
                <a:off x="2306" y="3160"/>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3" name="Freeform 1746"/>
              <p:cNvSpPr/>
              <p:nvPr/>
            </p:nvSpPr>
            <p:spPr bwMode="auto">
              <a:xfrm>
                <a:off x="2304" y="3169"/>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4" name="Freeform 1747"/>
              <p:cNvSpPr/>
              <p:nvPr/>
            </p:nvSpPr>
            <p:spPr bwMode="auto">
              <a:xfrm>
                <a:off x="2306" y="3155"/>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5" name="Freeform 1748"/>
              <p:cNvSpPr/>
              <p:nvPr/>
            </p:nvSpPr>
            <p:spPr bwMode="auto">
              <a:xfrm>
                <a:off x="2303" y="315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6" name="Freeform 1749"/>
              <p:cNvSpPr/>
              <p:nvPr/>
            </p:nvSpPr>
            <p:spPr bwMode="auto">
              <a:xfrm>
                <a:off x="2291" y="3149"/>
                <a:ext cx="17" cy="28"/>
              </a:xfrm>
              <a:custGeom>
                <a:avLst/>
                <a:gdLst>
                  <a:gd name="T0" fmla="*/ 2 w 18"/>
                  <a:gd name="T1" fmla="*/ 14 h 31"/>
                  <a:gd name="T2" fmla="*/ 1 w 18"/>
                  <a:gd name="T3" fmla="*/ 21 h 31"/>
                  <a:gd name="T4" fmla="*/ 0 w 18"/>
                  <a:gd name="T5" fmla="*/ 24 h 31"/>
                  <a:gd name="T6" fmla="*/ 2 w 18"/>
                  <a:gd name="T7" fmla="*/ 20 h 31"/>
                  <a:gd name="T8" fmla="*/ 3 w 18"/>
                  <a:gd name="T9" fmla="*/ 20 h 31"/>
                  <a:gd name="T10" fmla="*/ 4 w 18"/>
                  <a:gd name="T11" fmla="*/ 22 h 31"/>
                  <a:gd name="T12" fmla="*/ 6 w 18"/>
                  <a:gd name="T13" fmla="*/ 16 h 31"/>
                  <a:gd name="T14" fmla="*/ 6 w 18"/>
                  <a:gd name="T15" fmla="*/ 18 h 31"/>
                  <a:gd name="T16" fmla="*/ 7 w 18"/>
                  <a:gd name="T17" fmla="*/ 20 h 31"/>
                  <a:gd name="T18" fmla="*/ 9 w 18"/>
                  <a:gd name="T19" fmla="*/ 10 h 31"/>
                  <a:gd name="T20" fmla="*/ 10 w 18"/>
                  <a:gd name="T21" fmla="*/ 10 h 31"/>
                  <a:gd name="T22" fmla="*/ 9 w 18"/>
                  <a:gd name="T23" fmla="*/ 15 h 31"/>
                  <a:gd name="T24" fmla="*/ 10 w 18"/>
                  <a:gd name="T25" fmla="*/ 15 h 31"/>
                  <a:gd name="T26" fmla="*/ 11 w 18"/>
                  <a:gd name="T27" fmla="*/ 17 h 31"/>
                  <a:gd name="T28" fmla="*/ 12 w 18"/>
                  <a:gd name="T29" fmla="*/ 15 h 31"/>
                  <a:gd name="T30" fmla="*/ 14 w 18"/>
                  <a:gd name="T31" fmla="*/ 11 h 31"/>
                  <a:gd name="T32" fmla="*/ 13 w 18"/>
                  <a:gd name="T33" fmla="*/ 16 h 31"/>
                  <a:gd name="T34" fmla="*/ 14 w 18"/>
                  <a:gd name="T35" fmla="*/ 14 h 31"/>
                  <a:gd name="T36" fmla="*/ 15 w 18"/>
                  <a:gd name="T37" fmla="*/ 16 h 31"/>
                  <a:gd name="T38" fmla="*/ 15 w 18"/>
                  <a:gd name="T39" fmla="*/ 14 h 31"/>
                  <a:gd name="T40" fmla="*/ 14 w 18"/>
                  <a:gd name="T41" fmla="*/ 17 h 31"/>
                  <a:gd name="T42" fmla="*/ 17 w 18"/>
                  <a:gd name="T43" fmla="*/ 6 h 31"/>
                  <a:gd name="T44" fmla="*/ 17 w 18"/>
                  <a:gd name="T45" fmla="*/ 5 h 31"/>
                  <a:gd name="T46" fmla="*/ 16 w 18"/>
                  <a:gd name="T47" fmla="*/ 6 h 31"/>
                  <a:gd name="T48" fmla="*/ 16 w 18"/>
                  <a:gd name="T49" fmla="*/ 4 h 31"/>
                  <a:gd name="T50" fmla="*/ 15 w 18"/>
                  <a:gd name="T51" fmla="*/ 3 h 31"/>
                  <a:gd name="T52" fmla="*/ 13 w 18"/>
                  <a:gd name="T53" fmla="*/ 6 h 31"/>
                  <a:gd name="T54" fmla="*/ 13 w 18"/>
                  <a:gd name="T55" fmla="*/ 5 h 31"/>
                  <a:gd name="T56" fmla="*/ 13 w 18"/>
                  <a:gd name="T57" fmla="*/ 5 h 31"/>
                  <a:gd name="T58" fmla="*/ 12 w 18"/>
                  <a:gd name="T59" fmla="*/ 6 h 31"/>
                  <a:gd name="T60" fmla="*/ 11 w 18"/>
                  <a:gd name="T61" fmla="*/ 8 h 31"/>
                  <a:gd name="T62" fmla="*/ 12 w 18"/>
                  <a:gd name="T63" fmla="*/ 3 h 31"/>
                  <a:gd name="T64" fmla="*/ 11 w 18"/>
                  <a:gd name="T65" fmla="*/ 3 h 31"/>
                  <a:gd name="T66" fmla="*/ 10 w 18"/>
                  <a:gd name="T67" fmla="*/ 8 h 31"/>
                  <a:gd name="T68" fmla="*/ 8 w 18"/>
                  <a:gd name="T69" fmla="*/ 10 h 31"/>
                  <a:gd name="T70" fmla="*/ 6 w 18"/>
                  <a:gd name="T71" fmla="*/ 12 h 31"/>
                  <a:gd name="T72" fmla="*/ 6 w 18"/>
                  <a:gd name="T73" fmla="*/ 11 h 31"/>
                  <a:gd name="T74" fmla="*/ 5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3" y="9"/>
                      <a:pt x="3" y="10"/>
                      <a:pt x="2" y="14"/>
                    </a:cubicBezTo>
                    <a:cubicBezTo>
                      <a:pt x="2" y="12"/>
                      <a:pt x="2" y="12"/>
                      <a:pt x="2" y="12"/>
                    </a:cubicBezTo>
                    <a:cubicBezTo>
                      <a:pt x="2" y="13"/>
                      <a:pt x="1" y="16"/>
                      <a:pt x="1" y="21"/>
                    </a:cubicBezTo>
                    <a:cubicBezTo>
                      <a:pt x="1" y="19"/>
                      <a:pt x="1" y="19"/>
                      <a:pt x="1" y="19"/>
                    </a:cubicBezTo>
                    <a:cubicBezTo>
                      <a:pt x="2" y="15"/>
                      <a:pt x="1" y="22"/>
                      <a:pt x="0" y="24"/>
                    </a:cubicBezTo>
                    <a:cubicBezTo>
                      <a:pt x="1" y="23"/>
                      <a:pt x="3" y="14"/>
                      <a:pt x="2" y="16"/>
                    </a:cubicBezTo>
                    <a:cubicBezTo>
                      <a:pt x="3" y="16"/>
                      <a:pt x="2" y="18"/>
                      <a:pt x="2" y="20"/>
                    </a:cubicBezTo>
                    <a:cubicBezTo>
                      <a:pt x="2" y="21"/>
                      <a:pt x="3" y="14"/>
                      <a:pt x="4" y="13"/>
                    </a:cubicBezTo>
                    <a:cubicBezTo>
                      <a:pt x="0" y="31"/>
                      <a:pt x="5" y="9"/>
                      <a:pt x="3" y="20"/>
                    </a:cubicBezTo>
                    <a:cubicBezTo>
                      <a:pt x="4" y="19"/>
                      <a:pt x="4" y="20"/>
                      <a:pt x="5" y="17"/>
                    </a:cubicBezTo>
                    <a:cubicBezTo>
                      <a:pt x="4" y="21"/>
                      <a:pt x="5" y="17"/>
                      <a:pt x="4" y="22"/>
                    </a:cubicBezTo>
                    <a:cubicBezTo>
                      <a:pt x="6" y="12"/>
                      <a:pt x="4" y="27"/>
                      <a:pt x="6" y="14"/>
                    </a:cubicBezTo>
                    <a:cubicBezTo>
                      <a:pt x="6" y="18"/>
                      <a:pt x="7" y="13"/>
                      <a:pt x="6" y="16"/>
                    </a:cubicBezTo>
                    <a:cubicBezTo>
                      <a:pt x="6" y="18"/>
                      <a:pt x="6" y="18"/>
                      <a:pt x="6" y="18"/>
                    </a:cubicBezTo>
                    <a:cubicBezTo>
                      <a:pt x="6" y="21"/>
                      <a:pt x="7" y="13"/>
                      <a:pt x="6" y="18"/>
                    </a:cubicBezTo>
                    <a:cubicBezTo>
                      <a:pt x="6" y="19"/>
                      <a:pt x="7" y="15"/>
                      <a:pt x="8" y="12"/>
                    </a:cubicBezTo>
                    <a:cubicBezTo>
                      <a:pt x="8" y="13"/>
                      <a:pt x="8" y="15"/>
                      <a:pt x="7" y="20"/>
                    </a:cubicBezTo>
                    <a:cubicBezTo>
                      <a:pt x="8" y="14"/>
                      <a:pt x="8" y="17"/>
                      <a:pt x="8" y="14"/>
                    </a:cubicBezTo>
                    <a:cubicBezTo>
                      <a:pt x="8" y="14"/>
                      <a:pt x="9" y="13"/>
                      <a:pt x="9" y="10"/>
                    </a:cubicBezTo>
                    <a:cubicBezTo>
                      <a:pt x="9" y="11"/>
                      <a:pt x="10" y="6"/>
                      <a:pt x="11" y="5"/>
                    </a:cubicBezTo>
                    <a:cubicBezTo>
                      <a:pt x="10" y="12"/>
                      <a:pt x="11" y="5"/>
                      <a:pt x="10" y="10"/>
                    </a:cubicBezTo>
                    <a:cubicBezTo>
                      <a:pt x="9" y="13"/>
                      <a:pt x="9" y="13"/>
                      <a:pt x="8" y="18"/>
                    </a:cubicBezTo>
                    <a:cubicBezTo>
                      <a:pt x="8" y="18"/>
                      <a:pt x="8" y="17"/>
                      <a:pt x="9" y="15"/>
                    </a:cubicBezTo>
                    <a:cubicBezTo>
                      <a:pt x="9" y="16"/>
                      <a:pt x="9" y="18"/>
                      <a:pt x="9" y="18"/>
                    </a:cubicBezTo>
                    <a:cubicBezTo>
                      <a:pt x="8" y="21"/>
                      <a:pt x="11" y="12"/>
                      <a:pt x="10" y="15"/>
                    </a:cubicBezTo>
                    <a:cubicBezTo>
                      <a:pt x="10" y="18"/>
                      <a:pt x="10" y="18"/>
                      <a:pt x="10" y="18"/>
                    </a:cubicBezTo>
                    <a:cubicBezTo>
                      <a:pt x="11" y="14"/>
                      <a:pt x="10" y="19"/>
                      <a:pt x="11" y="17"/>
                    </a:cubicBezTo>
                    <a:cubicBezTo>
                      <a:pt x="11" y="15"/>
                      <a:pt x="12" y="14"/>
                      <a:pt x="12" y="13"/>
                    </a:cubicBezTo>
                    <a:cubicBezTo>
                      <a:pt x="10" y="21"/>
                      <a:pt x="13" y="8"/>
                      <a:pt x="12" y="15"/>
                    </a:cubicBezTo>
                    <a:cubicBezTo>
                      <a:pt x="14" y="9"/>
                      <a:pt x="15" y="6"/>
                      <a:pt x="15" y="6"/>
                    </a:cubicBezTo>
                    <a:cubicBezTo>
                      <a:pt x="14" y="11"/>
                      <a:pt x="14" y="11"/>
                      <a:pt x="14" y="11"/>
                    </a:cubicBezTo>
                    <a:cubicBezTo>
                      <a:pt x="14" y="8"/>
                      <a:pt x="12" y="17"/>
                      <a:pt x="11" y="19"/>
                    </a:cubicBezTo>
                    <a:cubicBezTo>
                      <a:pt x="12" y="16"/>
                      <a:pt x="11" y="19"/>
                      <a:pt x="13" y="16"/>
                    </a:cubicBezTo>
                    <a:cubicBezTo>
                      <a:pt x="11" y="20"/>
                      <a:pt x="11" y="20"/>
                      <a:pt x="11" y="20"/>
                    </a:cubicBezTo>
                    <a:cubicBezTo>
                      <a:pt x="12" y="20"/>
                      <a:pt x="14" y="10"/>
                      <a:pt x="14" y="14"/>
                    </a:cubicBezTo>
                    <a:cubicBezTo>
                      <a:pt x="13" y="17"/>
                      <a:pt x="13" y="17"/>
                      <a:pt x="13" y="17"/>
                    </a:cubicBezTo>
                    <a:cubicBezTo>
                      <a:pt x="13" y="17"/>
                      <a:pt x="12" y="23"/>
                      <a:pt x="15" y="16"/>
                    </a:cubicBezTo>
                    <a:cubicBezTo>
                      <a:pt x="16" y="14"/>
                      <a:pt x="18" y="8"/>
                      <a:pt x="18" y="6"/>
                    </a:cubicBezTo>
                    <a:cubicBezTo>
                      <a:pt x="17" y="8"/>
                      <a:pt x="16" y="12"/>
                      <a:pt x="15" y="14"/>
                    </a:cubicBezTo>
                    <a:cubicBezTo>
                      <a:pt x="16" y="10"/>
                      <a:pt x="16" y="10"/>
                      <a:pt x="16" y="10"/>
                    </a:cubicBezTo>
                    <a:cubicBezTo>
                      <a:pt x="15" y="13"/>
                      <a:pt x="14" y="15"/>
                      <a:pt x="14" y="17"/>
                    </a:cubicBezTo>
                    <a:cubicBezTo>
                      <a:pt x="13" y="20"/>
                      <a:pt x="15" y="13"/>
                      <a:pt x="14" y="16"/>
                    </a:cubicBezTo>
                    <a:cubicBezTo>
                      <a:pt x="15" y="11"/>
                      <a:pt x="16" y="10"/>
                      <a:pt x="17" y="6"/>
                    </a:cubicBezTo>
                    <a:cubicBezTo>
                      <a:pt x="16" y="8"/>
                      <a:pt x="16" y="8"/>
                      <a:pt x="16" y="8"/>
                    </a:cubicBezTo>
                    <a:cubicBezTo>
                      <a:pt x="17" y="7"/>
                      <a:pt x="16" y="7"/>
                      <a:pt x="17" y="5"/>
                    </a:cubicBezTo>
                    <a:cubicBezTo>
                      <a:pt x="15" y="11"/>
                      <a:pt x="17" y="2"/>
                      <a:pt x="16" y="5"/>
                    </a:cubicBezTo>
                    <a:cubicBezTo>
                      <a:pt x="16" y="6"/>
                      <a:pt x="16" y="6"/>
                      <a:pt x="16" y="6"/>
                    </a:cubicBezTo>
                    <a:cubicBezTo>
                      <a:pt x="15" y="9"/>
                      <a:pt x="15" y="8"/>
                      <a:pt x="15" y="9"/>
                    </a:cubicBezTo>
                    <a:cubicBezTo>
                      <a:pt x="16" y="5"/>
                      <a:pt x="15" y="6"/>
                      <a:pt x="16" y="4"/>
                    </a:cubicBezTo>
                    <a:cubicBezTo>
                      <a:pt x="15" y="6"/>
                      <a:pt x="13" y="11"/>
                      <a:pt x="13" y="11"/>
                    </a:cubicBezTo>
                    <a:cubicBezTo>
                      <a:pt x="15" y="6"/>
                      <a:pt x="13" y="8"/>
                      <a:pt x="15" y="3"/>
                    </a:cubicBezTo>
                    <a:cubicBezTo>
                      <a:pt x="13" y="9"/>
                      <a:pt x="14" y="5"/>
                      <a:pt x="13" y="8"/>
                    </a:cubicBezTo>
                    <a:cubicBezTo>
                      <a:pt x="12" y="9"/>
                      <a:pt x="12" y="9"/>
                      <a:pt x="13" y="6"/>
                    </a:cubicBezTo>
                    <a:cubicBezTo>
                      <a:pt x="13" y="5"/>
                      <a:pt x="13" y="5"/>
                      <a:pt x="13" y="5"/>
                    </a:cubicBezTo>
                    <a:cubicBezTo>
                      <a:pt x="13" y="5"/>
                      <a:pt x="13" y="5"/>
                      <a:pt x="13" y="5"/>
                    </a:cubicBezTo>
                    <a:cubicBezTo>
                      <a:pt x="14" y="3"/>
                      <a:pt x="14" y="3"/>
                      <a:pt x="14" y="3"/>
                    </a:cubicBezTo>
                    <a:cubicBezTo>
                      <a:pt x="14" y="3"/>
                      <a:pt x="13" y="7"/>
                      <a:pt x="13" y="5"/>
                    </a:cubicBezTo>
                    <a:cubicBezTo>
                      <a:pt x="14" y="3"/>
                      <a:pt x="14" y="3"/>
                      <a:pt x="14" y="3"/>
                    </a:cubicBezTo>
                    <a:cubicBezTo>
                      <a:pt x="14" y="2"/>
                      <a:pt x="11" y="11"/>
                      <a:pt x="12" y="6"/>
                    </a:cubicBezTo>
                    <a:cubicBezTo>
                      <a:pt x="12" y="8"/>
                      <a:pt x="11" y="8"/>
                      <a:pt x="10" y="14"/>
                    </a:cubicBezTo>
                    <a:cubicBezTo>
                      <a:pt x="10" y="12"/>
                      <a:pt x="11" y="8"/>
                      <a:pt x="11" y="8"/>
                    </a:cubicBezTo>
                    <a:cubicBezTo>
                      <a:pt x="10" y="13"/>
                      <a:pt x="11" y="6"/>
                      <a:pt x="10" y="10"/>
                    </a:cubicBezTo>
                    <a:cubicBezTo>
                      <a:pt x="12" y="4"/>
                      <a:pt x="11" y="8"/>
                      <a:pt x="12" y="3"/>
                    </a:cubicBezTo>
                    <a:cubicBezTo>
                      <a:pt x="12" y="1"/>
                      <a:pt x="10" y="8"/>
                      <a:pt x="10" y="7"/>
                    </a:cubicBezTo>
                    <a:cubicBezTo>
                      <a:pt x="11" y="3"/>
                      <a:pt x="11" y="3"/>
                      <a:pt x="11" y="3"/>
                    </a:cubicBezTo>
                    <a:cubicBezTo>
                      <a:pt x="11" y="5"/>
                      <a:pt x="10" y="9"/>
                      <a:pt x="10" y="5"/>
                    </a:cubicBezTo>
                    <a:cubicBezTo>
                      <a:pt x="10" y="8"/>
                      <a:pt x="10" y="8"/>
                      <a:pt x="10" y="8"/>
                    </a:cubicBezTo>
                    <a:cubicBezTo>
                      <a:pt x="10" y="6"/>
                      <a:pt x="9" y="7"/>
                      <a:pt x="10" y="3"/>
                    </a:cubicBezTo>
                    <a:cubicBezTo>
                      <a:pt x="8" y="10"/>
                      <a:pt x="8" y="10"/>
                      <a:pt x="8" y="10"/>
                    </a:cubicBezTo>
                    <a:cubicBezTo>
                      <a:pt x="9" y="3"/>
                      <a:pt x="8" y="9"/>
                      <a:pt x="6" y="15"/>
                    </a:cubicBezTo>
                    <a:cubicBezTo>
                      <a:pt x="6" y="15"/>
                      <a:pt x="6" y="13"/>
                      <a:pt x="6" y="12"/>
                    </a:cubicBezTo>
                    <a:cubicBezTo>
                      <a:pt x="7" y="10"/>
                      <a:pt x="7" y="10"/>
                      <a:pt x="7" y="10"/>
                    </a:cubicBezTo>
                    <a:cubicBezTo>
                      <a:pt x="7" y="9"/>
                      <a:pt x="8" y="5"/>
                      <a:pt x="6" y="11"/>
                    </a:cubicBezTo>
                    <a:cubicBezTo>
                      <a:pt x="6" y="13"/>
                      <a:pt x="7" y="7"/>
                      <a:pt x="7" y="6"/>
                    </a:cubicBezTo>
                    <a:cubicBezTo>
                      <a:pt x="5" y="14"/>
                      <a:pt x="7" y="0"/>
                      <a:pt x="5" y="12"/>
                    </a:cubicBezTo>
                    <a:cubicBezTo>
                      <a:pt x="5" y="12"/>
                      <a:pt x="4" y="14"/>
                      <a:pt x="5" y="14"/>
                    </a:cubicBezTo>
                    <a:cubicBezTo>
                      <a:pt x="4" y="15"/>
                      <a:pt x="4" y="18"/>
                      <a:pt x="4" y="18"/>
                    </a:cubicBezTo>
                    <a:cubicBezTo>
                      <a:pt x="4" y="18"/>
                      <a:pt x="4" y="14"/>
                      <a:pt x="4" y="16"/>
                    </a:cubicBezTo>
                    <a:cubicBezTo>
                      <a:pt x="5" y="9"/>
                      <a:pt x="5" y="9"/>
                      <a:pt x="5" y="9"/>
                    </a:cubicBezTo>
                    <a:cubicBezTo>
                      <a:pt x="6" y="1"/>
                      <a:pt x="2" y="18"/>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7" name="Freeform 1750"/>
              <p:cNvSpPr/>
              <p:nvPr/>
            </p:nvSpPr>
            <p:spPr bwMode="auto">
              <a:xfrm>
                <a:off x="2298" y="3153"/>
                <a:ext cx="1" cy="4"/>
              </a:xfrm>
              <a:custGeom>
                <a:avLst/>
                <a:gdLst>
                  <a:gd name="T0" fmla="*/ 1 w 1"/>
                  <a:gd name="T1" fmla="*/ 4 h 4"/>
                  <a:gd name="T2" fmla="*/ 1 w 1"/>
                  <a:gd name="T3" fmla="*/ 0 h 4"/>
                  <a:gd name="T4" fmla="*/ 0 w 1"/>
                  <a:gd name="T5" fmla="*/ 3 h 4"/>
                  <a:gd name="T6" fmla="*/ 1 w 1"/>
                  <a:gd name="T7" fmla="*/ 4 h 4"/>
                </a:gdLst>
                <a:ahLst/>
                <a:cxnLst>
                  <a:cxn ang="0">
                    <a:pos x="T0" y="T1"/>
                  </a:cxn>
                  <a:cxn ang="0">
                    <a:pos x="T2" y="T3"/>
                  </a:cxn>
                  <a:cxn ang="0">
                    <a:pos x="T4" y="T5"/>
                  </a:cxn>
                  <a:cxn ang="0">
                    <a:pos x="T6" y="T7"/>
                  </a:cxn>
                </a:cxnLst>
                <a:rect l="0" t="0" r="r" b="b"/>
                <a:pathLst>
                  <a:path w="1" h="4">
                    <a:moveTo>
                      <a:pt x="1" y="4"/>
                    </a:moveTo>
                    <a:cubicBezTo>
                      <a:pt x="1" y="0"/>
                      <a:pt x="1" y="0"/>
                      <a:pt x="1" y="0"/>
                    </a:cubicBezTo>
                    <a:cubicBezTo>
                      <a:pt x="0" y="3"/>
                      <a:pt x="0" y="3"/>
                      <a:pt x="0" y="3"/>
                    </a:cubicBezTo>
                    <a:cubicBezTo>
                      <a:pt x="1" y="3"/>
                      <a:pt x="1" y="3"/>
                      <a:pt x="1"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8" name="Freeform 1751"/>
              <p:cNvSpPr/>
              <p:nvPr/>
            </p:nvSpPr>
            <p:spPr bwMode="auto">
              <a:xfrm>
                <a:off x="2298" y="3156"/>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49" name="Freeform 1752"/>
              <p:cNvSpPr/>
              <p:nvPr/>
            </p:nvSpPr>
            <p:spPr bwMode="auto">
              <a:xfrm>
                <a:off x="2294" y="3156"/>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0" name="Freeform 1753"/>
              <p:cNvSpPr/>
              <p:nvPr/>
            </p:nvSpPr>
            <p:spPr bwMode="auto">
              <a:xfrm>
                <a:off x="2293" y="3159"/>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1" name="Freeform 1754"/>
              <p:cNvSpPr/>
              <p:nvPr/>
            </p:nvSpPr>
            <p:spPr bwMode="auto">
              <a:xfrm>
                <a:off x="2285" y="3154"/>
                <a:ext cx="8" cy="23"/>
              </a:xfrm>
              <a:custGeom>
                <a:avLst/>
                <a:gdLst>
                  <a:gd name="T0" fmla="*/ 2 w 9"/>
                  <a:gd name="T1" fmla="*/ 11 h 25"/>
                  <a:gd name="T2" fmla="*/ 1 w 9"/>
                  <a:gd name="T3" fmla="*/ 15 h 25"/>
                  <a:gd name="T4" fmla="*/ 2 w 9"/>
                  <a:gd name="T5" fmla="*/ 12 h 25"/>
                  <a:gd name="T6" fmla="*/ 0 w 9"/>
                  <a:gd name="T7" fmla="*/ 20 h 25"/>
                  <a:gd name="T8" fmla="*/ 4 w 9"/>
                  <a:gd name="T9" fmla="*/ 15 h 25"/>
                  <a:gd name="T10" fmla="*/ 3 w 9"/>
                  <a:gd name="T11" fmla="*/ 18 h 25"/>
                  <a:gd name="T12" fmla="*/ 5 w 9"/>
                  <a:gd name="T13" fmla="*/ 13 h 25"/>
                  <a:gd name="T14" fmla="*/ 4 w 9"/>
                  <a:gd name="T15" fmla="*/ 19 h 25"/>
                  <a:gd name="T16" fmla="*/ 5 w 9"/>
                  <a:gd name="T17" fmla="*/ 17 h 25"/>
                  <a:gd name="T18" fmla="*/ 6 w 9"/>
                  <a:gd name="T19" fmla="*/ 14 h 25"/>
                  <a:gd name="T20" fmla="*/ 6 w 9"/>
                  <a:gd name="T21" fmla="*/ 15 h 25"/>
                  <a:gd name="T22" fmla="*/ 6 w 9"/>
                  <a:gd name="T23" fmla="*/ 14 h 25"/>
                  <a:gd name="T24" fmla="*/ 6 w 9"/>
                  <a:gd name="T25" fmla="*/ 14 h 25"/>
                  <a:gd name="T26" fmla="*/ 6 w 9"/>
                  <a:gd name="T27" fmla="*/ 15 h 25"/>
                  <a:gd name="T28" fmla="*/ 7 w 9"/>
                  <a:gd name="T29" fmla="*/ 13 h 25"/>
                  <a:gd name="T30" fmla="*/ 6 w 9"/>
                  <a:gd name="T31" fmla="*/ 17 h 25"/>
                  <a:gd name="T32" fmla="*/ 8 w 9"/>
                  <a:gd name="T33" fmla="*/ 11 h 25"/>
                  <a:gd name="T34" fmla="*/ 9 w 9"/>
                  <a:gd name="T35" fmla="*/ 7 h 25"/>
                  <a:gd name="T36" fmla="*/ 7 w 9"/>
                  <a:gd name="T37" fmla="*/ 10 h 25"/>
                  <a:gd name="T38" fmla="*/ 7 w 9"/>
                  <a:gd name="T39" fmla="*/ 11 h 25"/>
                  <a:gd name="T40" fmla="*/ 7 w 9"/>
                  <a:gd name="T41" fmla="*/ 12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4 h 25"/>
                  <a:gd name="T54" fmla="*/ 5 w 9"/>
                  <a:gd name="T55" fmla="*/ 13 h 25"/>
                  <a:gd name="T56" fmla="*/ 7 w 9"/>
                  <a:gd name="T57" fmla="*/ 8 h 25"/>
                  <a:gd name="T58" fmla="*/ 6 w 9"/>
                  <a:gd name="T59" fmla="*/ 11 h 25"/>
                  <a:gd name="T60" fmla="*/ 7 w 9"/>
                  <a:gd name="T61" fmla="*/ 4 h 25"/>
                  <a:gd name="T62" fmla="*/ 6 w 9"/>
                  <a:gd name="T63" fmla="*/ 10 h 25"/>
                  <a:gd name="T64" fmla="*/ 4 w 9"/>
                  <a:gd name="T65" fmla="*/ 10 h 25"/>
                  <a:gd name="T66" fmla="*/ 5 w 9"/>
                  <a:gd name="T67" fmla="*/ 7 h 25"/>
                  <a:gd name="T68" fmla="*/ 4 w 9"/>
                  <a:gd name="T69" fmla="*/ 11 h 25"/>
                  <a:gd name="T70" fmla="*/ 4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2" y="13"/>
                      <a:pt x="1" y="16"/>
                      <a:pt x="2" y="12"/>
                    </a:cubicBezTo>
                    <a:cubicBezTo>
                      <a:pt x="1" y="17"/>
                      <a:pt x="1" y="12"/>
                      <a:pt x="0" y="20"/>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5" y="17"/>
                    </a:cubicBezTo>
                    <a:cubicBezTo>
                      <a:pt x="6" y="14"/>
                      <a:pt x="6" y="14"/>
                      <a:pt x="6" y="14"/>
                    </a:cubicBezTo>
                    <a:cubicBezTo>
                      <a:pt x="6" y="15"/>
                      <a:pt x="6" y="15"/>
                      <a:pt x="6" y="15"/>
                    </a:cubicBezTo>
                    <a:cubicBezTo>
                      <a:pt x="6" y="14"/>
                      <a:pt x="6" y="14"/>
                      <a:pt x="6" y="14"/>
                    </a:cubicBezTo>
                    <a:cubicBezTo>
                      <a:pt x="6" y="12"/>
                      <a:pt x="7" y="12"/>
                      <a:pt x="6" y="14"/>
                    </a:cubicBezTo>
                    <a:cubicBezTo>
                      <a:pt x="6" y="16"/>
                      <a:pt x="6" y="15"/>
                      <a:pt x="6" y="15"/>
                    </a:cubicBezTo>
                    <a:cubicBezTo>
                      <a:pt x="6" y="17"/>
                      <a:pt x="7" y="13"/>
                      <a:pt x="7" y="13"/>
                    </a:cubicBezTo>
                    <a:cubicBezTo>
                      <a:pt x="7" y="15"/>
                      <a:pt x="6" y="16"/>
                      <a:pt x="6" y="17"/>
                    </a:cubicBezTo>
                    <a:cubicBezTo>
                      <a:pt x="7" y="14"/>
                      <a:pt x="6" y="21"/>
                      <a:pt x="8" y="11"/>
                    </a:cubicBezTo>
                    <a:cubicBezTo>
                      <a:pt x="8" y="10"/>
                      <a:pt x="8" y="8"/>
                      <a:pt x="9" y="7"/>
                    </a:cubicBezTo>
                    <a:cubicBezTo>
                      <a:pt x="9" y="4"/>
                      <a:pt x="8" y="8"/>
                      <a:pt x="7" y="10"/>
                    </a:cubicBezTo>
                    <a:cubicBezTo>
                      <a:pt x="7" y="11"/>
                      <a:pt x="7" y="11"/>
                      <a:pt x="7" y="11"/>
                    </a:cubicBezTo>
                    <a:cubicBezTo>
                      <a:pt x="6" y="20"/>
                      <a:pt x="8" y="8"/>
                      <a:pt x="7" y="12"/>
                    </a:cubicBezTo>
                    <a:cubicBezTo>
                      <a:pt x="7" y="9"/>
                      <a:pt x="8" y="9"/>
                      <a:pt x="8" y="7"/>
                    </a:cubicBezTo>
                    <a:cubicBezTo>
                      <a:pt x="9" y="0"/>
                      <a:pt x="6" y="12"/>
                      <a:pt x="8" y="3"/>
                    </a:cubicBezTo>
                    <a:cubicBezTo>
                      <a:pt x="8" y="3"/>
                      <a:pt x="8" y="3"/>
                      <a:pt x="8" y="3"/>
                    </a:cubicBezTo>
                    <a:cubicBezTo>
                      <a:pt x="8" y="2"/>
                      <a:pt x="7" y="3"/>
                      <a:pt x="7" y="4"/>
                    </a:cubicBezTo>
                    <a:cubicBezTo>
                      <a:pt x="7" y="7"/>
                      <a:pt x="7" y="7"/>
                      <a:pt x="7" y="7"/>
                    </a:cubicBezTo>
                    <a:cubicBezTo>
                      <a:pt x="7" y="8"/>
                      <a:pt x="6" y="12"/>
                      <a:pt x="6" y="14"/>
                    </a:cubicBezTo>
                    <a:cubicBezTo>
                      <a:pt x="6" y="9"/>
                      <a:pt x="5" y="15"/>
                      <a:pt x="5" y="13"/>
                    </a:cubicBezTo>
                    <a:cubicBezTo>
                      <a:pt x="6" y="10"/>
                      <a:pt x="6" y="10"/>
                      <a:pt x="7" y="8"/>
                    </a:cubicBezTo>
                    <a:cubicBezTo>
                      <a:pt x="6" y="11"/>
                      <a:pt x="6" y="11"/>
                      <a:pt x="6" y="11"/>
                    </a:cubicBezTo>
                    <a:cubicBezTo>
                      <a:pt x="6" y="11"/>
                      <a:pt x="6" y="6"/>
                      <a:pt x="7" y="4"/>
                    </a:cubicBezTo>
                    <a:cubicBezTo>
                      <a:pt x="6" y="7"/>
                      <a:pt x="6" y="6"/>
                      <a:pt x="6" y="10"/>
                    </a:cubicBezTo>
                    <a:cubicBezTo>
                      <a:pt x="6" y="6"/>
                      <a:pt x="5" y="7"/>
                      <a:pt x="4" y="10"/>
                    </a:cubicBezTo>
                    <a:cubicBezTo>
                      <a:pt x="4" y="10"/>
                      <a:pt x="5" y="6"/>
                      <a:pt x="5" y="7"/>
                    </a:cubicBezTo>
                    <a:cubicBezTo>
                      <a:pt x="5" y="6"/>
                      <a:pt x="5" y="8"/>
                      <a:pt x="4" y="11"/>
                    </a:cubicBezTo>
                    <a:cubicBezTo>
                      <a:pt x="3" y="14"/>
                      <a:pt x="3" y="12"/>
                      <a:pt x="4" y="9"/>
                    </a:cubicBezTo>
                    <a:cubicBezTo>
                      <a:pt x="3" y="12"/>
                      <a:pt x="3" y="12"/>
                      <a:pt x="3" y="12"/>
                    </a:cubicBezTo>
                    <a:cubicBezTo>
                      <a:pt x="2" y="17"/>
                      <a:pt x="3" y="8"/>
                      <a:pt x="2" y="11"/>
                    </a:cubicBezTo>
                    <a:cubicBezTo>
                      <a:pt x="2" y="11"/>
                      <a:pt x="2" y="11"/>
                      <a:pt x="2" y="11"/>
                    </a:cubicBezTo>
                    <a:cubicBezTo>
                      <a:pt x="2" y="12"/>
                      <a:pt x="1" y="19"/>
                      <a:pt x="1" y="17"/>
                    </a:cubicBezTo>
                    <a:cubicBezTo>
                      <a:pt x="2" y="14"/>
                      <a:pt x="2"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2" name="Freeform 1755"/>
              <p:cNvSpPr/>
              <p:nvPr/>
            </p:nvSpPr>
            <p:spPr bwMode="auto">
              <a:xfrm>
                <a:off x="2285" y="3165"/>
                <a:ext cx="1" cy="8"/>
              </a:xfrm>
              <a:custGeom>
                <a:avLst/>
                <a:gdLst>
                  <a:gd name="T0" fmla="*/ 0 w 1"/>
                  <a:gd name="T1" fmla="*/ 5 h 9"/>
                  <a:gd name="T2" fmla="*/ 1 w 1"/>
                  <a:gd name="T3" fmla="*/ 1 h 9"/>
                  <a:gd name="T4" fmla="*/ 0 w 1"/>
                  <a:gd name="T5" fmla="*/ 8 h 9"/>
                  <a:gd name="T6" fmla="*/ 0 w 1"/>
                  <a:gd name="T7" fmla="*/ 7 h 9"/>
                  <a:gd name="T8" fmla="*/ 0 w 1"/>
                  <a:gd name="T9" fmla="*/ 5 h 9"/>
                </a:gdLst>
                <a:ahLst/>
                <a:cxnLst>
                  <a:cxn ang="0">
                    <a:pos x="T0" y="T1"/>
                  </a:cxn>
                  <a:cxn ang="0">
                    <a:pos x="T2" y="T3"/>
                  </a:cxn>
                  <a:cxn ang="0">
                    <a:pos x="T4" y="T5"/>
                  </a:cxn>
                  <a:cxn ang="0">
                    <a:pos x="T6" y="T7"/>
                  </a:cxn>
                  <a:cxn ang="0">
                    <a:pos x="T8" y="T9"/>
                  </a:cxn>
                </a:cxnLst>
                <a:rect l="0" t="0" r="r" b="b"/>
                <a:pathLst>
                  <a:path w="1" h="9">
                    <a:moveTo>
                      <a:pt x="0" y="5"/>
                    </a:moveTo>
                    <a:cubicBezTo>
                      <a:pt x="1" y="1"/>
                      <a:pt x="1" y="1"/>
                      <a:pt x="1" y="1"/>
                    </a:cubicBezTo>
                    <a:cubicBezTo>
                      <a:pt x="1" y="0"/>
                      <a:pt x="0" y="5"/>
                      <a:pt x="0" y="8"/>
                    </a:cubicBezTo>
                    <a:cubicBezTo>
                      <a:pt x="0" y="7"/>
                      <a:pt x="0" y="9"/>
                      <a:pt x="0" y="7"/>
                    </a:cubicBezTo>
                    <a:cubicBezTo>
                      <a:pt x="0" y="6"/>
                      <a:pt x="0"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3" name="Freeform 1756"/>
              <p:cNvSpPr/>
              <p:nvPr/>
            </p:nvSpPr>
            <p:spPr bwMode="auto">
              <a:xfrm>
                <a:off x="2283" y="3162"/>
                <a:ext cx="2" cy="17"/>
              </a:xfrm>
              <a:custGeom>
                <a:avLst/>
                <a:gdLst>
                  <a:gd name="T0" fmla="*/ 1 w 2"/>
                  <a:gd name="T1" fmla="*/ 9 h 19"/>
                  <a:gd name="T2" fmla="*/ 1 w 2"/>
                  <a:gd name="T3" fmla="*/ 12 h 19"/>
                  <a:gd name="T4" fmla="*/ 1 w 2"/>
                  <a:gd name="T5" fmla="*/ 13 h 19"/>
                  <a:gd name="T6" fmla="*/ 2 w 2"/>
                  <a:gd name="T7" fmla="*/ 7 h 19"/>
                  <a:gd name="T8" fmla="*/ 2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2 w 2"/>
                  <a:gd name="T21" fmla="*/ 10 h 19"/>
                  <a:gd name="T22" fmla="*/ 2 w 2"/>
                  <a:gd name="T23" fmla="*/ 4 h 19"/>
                  <a:gd name="T24" fmla="*/ 2 w 2"/>
                  <a:gd name="T25" fmla="*/ 2 h 19"/>
                  <a:gd name="T26" fmla="*/ 2 w 2"/>
                  <a:gd name="T27" fmla="*/ 4 h 19"/>
                  <a:gd name="T28" fmla="*/ 1 w 2"/>
                  <a:gd name="T29" fmla="*/ 8 h 19"/>
                  <a:gd name="T30" fmla="*/ 2 w 2"/>
                  <a:gd name="T31" fmla="*/ 2 h 19"/>
                  <a:gd name="T32" fmla="*/ 1 w 2"/>
                  <a:gd name="T33" fmla="*/ 5 h 19"/>
                  <a:gd name="T34" fmla="*/ 1 w 2"/>
                  <a:gd name="T35" fmla="*/ 12 h 19"/>
                  <a:gd name="T36" fmla="*/ 1 w 2"/>
                  <a:gd name="T37" fmla="*/ 7 h 19"/>
                  <a:gd name="T38" fmla="*/ 0 w 2"/>
                  <a:gd name="T39" fmla="*/ 5 h 19"/>
                  <a:gd name="T40" fmla="*/ 1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2" y="10"/>
                      <a:pt x="1" y="13"/>
                    </a:cubicBezTo>
                    <a:cubicBezTo>
                      <a:pt x="1" y="15"/>
                      <a:pt x="2" y="9"/>
                      <a:pt x="2" y="7"/>
                    </a:cubicBezTo>
                    <a:cubicBezTo>
                      <a:pt x="2" y="11"/>
                      <a:pt x="2" y="11"/>
                      <a:pt x="2" y="11"/>
                    </a:cubicBezTo>
                    <a:cubicBezTo>
                      <a:pt x="2" y="9"/>
                      <a:pt x="2" y="13"/>
                      <a:pt x="2" y="6"/>
                    </a:cubicBezTo>
                    <a:cubicBezTo>
                      <a:pt x="2" y="6"/>
                      <a:pt x="2" y="10"/>
                      <a:pt x="2" y="8"/>
                    </a:cubicBezTo>
                    <a:cubicBezTo>
                      <a:pt x="2" y="6"/>
                      <a:pt x="2" y="6"/>
                      <a:pt x="2" y="6"/>
                    </a:cubicBezTo>
                    <a:cubicBezTo>
                      <a:pt x="2" y="7"/>
                      <a:pt x="2" y="7"/>
                      <a:pt x="2" y="7"/>
                    </a:cubicBezTo>
                    <a:cubicBezTo>
                      <a:pt x="2" y="4"/>
                      <a:pt x="2" y="4"/>
                      <a:pt x="2" y="4"/>
                    </a:cubicBezTo>
                    <a:cubicBezTo>
                      <a:pt x="2" y="0"/>
                      <a:pt x="2" y="13"/>
                      <a:pt x="2" y="10"/>
                    </a:cubicBezTo>
                    <a:cubicBezTo>
                      <a:pt x="2" y="4"/>
                      <a:pt x="2" y="4"/>
                      <a:pt x="2" y="4"/>
                    </a:cubicBezTo>
                    <a:cubicBezTo>
                      <a:pt x="2" y="4"/>
                      <a:pt x="2" y="6"/>
                      <a:pt x="2" y="2"/>
                    </a:cubicBezTo>
                    <a:cubicBezTo>
                      <a:pt x="2" y="2"/>
                      <a:pt x="2" y="5"/>
                      <a:pt x="2" y="4"/>
                    </a:cubicBezTo>
                    <a:cubicBezTo>
                      <a:pt x="2" y="4"/>
                      <a:pt x="2" y="7"/>
                      <a:pt x="1" y="8"/>
                    </a:cubicBezTo>
                    <a:cubicBezTo>
                      <a:pt x="1" y="13"/>
                      <a:pt x="2" y="5"/>
                      <a:pt x="2" y="2"/>
                    </a:cubicBezTo>
                    <a:cubicBezTo>
                      <a:pt x="1" y="6"/>
                      <a:pt x="1" y="10"/>
                      <a:pt x="1" y="5"/>
                    </a:cubicBezTo>
                    <a:cubicBezTo>
                      <a:pt x="1" y="8"/>
                      <a:pt x="1" y="12"/>
                      <a:pt x="1" y="12"/>
                    </a:cubicBezTo>
                    <a:cubicBezTo>
                      <a:pt x="1" y="7"/>
                      <a:pt x="1" y="7"/>
                      <a:pt x="1" y="7"/>
                    </a:cubicBezTo>
                    <a:cubicBezTo>
                      <a:pt x="1" y="6"/>
                      <a:pt x="0" y="5"/>
                      <a:pt x="0" y="5"/>
                    </a:cubicBezTo>
                    <a:cubicBezTo>
                      <a:pt x="1" y="9"/>
                      <a:pt x="1" y="13"/>
                      <a:pt x="1" y="15"/>
                    </a:cubicBezTo>
                    <a:cubicBezTo>
                      <a:pt x="1" y="19"/>
                      <a:pt x="1"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4" name="Rectangle 1757"/>
              <p:cNvSpPr>
                <a:spLocks noChangeArrowheads="1"/>
              </p:cNvSpPr>
              <p:nvPr/>
            </p:nvSpPr>
            <p:spPr bwMode="auto">
              <a:xfrm>
                <a:off x="2284" y="3173"/>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255" name="Freeform 1758"/>
              <p:cNvSpPr/>
              <p:nvPr/>
            </p:nvSpPr>
            <p:spPr bwMode="auto">
              <a:xfrm>
                <a:off x="2349" y="3158"/>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6" name="Freeform 1759"/>
              <p:cNvSpPr/>
              <p:nvPr/>
            </p:nvSpPr>
            <p:spPr bwMode="auto">
              <a:xfrm>
                <a:off x="2347" y="3157"/>
                <a:ext cx="4" cy="14"/>
              </a:xfrm>
              <a:custGeom>
                <a:avLst/>
                <a:gdLst>
                  <a:gd name="T0" fmla="*/ 0 w 4"/>
                  <a:gd name="T1" fmla="*/ 16 h 16"/>
                  <a:gd name="T2" fmla="*/ 0 w 4"/>
                  <a:gd name="T3" fmla="*/ 15 h 16"/>
                  <a:gd name="T4" fmla="*/ 4 w 4"/>
                  <a:gd name="T5" fmla="*/ 0 h 16"/>
                  <a:gd name="T6" fmla="*/ 1 w 4"/>
                  <a:gd name="T7" fmla="*/ 9 h 16"/>
                  <a:gd name="T8" fmla="*/ 2 w 4"/>
                  <a:gd name="T9" fmla="*/ 6 h 16"/>
                  <a:gd name="T10" fmla="*/ 0 w 4"/>
                  <a:gd name="T11" fmla="*/ 13 h 16"/>
                  <a:gd name="T12" fmla="*/ 1 w 4"/>
                  <a:gd name="T13" fmla="*/ 12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0" y="15"/>
                      <a:pt x="0" y="15"/>
                      <a:pt x="0" y="15"/>
                    </a:cubicBezTo>
                    <a:cubicBezTo>
                      <a:pt x="3" y="5"/>
                      <a:pt x="2" y="8"/>
                      <a:pt x="4" y="0"/>
                    </a:cubicBezTo>
                    <a:cubicBezTo>
                      <a:pt x="3" y="2"/>
                      <a:pt x="2" y="5"/>
                      <a:pt x="1" y="9"/>
                    </a:cubicBezTo>
                    <a:cubicBezTo>
                      <a:pt x="1" y="9"/>
                      <a:pt x="3" y="5"/>
                      <a:pt x="2" y="6"/>
                    </a:cubicBezTo>
                    <a:cubicBezTo>
                      <a:pt x="2" y="9"/>
                      <a:pt x="1" y="9"/>
                      <a:pt x="0" y="13"/>
                    </a:cubicBezTo>
                    <a:cubicBezTo>
                      <a:pt x="0" y="16"/>
                      <a:pt x="1" y="10"/>
                      <a:pt x="1" y="12"/>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7" name="Freeform 1760"/>
              <p:cNvSpPr/>
              <p:nvPr/>
            </p:nvSpPr>
            <p:spPr bwMode="auto">
              <a:xfrm>
                <a:off x="2348" y="3162"/>
                <a:ext cx="2" cy="5"/>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0" y="5"/>
                      <a:pt x="0" y="5"/>
                      <a:pt x="0" y="5"/>
                    </a:cubicBezTo>
                    <a:cubicBezTo>
                      <a:pt x="1" y="3"/>
                      <a:pt x="2"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8" name="Freeform 1761"/>
              <p:cNvSpPr/>
              <p:nvPr/>
            </p:nvSpPr>
            <p:spPr bwMode="auto">
              <a:xfrm>
                <a:off x="2349" y="3160"/>
                <a:ext cx="2" cy="5"/>
              </a:xfrm>
              <a:custGeom>
                <a:avLst/>
                <a:gdLst>
                  <a:gd name="T0" fmla="*/ 1 w 2"/>
                  <a:gd name="T1" fmla="*/ 2 h 6"/>
                  <a:gd name="T2" fmla="*/ 0 w 2"/>
                  <a:gd name="T3" fmla="*/ 6 h 6"/>
                  <a:gd name="T4" fmla="*/ 2 w 2"/>
                  <a:gd name="T5" fmla="*/ 0 h 6"/>
                  <a:gd name="T6" fmla="*/ 1 w 2"/>
                  <a:gd name="T7" fmla="*/ 2 h 6"/>
                </a:gdLst>
                <a:ahLst/>
                <a:cxnLst>
                  <a:cxn ang="0">
                    <a:pos x="T0" y="T1"/>
                  </a:cxn>
                  <a:cxn ang="0">
                    <a:pos x="T2" y="T3"/>
                  </a:cxn>
                  <a:cxn ang="0">
                    <a:pos x="T4" y="T5"/>
                  </a:cxn>
                  <a:cxn ang="0">
                    <a:pos x="T6" y="T7"/>
                  </a:cxn>
                </a:cxnLst>
                <a:rect l="0" t="0" r="r" b="b"/>
                <a:pathLst>
                  <a:path w="2" h="6">
                    <a:moveTo>
                      <a:pt x="1" y="2"/>
                    </a:moveTo>
                    <a:cubicBezTo>
                      <a:pt x="1" y="3"/>
                      <a:pt x="0" y="6"/>
                      <a:pt x="0" y="6"/>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59" name="Freeform 1762"/>
              <p:cNvSpPr/>
              <p:nvPr/>
            </p:nvSpPr>
            <p:spPr bwMode="auto">
              <a:xfrm>
                <a:off x="2351" y="3160"/>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0" name="Freeform 1763"/>
              <p:cNvSpPr/>
              <p:nvPr/>
            </p:nvSpPr>
            <p:spPr bwMode="auto">
              <a:xfrm>
                <a:off x="2348" y="3160"/>
                <a:ext cx="4" cy="9"/>
              </a:xfrm>
              <a:custGeom>
                <a:avLst/>
                <a:gdLst>
                  <a:gd name="T0" fmla="*/ 3 w 4"/>
                  <a:gd name="T1" fmla="*/ 2 h 11"/>
                  <a:gd name="T2" fmla="*/ 3 w 4"/>
                  <a:gd name="T3" fmla="*/ 2 h 11"/>
                  <a:gd name="T4" fmla="*/ 3 w 4"/>
                  <a:gd name="T5" fmla="*/ 3 h 11"/>
                  <a:gd name="T6" fmla="*/ 1 w 4"/>
                  <a:gd name="T7" fmla="*/ 8 h 11"/>
                  <a:gd name="T8" fmla="*/ 1 w 4"/>
                  <a:gd name="T9" fmla="*/ 7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2"/>
                    </a:cubicBezTo>
                    <a:cubicBezTo>
                      <a:pt x="3" y="3"/>
                      <a:pt x="3" y="3"/>
                      <a:pt x="3" y="3"/>
                    </a:cubicBezTo>
                    <a:cubicBezTo>
                      <a:pt x="3" y="5"/>
                      <a:pt x="1" y="9"/>
                      <a:pt x="1" y="8"/>
                    </a:cubicBezTo>
                    <a:cubicBezTo>
                      <a:pt x="1" y="9"/>
                      <a:pt x="2" y="4"/>
                      <a:pt x="1" y="7"/>
                    </a:cubicBezTo>
                    <a:cubicBezTo>
                      <a:pt x="0" y="11"/>
                      <a:pt x="0" y="11"/>
                      <a:pt x="0" y="11"/>
                    </a:cubicBezTo>
                    <a:cubicBezTo>
                      <a:pt x="1" y="11"/>
                      <a:pt x="3"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1" name="Freeform 1764"/>
              <p:cNvSpPr/>
              <p:nvPr/>
            </p:nvSpPr>
            <p:spPr bwMode="auto">
              <a:xfrm>
                <a:off x="2350" y="3162"/>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2" name="Freeform 1765"/>
              <p:cNvSpPr/>
              <p:nvPr/>
            </p:nvSpPr>
            <p:spPr bwMode="auto">
              <a:xfrm>
                <a:off x="2350" y="3161"/>
                <a:ext cx="1" cy="3"/>
              </a:xfrm>
              <a:custGeom>
                <a:avLst/>
                <a:gdLst>
                  <a:gd name="T0" fmla="*/ 1 w 1"/>
                  <a:gd name="T1" fmla="*/ 0 h 3"/>
                  <a:gd name="T2" fmla="*/ 0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3" name="Freeform 1766"/>
              <p:cNvSpPr/>
              <p:nvPr/>
            </p:nvSpPr>
            <p:spPr bwMode="auto">
              <a:xfrm>
                <a:off x="2349" y="3160"/>
                <a:ext cx="3" cy="12"/>
              </a:xfrm>
              <a:custGeom>
                <a:avLst/>
                <a:gdLst>
                  <a:gd name="T0" fmla="*/ 3 w 3"/>
                  <a:gd name="T1" fmla="*/ 1 h 13"/>
                  <a:gd name="T2" fmla="*/ 1 w 3"/>
                  <a:gd name="T3" fmla="*/ 5 h 13"/>
                  <a:gd name="T4" fmla="*/ 0 w 3"/>
                  <a:gd name="T5" fmla="*/ 13 h 13"/>
                  <a:gd name="T6" fmla="*/ 0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1" y="7"/>
                      <a:pt x="3" y="0"/>
                      <a:pt x="1" y="5"/>
                    </a:cubicBezTo>
                    <a:cubicBezTo>
                      <a:pt x="2" y="5"/>
                      <a:pt x="1" y="9"/>
                      <a:pt x="0" y="13"/>
                    </a:cubicBezTo>
                    <a:cubicBezTo>
                      <a:pt x="0" y="11"/>
                      <a:pt x="0" y="11"/>
                      <a:pt x="0" y="11"/>
                    </a:cubicBezTo>
                    <a:cubicBezTo>
                      <a:pt x="1" y="9"/>
                      <a:pt x="2"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4" name="Freeform 1767"/>
              <p:cNvSpPr/>
              <p:nvPr/>
            </p:nvSpPr>
            <p:spPr bwMode="auto">
              <a:xfrm>
                <a:off x="2348" y="3175"/>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5" name="Freeform 1768"/>
              <p:cNvSpPr/>
              <p:nvPr/>
            </p:nvSpPr>
            <p:spPr bwMode="auto">
              <a:xfrm>
                <a:off x="2348" y="3164"/>
                <a:ext cx="4" cy="15"/>
              </a:xfrm>
              <a:custGeom>
                <a:avLst/>
                <a:gdLst>
                  <a:gd name="T0" fmla="*/ 4 w 4"/>
                  <a:gd name="T1" fmla="*/ 2 h 17"/>
                  <a:gd name="T2" fmla="*/ 2 w 4"/>
                  <a:gd name="T3" fmla="*/ 9 h 17"/>
                  <a:gd name="T4" fmla="*/ 3 w 4"/>
                  <a:gd name="T5" fmla="*/ 4 h 17"/>
                  <a:gd name="T6" fmla="*/ 2 w 4"/>
                  <a:gd name="T7" fmla="*/ 6 h 17"/>
                  <a:gd name="T8" fmla="*/ 4 w 4"/>
                  <a:gd name="T9" fmla="*/ 1 h 17"/>
                  <a:gd name="T10" fmla="*/ 2 w 4"/>
                  <a:gd name="T11" fmla="*/ 6 h 17"/>
                  <a:gd name="T12" fmla="*/ 3 w 4"/>
                  <a:gd name="T13" fmla="*/ 2 h 17"/>
                  <a:gd name="T14" fmla="*/ 1 w 4"/>
                  <a:gd name="T15" fmla="*/ 8 h 17"/>
                  <a:gd name="T16" fmla="*/ 2 w 4"/>
                  <a:gd name="T17" fmla="*/ 8 h 17"/>
                  <a:gd name="T18" fmla="*/ 1 w 4"/>
                  <a:gd name="T19" fmla="*/ 12 h 17"/>
                  <a:gd name="T20" fmla="*/ 0 w 4"/>
                  <a:gd name="T21" fmla="*/ 16 h 17"/>
                  <a:gd name="T22" fmla="*/ 4 w 4"/>
                  <a:gd name="T2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7">
                    <a:moveTo>
                      <a:pt x="4" y="2"/>
                    </a:moveTo>
                    <a:cubicBezTo>
                      <a:pt x="2" y="9"/>
                      <a:pt x="2" y="9"/>
                      <a:pt x="2" y="9"/>
                    </a:cubicBezTo>
                    <a:cubicBezTo>
                      <a:pt x="3" y="7"/>
                      <a:pt x="3" y="5"/>
                      <a:pt x="3" y="4"/>
                    </a:cubicBezTo>
                    <a:cubicBezTo>
                      <a:pt x="3" y="3"/>
                      <a:pt x="2" y="7"/>
                      <a:pt x="2" y="6"/>
                    </a:cubicBezTo>
                    <a:cubicBezTo>
                      <a:pt x="4" y="0"/>
                      <a:pt x="3" y="6"/>
                      <a:pt x="4" y="1"/>
                    </a:cubicBezTo>
                    <a:cubicBezTo>
                      <a:pt x="4" y="1"/>
                      <a:pt x="4" y="1"/>
                      <a:pt x="2" y="6"/>
                    </a:cubicBezTo>
                    <a:cubicBezTo>
                      <a:pt x="3" y="2"/>
                      <a:pt x="3" y="2"/>
                      <a:pt x="3" y="2"/>
                    </a:cubicBezTo>
                    <a:cubicBezTo>
                      <a:pt x="1" y="8"/>
                      <a:pt x="1" y="8"/>
                      <a:pt x="1" y="8"/>
                    </a:cubicBezTo>
                    <a:cubicBezTo>
                      <a:pt x="1" y="10"/>
                      <a:pt x="3" y="3"/>
                      <a:pt x="2" y="8"/>
                    </a:cubicBezTo>
                    <a:cubicBezTo>
                      <a:pt x="1" y="11"/>
                      <a:pt x="1" y="11"/>
                      <a:pt x="1" y="12"/>
                    </a:cubicBezTo>
                    <a:cubicBezTo>
                      <a:pt x="1" y="11"/>
                      <a:pt x="0" y="17"/>
                      <a:pt x="0" y="16"/>
                    </a:cubicBezTo>
                    <a:cubicBezTo>
                      <a:pt x="1" y="16"/>
                      <a:pt x="3" y="5"/>
                      <a:pt x="4"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6" name="Freeform 1769"/>
              <p:cNvSpPr/>
              <p:nvPr/>
            </p:nvSpPr>
            <p:spPr bwMode="auto">
              <a:xfrm>
                <a:off x="2350" y="3172"/>
                <a:ext cx="1" cy="3"/>
              </a:xfrm>
              <a:custGeom>
                <a:avLst/>
                <a:gdLst>
                  <a:gd name="T0" fmla="*/ 0 w 1"/>
                  <a:gd name="T1" fmla="*/ 0 h 3"/>
                  <a:gd name="T2" fmla="*/ 0 w 1"/>
                  <a:gd name="T3" fmla="*/ 3 h 3"/>
                  <a:gd name="T4" fmla="*/ 1 w 1"/>
                  <a:gd name="T5" fmla="*/ 0 h 3"/>
                  <a:gd name="T6" fmla="*/ 0 w 1"/>
                  <a:gd name="T7" fmla="*/ 0 h 3"/>
                </a:gdLst>
                <a:ahLst/>
                <a:cxnLst>
                  <a:cxn ang="0">
                    <a:pos x="T0" y="T1"/>
                  </a:cxn>
                  <a:cxn ang="0">
                    <a:pos x="T2" y="T3"/>
                  </a:cxn>
                  <a:cxn ang="0">
                    <a:pos x="T4" y="T5"/>
                  </a:cxn>
                  <a:cxn ang="0">
                    <a:pos x="T6" y="T7"/>
                  </a:cxn>
                </a:cxnLst>
                <a:rect l="0" t="0" r="r" b="b"/>
                <a:pathLst>
                  <a:path w="1" h="3">
                    <a:moveTo>
                      <a:pt x="0" y="0"/>
                    </a:moveTo>
                    <a:lnTo>
                      <a:pt x="0" y="3"/>
                    </a:lnTo>
                    <a:lnTo>
                      <a:pt x="1"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7" name="Freeform 1770"/>
              <p:cNvSpPr/>
              <p:nvPr/>
            </p:nvSpPr>
            <p:spPr bwMode="auto">
              <a:xfrm>
                <a:off x="2349" y="3165"/>
                <a:ext cx="5" cy="15"/>
              </a:xfrm>
              <a:custGeom>
                <a:avLst/>
                <a:gdLst>
                  <a:gd name="T0" fmla="*/ 4 w 5"/>
                  <a:gd name="T1" fmla="*/ 0 h 17"/>
                  <a:gd name="T2" fmla="*/ 3 w 5"/>
                  <a:gd name="T3" fmla="*/ 4 h 17"/>
                  <a:gd name="T4" fmla="*/ 4 w 5"/>
                  <a:gd name="T5" fmla="*/ 1 h 17"/>
                  <a:gd name="T6" fmla="*/ 2 w 5"/>
                  <a:gd name="T7" fmla="*/ 6 h 17"/>
                  <a:gd name="T8" fmla="*/ 4 w 5"/>
                  <a:gd name="T9" fmla="*/ 4 h 17"/>
                  <a:gd name="T10" fmla="*/ 1 w 5"/>
                  <a:gd name="T11" fmla="*/ 12 h 17"/>
                  <a:gd name="T12" fmla="*/ 2 w 5"/>
                  <a:gd name="T13" fmla="*/ 10 h 17"/>
                  <a:gd name="T14" fmla="*/ 3 w 5"/>
                  <a:gd name="T15" fmla="*/ 9 h 17"/>
                  <a:gd name="T16" fmla="*/ 3 w 5"/>
                  <a:gd name="T17" fmla="*/ 7 h 17"/>
                  <a:gd name="T18" fmla="*/ 4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3" y="2"/>
                      <a:pt x="4" y="1"/>
                    </a:cubicBezTo>
                    <a:cubicBezTo>
                      <a:pt x="3" y="3"/>
                      <a:pt x="3" y="5"/>
                      <a:pt x="2" y="6"/>
                    </a:cubicBezTo>
                    <a:cubicBezTo>
                      <a:pt x="1" y="12"/>
                      <a:pt x="3" y="5"/>
                      <a:pt x="4" y="4"/>
                    </a:cubicBezTo>
                    <a:cubicBezTo>
                      <a:pt x="3" y="6"/>
                      <a:pt x="3" y="7"/>
                      <a:pt x="1" y="12"/>
                    </a:cubicBezTo>
                    <a:cubicBezTo>
                      <a:pt x="1" y="12"/>
                      <a:pt x="2" y="11"/>
                      <a:pt x="2" y="10"/>
                    </a:cubicBezTo>
                    <a:cubicBezTo>
                      <a:pt x="0" y="17"/>
                      <a:pt x="2" y="11"/>
                      <a:pt x="3" y="9"/>
                    </a:cubicBezTo>
                    <a:cubicBezTo>
                      <a:pt x="3" y="9"/>
                      <a:pt x="3" y="7"/>
                      <a:pt x="3" y="7"/>
                    </a:cubicBezTo>
                    <a:cubicBezTo>
                      <a:pt x="4" y="6"/>
                      <a:pt x="4" y="6"/>
                      <a:pt x="4" y="6"/>
                    </a:cubicBezTo>
                    <a:cubicBezTo>
                      <a:pt x="5"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8" name="Freeform 1771"/>
              <p:cNvSpPr/>
              <p:nvPr/>
            </p:nvSpPr>
            <p:spPr bwMode="auto">
              <a:xfrm>
                <a:off x="2353" y="3163"/>
                <a:ext cx="0" cy="3"/>
              </a:xfrm>
              <a:custGeom>
                <a:avLst/>
                <a:gdLst>
                  <a:gd name="T0" fmla="*/ 2 h 3"/>
                  <a:gd name="T1" fmla="*/ 3 h 3"/>
                  <a:gd name="T2" fmla="*/ 2 h 3"/>
                </a:gdLst>
                <a:ahLst/>
                <a:cxnLst>
                  <a:cxn ang="0">
                    <a:pos x="0" y="T0"/>
                  </a:cxn>
                  <a:cxn ang="0">
                    <a:pos x="0" y="T1"/>
                  </a:cxn>
                  <a:cxn ang="0">
                    <a:pos x="0" y="T2"/>
                  </a:cxn>
                </a:cxnLst>
                <a:rect l="0" t="0" r="r" b="b"/>
                <a:pathLst>
                  <a:path h="3">
                    <a:moveTo>
                      <a:pt x="0" y="2"/>
                    </a:moveTo>
                    <a:cubicBezTo>
                      <a:pt x="0" y="2"/>
                      <a:pt x="0" y="2"/>
                      <a:pt x="0" y="3"/>
                    </a:cubicBezTo>
                    <a:cubicBezTo>
                      <a:pt x="0" y="1"/>
                      <a:pt x="0"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69" name="Freeform 1772"/>
              <p:cNvSpPr/>
              <p:nvPr/>
            </p:nvSpPr>
            <p:spPr bwMode="auto">
              <a:xfrm>
                <a:off x="2352" y="3173"/>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0" name="Freeform 1773"/>
              <p:cNvSpPr/>
              <p:nvPr/>
            </p:nvSpPr>
            <p:spPr bwMode="auto">
              <a:xfrm>
                <a:off x="2353" y="3165"/>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0" y="3"/>
                      <a:pt x="0" y="3"/>
                    </a:cubicBezTo>
                    <a:cubicBezTo>
                      <a:pt x="1" y="0"/>
                      <a:pt x="1" y="0"/>
                      <a:pt x="1" y="0"/>
                    </a:cubicBezTo>
                    <a:cubicBezTo>
                      <a:pt x="1" y="0"/>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1" name="Freeform 1774"/>
              <p:cNvSpPr/>
              <p:nvPr/>
            </p:nvSpPr>
            <p:spPr bwMode="auto">
              <a:xfrm>
                <a:off x="2351" y="3161"/>
                <a:ext cx="11" cy="17"/>
              </a:xfrm>
              <a:custGeom>
                <a:avLst/>
                <a:gdLst>
                  <a:gd name="T0" fmla="*/ 8 w 12"/>
                  <a:gd name="T1" fmla="*/ 17 h 19"/>
                  <a:gd name="T2" fmla="*/ 9 w 12"/>
                  <a:gd name="T3" fmla="*/ 14 h 19"/>
                  <a:gd name="T4" fmla="*/ 10 w 12"/>
                  <a:gd name="T5" fmla="*/ 10 h 19"/>
                  <a:gd name="T6" fmla="*/ 12 w 12"/>
                  <a:gd name="T7" fmla="*/ 3 h 19"/>
                  <a:gd name="T8" fmla="*/ 10 w 12"/>
                  <a:gd name="T9" fmla="*/ 6 h 19"/>
                  <a:gd name="T10" fmla="*/ 11 w 12"/>
                  <a:gd name="T11" fmla="*/ 2 h 19"/>
                  <a:gd name="T12" fmla="*/ 9 w 12"/>
                  <a:gd name="T13" fmla="*/ 4 h 19"/>
                  <a:gd name="T14" fmla="*/ 8 w 12"/>
                  <a:gd name="T15" fmla="*/ 6 h 19"/>
                  <a:gd name="T16" fmla="*/ 5 w 12"/>
                  <a:gd name="T17" fmla="*/ 4 h 19"/>
                  <a:gd name="T18" fmla="*/ 4 w 12"/>
                  <a:gd name="T19" fmla="*/ 10 h 19"/>
                  <a:gd name="T20" fmla="*/ 4 w 12"/>
                  <a:gd name="T21" fmla="*/ 6 h 19"/>
                  <a:gd name="T22" fmla="*/ 5 w 12"/>
                  <a:gd name="T23" fmla="*/ 6 h 19"/>
                  <a:gd name="T24" fmla="*/ 4 w 12"/>
                  <a:gd name="T25" fmla="*/ 4 h 19"/>
                  <a:gd name="T26" fmla="*/ 2 w 12"/>
                  <a:gd name="T27" fmla="*/ 12 h 19"/>
                  <a:gd name="T28" fmla="*/ 4 w 12"/>
                  <a:gd name="T29" fmla="*/ 4 h 19"/>
                  <a:gd name="T30" fmla="*/ 2 w 12"/>
                  <a:gd name="T31" fmla="*/ 8 h 19"/>
                  <a:gd name="T32" fmla="*/ 1 w 12"/>
                  <a:gd name="T33" fmla="*/ 14 h 19"/>
                  <a:gd name="T34" fmla="*/ 0 w 12"/>
                  <a:gd name="T35" fmla="*/ 16 h 19"/>
                  <a:gd name="T36" fmla="*/ 5 w 12"/>
                  <a:gd name="T37" fmla="*/ 8 h 19"/>
                  <a:gd name="T38" fmla="*/ 3 w 12"/>
                  <a:gd name="T39" fmla="*/ 12 h 19"/>
                  <a:gd name="T40" fmla="*/ 4 w 12"/>
                  <a:gd name="T41" fmla="*/ 16 h 19"/>
                  <a:gd name="T42" fmla="*/ 6 w 12"/>
                  <a:gd name="T43" fmla="*/ 9 h 19"/>
                  <a:gd name="T44" fmla="*/ 6 w 12"/>
                  <a:gd name="T45" fmla="*/ 12 h 19"/>
                  <a:gd name="T46" fmla="*/ 6 w 12"/>
                  <a:gd name="T47" fmla="*/ 9 h 19"/>
                  <a:gd name="T48" fmla="*/ 6 w 12"/>
                  <a:gd name="T49" fmla="*/ 13 h 19"/>
                  <a:gd name="T50" fmla="*/ 8 w 12"/>
                  <a:gd name="T51" fmla="*/ 6 h 19"/>
                  <a:gd name="T52" fmla="*/ 6 w 12"/>
                  <a:gd name="T53" fmla="*/ 16 h 19"/>
                  <a:gd name="T54" fmla="*/ 7 w 12"/>
                  <a:gd name="T55" fmla="*/ 12 h 19"/>
                  <a:gd name="T56" fmla="*/ 8 w 12"/>
                  <a:gd name="T57" fmla="*/ 9 h 19"/>
                  <a:gd name="T58" fmla="*/ 6 w 12"/>
                  <a:gd name="T59" fmla="*/ 16 h 19"/>
                  <a:gd name="T60" fmla="*/ 8 w 12"/>
                  <a:gd name="T61" fmla="*/ 12 h 19"/>
                  <a:gd name="T62" fmla="*/ 9 w 12"/>
                  <a:gd name="T63" fmla="*/ 8 h 19"/>
                  <a:gd name="T64" fmla="*/ 9 w 12"/>
                  <a:gd name="T65" fmla="*/ 10 h 19"/>
                  <a:gd name="T66" fmla="*/ 7 w 12"/>
                  <a:gd name="T67" fmla="*/ 16 h 19"/>
                  <a:gd name="T68" fmla="*/ 6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5"/>
                      <a:pt x="9" y="13"/>
                      <a:pt x="9" y="14"/>
                    </a:cubicBezTo>
                    <a:cubicBezTo>
                      <a:pt x="9" y="11"/>
                      <a:pt x="9" y="11"/>
                      <a:pt x="10" y="10"/>
                    </a:cubicBezTo>
                    <a:cubicBezTo>
                      <a:pt x="10" y="8"/>
                      <a:pt x="11" y="6"/>
                      <a:pt x="12" y="3"/>
                    </a:cubicBezTo>
                    <a:cubicBezTo>
                      <a:pt x="11" y="2"/>
                      <a:pt x="10" y="7"/>
                      <a:pt x="10" y="6"/>
                    </a:cubicBezTo>
                    <a:cubicBezTo>
                      <a:pt x="11" y="2"/>
                      <a:pt x="11" y="2"/>
                      <a:pt x="11" y="2"/>
                    </a:cubicBezTo>
                    <a:cubicBezTo>
                      <a:pt x="10" y="4"/>
                      <a:pt x="9" y="7"/>
                      <a:pt x="9" y="4"/>
                    </a:cubicBezTo>
                    <a:cubicBezTo>
                      <a:pt x="10" y="3"/>
                      <a:pt x="9" y="4"/>
                      <a:pt x="8" y="6"/>
                    </a:cubicBezTo>
                    <a:cubicBezTo>
                      <a:pt x="8" y="4"/>
                      <a:pt x="6" y="7"/>
                      <a:pt x="5" y="4"/>
                    </a:cubicBezTo>
                    <a:cubicBezTo>
                      <a:pt x="4" y="10"/>
                      <a:pt x="4" y="10"/>
                      <a:pt x="4" y="10"/>
                    </a:cubicBezTo>
                    <a:cubicBezTo>
                      <a:pt x="4" y="7"/>
                      <a:pt x="3" y="10"/>
                      <a:pt x="4" y="6"/>
                    </a:cubicBezTo>
                    <a:cubicBezTo>
                      <a:pt x="4" y="6"/>
                      <a:pt x="5" y="6"/>
                      <a:pt x="5" y="6"/>
                    </a:cubicBezTo>
                    <a:cubicBezTo>
                      <a:pt x="6" y="0"/>
                      <a:pt x="4" y="6"/>
                      <a:pt x="4" y="4"/>
                    </a:cubicBezTo>
                    <a:cubicBezTo>
                      <a:pt x="4" y="5"/>
                      <a:pt x="2" y="11"/>
                      <a:pt x="2" y="12"/>
                    </a:cubicBezTo>
                    <a:cubicBezTo>
                      <a:pt x="4" y="5"/>
                      <a:pt x="2" y="12"/>
                      <a:pt x="4" y="4"/>
                    </a:cubicBezTo>
                    <a:cubicBezTo>
                      <a:pt x="4" y="2"/>
                      <a:pt x="2" y="10"/>
                      <a:pt x="2" y="8"/>
                    </a:cubicBezTo>
                    <a:cubicBezTo>
                      <a:pt x="1" y="12"/>
                      <a:pt x="2" y="10"/>
                      <a:pt x="1" y="14"/>
                    </a:cubicBezTo>
                    <a:cubicBezTo>
                      <a:pt x="0" y="17"/>
                      <a:pt x="1" y="12"/>
                      <a:pt x="0" y="16"/>
                    </a:cubicBezTo>
                    <a:cubicBezTo>
                      <a:pt x="0" y="18"/>
                      <a:pt x="3" y="10"/>
                      <a:pt x="5" y="8"/>
                    </a:cubicBezTo>
                    <a:cubicBezTo>
                      <a:pt x="3" y="12"/>
                      <a:pt x="3" y="12"/>
                      <a:pt x="3" y="12"/>
                    </a:cubicBezTo>
                    <a:cubicBezTo>
                      <a:pt x="5" y="9"/>
                      <a:pt x="5" y="9"/>
                      <a:pt x="4" y="16"/>
                    </a:cubicBezTo>
                    <a:cubicBezTo>
                      <a:pt x="5" y="12"/>
                      <a:pt x="4" y="18"/>
                      <a:pt x="6" y="9"/>
                    </a:cubicBezTo>
                    <a:cubicBezTo>
                      <a:pt x="6" y="11"/>
                      <a:pt x="6" y="11"/>
                      <a:pt x="6" y="12"/>
                    </a:cubicBezTo>
                    <a:cubicBezTo>
                      <a:pt x="6" y="9"/>
                      <a:pt x="6" y="9"/>
                      <a:pt x="6" y="9"/>
                    </a:cubicBezTo>
                    <a:cubicBezTo>
                      <a:pt x="7" y="9"/>
                      <a:pt x="5" y="13"/>
                      <a:pt x="6" y="13"/>
                    </a:cubicBezTo>
                    <a:cubicBezTo>
                      <a:pt x="7" y="10"/>
                      <a:pt x="7" y="9"/>
                      <a:pt x="8" y="6"/>
                    </a:cubicBezTo>
                    <a:cubicBezTo>
                      <a:pt x="7" y="10"/>
                      <a:pt x="6" y="13"/>
                      <a:pt x="6" y="16"/>
                    </a:cubicBezTo>
                    <a:cubicBezTo>
                      <a:pt x="7" y="12"/>
                      <a:pt x="7" y="12"/>
                      <a:pt x="7" y="12"/>
                    </a:cubicBezTo>
                    <a:cubicBezTo>
                      <a:pt x="7" y="14"/>
                      <a:pt x="7" y="10"/>
                      <a:pt x="8" y="9"/>
                    </a:cubicBezTo>
                    <a:cubicBezTo>
                      <a:pt x="8" y="9"/>
                      <a:pt x="7" y="14"/>
                      <a:pt x="6" y="16"/>
                    </a:cubicBezTo>
                    <a:cubicBezTo>
                      <a:pt x="6" y="17"/>
                      <a:pt x="8" y="9"/>
                      <a:pt x="8" y="12"/>
                    </a:cubicBezTo>
                    <a:cubicBezTo>
                      <a:pt x="9" y="8"/>
                      <a:pt x="9" y="8"/>
                      <a:pt x="9" y="8"/>
                    </a:cubicBezTo>
                    <a:cubicBezTo>
                      <a:pt x="9" y="7"/>
                      <a:pt x="8" y="11"/>
                      <a:pt x="9" y="10"/>
                    </a:cubicBezTo>
                    <a:cubicBezTo>
                      <a:pt x="8" y="15"/>
                      <a:pt x="8" y="14"/>
                      <a:pt x="7" y="16"/>
                    </a:cubicBezTo>
                    <a:cubicBezTo>
                      <a:pt x="7" y="17"/>
                      <a:pt x="7" y="18"/>
                      <a:pt x="6" y="19"/>
                    </a:cubicBezTo>
                    <a:cubicBezTo>
                      <a:pt x="7" y="17"/>
                      <a:pt x="8" y="13"/>
                      <a:pt x="9" y="11"/>
                    </a:cubicBezTo>
                    <a:cubicBezTo>
                      <a:pt x="7" y="17"/>
                      <a:pt x="8" y="17"/>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2" name="Rectangle 1775"/>
              <p:cNvSpPr>
                <a:spLocks noChangeArrowheads="1"/>
              </p:cNvSpPr>
              <p:nvPr/>
            </p:nvSpPr>
            <p:spPr bwMode="auto">
              <a:xfrm>
                <a:off x="2356" y="3178"/>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273" name="Freeform 1776"/>
              <p:cNvSpPr/>
              <p:nvPr/>
            </p:nvSpPr>
            <p:spPr bwMode="auto">
              <a:xfrm>
                <a:off x="2358" y="317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4" name="Rectangle 1777"/>
              <p:cNvSpPr>
                <a:spLocks noChangeArrowheads="1"/>
              </p:cNvSpPr>
              <p:nvPr/>
            </p:nvSpPr>
            <p:spPr bwMode="auto">
              <a:xfrm>
                <a:off x="2359" y="316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275" name="Freeform 1778"/>
              <p:cNvSpPr/>
              <p:nvPr/>
            </p:nvSpPr>
            <p:spPr bwMode="auto">
              <a:xfrm>
                <a:off x="2355" y="3176"/>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6" name="Freeform 1779"/>
              <p:cNvSpPr/>
              <p:nvPr/>
            </p:nvSpPr>
            <p:spPr bwMode="auto">
              <a:xfrm>
                <a:off x="2354" y="3176"/>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7" name="Rectangle 1780"/>
              <p:cNvSpPr>
                <a:spLocks noChangeArrowheads="1"/>
              </p:cNvSpPr>
              <p:nvPr/>
            </p:nvSpPr>
            <p:spPr bwMode="auto">
              <a:xfrm>
                <a:off x="2357" y="3178"/>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278" name="Freeform 1781"/>
              <p:cNvSpPr/>
              <p:nvPr/>
            </p:nvSpPr>
            <p:spPr bwMode="auto">
              <a:xfrm>
                <a:off x="2359" y="3160"/>
                <a:ext cx="7" cy="20"/>
              </a:xfrm>
              <a:custGeom>
                <a:avLst/>
                <a:gdLst>
                  <a:gd name="T0" fmla="*/ 7 w 8"/>
                  <a:gd name="T1" fmla="*/ 5 h 23"/>
                  <a:gd name="T2" fmla="*/ 7 w 8"/>
                  <a:gd name="T3" fmla="*/ 2 h 23"/>
                  <a:gd name="T4" fmla="*/ 4 w 8"/>
                  <a:gd name="T5" fmla="*/ 12 h 23"/>
                  <a:gd name="T6" fmla="*/ 6 w 8"/>
                  <a:gd name="T7" fmla="*/ 3 h 23"/>
                  <a:gd name="T8" fmla="*/ 3 w 8"/>
                  <a:gd name="T9" fmla="*/ 9 h 23"/>
                  <a:gd name="T10" fmla="*/ 4 w 8"/>
                  <a:gd name="T11" fmla="*/ 5 h 23"/>
                  <a:gd name="T12" fmla="*/ 1 w 8"/>
                  <a:gd name="T13" fmla="*/ 15 h 23"/>
                  <a:gd name="T14" fmla="*/ 4 w 8"/>
                  <a:gd name="T15" fmla="*/ 4 h 23"/>
                  <a:gd name="T16" fmla="*/ 4 w 8"/>
                  <a:gd name="T17" fmla="*/ 4 h 23"/>
                  <a:gd name="T18" fmla="*/ 3 w 8"/>
                  <a:gd name="T19" fmla="*/ 7 h 23"/>
                  <a:gd name="T20" fmla="*/ 1 w 8"/>
                  <a:gd name="T21" fmla="*/ 13 h 23"/>
                  <a:gd name="T22" fmla="*/ 0 w 8"/>
                  <a:gd name="T23" fmla="*/ 18 h 23"/>
                  <a:gd name="T24" fmla="*/ 1 w 8"/>
                  <a:gd name="T25" fmla="*/ 14 h 23"/>
                  <a:gd name="T26" fmla="*/ 0 w 8"/>
                  <a:gd name="T27" fmla="*/ 18 h 23"/>
                  <a:gd name="T28" fmla="*/ 1 w 8"/>
                  <a:gd name="T29" fmla="*/ 15 h 23"/>
                  <a:gd name="T30" fmla="*/ 0 w 8"/>
                  <a:gd name="T31" fmla="*/ 19 h 23"/>
                  <a:gd name="T32" fmla="*/ 1 w 8"/>
                  <a:gd name="T33" fmla="*/ 16 h 23"/>
                  <a:gd name="T34" fmla="*/ 1 w 8"/>
                  <a:gd name="T35" fmla="*/ 17 h 23"/>
                  <a:gd name="T36" fmla="*/ 2 w 8"/>
                  <a:gd name="T37" fmla="*/ 12 h 23"/>
                  <a:gd name="T38" fmla="*/ 1 w 8"/>
                  <a:gd name="T39" fmla="*/ 17 h 23"/>
                  <a:gd name="T40" fmla="*/ 2 w 8"/>
                  <a:gd name="T41" fmla="*/ 14 h 23"/>
                  <a:gd name="T42" fmla="*/ 2 w 8"/>
                  <a:gd name="T43" fmla="*/ 19 h 23"/>
                  <a:gd name="T44" fmla="*/ 3 w 8"/>
                  <a:gd name="T45" fmla="*/ 16 h 23"/>
                  <a:gd name="T46" fmla="*/ 2 w 8"/>
                  <a:gd name="T47" fmla="*/ 19 h 23"/>
                  <a:gd name="T48" fmla="*/ 4 w 8"/>
                  <a:gd name="T49" fmla="*/ 9 h 23"/>
                  <a:gd name="T50" fmla="*/ 3 w 8"/>
                  <a:gd name="T51" fmla="*/ 17 h 23"/>
                  <a:gd name="T52" fmla="*/ 4 w 8"/>
                  <a:gd name="T53" fmla="*/ 16 h 23"/>
                  <a:gd name="T54" fmla="*/ 3 w 8"/>
                  <a:gd name="T55" fmla="*/ 17 h 23"/>
                  <a:gd name="T56" fmla="*/ 5 w 8"/>
                  <a:gd name="T57" fmla="*/ 14 h 23"/>
                  <a:gd name="T58" fmla="*/ 5 w 8"/>
                  <a:gd name="T59" fmla="*/ 13 h 23"/>
                  <a:gd name="T60" fmla="*/ 6 w 8"/>
                  <a:gd name="T61" fmla="*/ 10 h 23"/>
                  <a:gd name="T62" fmla="*/ 5 w 8"/>
                  <a:gd name="T63" fmla="*/ 12 h 23"/>
                  <a:gd name="T64" fmla="*/ 7 w 8"/>
                  <a:gd name="T65" fmla="*/ 6 h 23"/>
                  <a:gd name="T66" fmla="*/ 6 w 8"/>
                  <a:gd name="T67" fmla="*/ 10 h 23"/>
                  <a:gd name="T68" fmla="*/ 7 w 8"/>
                  <a:gd name="T6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5"/>
                    </a:moveTo>
                    <a:cubicBezTo>
                      <a:pt x="8" y="0"/>
                      <a:pt x="7" y="3"/>
                      <a:pt x="7" y="2"/>
                    </a:cubicBezTo>
                    <a:cubicBezTo>
                      <a:pt x="6" y="4"/>
                      <a:pt x="4" y="11"/>
                      <a:pt x="4" y="12"/>
                    </a:cubicBezTo>
                    <a:cubicBezTo>
                      <a:pt x="6" y="3"/>
                      <a:pt x="6" y="3"/>
                      <a:pt x="6" y="3"/>
                    </a:cubicBezTo>
                    <a:cubicBezTo>
                      <a:pt x="6" y="3"/>
                      <a:pt x="6" y="1"/>
                      <a:pt x="3" y="9"/>
                    </a:cubicBezTo>
                    <a:cubicBezTo>
                      <a:pt x="4" y="5"/>
                      <a:pt x="4" y="5"/>
                      <a:pt x="4" y="5"/>
                    </a:cubicBezTo>
                    <a:cubicBezTo>
                      <a:pt x="4" y="6"/>
                      <a:pt x="1" y="18"/>
                      <a:pt x="1" y="15"/>
                    </a:cubicBezTo>
                    <a:cubicBezTo>
                      <a:pt x="3" y="10"/>
                      <a:pt x="2" y="10"/>
                      <a:pt x="4" y="4"/>
                    </a:cubicBezTo>
                    <a:cubicBezTo>
                      <a:pt x="4" y="4"/>
                      <a:pt x="4" y="4"/>
                      <a:pt x="4" y="4"/>
                    </a:cubicBezTo>
                    <a:cubicBezTo>
                      <a:pt x="4" y="4"/>
                      <a:pt x="3" y="7"/>
                      <a:pt x="3" y="7"/>
                    </a:cubicBezTo>
                    <a:cubicBezTo>
                      <a:pt x="2" y="9"/>
                      <a:pt x="1" y="12"/>
                      <a:pt x="1" y="13"/>
                    </a:cubicBezTo>
                    <a:cubicBezTo>
                      <a:pt x="1" y="13"/>
                      <a:pt x="0" y="16"/>
                      <a:pt x="0" y="18"/>
                    </a:cubicBezTo>
                    <a:cubicBezTo>
                      <a:pt x="0" y="15"/>
                      <a:pt x="0" y="17"/>
                      <a:pt x="1" y="14"/>
                    </a:cubicBezTo>
                    <a:cubicBezTo>
                      <a:pt x="0" y="17"/>
                      <a:pt x="1" y="15"/>
                      <a:pt x="0" y="18"/>
                    </a:cubicBezTo>
                    <a:cubicBezTo>
                      <a:pt x="1" y="15"/>
                      <a:pt x="1" y="15"/>
                      <a:pt x="1" y="15"/>
                    </a:cubicBezTo>
                    <a:cubicBezTo>
                      <a:pt x="1" y="16"/>
                      <a:pt x="0" y="18"/>
                      <a:pt x="0" y="19"/>
                    </a:cubicBezTo>
                    <a:cubicBezTo>
                      <a:pt x="1" y="17"/>
                      <a:pt x="1" y="15"/>
                      <a:pt x="1" y="16"/>
                    </a:cubicBezTo>
                    <a:cubicBezTo>
                      <a:pt x="1" y="17"/>
                      <a:pt x="1" y="17"/>
                      <a:pt x="1" y="17"/>
                    </a:cubicBezTo>
                    <a:cubicBezTo>
                      <a:pt x="1" y="16"/>
                      <a:pt x="1" y="17"/>
                      <a:pt x="2" y="12"/>
                    </a:cubicBezTo>
                    <a:cubicBezTo>
                      <a:pt x="1" y="17"/>
                      <a:pt x="1" y="17"/>
                      <a:pt x="1" y="17"/>
                    </a:cubicBezTo>
                    <a:cubicBezTo>
                      <a:pt x="2" y="14"/>
                      <a:pt x="2" y="14"/>
                      <a:pt x="2" y="14"/>
                    </a:cubicBezTo>
                    <a:cubicBezTo>
                      <a:pt x="2" y="15"/>
                      <a:pt x="0" y="23"/>
                      <a:pt x="2" y="19"/>
                    </a:cubicBezTo>
                    <a:cubicBezTo>
                      <a:pt x="2" y="18"/>
                      <a:pt x="2" y="16"/>
                      <a:pt x="3" y="16"/>
                    </a:cubicBezTo>
                    <a:cubicBezTo>
                      <a:pt x="3" y="13"/>
                      <a:pt x="2" y="18"/>
                      <a:pt x="2" y="19"/>
                    </a:cubicBezTo>
                    <a:cubicBezTo>
                      <a:pt x="2" y="15"/>
                      <a:pt x="4" y="11"/>
                      <a:pt x="4" y="9"/>
                    </a:cubicBezTo>
                    <a:cubicBezTo>
                      <a:pt x="3" y="13"/>
                      <a:pt x="5" y="9"/>
                      <a:pt x="3" y="17"/>
                    </a:cubicBezTo>
                    <a:cubicBezTo>
                      <a:pt x="3" y="18"/>
                      <a:pt x="4" y="14"/>
                      <a:pt x="4" y="16"/>
                    </a:cubicBezTo>
                    <a:cubicBezTo>
                      <a:pt x="3" y="17"/>
                      <a:pt x="3" y="17"/>
                      <a:pt x="3" y="17"/>
                    </a:cubicBezTo>
                    <a:cubicBezTo>
                      <a:pt x="5" y="11"/>
                      <a:pt x="3" y="20"/>
                      <a:pt x="5" y="14"/>
                    </a:cubicBezTo>
                    <a:cubicBezTo>
                      <a:pt x="5" y="13"/>
                      <a:pt x="5" y="13"/>
                      <a:pt x="5" y="13"/>
                    </a:cubicBezTo>
                    <a:cubicBezTo>
                      <a:pt x="5" y="10"/>
                      <a:pt x="5" y="10"/>
                      <a:pt x="6" y="10"/>
                    </a:cubicBezTo>
                    <a:cubicBezTo>
                      <a:pt x="5" y="11"/>
                      <a:pt x="5" y="11"/>
                      <a:pt x="5" y="12"/>
                    </a:cubicBezTo>
                    <a:cubicBezTo>
                      <a:pt x="6" y="8"/>
                      <a:pt x="7" y="7"/>
                      <a:pt x="7" y="6"/>
                    </a:cubicBezTo>
                    <a:cubicBezTo>
                      <a:pt x="7" y="5"/>
                      <a:pt x="6" y="9"/>
                      <a:pt x="6" y="10"/>
                    </a:cubicBezTo>
                    <a:cubicBezTo>
                      <a:pt x="6" y="7"/>
                      <a:pt x="7" y="4"/>
                      <a:pt x="7"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79" name="Freeform 1782"/>
              <p:cNvSpPr/>
              <p:nvPr/>
            </p:nvSpPr>
            <p:spPr bwMode="auto">
              <a:xfrm>
                <a:off x="2359" y="3175"/>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0" name="Freeform 1783"/>
              <p:cNvSpPr/>
              <p:nvPr/>
            </p:nvSpPr>
            <p:spPr bwMode="auto">
              <a:xfrm>
                <a:off x="2362" y="3158"/>
                <a:ext cx="8" cy="25"/>
              </a:xfrm>
              <a:custGeom>
                <a:avLst/>
                <a:gdLst>
                  <a:gd name="T0" fmla="*/ 4 w 9"/>
                  <a:gd name="T1" fmla="*/ 14 h 28"/>
                  <a:gd name="T2" fmla="*/ 2 w 9"/>
                  <a:gd name="T3" fmla="*/ 19 h 28"/>
                  <a:gd name="T4" fmla="*/ 5 w 9"/>
                  <a:gd name="T5" fmla="*/ 9 h 28"/>
                  <a:gd name="T6" fmla="*/ 6 w 9"/>
                  <a:gd name="T7" fmla="*/ 8 h 28"/>
                  <a:gd name="T8" fmla="*/ 3 w 9"/>
                  <a:gd name="T9" fmla="*/ 16 h 28"/>
                  <a:gd name="T10" fmla="*/ 3 w 9"/>
                  <a:gd name="T11" fmla="*/ 18 h 28"/>
                  <a:gd name="T12" fmla="*/ 5 w 9"/>
                  <a:gd name="T13" fmla="*/ 12 h 28"/>
                  <a:gd name="T14" fmla="*/ 6 w 9"/>
                  <a:gd name="T15" fmla="*/ 9 h 28"/>
                  <a:gd name="T16" fmla="*/ 5 w 9"/>
                  <a:gd name="T17" fmla="*/ 11 h 28"/>
                  <a:gd name="T18" fmla="*/ 4 w 9"/>
                  <a:gd name="T19" fmla="*/ 17 h 28"/>
                  <a:gd name="T20" fmla="*/ 9 w 9"/>
                  <a:gd name="T21" fmla="*/ 2 h 28"/>
                  <a:gd name="T22" fmla="*/ 8 w 9"/>
                  <a:gd name="T23" fmla="*/ 3 h 28"/>
                  <a:gd name="T24" fmla="*/ 6 w 9"/>
                  <a:gd name="T25" fmla="*/ 10 h 28"/>
                  <a:gd name="T26" fmla="*/ 7 w 9"/>
                  <a:gd name="T27" fmla="*/ 8 h 28"/>
                  <a:gd name="T28" fmla="*/ 8 w 9"/>
                  <a:gd name="T29" fmla="*/ 4 h 28"/>
                  <a:gd name="T30" fmla="*/ 6 w 9"/>
                  <a:gd name="T31" fmla="*/ 4 h 28"/>
                  <a:gd name="T32" fmla="*/ 6 w 9"/>
                  <a:gd name="T33" fmla="*/ 4 h 28"/>
                  <a:gd name="T34" fmla="*/ 4 w 9"/>
                  <a:gd name="T35" fmla="*/ 8 h 28"/>
                  <a:gd name="T36" fmla="*/ 3 w 9"/>
                  <a:gd name="T37" fmla="*/ 15 h 28"/>
                  <a:gd name="T38" fmla="*/ 3 w 9"/>
                  <a:gd name="T39" fmla="*/ 13 h 28"/>
                  <a:gd name="T40" fmla="*/ 2 w 9"/>
                  <a:gd name="T41" fmla="*/ 20 h 28"/>
                  <a:gd name="T42" fmla="*/ 1 w 9"/>
                  <a:gd name="T43" fmla="*/ 22 h 28"/>
                  <a:gd name="T44" fmla="*/ 1 w 9"/>
                  <a:gd name="T45" fmla="*/ 23 h 28"/>
                  <a:gd name="T46" fmla="*/ 4 w 9"/>
                  <a:gd name="T4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8">
                    <a:moveTo>
                      <a:pt x="4" y="14"/>
                    </a:moveTo>
                    <a:cubicBezTo>
                      <a:pt x="3" y="15"/>
                      <a:pt x="3" y="17"/>
                      <a:pt x="2" y="19"/>
                    </a:cubicBezTo>
                    <a:cubicBezTo>
                      <a:pt x="3" y="17"/>
                      <a:pt x="4" y="14"/>
                      <a:pt x="5" y="9"/>
                    </a:cubicBezTo>
                    <a:cubicBezTo>
                      <a:pt x="4" y="12"/>
                      <a:pt x="6" y="8"/>
                      <a:pt x="6" y="8"/>
                    </a:cubicBezTo>
                    <a:cubicBezTo>
                      <a:pt x="5" y="10"/>
                      <a:pt x="4" y="15"/>
                      <a:pt x="3" y="16"/>
                    </a:cubicBezTo>
                    <a:cubicBezTo>
                      <a:pt x="4" y="15"/>
                      <a:pt x="3" y="18"/>
                      <a:pt x="3" y="18"/>
                    </a:cubicBezTo>
                    <a:cubicBezTo>
                      <a:pt x="4" y="14"/>
                      <a:pt x="4" y="16"/>
                      <a:pt x="5" y="12"/>
                    </a:cubicBezTo>
                    <a:cubicBezTo>
                      <a:pt x="6" y="9"/>
                      <a:pt x="6" y="7"/>
                      <a:pt x="6" y="9"/>
                    </a:cubicBezTo>
                    <a:cubicBezTo>
                      <a:pt x="5" y="12"/>
                      <a:pt x="5" y="11"/>
                      <a:pt x="5" y="11"/>
                    </a:cubicBezTo>
                    <a:cubicBezTo>
                      <a:pt x="4" y="15"/>
                      <a:pt x="5" y="13"/>
                      <a:pt x="4" y="17"/>
                    </a:cubicBezTo>
                    <a:cubicBezTo>
                      <a:pt x="6" y="11"/>
                      <a:pt x="7" y="12"/>
                      <a:pt x="9" y="2"/>
                    </a:cubicBezTo>
                    <a:cubicBezTo>
                      <a:pt x="9" y="0"/>
                      <a:pt x="8" y="3"/>
                      <a:pt x="8" y="3"/>
                    </a:cubicBezTo>
                    <a:cubicBezTo>
                      <a:pt x="8" y="5"/>
                      <a:pt x="7" y="8"/>
                      <a:pt x="6" y="10"/>
                    </a:cubicBezTo>
                    <a:cubicBezTo>
                      <a:pt x="7" y="8"/>
                      <a:pt x="6" y="11"/>
                      <a:pt x="7" y="8"/>
                    </a:cubicBezTo>
                    <a:cubicBezTo>
                      <a:pt x="8" y="4"/>
                      <a:pt x="8" y="4"/>
                      <a:pt x="8" y="4"/>
                    </a:cubicBezTo>
                    <a:cubicBezTo>
                      <a:pt x="8" y="2"/>
                      <a:pt x="7" y="3"/>
                      <a:pt x="6" y="4"/>
                    </a:cubicBezTo>
                    <a:cubicBezTo>
                      <a:pt x="6" y="4"/>
                      <a:pt x="6" y="4"/>
                      <a:pt x="6" y="4"/>
                    </a:cubicBezTo>
                    <a:cubicBezTo>
                      <a:pt x="5" y="7"/>
                      <a:pt x="5" y="7"/>
                      <a:pt x="4" y="8"/>
                    </a:cubicBezTo>
                    <a:cubicBezTo>
                      <a:pt x="3" y="15"/>
                      <a:pt x="3" y="15"/>
                      <a:pt x="3" y="15"/>
                    </a:cubicBezTo>
                    <a:cubicBezTo>
                      <a:pt x="3" y="14"/>
                      <a:pt x="3" y="15"/>
                      <a:pt x="3" y="13"/>
                    </a:cubicBezTo>
                    <a:cubicBezTo>
                      <a:pt x="3" y="16"/>
                      <a:pt x="2" y="17"/>
                      <a:pt x="2" y="20"/>
                    </a:cubicBezTo>
                    <a:cubicBezTo>
                      <a:pt x="1" y="21"/>
                      <a:pt x="2" y="18"/>
                      <a:pt x="1" y="22"/>
                    </a:cubicBezTo>
                    <a:cubicBezTo>
                      <a:pt x="0" y="28"/>
                      <a:pt x="2" y="18"/>
                      <a:pt x="1" y="23"/>
                    </a:cubicBezTo>
                    <a:lnTo>
                      <a:pt x="4" y="1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1" name="Freeform 1784"/>
              <p:cNvSpPr/>
              <p:nvPr/>
            </p:nvSpPr>
            <p:spPr bwMode="auto">
              <a:xfrm>
                <a:off x="2364" y="3170"/>
                <a:ext cx="0" cy="3"/>
              </a:xfrm>
              <a:custGeom>
                <a:avLst/>
                <a:gdLst>
                  <a:gd name="T0" fmla="*/ 3 h 3"/>
                  <a:gd name="T1" fmla="*/ 0 h 3"/>
                  <a:gd name="T2" fmla="*/ 2 h 3"/>
                  <a:gd name="T3" fmla="*/ 3 h 3"/>
                </a:gdLst>
                <a:ahLst/>
                <a:cxnLst>
                  <a:cxn ang="0">
                    <a:pos x="0" y="T0"/>
                  </a:cxn>
                  <a:cxn ang="0">
                    <a:pos x="0" y="T1"/>
                  </a:cxn>
                  <a:cxn ang="0">
                    <a:pos x="0" y="T2"/>
                  </a:cxn>
                  <a:cxn ang="0">
                    <a:pos x="0" y="T3"/>
                  </a:cxn>
                </a:cxnLst>
                <a:rect l="0" t="0" r="r" b="b"/>
                <a:pathLst>
                  <a:path h="3">
                    <a:moveTo>
                      <a:pt x="0" y="3"/>
                    </a:moveTo>
                    <a:lnTo>
                      <a:pt x="0" y="0"/>
                    </a:lnTo>
                    <a:lnTo>
                      <a:pt x="0" y="2"/>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2" name="Freeform 1785"/>
              <p:cNvSpPr/>
              <p:nvPr/>
            </p:nvSpPr>
            <p:spPr bwMode="auto">
              <a:xfrm>
                <a:off x="2366" y="3160"/>
                <a:ext cx="1" cy="5"/>
              </a:xfrm>
              <a:custGeom>
                <a:avLst/>
                <a:gdLst>
                  <a:gd name="T0" fmla="*/ 1 w 1"/>
                  <a:gd name="T1" fmla="*/ 0 h 5"/>
                  <a:gd name="T2" fmla="*/ 0 w 1"/>
                  <a:gd name="T3" fmla="*/ 4 h 5"/>
                  <a:gd name="T4" fmla="*/ 1 w 1"/>
                  <a:gd name="T5" fmla="*/ 0 h 5"/>
                </a:gdLst>
                <a:ahLst/>
                <a:cxnLst>
                  <a:cxn ang="0">
                    <a:pos x="T0" y="T1"/>
                  </a:cxn>
                  <a:cxn ang="0">
                    <a:pos x="T2" y="T3"/>
                  </a:cxn>
                  <a:cxn ang="0">
                    <a:pos x="T4" y="T5"/>
                  </a:cxn>
                </a:cxnLst>
                <a:rect l="0" t="0" r="r" b="b"/>
                <a:pathLst>
                  <a:path w="1" h="5">
                    <a:moveTo>
                      <a:pt x="1" y="0"/>
                    </a:moveTo>
                    <a:cubicBezTo>
                      <a:pt x="0" y="4"/>
                      <a:pt x="0" y="4"/>
                      <a:pt x="0" y="4"/>
                    </a:cubicBezTo>
                    <a:cubicBezTo>
                      <a:pt x="0" y="5"/>
                      <a:pt x="0" y="3"/>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3" name="Freeform 1786"/>
              <p:cNvSpPr/>
              <p:nvPr/>
            </p:nvSpPr>
            <p:spPr bwMode="auto">
              <a:xfrm>
                <a:off x="2365" y="317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1" y="2"/>
                      <a:pt x="1" y="2"/>
                      <a:pt x="1" y="2"/>
                    </a:cubicBezTo>
                    <a:cubicBezTo>
                      <a:pt x="1" y="0"/>
                      <a:pt x="1" y="0"/>
                      <a:pt x="1" y="0"/>
                    </a:cubicBezTo>
                    <a:cubicBezTo>
                      <a:pt x="0" y="2"/>
                      <a:pt x="0" y="2"/>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4" name="Freeform 1787"/>
              <p:cNvSpPr/>
              <p:nvPr/>
            </p:nvSpPr>
            <p:spPr bwMode="auto">
              <a:xfrm>
                <a:off x="2367" y="3159"/>
                <a:ext cx="4" cy="11"/>
              </a:xfrm>
              <a:custGeom>
                <a:avLst/>
                <a:gdLst>
                  <a:gd name="T0" fmla="*/ 4 w 4"/>
                  <a:gd name="T1" fmla="*/ 0 h 13"/>
                  <a:gd name="T2" fmla="*/ 3 w 4"/>
                  <a:gd name="T3" fmla="*/ 1 h 13"/>
                  <a:gd name="T4" fmla="*/ 0 w 4"/>
                  <a:gd name="T5" fmla="*/ 12 h 13"/>
                  <a:gd name="T6" fmla="*/ 2 w 4"/>
                  <a:gd name="T7" fmla="*/ 5 h 13"/>
                  <a:gd name="T8" fmla="*/ 3 w 4"/>
                  <a:gd name="T9" fmla="*/ 5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3" y="1"/>
                      <a:pt x="3" y="4"/>
                      <a:pt x="3" y="1"/>
                    </a:cubicBezTo>
                    <a:cubicBezTo>
                      <a:pt x="0" y="12"/>
                      <a:pt x="0" y="12"/>
                      <a:pt x="0" y="12"/>
                    </a:cubicBezTo>
                    <a:cubicBezTo>
                      <a:pt x="0" y="13"/>
                      <a:pt x="2" y="6"/>
                      <a:pt x="2" y="5"/>
                    </a:cubicBezTo>
                    <a:cubicBezTo>
                      <a:pt x="1" y="8"/>
                      <a:pt x="3" y="4"/>
                      <a:pt x="3" y="5"/>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5" name="Freeform 1788"/>
              <p:cNvSpPr/>
              <p:nvPr/>
            </p:nvSpPr>
            <p:spPr bwMode="auto">
              <a:xfrm>
                <a:off x="2366" y="3156"/>
                <a:ext cx="10" cy="24"/>
              </a:xfrm>
              <a:custGeom>
                <a:avLst/>
                <a:gdLst>
                  <a:gd name="T0" fmla="*/ 3 w 11"/>
                  <a:gd name="T1" fmla="*/ 18 h 27"/>
                  <a:gd name="T2" fmla="*/ 3 w 11"/>
                  <a:gd name="T3" fmla="*/ 17 h 27"/>
                  <a:gd name="T4" fmla="*/ 2 w 11"/>
                  <a:gd name="T5" fmla="*/ 19 h 27"/>
                  <a:gd name="T6" fmla="*/ 2 w 11"/>
                  <a:gd name="T7" fmla="*/ 22 h 27"/>
                  <a:gd name="T8" fmla="*/ 3 w 11"/>
                  <a:gd name="T9" fmla="*/ 19 h 27"/>
                  <a:gd name="T10" fmla="*/ 4 w 11"/>
                  <a:gd name="T11" fmla="*/ 18 h 27"/>
                  <a:gd name="T12" fmla="*/ 5 w 11"/>
                  <a:gd name="T13" fmla="*/ 13 h 27"/>
                  <a:gd name="T14" fmla="*/ 4 w 11"/>
                  <a:gd name="T15" fmla="*/ 22 h 27"/>
                  <a:gd name="T16" fmla="*/ 6 w 11"/>
                  <a:gd name="T17" fmla="*/ 11 h 27"/>
                  <a:gd name="T18" fmla="*/ 7 w 11"/>
                  <a:gd name="T19" fmla="*/ 10 h 27"/>
                  <a:gd name="T20" fmla="*/ 8 w 11"/>
                  <a:gd name="T21" fmla="*/ 10 h 27"/>
                  <a:gd name="T22" fmla="*/ 6 w 11"/>
                  <a:gd name="T23" fmla="*/ 15 h 27"/>
                  <a:gd name="T24" fmla="*/ 6 w 11"/>
                  <a:gd name="T25" fmla="*/ 15 h 27"/>
                  <a:gd name="T26" fmla="*/ 9 w 11"/>
                  <a:gd name="T27" fmla="*/ 8 h 27"/>
                  <a:gd name="T28" fmla="*/ 8 w 11"/>
                  <a:gd name="T29" fmla="*/ 9 h 27"/>
                  <a:gd name="T30" fmla="*/ 10 w 11"/>
                  <a:gd name="T31" fmla="*/ 4 h 27"/>
                  <a:gd name="T32" fmla="*/ 9 w 11"/>
                  <a:gd name="T33" fmla="*/ 5 h 27"/>
                  <a:gd name="T34" fmla="*/ 10 w 11"/>
                  <a:gd name="T35" fmla="*/ 2 h 27"/>
                  <a:gd name="T36" fmla="*/ 7 w 11"/>
                  <a:gd name="T37" fmla="*/ 5 h 27"/>
                  <a:gd name="T38" fmla="*/ 8 w 11"/>
                  <a:gd name="T39" fmla="*/ 2 h 27"/>
                  <a:gd name="T40" fmla="*/ 4 w 11"/>
                  <a:gd name="T41" fmla="*/ 11 h 27"/>
                  <a:gd name="T42" fmla="*/ 4 w 11"/>
                  <a:gd name="T43" fmla="*/ 11 h 27"/>
                  <a:gd name="T44" fmla="*/ 7 w 11"/>
                  <a:gd name="T45" fmla="*/ 5 h 27"/>
                  <a:gd name="T46" fmla="*/ 5 w 11"/>
                  <a:gd name="T47" fmla="*/ 7 h 27"/>
                  <a:gd name="T48" fmla="*/ 7 w 11"/>
                  <a:gd name="T49" fmla="*/ 2 h 27"/>
                  <a:gd name="T50" fmla="*/ 4 w 11"/>
                  <a:gd name="T51" fmla="*/ 10 h 27"/>
                  <a:gd name="T52" fmla="*/ 4 w 11"/>
                  <a:gd name="T53" fmla="*/ 8 h 27"/>
                  <a:gd name="T54" fmla="*/ 1 w 11"/>
                  <a:gd name="T55" fmla="*/ 17 h 27"/>
                  <a:gd name="T56" fmla="*/ 3 w 11"/>
                  <a:gd name="T57" fmla="*/ 16 h 27"/>
                  <a:gd name="T58" fmla="*/ 5 w 11"/>
                  <a:gd name="T59" fmla="*/ 11 h 27"/>
                  <a:gd name="T60" fmla="*/ 3 w 11"/>
                  <a:gd name="T61" fmla="*/ 17 h 27"/>
                  <a:gd name="T62" fmla="*/ 5 w 11"/>
                  <a:gd name="T63" fmla="*/ 11 h 27"/>
                  <a:gd name="T64" fmla="*/ 4 w 11"/>
                  <a:gd name="T65" fmla="*/ 16 h 27"/>
                  <a:gd name="T66" fmla="*/ 6 w 11"/>
                  <a:gd name="T67" fmla="*/ 12 h 27"/>
                  <a:gd name="T68" fmla="*/ 3 w 11"/>
                  <a:gd name="T69" fmla="*/ 18 h 27"/>
                  <a:gd name="T70" fmla="*/ 4 w 11"/>
                  <a:gd name="T71" fmla="*/ 16 h 27"/>
                  <a:gd name="T72" fmla="*/ 7 w 11"/>
                  <a:gd name="T73" fmla="*/ 9 h 27"/>
                  <a:gd name="T74" fmla="*/ 5 w 11"/>
                  <a:gd name="T75" fmla="*/ 8 h 27"/>
                  <a:gd name="T76" fmla="*/ 4 w 11"/>
                  <a:gd name="T77" fmla="*/ 12 h 27"/>
                  <a:gd name="T78" fmla="*/ 3 w 11"/>
                  <a:gd name="T79" fmla="*/ 12 h 27"/>
                  <a:gd name="T80" fmla="*/ 2 w 11"/>
                  <a:gd name="T81" fmla="*/ 16 h 27"/>
                  <a:gd name="T82" fmla="*/ 5 w 11"/>
                  <a:gd name="T83" fmla="*/ 7 h 27"/>
                  <a:gd name="T84" fmla="*/ 4 w 11"/>
                  <a:gd name="T85" fmla="*/ 8 h 27"/>
                  <a:gd name="T86" fmla="*/ 4 w 11"/>
                  <a:gd name="T87" fmla="*/ 10 h 27"/>
                  <a:gd name="T88" fmla="*/ 4 w 11"/>
                  <a:gd name="T89" fmla="*/ 8 h 27"/>
                  <a:gd name="T90" fmla="*/ 1 w 11"/>
                  <a:gd name="T91" fmla="*/ 19 h 27"/>
                  <a:gd name="T92" fmla="*/ 1 w 11"/>
                  <a:gd name="T93" fmla="*/ 24 h 27"/>
                  <a:gd name="T94" fmla="*/ 3 w 11"/>
                  <a:gd name="T9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7">
                    <a:moveTo>
                      <a:pt x="3" y="18"/>
                    </a:moveTo>
                    <a:cubicBezTo>
                      <a:pt x="3" y="18"/>
                      <a:pt x="4" y="15"/>
                      <a:pt x="3" y="17"/>
                    </a:cubicBezTo>
                    <a:cubicBezTo>
                      <a:pt x="3" y="19"/>
                      <a:pt x="2" y="20"/>
                      <a:pt x="2" y="19"/>
                    </a:cubicBezTo>
                    <a:cubicBezTo>
                      <a:pt x="1" y="24"/>
                      <a:pt x="3" y="18"/>
                      <a:pt x="2" y="22"/>
                    </a:cubicBezTo>
                    <a:cubicBezTo>
                      <a:pt x="3" y="19"/>
                      <a:pt x="3" y="19"/>
                      <a:pt x="3" y="19"/>
                    </a:cubicBezTo>
                    <a:cubicBezTo>
                      <a:pt x="3" y="21"/>
                      <a:pt x="4" y="15"/>
                      <a:pt x="4" y="18"/>
                    </a:cubicBezTo>
                    <a:cubicBezTo>
                      <a:pt x="4" y="17"/>
                      <a:pt x="4" y="17"/>
                      <a:pt x="5" y="13"/>
                    </a:cubicBezTo>
                    <a:cubicBezTo>
                      <a:pt x="4" y="18"/>
                      <a:pt x="4" y="18"/>
                      <a:pt x="4" y="22"/>
                    </a:cubicBezTo>
                    <a:cubicBezTo>
                      <a:pt x="4" y="20"/>
                      <a:pt x="5" y="15"/>
                      <a:pt x="6" y="11"/>
                    </a:cubicBezTo>
                    <a:cubicBezTo>
                      <a:pt x="6" y="15"/>
                      <a:pt x="5" y="14"/>
                      <a:pt x="7" y="10"/>
                    </a:cubicBezTo>
                    <a:cubicBezTo>
                      <a:pt x="8" y="10"/>
                      <a:pt x="8" y="10"/>
                      <a:pt x="8" y="10"/>
                    </a:cubicBezTo>
                    <a:cubicBezTo>
                      <a:pt x="4" y="20"/>
                      <a:pt x="7" y="13"/>
                      <a:pt x="6" y="15"/>
                    </a:cubicBezTo>
                    <a:cubicBezTo>
                      <a:pt x="6" y="15"/>
                      <a:pt x="6" y="15"/>
                      <a:pt x="6" y="15"/>
                    </a:cubicBezTo>
                    <a:cubicBezTo>
                      <a:pt x="6" y="14"/>
                      <a:pt x="2" y="27"/>
                      <a:pt x="9" y="8"/>
                    </a:cubicBezTo>
                    <a:cubicBezTo>
                      <a:pt x="8" y="8"/>
                      <a:pt x="7" y="10"/>
                      <a:pt x="8" y="9"/>
                    </a:cubicBezTo>
                    <a:cubicBezTo>
                      <a:pt x="10" y="4"/>
                      <a:pt x="10" y="4"/>
                      <a:pt x="10" y="4"/>
                    </a:cubicBezTo>
                    <a:cubicBezTo>
                      <a:pt x="9" y="5"/>
                      <a:pt x="7" y="8"/>
                      <a:pt x="9" y="5"/>
                    </a:cubicBezTo>
                    <a:cubicBezTo>
                      <a:pt x="10" y="2"/>
                      <a:pt x="10" y="2"/>
                      <a:pt x="10" y="2"/>
                    </a:cubicBezTo>
                    <a:cubicBezTo>
                      <a:pt x="8" y="6"/>
                      <a:pt x="8" y="4"/>
                      <a:pt x="7" y="5"/>
                    </a:cubicBezTo>
                    <a:cubicBezTo>
                      <a:pt x="8" y="2"/>
                      <a:pt x="8" y="2"/>
                      <a:pt x="8" y="2"/>
                    </a:cubicBezTo>
                    <a:cubicBezTo>
                      <a:pt x="6" y="6"/>
                      <a:pt x="8" y="4"/>
                      <a:pt x="4" y="11"/>
                    </a:cubicBezTo>
                    <a:cubicBezTo>
                      <a:pt x="8" y="2"/>
                      <a:pt x="3" y="14"/>
                      <a:pt x="4" y="11"/>
                    </a:cubicBezTo>
                    <a:cubicBezTo>
                      <a:pt x="5" y="7"/>
                      <a:pt x="5" y="9"/>
                      <a:pt x="7" y="5"/>
                    </a:cubicBezTo>
                    <a:cubicBezTo>
                      <a:pt x="5" y="9"/>
                      <a:pt x="6" y="6"/>
                      <a:pt x="5" y="7"/>
                    </a:cubicBezTo>
                    <a:cubicBezTo>
                      <a:pt x="7" y="3"/>
                      <a:pt x="5" y="7"/>
                      <a:pt x="7" y="2"/>
                    </a:cubicBezTo>
                    <a:cubicBezTo>
                      <a:pt x="4" y="10"/>
                      <a:pt x="4" y="10"/>
                      <a:pt x="4" y="10"/>
                    </a:cubicBezTo>
                    <a:cubicBezTo>
                      <a:pt x="4" y="7"/>
                      <a:pt x="4" y="7"/>
                      <a:pt x="4" y="8"/>
                    </a:cubicBezTo>
                    <a:cubicBezTo>
                      <a:pt x="4" y="8"/>
                      <a:pt x="1" y="15"/>
                      <a:pt x="1" y="17"/>
                    </a:cubicBezTo>
                    <a:cubicBezTo>
                      <a:pt x="2" y="15"/>
                      <a:pt x="3" y="13"/>
                      <a:pt x="3" y="16"/>
                    </a:cubicBezTo>
                    <a:cubicBezTo>
                      <a:pt x="5" y="10"/>
                      <a:pt x="3" y="16"/>
                      <a:pt x="5" y="11"/>
                    </a:cubicBezTo>
                    <a:cubicBezTo>
                      <a:pt x="3" y="17"/>
                      <a:pt x="3" y="17"/>
                      <a:pt x="3" y="17"/>
                    </a:cubicBezTo>
                    <a:cubicBezTo>
                      <a:pt x="4" y="16"/>
                      <a:pt x="4" y="13"/>
                      <a:pt x="5" y="11"/>
                    </a:cubicBezTo>
                    <a:cubicBezTo>
                      <a:pt x="6" y="11"/>
                      <a:pt x="4" y="14"/>
                      <a:pt x="4" y="16"/>
                    </a:cubicBezTo>
                    <a:cubicBezTo>
                      <a:pt x="4" y="17"/>
                      <a:pt x="4" y="15"/>
                      <a:pt x="6" y="12"/>
                    </a:cubicBezTo>
                    <a:cubicBezTo>
                      <a:pt x="3" y="18"/>
                      <a:pt x="3" y="18"/>
                      <a:pt x="3" y="18"/>
                    </a:cubicBezTo>
                    <a:cubicBezTo>
                      <a:pt x="4" y="16"/>
                      <a:pt x="4" y="16"/>
                      <a:pt x="4" y="16"/>
                    </a:cubicBezTo>
                    <a:cubicBezTo>
                      <a:pt x="11" y="0"/>
                      <a:pt x="6" y="13"/>
                      <a:pt x="7" y="9"/>
                    </a:cubicBezTo>
                    <a:cubicBezTo>
                      <a:pt x="6" y="10"/>
                      <a:pt x="5" y="10"/>
                      <a:pt x="5" y="8"/>
                    </a:cubicBezTo>
                    <a:cubicBezTo>
                      <a:pt x="4" y="12"/>
                      <a:pt x="4" y="12"/>
                      <a:pt x="4" y="12"/>
                    </a:cubicBezTo>
                    <a:cubicBezTo>
                      <a:pt x="5" y="10"/>
                      <a:pt x="1" y="22"/>
                      <a:pt x="3" y="12"/>
                    </a:cubicBezTo>
                    <a:cubicBezTo>
                      <a:pt x="2" y="16"/>
                      <a:pt x="2" y="16"/>
                      <a:pt x="2" y="16"/>
                    </a:cubicBezTo>
                    <a:cubicBezTo>
                      <a:pt x="3" y="14"/>
                      <a:pt x="4" y="10"/>
                      <a:pt x="5" y="7"/>
                    </a:cubicBezTo>
                    <a:cubicBezTo>
                      <a:pt x="4" y="8"/>
                      <a:pt x="4" y="7"/>
                      <a:pt x="4" y="8"/>
                    </a:cubicBezTo>
                    <a:cubicBezTo>
                      <a:pt x="4" y="10"/>
                      <a:pt x="4" y="10"/>
                      <a:pt x="4" y="10"/>
                    </a:cubicBezTo>
                    <a:cubicBezTo>
                      <a:pt x="3" y="14"/>
                      <a:pt x="3" y="11"/>
                      <a:pt x="4" y="8"/>
                    </a:cubicBezTo>
                    <a:cubicBezTo>
                      <a:pt x="2" y="12"/>
                      <a:pt x="2" y="16"/>
                      <a:pt x="1" y="19"/>
                    </a:cubicBezTo>
                    <a:cubicBezTo>
                      <a:pt x="4" y="11"/>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6" name="Freeform 1789"/>
              <p:cNvSpPr/>
              <p:nvPr/>
            </p:nvSpPr>
            <p:spPr bwMode="auto">
              <a:xfrm>
                <a:off x="2371" y="3161"/>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7" name="Freeform 1790"/>
              <p:cNvSpPr/>
              <p:nvPr/>
            </p:nvSpPr>
            <p:spPr bwMode="auto">
              <a:xfrm>
                <a:off x="2369" y="3163"/>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88" name="Rectangle 1791"/>
              <p:cNvSpPr>
                <a:spLocks noChangeArrowheads="1"/>
              </p:cNvSpPr>
              <p:nvPr/>
            </p:nvSpPr>
            <p:spPr bwMode="auto">
              <a:xfrm>
                <a:off x="2370" y="316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289" name="Freeform 1792"/>
              <p:cNvSpPr/>
              <p:nvPr/>
            </p:nvSpPr>
            <p:spPr bwMode="auto">
              <a:xfrm>
                <a:off x="2367" y="3171"/>
                <a:ext cx="0" cy="2"/>
              </a:xfrm>
              <a:custGeom>
                <a:avLst/>
                <a:gdLst>
                  <a:gd name="T0" fmla="*/ 1 h 2"/>
                  <a:gd name="T1" fmla="*/ 2 h 2"/>
                  <a:gd name="T2" fmla="*/ 0 h 2"/>
                  <a:gd name="T3" fmla="*/ 1 h 2"/>
                </a:gdLst>
                <a:ahLst/>
                <a:cxnLst>
                  <a:cxn ang="0">
                    <a:pos x="0" y="T0"/>
                  </a:cxn>
                  <a:cxn ang="0">
                    <a:pos x="0" y="T1"/>
                  </a:cxn>
                  <a:cxn ang="0">
                    <a:pos x="0" y="T2"/>
                  </a:cxn>
                  <a:cxn ang="0">
                    <a:pos x="0" y="T3"/>
                  </a:cxn>
                </a:cxnLst>
                <a:rect l="0" t="0" r="r" b="b"/>
                <a:pathLst>
                  <a:path h="2">
                    <a:moveTo>
                      <a:pt x="0" y="1"/>
                    </a:moveTo>
                    <a:lnTo>
                      <a:pt x="0" y="2"/>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0" name="Freeform 1793"/>
              <p:cNvSpPr/>
              <p:nvPr/>
            </p:nvSpPr>
            <p:spPr bwMode="auto">
              <a:xfrm>
                <a:off x="2369" y="3158"/>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1" name="Freeform 1794"/>
              <p:cNvSpPr/>
              <p:nvPr/>
            </p:nvSpPr>
            <p:spPr bwMode="auto">
              <a:xfrm>
                <a:off x="2367" y="3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2" name="Freeform 1795"/>
              <p:cNvSpPr/>
              <p:nvPr/>
            </p:nvSpPr>
            <p:spPr bwMode="auto">
              <a:xfrm>
                <a:off x="2355" y="3151"/>
                <a:ext cx="17" cy="28"/>
              </a:xfrm>
              <a:custGeom>
                <a:avLst/>
                <a:gdLst>
                  <a:gd name="T0" fmla="*/ 2 w 19"/>
                  <a:gd name="T1" fmla="*/ 14 h 31"/>
                  <a:gd name="T2" fmla="*/ 1 w 19"/>
                  <a:gd name="T3" fmla="*/ 20 h 31"/>
                  <a:gd name="T4" fmla="*/ 1 w 19"/>
                  <a:gd name="T5" fmla="*/ 24 h 31"/>
                  <a:gd name="T6" fmla="*/ 2 w 19"/>
                  <a:gd name="T7" fmla="*/ 20 h 31"/>
                  <a:gd name="T8" fmla="*/ 4 w 19"/>
                  <a:gd name="T9" fmla="*/ 20 h 31"/>
                  <a:gd name="T10" fmla="*/ 4 w 19"/>
                  <a:gd name="T11" fmla="*/ 22 h 31"/>
                  <a:gd name="T12" fmla="*/ 7 w 19"/>
                  <a:gd name="T13" fmla="*/ 16 h 31"/>
                  <a:gd name="T14" fmla="*/ 7 w 19"/>
                  <a:gd name="T15" fmla="*/ 18 h 31"/>
                  <a:gd name="T16" fmla="*/ 7 w 19"/>
                  <a:gd name="T17" fmla="*/ 20 h 31"/>
                  <a:gd name="T18" fmla="*/ 9 w 19"/>
                  <a:gd name="T19" fmla="*/ 10 h 31"/>
                  <a:gd name="T20" fmla="*/ 10 w 19"/>
                  <a:gd name="T21" fmla="*/ 10 h 31"/>
                  <a:gd name="T22" fmla="*/ 10 w 19"/>
                  <a:gd name="T23" fmla="*/ 15 h 31"/>
                  <a:gd name="T24" fmla="*/ 11 w 19"/>
                  <a:gd name="T25" fmla="*/ 15 h 31"/>
                  <a:gd name="T26" fmla="*/ 11 w 19"/>
                  <a:gd name="T27" fmla="*/ 17 h 31"/>
                  <a:gd name="T28" fmla="*/ 12 w 19"/>
                  <a:gd name="T29" fmla="*/ 15 h 31"/>
                  <a:gd name="T30" fmla="*/ 14 w 19"/>
                  <a:gd name="T31" fmla="*/ 11 h 31"/>
                  <a:gd name="T32" fmla="*/ 13 w 19"/>
                  <a:gd name="T33" fmla="*/ 15 h 31"/>
                  <a:gd name="T34" fmla="*/ 14 w 19"/>
                  <a:gd name="T35" fmla="*/ 14 h 31"/>
                  <a:gd name="T36" fmla="*/ 15 w 19"/>
                  <a:gd name="T37" fmla="*/ 16 h 31"/>
                  <a:gd name="T38" fmla="*/ 15 w 19"/>
                  <a:gd name="T39" fmla="*/ 14 h 31"/>
                  <a:gd name="T40" fmla="*/ 14 w 19"/>
                  <a:gd name="T41" fmla="*/ 17 h 31"/>
                  <a:gd name="T42" fmla="*/ 17 w 19"/>
                  <a:gd name="T43" fmla="*/ 6 h 31"/>
                  <a:gd name="T44" fmla="*/ 17 w 19"/>
                  <a:gd name="T45" fmla="*/ 5 h 31"/>
                  <a:gd name="T46" fmla="*/ 16 w 19"/>
                  <a:gd name="T47" fmla="*/ 6 h 31"/>
                  <a:gd name="T48" fmla="*/ 16 w 19"/>
                  <a:gd name="T49" fmla="*/ 4 h 31"/>
                  <a:gd name="T50" fmla="*/ 15 w 19"/>
                  <a:gd name="T51" fmla="*/ 3 h 31"/>
                  <a:gd name="T52" fmla="*/ 13 w 19"/>
                  <a:gd name="T53" fmla="*/ 6 h 31"/>
                  <a:gd name="T54" fmla="*/ 14 w 19"/>
                  <a:gd name="T55" fmla="*/ 5 h 31"/>
                  <a:gd name="T56" fmla="*/ 13 w 19"/>
                  <a:gd name="T57" fmla="*/ 4 h 31"/>
                  <a:gd name="T58" fmla="*/ 12 w 19"/>
                  <a:gd name="T59" fmla="*/ 6 h 31"/>
                  <a:gd name="T60" fmla="*/ 11 w 19"/>
                  <a:gd name="T61" fmla="*/ 8 h 31"/>
                  <a:gd name="T62" fmla="*/ 12 w 19"/>
                  <a:gd name="T63" fmla="*/ 3 h 31"/>
                  <a:gd name="T64" fmla="*/ 11 w 19"/>
                  <a:gd name="T65" fmla="*/ 3 h 31"/>
                  <a:gd name="T66" fmla="*/ 10 w 19"/>
                  <a:gd name="T67" fmla="*/ 8 h 31"/>
                  <a:gd name="T68" fmla="*/ 8 w 19"/>
                  <a:gd name="T69" fmla="*/ 10 h 31"/>
                  <a:gd name="T70" fmla="*/ 7 w 19"/>
                  <a:gd name="T71" fmla="*/ 12 h 31"/>
                  <a:gd name="T72" fmla="*/ 6 w 19"/>
                  <a:gd name="T73" fmla="*/ 11 h 31"/>
                  <a:gd name="T74" fmla="*/ 5 w 19"/>
                  <a:gd name="T75" fmla="*/ 12 h 31"/>
                  <a:gd name="T76" fmla="*/ 4 w 19"/>
                  <a:gd name="T77" fmla="*/ 18 h 31"/>
                  <a:gd name="T78" fmla="*/ 5 w 19"/>
                  <a:gd name="T79"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 h="31">
                    <a:moveTo>
                      <a:pt x="4" y="8"/>
                    </a:moveTo>
                    <a:cubicBezTo>
                      <a:pt x="4" y="9"/>
                      <a:pt x="3" y="10"/>
                      <a:pt x="2" y="14"/>
                    </a:cubicBezTo>
                    <a:cubicBezTo>
                      <a:pt x="3" y="12"/>
                      <a:pt x="3" y="12"/>
                      <a:pt x="3" y="12"/>
                    </a:cubicBezTo>
                    <a:cubicBezTo>
                      <a:pt x="2" y="13"/>
                      <a:pt x="1" y="16"/>
                      <a:pt x="1" y="20"/>
                    </a:cubicBezTo>
                    <a:cubicBezTo>
                      <a:pt x="1" y="18"/>
                      <a:pt x="1" y="18"/>
                      <a:pt x="1" y="18"/>
                    </a:cubicBezTo>
                    <a:cubicBezTo>
                      <a:pt x="2" y="15"/>
                      <a:pt x="1" y="22"/>
                      <a:pt x="1" y="24"/>
                    </a:cubicBezTo>
                    <a:cubicBezTo>
                      <a:pt x="1" y="23"/>
                      <a:pt x="3" y="14"/>
                      <a:pt x="3" y="16"/>
                    </a:cubicBezTo>
                    <a:cubicBezTo>
                      <a:pt x="3" y="16"/>
                      <a:pt x="2" y="18"/>
                      <a:pt x="2" y="20"/>
                    </a:cubicBezTo>
                    <a:cubicBezTo>
                      <a:pt x="2" y="21"/>
                      <a:pt x="4" y="14"/>
                      <a:pt x="4" y="13"/>
                    </a:cubicBezTo>
                    <a:cubicBezTo>
                      <a:pt x="0" y="31"/>
                      <a:pt x="5" y="9"/>
                      <a:pt x="4" y="20"/>
                    </a:cubicBezTo>
                    <a:cubicBezTo>
                      <a:pt x="4" y="19"/>
                      <a:pt x="4" y="20"/>
                      <a:pt x="5" y="17"/>
                    </a:cubicBezTo>
                    <a:cubicBezTo>
                      <a:pt x="4" y="21"/>
                      <a:pt x="5" y="17"/>
                      <a:pt x="4" y="22"/>
                    </a:cubicBezTo>
                    <a:cubicBezTo>
                      <a:pt x="6" y="12"/>
                      <a:pt x="4" y="27"/>
                      <a:pt x="7" y="14"/>
                    </a:cubicBezTo>
                    <a:cubicBezTo>
                      <a:pt x="6" y="18"/>
                      <a:pt x="7" y="13"/>
                      <a:pt x="7" y="16"/>
                    </a:cubicBezTo>
                    <a:cubicBezTo>
                      <a:pt x="6" y="18"/>
                      <a:pt x="6" y="18"/>
                      <a:pt x="6" y="18"/>
                    </a:cubicBezTo>
                    <a:cubicBezTo>
                      <a:pt x="6" y="21"/>
                      <a:pt x="8" y="13"/>
                      <a:pt x="7" y="18"/>
                    </a:cubicBezTo>
                    <a:cubicBezTo>
                      <a:pt x="7" y="19"/>
                      <a:pt x="7" y="15"/>
                      <a:pt x="8" y="12"/>
                    </a:cubicBezTo>
                    <a:cubicBezTo>
                      <a:pt x="8" y="13"/>
                      <a:pt x="8" y="15"/>
                      <a:pt x="7" y="20"/>
                    </a:cubicBezTo>
                    <a:cubicBezTo>
                      <a:pt x="8" y="14"/>
                      <a:pt x="8" y="17"/>
                      <a:pt x="9" y="14"/>
                    </a:cubicBezTo>
                    <a:cubicBezTo>
                      <a:pt x="9" y="14"/>
                      <a:pt x="9" y="12"/>
                      <a:pt x="9" y="10"/>
                    </a:cubicBezTo>
                    <a:cubicBezTo>
                      <a:pt x="10" y="11"/>
                      <a:pt x="11" y="6"/>
                      <a:pt x="12" y="5"/>
                    </a:cubicBezTo>
                    <a:cubicBezTo>
                      <a:pt x="10" y="12"/>
                      <a:pt x="11" y="5"/>
                      <a:pt x="10" y="10"/>
                    </a:cubicBezTo>
                    <a:cubicBezTo>
                      <a:pt x="9" y="13"/>
                      <a:pt x="9" y="13"/>
                      <a:pt x="8" y="18"/>
                    </a:cubicBezTo>
                    <a:cubicBezTo>
                      <a:pt x="8" y="18"/>
                      <a:pt x="9" y="17"/>
                      <a:pt x="10" y="15"/>
                    </a:cubicBezTo>
                    <a:cubicBezTo>
                      <a:pt x="10" y="15"/>
                      <a:pt x="9" y="18"/>
                      <a:pt x="9" y="18"/>
                    </a:cubicBezTo>
                    <a:cubicBezTo>
                      <a:pt x="9" y="21"/>
                      <a:pt x="11" y="12"/>
                      <a:pt x="11" y="15"/>
                    </a:cubicBezTo>
                    <a:cubicBezTo>
                      <a:pt x="10" y="18"/>
                      <a:pt x="10" y="18"/>
                      <a:pt x="10" y="18"/>
                    </a:cubicBezTo>
                    <a:cubicBezTo>
                      <a:pt x="11" y="14"/>
                      <a:pt x="10" y="19"/>
                      <a:pt x="11" y="17"/>
                    </a:cubicBezTo>
                    <a:cubicBezTo>
                      <a:pt x="11" y="15"/>
                      <a:pt x="12" y="14"/>
                      <a:pt x="12" y="13"/>
                    </a:cubicBezTo>
                    <a:cubicBezTo>
                      <a:pt x="10" y="21"/>
                      <a:pt x="14" y="8"/>
                      <a:pt x="12" y="15"/>
                    </a:cubicBezTo>
                    <a:cubicBezTo>
                      <a:pt x="14" y="9"/>
                      <a:pt x="15" y="6"/>
                      <a:pt x="15" y="6"/>
                    </a:cubicBezTo>
                    <a:cubicBezTo>
                      <a:pt x="14" y="11"/>
                      <a:pt x="14" y="11"/>
                      <a:pt x="14" y="11"/>
                    </a:cubicBezTo>
                    <a:cubicBezTo>
                      <a:pt x="15" y="8"/>
                      <a:pt x="12" y="17"/>
                      <a:pt x="11" y="19"/>
                    </a:cubicBezTo>
                    <a:cubicBezTo>
                      <a:pt x="12" y="16"/>
                      <a:pt x="12" y="19"/>
                      <a:pt x="13" y="15"/>
                    </a:cubicBezTo>
                    <a:cubicBezTo>
                      <a:pt x="12" y="20"/>
                      <a:pt x="12" y="20"/>
                      <a:pt x="12" y="20"/>
                    </a:cubicBezTo>
                    <a:cubicBezTo>
                      <a:pt x="12" y="20"/>
                      <a:pt x="15" y="10"/>
                      <a:pt x="14" y="14"/>
                    </a:cubicBezTo>
                    <a:cubicBezTo>
                      <a:pt x="13" y="17"/>
                      <a:pt x="13" y="17"/>
                      <a:pt x="13" y="17"/>
                    </a:cubicBezTo>
                    <a:cubicBezTo>
                      <a:pt x="14" y="17"/>
                      <a:pt x="12" y="23"/>
                      <a:pt x="15" y="16"/>
                    </a:cubicBezTo>
                    <a:cubicBezTo>
                      <a:pt x="16" y="14"/>
                      <a:pt x="18" y="8"/>
                      <a:pt x="19" y="6"/>
                    </a:cubicBezTo>
                    <a:cubicBezTo>
                      <a:pt x="17" y="8"/>
                      <a:pt x="16" y="12"/>
                      <a:pt x="15" y="14"/>
                    </a:cubicBezTo>
                    <a:cubicBezTo>
                      <a:pt x="16" y="10"/>
                      <a:pt x="16" y="10"/>
                      <a:pt x="16" y="10"/>
                    </a:cubicBezTo>
                    <a:cubicBezTo>
                      <a:pt x="15" y="13"/>
                      <a:pt x="14" y="15"/>
                      <a:pt x="14" y="17"/>
                    </a:cubicBezTo>
                    <a:cubicBezTo>
                      <a:pt x="13" y="20"/>
                      <a:pt x="15" y="13"/>
                      <a:pt x="14" y="16"/>
                    </a:cubicBezTo>
                    <a:cubicBezTo>
                      <a:pt x="15" y="11"/>
                      <a:pt x="16" y="10"/>
                      <a:pt x="17" y="6"/>
                    </a:cubicBezTo>
                    <a:cubicBezTo>
                      <a:pt x="16" y="8"/>
                      <a:pt x="16" y="8"/>
                      <a:pt x="16" y="8"/>
                    </a:cubicBezTo>
                    <a:cubicBezTo>
                      <a:pt x="17" y="6"/>
                      <a:pt x="16" y="7"/>
                      <a:pt x="17" y="5"/>
                    </a:cubicBezTo>
                    <a:cubicBezTo>
                      <a:pt x="15" y="11"/>
                      <a:pt x="17" y="2"/>
                      <a:pt x="16" y="5"/>
                    </a:cubicBezTo>
                    <a:cubicBezTo>
                      <a:pt x="16" y="6"/>
                      <a:pt x="16" y="6"/>
                      <a:pt x="16" y="6"/>
                    </a:cubicBezTo>
                    <a:cubicBezTo>
                      <a:pt x="15" y="9"/>
                      <a:pt x="15" y="8"/>
                      <a:pt x="15" y="9"/>
                    </a:cubicBezTo>
                    <a:cubicBezTo>
                      <a:pt x="16" y="5"/>
                      <a:pt x="16" y="5"/>
                      <a:pt x="16" y="4"/>
                    </a:cubicBezTo>
                    <a:cubicBezTo>
                      <a:pt x="15" y="6"/>
                      <a:pt x="14" y="11"/>
                      <a:pt x="13" y="11"/>
                    </a:cubicBezTo>
                    <a:cubicBezTo>
                      <a:pt x="15" y="5"/>
                      <a:pt x="14" y="8"/>
                      <a:pt x="15" y="3"/>
                    </a:cubicBezTo>
                    <a:cubicBezTo>
                      <a:pt x="13" y="9"/>
                      <a:pt x="14" y="5"/>
                      <a:pt x="13" y="8"/>
                    </a:cubicBezTo>
                    <a:cubicBezTo>
                      <a:pt x="13" y="9"/>
                      <a:pt x="13" y="9"/>
                      <a:pt x="13" y="6"/>
                    </a:cubicBezTo>
                    <a:cubicBezTo>
                      <a:pt x="14" y="5"/>
                      <a:pt x="14" y="5"/>
                      <a:pt x="14" y="5"/>
                    </a:cubicBezTo>
                    <a:cubicBezTo>
                      <a:pt x="14" y="5"/>
                      <a:pt x="14" y="5"/>
                      <a:pt x="14" y="5"/>
                    </a:cubicBezTo>
                    <a:cubicBezTo>
                      <a:pt x="14" y="3"/>
                      <a:pt x="14" y="3"/>
                      <a:pt x="14" y="3"/>
                    </a:cubicBezTo>
                    <a:cubicBezTo>
                      <a:pt x="14" y="3"/>
                      <a:pt x="13" y="7"/>
                      <a:pt x="13" y="4"/>
                    </a:cubicBezTo>
                    <a:cubicBezTo>
                      <a:pt x="14" y="3"/>
                      <a:pt x="14" y="3"/>
                      <a:pt x="14" y="3"/>
                    </a:cubicBezTo>
                    <a:cubicBezTo>
                      <a:pt x="14" y="2"/>
                      <a:pt x="11" y="11"/>
                      <a:pt x="12" y="6"/>
                    </a:cubicBezTo>
                    <a:cubicBezTo>
                      <a:pt x="12" y="8"/>
                      <a:pt x="11" y="8"/>
                      <a:pt x="10" y="14"/>
                    </a:cubicBezTo>
                    <a:cubicBezTo>
                      <a:pt x="10" y="12"/>
                      <a:pt x="12" y="7"/>
                      <a:pt x="11" y="8"/>
                    </a:cubicBezTo>
                    <a:cubicBezTo>
                      <a:pt x="10" y="13"/>
                      <a:pt x="11" y="6"/>
                      <a:pt x="10" y="9"/>
                    </a:cubicBezTo>
                    <a:cubicBezTo>
                      <a:pt x="12" y="4"/>
                      <a:pt x="11" y="8"/>
                      <a:pt x="12" y="3"/>
                    </a:cubicBezTo>
                    <a:cubicBezTo>
                      <a:pt x="12" y="1"/>
                      <a:pt x="11" y="8"/>
                      <a:pt x="11" y="7"/>
                    </a:cubicBezTo>
                    <a:cubicBezTo>
                      <a:pt x="11" y="3"/>
                      <a:pt x="11" y="3"/>
                      <a:pt x="11" y="3"/>
                    </a:cubicBezTo>
                    <a:cubicBezTo>
                      <a:pt x="11" y="5"/>
                      <a:pt x="10" y="9"/>
                      <a:pt x="11" y="4"/>
                    </a:cubicBezTo>
                    <a:cubicBezTo>
                      <a:pt x="10" y="8"/>
                      <a:pt x="10" y="8"/>
                      <a:pt x="10" y="8"/>
                    </a:cubicBezTo>
                    <a:cubicBezTo>
                      <a:pt x="10" y="6"/>
                      <a:pt x="10" y="7"/>
                      <a:pt x="10" y="3"/>
                    </a:cubicBezTo>
                    <a:cubicBezTo>
                      <a:pt x="8" y="10"/>
                      <a:pt x="8" y="10"/>
                      <a:pt x="8" y="10"/>
                    </a:cubicBezTo>
                    <a:cubicBezTo>
                      <a:pt x="10" y="3"/>
                      <a:pt x="8" y="9"/>
                      <a:pt x="6" y="15"/>
                    </a:cubicBezTo>
                    <a:cubicBezTo>
                      <a:pt x="6" y="15"/>
                      <a:pt x="6" y="13"/>
                      <a:pt x="7" y="12"/>
                    </a:cubicBezTo>
                    <a:cubicBezTo>
                      <a:pt x="7" y="9"/>
                      <a:pt x="7" y="9"/>
                      <a:pt x="7" y="9"/>
                    </a:cubicBezTo>
                    <a:cubicBezTo>
                      <a:pt x="7" y="9"/>
                      <a:pt x="8" y="5"/>
                      <a:pt x="6" y="11"/>
                    </a:cubicBezTo>
                    <a:cubicBezTo>
                      <a:pt x="6" y="12"/>
                      <a:pt x="7" y="7"/>
                      <a:pt x="7" y="6"/>
                    </a:cubicBezTo>
                    <a:cubicBezTo>
                      <a:pt x="5" y="14"/>
                      <a:pt x="7" y="0"/>
                      <a:pt x="5" y="12"/>
                    </a:cubicBezTo>
                    <a:cubicBezTo>
                      <a:pt x="5" y="12"/>
                      <a:pt x="5" y="14"/>
                      <a:pt x="5" y="14"/>
                    </a:cubicBezTo>
                    <a:cubicBezTo>
                      <a:pt x="5" y="15"/>
                      <a:pt x="4" y="18"/>
                      <a:pt x="4" y="18"/>
                    </a:cubicBezTo>
                    <a:cubicBezTo>
                      <a:pt x="4" y="18"/>
                      <a:pt x="5" y="14"/>
                      <a:pt x="4" y="16"/>
                    </a:cubicBezTo>
                    <a:cubicBezTo>
                      <a:pt x="5" y="8"/>
                      <a:pt x="5" y="8"/>
                      <a:pt x="5" y="8"/>
                    </a:cubicBezTo>
                    <a:cubicBezTo>
                      <a:pt x="6" y="1"/>
                      <a:pt x="2" y="18"/>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3" name="Freeform 1796"/>
              <p:cNvSpPr/>
              <p:nvPr/>
            </p:nvSpPr>
            <p:spPr bwMode="auto">
              <a:xfrm>
                <a:off x="2362" y="3156"/>
                <a:ext cx="0" cy="4"/>
              </a:xfrm>
              <a:custGeom>
                <a:avLst/>
                <a:gdLst>
                  <a:gd name="T0" fmla="*/ 4 h 4"/>
                  <a:gd name="T1" fmla="*/ 0 h 4"/>
                  <a:gd name="T2" fmla="*/ 3 h 4"/>
                  <a:gd name="T3" fmla="*/ 4 h 4"/>
                </a:gdLst>
                <a:ahLst/>
                <a:cxnLst>
                  <a:cxn ang="0">
                    <a:pos x="0" y="T0"/>
                  </a:cxn>
                  <a:cxn ang="0">
                    <a:pos x="0" y="T1"/>
                  </a:cxn>
                  <a:cxn ang="0">
                    <a:pos x="0" y="T2"/>
                  </a:cxn>
                  <a:cxn ang="0">
                    <a:pos x="0" y="T3"/>
                  </a:cxn>
                </a:cxnLst>
                <a:rect l="0" t="0" r="r" b="b"/>
                <a:pathLst>
                  <a:path h="4">
                    <a:moveTo>
                      <a:pt x="0" y="4"/>
                    </a:moveTo>
                    <a:cubicBezTo>
                      <a:pt x="0" y="0"/>
                      <a:pt x="0" y="0"/>
                      <a:pt x="0" y="0"/>
                    </a:cubicBezTo>
                    <a:cubicBezTo>
                      <a:pt x="0" y="3"/>
                      <a:pt x="0" y="3"/>
                      <a:pt x="0" y="3"/>
                    </a:cubicBezTo>
                    <a:cubicBezTo>
                      <a:pt x="0" y="2"/>
                      <a:pt x="0" y="2"/>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4" name="Freeform 1797"/>
              <p:cNvSpPr/>
              <p:nvPr/>
            </p:nvSpPr>
            <p:spPr bwMode="auto">
              <a:xfrm>
                <a:off x="2361" y="3159"/>
                <a:ext cx="1" cy="1"/>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5" name="Freeform 1798"/>
              <p:cNvSpPr/>
              <p:nvPr/>
            </p:nvSpPr>
            <p:spPr bwMode="auto">
              <a:xfrm>
                <a:off x="2357" y="3159"/>
                <a:ext cx="0" cy="1"/>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6" name="Freeform 1799"/>
              <p:cNvSpPr/>
              <p:nvPr/>
            </p:nvSpPr>
            <p:spPr bwMode="auto">
              <a:xfrm>
                <a:off x="2356" y="3161"/>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7" name="Freeform 1800"/>
              <p:cNvSpPr/>
              <p:nvPr/>
            </p:nvSpPr>
            <p:spPr bwMode="auto">
              <a:xfrm>
                <a:off x="2348" y="3157"/>
                <a:ext cx="8" cy="22"/>
              </a:xfrm>
              <a:custGeom>
                <a:avLst/>
                <a:gdLst>
                  <a:gd name="T0" fmla="*/ 3 w 9"/>
                  <a:gd name="T1" fmla="*/ 11 h 25"/>
                  <a:gd name="T2" fmla="*/ 2 w 9"/>
                  <a:gd name="T3" fmla="*/ 15 h 25"/>
                  <a:gd name="T4" fmla="*/ 2 w 9"/>
                  <a:gd name="T5" fmla="*/ 11 h 25"/>
                  <a:gd name="T6" fmla="*/ 0 w 9"/>
                  <a:gd name="T7" fmla="*/ 19 h 25"/>
                  <a:gd name="T8" fmla="*/ 4 w 9"/>
                  <a:gd name="T9" fmla="*/ 15 h 25"/>
                  <a:gd name="T10" fmla="*/ 3 w 9"/>
                  <a:gd name="T11" fmla="*/ 18 h 25"/>
                  <a:gd name="T12" fmla="*/ 5 w 9"/>
                  <a:gd name="T13" fmla="*/ 13 h 25"/>
                  <a:gd name="T14" fmla="*/ 4 w 9"/>
                  <a:gd name="T15" fmla="*/ 19 h 25"/>
                  <a:gd name="T16" fmla="*/ 6 w 9"/>
                  <a:gd name="T17" fmla="*/ 17 h 25"/>
                  <a:gd name="T18" fmla="*/ 6 w 9"/>
                  <a:gd name="T19" fmla="*/ 14 h 25"/>
                  <a:gd name="T20" fmla="*/ 6 w 9"/>
                  <a:gd name="T21" fmla="*/ 15 h 25"/>
                  <a:gd name="T22" fmla="*/ 6 w 9"/>
                  <a:gd name="T23" fmla="*/ 14 h 25"/>
                  <a:gd name="T24" fmla="*/ 7 w 9"/>
                  <a:gd name="T25" fmla="*/ 14 h 25"/>
                  <a:gd name="T26" fmla="*/ 6 w 9"/>
                  <a:gd name="T27" fmla="*/ 15 h 25"/>
                  <a:gd name="T28" fmla="*/ 7 w 9"/>
                  <a:gd name="T29" fmla="*/ 13 h 25"/>
                  <a:gd name="T30" fmla="*/ 6 w 9"/>
                  <a:gd name="T31" fmla="*/ 17 h 25"/>
                  <a:gd name="T32" fmla="*/ 8 w 9"/>
                  <a:gd name="T33" fmla="*/ 11 h 25"/>
                  <a:gd name="T34" fmla="*/ 9 w 9"/>
                  <a:gd name="T35" fmla="*/ 7 h 25"/>
                  <a:gd name="T36" fmla="*/ 8 w 9"/>
                  <a:gd name="T37" fmla="*/ 10 h 25"/>
                  <a:gd name="T38" fmla="*/ 8 w 9"/>
                  <a:gd name="T39" fmla="*/ 10 h 25"/>
                  <a:gd name="T40" fmla="*/ 7 w 9"/>
                  <a:gd name="T41" fmla="*/ 12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3 h 25"/>
                  <a:gd name="T54" fmla="*/ 6 w 9"/>
                  <a:gd name="T55" fmla="*/ 13 h 25"/>
                  <a:gd name="T56" fmla="*/ 7 w 9"/>
                  <a:gd name="T57" fmla="*/ 8 h 25"/>
                  <a:gd name="T58" fmla="*/ 6 w 9"/>
                  <a:gd name="T59" fmla="*/ 10 h 25"/>
                  <a:gd name="T60" fmla="*/ 7 w 9"/>
                  <a:gd name="T61" fmla="*/ 4 h 25"/>
                  <a:gd name="T62" fmla="*/ 6 w 9"/>
                  <a:gd name="T63" fmla="*/ 10 h 25"/>
                  <a:gd name="T64" fmla="*/ 5 w 9"/>
                  <a:gd name="T65" fmla="*/ 10 h 25"/>
                  <a:gd name="T66" fmla="*/ 5 w 9"/>
                  <a:gd name="T67" fmla="*/ 7 h 25"/>
                  <a:gd name="T68" fmla="*/ 4 w 9"/>
                  <a:gd name="T69" fmla="*/ 11 h 25"/>
                  <a:gd name="T70" fmla="*/ 4 w 9"/>
                  <a:gd name="T71" fmla="*/ 9 h 25"/>
                  <a:gd name="T72" fmla="*/ 3 w 9"/>
                  <a:gd name="T73" fmla="*/ 12 h 25"/>
                  <a:gd name="T74" fmla="*/ 3 w 9"/>
                  <a:gd name="T75" fmla="*/ 11 h 25"/>
                  <a:gd name="T76" fmla="*/ 3 w 9"/>
                  <a:gd name="T77" fmla="*/ 11 h 25"/>
                  <a:gd name="T78" fmla="*/ 1 w 9"/>
                  <a:gd name="T79" fmla="*/ 17 h 25"/>
                  <a:gd name="T80" fmla="*/ 3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3" y="11"/>
                    </a:moveTo>
                    <a:cubicBezTo>
                      <a:pt x="2" y="15"/>
                      <a:pt x="2" y="15"/>
                      <a:pt x="2" y="15"/>
                    </a:cubicBezTo>
                    <a:cubicBezTo>
                      <a:pt x="2" y="13"/>
                      <a:pt x="1" y="15"/>
                      <a:pt x="2" y="11"/>
                    </a:cubicBezTo>
                    <a:cubicBezTo>
                      <a:pt x="1" y="17"/>
                      <a:pt x="1" y="12"/>
                      <a:pt x="0" y="19"/>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6" y="17"/>
                    </a:cubicBezTo>
                    <a:cubicBezTo>
                      <a:pt x="6" y="14"/>
                      <a:pt x="6" y="14"/>
                      <a:pt x="6" y="14"/>
                    </a:cubicBezTo>
                    <a:cubicBezTo>
                      <a:pt x="6" y="15"/>
                      <a:pt x="6" y="15"/>
                      <a:pt x="6" y="15"/>
                    </a:cubicBezTo>
                    <a:cubicBezTo>
                      <a:pt x="6" y="14"/>
                      <a:pt x="6" y="14"/>
                      <a:pt x="6" y="14"/>
                    </a:cubicBezTo>
                    <a:cubicBezTo>
                      <a:pt x="7" y="12"/>
                      <a:pt x="7" y="12"/>
                      <a:pt x="7" y="14"/>
                    </a:cubicBezTo>
                    <a:cubicBezTo>
                      <a:pt x="6" y="16"/>
                      <a:pt x="6" y="15"/>
                      <a:pt x="6" y="15"/>
                    </a:cubicBezTo>
                    <a:cubicBezTo>
                      <a:pt x="6" y="17"/>
                      <a:pt x="7" y="13"/>
                      <a:pt x="7" y="13"/>
                    </a:cubicBezTo>
                    <a:cubicBezTo>
                      <a:pt x="7" y="15"/>
                      <a:pt x="6" y="16"/>
                      <a:pt x="6" y="17"/>
                    </a:cubicBezTo>
                    <a:cubicBezTo>
                      <a:pt x="7" y="14"/>
                      <a:pt x="6" y="21"/>
                      <a:pt x="8" y="11"/>
                    </a:cubicBezTo>
                    <a:cubicBezTo>
                      <a:pt x="9" y="10"/>
                      <a:pt x="9" y="8"/>
                      <a:pt x="9" y="7"/>
                    </a:cubicBezTo>
                    <a:cubicBezTo>
                      <a:pt x="9" y="4"/>
                      <a:pt x="8" y="8"/>
                      <a:pt x="8" y="10"/>
                    </a:cubicBezTo>
                    <a:cubicBezTo>
                      <a:pt x="8" y="10"/>
                      <a:pt x="8" y="10"/>
                      <a:pt x="8" y="10"/>
                    </a:cubicBezTo>
                    <a:cubicBezTo>
                      <a:pt x="6" y="20"/>
                      <a:pt x="8" y="8"/>
                      <a:pt x="7" y="12"/>
                    </a:cubicBezTo>
                    <a:cubicBezTo>
                      <a:pt x="8" y="9"/>
                      <a:pt x="8" y="9"/>
                      <a:pt x="8" y="7"/>
                    </a:cubicBezTo>
                    <a:cubicBezTo>
                      <a:pt x="9" y="0"/>
                      <a:pt x="7" y="12"/>
                      <a:pt x="8" y="3"/>
                    </a:cubicBezTo>
                    <a:cubicBezTo>
                      <a:pt x="8" y="3"/>
                      <a:pt x="8" y="3"/>
                      <a:pt x="8" y="3"/>
                    </a:cubicBezTo>
                    <a:cubicBezTo>
                      <a:pt x="8" y="2"/>
                      <a:pt x="8" y="3"/>
                      <a:pt x="7" y="4"/>
                    </a:cubicBezTo>
                    <a:cubicBezTo>
                      <a:pt x="7" y="7"/>
                      <a:pt x="7" y="7"/>
                      <a:pt x="7" y="7"/>
                    </a:cubicBezTo>
                    <a:cubicBezTo>
                      <a:pt x="7" y="8"/>
                      <a:pt x="6" y="12"/>
                      <a:pt x="6" y="13"/>
                    </a:cubicBezTo>
                    <a:cubicBezTo>
                      <a:pt x="7" y="9"/>
                      <a:pt x="5" y="15"/>
                      <a:pt x="6" y="13"/>
                    </a:cubicBezTo>
                    <a:cubicBezTo>
                      <a:pt x="6" y="10"/>
                      <a:pt x="6" y="10"/>
                      <a:pt x="7" y="8"/>
                    </a:cubicBezTo>
                    <a:cubicBezTo>
                      <a:pt x="6" y="10"/>
                      <a:pt x="6" y="10"/>
                      <a:pt x="6" y="10"/>
                    </a:cubicBezTo>
                    <a:cubicBezTo>
                      <a:pt x="6" y="11"/>
                      <a:pt x="7" y="6"/>
                      <a:pt x="7" y="4"/>
                    </a:cubicBezTo>
                    <a:cubicBezTo>
                      <a:pt x="6" y="7"/>
                      <a:pt x="7" y="6"/>
                      <a:pt x="6" y="10"/>
                    </a:cubicBezTo>
                    <a:cubicBezTo>
                      <a:pt x="6" y="6"/>
                      <a:pt x="5" y="7"/>
                      <a:pt x="5" y="10"/>
                    </a:cubicBezTo>
                    <a:cubicBezTo>
                      <a:pt x="5" y="10"/>
                      <a:pt x="5" y="6"/>
                      <a:pt x="5" y="7"/>
                    </a:cubicBezTo>
                    <a:cubicBezTo>
                      <a:pt x="5" y="6"/>
                      <a:pt x="5" y="8"/>
                      <a:pt x="4" y="11"/>
                    </a:cubicBezTo>
                    <a:cubicBezTo>
                      <a:pt x="4" y="13"/>
                      <a:pt x="4" y="12"/>
                      <a:pt x="4" y="9"/>
                    </a:cubicBezTo>
                    <a:cubicBezTo>
                      <a:pt x="3" y="12"/>
                      <a:pt x="3" y="12"/>
                      <a:pt x="3" y="12"/>
                    </a:cubicBezTo>
                    <a:cubicBezTo>
                      <a:pt x="3" y="17"/>
                      <a:pt x="3" y="8"/>
                      <a:pt x="3" y="11"/>
                    </a:cubicBezTo>
                    <a:cubicBezTo>
                      <a:pt x="3" y="11"/>
                      <a:pt x="3" y="11"/>
                      <a:pt x="3" y="11"/>
                    </a:cubicBezTo>
                    <a:cubicBezTo>
                      <a:pt x="3" y="12"/>
                      <a:pt x="1" y="19"/>
                      <a:pt x="1" y="17"/>
                    </a:cubicBezTo>
                    <a:cubicBezTo>
                      <a:pt x="2" y="14"/>
                      <a:pt x="2" y="14"/>
                      <a:pt x="3"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8" name="Freeform 1801"/>
              <p:cNvSpPr/>
              <p:nvPr/>
            </p:nvSpPr>
            <p:spPr bwMode="auto">
              <a:xfrm>
                <a:off x="2348" y="3168"/>
                <a:ext cx="1" cy="8"/>
              </a:xfrm>
              <a:custGeom>
                <a:avLst/>
                <a:gdLst>
                  <a:gd name="T0" fmla="*/ 1 w 1"/>
                  <a:gd name="T1" fmla="*/ 5 h 9"/>
                  <a:gd name="T2" fmla="*/ 1 w 1"/>
                  <a:gd name="T3" fmla="*/ 1 h 9"/>
                  <a:gd name="T4" fmla="*/ 0 w 1"/>
                  <a:gd name="T5" fmla="*/ 8 h 9"/>
                  <a:gd name="T6" fmla="*/ 0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0" y="5"/>
                      <a:pt x="0" y="8"/>
                    </a:cubicBezTo>
                    <a:cubicBezTo>
                      <a:pt x="0" y="7"/>
                      <a:pt x="0" y="9"/>
                      <a:pt x="0" y="7"/>
                    </a:cubicBezTo>
                    <a:cubicBezTo>
                      <a:pt x="0"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299" name="Freeform 1802"/>
              <p:cNvSpPr/>
              <p:nvPr/>
            </p:nvSpPr>
            <p:spPr bwMode="auto">
              <a:xfrm>
                <a:off x="2347" y="3165"/>
                <a:ext cx="2" cy="17"/>
              </a:xfrm>
              <a:custGeom>
                <a:avLst/>
                <a:gdLst>
                  <a:gd name="T0" fmla="*/ 0 w 2"/>
                  <a:gd name="T1" fmla="*/ 9 h 19"/>
                  <a:gd name="T2" fmla="*/ 0 w 2"/>
                  <a:gd name="T3" fmla="*/ 12 h 19"/>
                  <a:gd name="T4" fmla="*/ 1 w 2"/>
                  <a:gd name="T5" fmla="*/ 13 h 19"/>
                  <a:gd name="T6" fmla="*/ 1 w 2"/>
                  <a:gd name="T7" fmla="*/ 7 h 19"/>
                  <a:gd name="T8" fmla="*/ 1 w 2"/>
                  <a:gd name="T9" fmla="*/ 11 h 19"/>
                  <a:gd name="T10" fmla="*/ 2 w 2"/>
                  <a:gd name="T11" fmla="*/ 6 h 19"/>
                  <a:gd name="T12" fmla="*/ 1 w 2"/>
                  <a:gd name="T13" fmla="*/ 8 h 19"/>
                  <a:gd name="T14" fmla="*/ 2 w 2"/>
                  <a:gd name="T15" fmla="*/ 6 h 19"/>
                  <a:gd name="T16" fmla="*/ 1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2 h 19"/>
                  <a:gd name="T32" fmla="*/ 0 w 2"/>
                  <a:gd name="T33" fmla="*/ 5 h 19"/>
                  <a:gd name="T34" fmla="*/ 0 w 2"/>
                  <a:gd name="T35" fmla="*/ 12 h 19"/>
                  <a:gd name="T36" fmla="*/ 0 w 2"/>
                  <a:gd name="T37" fmla="*/ 7 h 19"/>
                  <a:gd name="T38" fmla="*/ 0 w 2"/>
                  <a:gd name="T39" fmla="*/ 5 h 19"/>
                  <a:gd name="T40" fmla="*/ 0 w 2"/>
                  <a:gd name="T41" fmla="*/ 15 h 19"/>
                  <a:gd name="T42" fmla="*/ 0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0" y="9"/>
                    </a:moveTo>
                    <a:cubicBezTo>
                      <a:pt x="0" y="12"/>
                      <a:pt x="0" y="12"/>
                      <a:pt x="0" y="12"/>
                    </a:cubicBezTo>
                    <a:cubicBezTo>
                      <a:pt x="0" y="12"/>
                      <a:pt x="1" y="10"/>
                      <a:pt x="1" y="13"/>
                    </a:cubicBezTo>
                    <a:cubicBezTo>
                      <a:pt x="1" y="15"/>
                      <a:pt x="1" y="8"/>
                      <a:pt x="1" y="7"/>
                    </a:cubicBezTo>
                    <a:cubicBezTo>
                      <a:pt x="1" y="11"/>
                      <a:pt x="1" y="11"/>
                      <a:pt x="1" y="11"/>
                    </a:cubicBezTo>
                    <a:cubicBezTo>
                      <a:pt x="1" y="9"/>
                      <a:pt x="1" y="13"/>
                      <a:pt x="2" y="6"/>
                    </a:cubicBezTo>
                    <a:cubicBezTo>
                      <a:pt x="2" y="6"/>
                      <a:pt x="1" y="9"/>
                      <a:pt x="1" y="8"/>
                    </a:cubicBezTo>
                    <a:cubicBezTo>
                      <a:pt x="2" y="6"/>
                      <a:pt x="2" y="6"/>
                      <a:pt x="2" y="6"/>
                    </a:cubicBezTo>
                    <a:cubicBezTo>
                      <a:pt x="1" y="7"/>
                      <a:pt x="1" y="7"/>
                      <a:pt x="1"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6"/>
                      <a:pt x="1" y="8"/>
                    </a:cubicBezTo>
                    <a:cubicBezTo>
                      <a:pt x="0" y="13"/>
                      <a:pt x="1" y="5"/>
                      <a:pt x="1" y="2"/>
                    </a:cubicBezTo>
                    <a:cubicBezTo>
                      <a:pt x="0" y="6"/>
                      <a:pt x="0" y="10"/>
                      <a:pt x="0" y="5"/>
                    </a:cubicBezTo>
                    <a:cubicBezTo>
                      <a:pt x="0" y="8"/>
                      <a:pt x="0" y="12"/>
                      <a:pt x="0" y="12"/>
                    </a:cubicBezTo>
                    <a:cubicBezTo>
                      <a:pt x="0" y="7"/>
                      <a:pt x="0" y="7"/>
                      <a:pt x="0" y="7"/>
                    </a:cubicBezTo>
                    <a:cubicBezTo>
                      <a:pt x="0" y="6"/>
                      <a:pt x="0" y="4"/>
                      <a:pt x="0" y="5"/>
                    </a:cubicBezTo>
                    <a:cubicBezTo>
                      <a:pt x="0" y="9"/>
                      <a:pt x="0" y="13"/>
                      <a:pt x="0" y="15"/>
                    </a:cubicBezTo>
                    <a:cubicBezTo>
                      <a:pt x="0" y="19"/>
                      <a:pt x="0" y="8"/>
                      <a:pt x="0"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0" name="Rectangle 1803"/>
              <p:cNvSpPr>
                <a:spLocks noChangeArrowheads="1"/>
              </p:cNvSpPr>
              <p:nvPr/>
            </p:nvSpPr>
            <p:spPr bwMode="auto">
              <a:xfrm>
                <a:off x="2347" y="3176"/>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301" name="Freeform 1804"/>
              <p:cNvSpPr/>
              <p:nvPr/>
            </p:nvSpPr>
            <p:spPr bwMode="auto">
              <a:xfrm>
                <a:off x="2415" y="3155"/>
                <a:ext cx="1" cy="4"/>
              </a:xfrm>
              <a:custGeom>
                <a:avLst/>
                <a:gdLst>
                  <a:gd name="T0" fmla="*/ 1 w 1"/>
                  <a:gd name="T1" fmla="*/ 3 h 4"/>
                  <a:gd name="T2" fmla="*/ 0 w 1"/>
                  <a:gd name="T3" fmla="*/ 4 h 4"/>
                  <a:gd name="T4" fmla="*/ 1 w 1"/>
                  <a:gd name="T5" fmla="*/ 0 h 4"/>
                  <a:gd name="T6" fmla="*/ 1 w 1"/>
                  <a:gd name="T7" fmla="*/ 3 h 4"/>
                </a:gdLst>
                <a:ahLst/>
                <a:cxnLst>
                  <a:cxn ang="0">
                    <a:pos x="T0" y="T1"/>
                  </a:cxn>
                  <a:cxn ang="0">
                    <a:pos x="T2" y="T3"/>
                  </a:cxn>
                  <a:cxn ang="0">
                    <a:pos x="T4" y="T5"/>
                  </a:cxn>
                  <a:cxn ang="0">
                    <a:pos x="T6" y="T7"/>
                  </a:cxn>
                </a:cxnLst>
                <a:rect l="0" t="0" r="r" b="b"/>
                <a:pathLst>
                  <a:path w="1" h="4">
                    <a:moveTo>
                      <a:pt x="1" y="3"/>
                    </a:moveTo>
                    <a:lnTo>
                      <a:pt x="0" y="4"/>
                    </a:lnTo>
                    <a:lnTo>
                      <a:pt x="1" y="0"/>
                    </a:ln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2" name="Freeform 1805"/>
              <p:cNvSpPr/>
              <p:nvPr/>
            </p:nvSpPr>
            <p:spPr bwMode="auto">
              <a:xfrm>
                <a:off x="2413" y="3154"/>
                <a:ext cx="4" cy="15"/>
              </a:xfrm>
              <a:custGeom>
                <a:avLst/>
                <a:gdLst>
                  <a:gd name="T0" fmla="*/ 0 w 4"/>
                  <a:gd name="T1" fmla="*/ 16 h 16"/>
                  <a:gd name="T2" fmla="*/ 1 w 4"/>
                  <a:gd name="T3" fmla="*/ 15 h 16"/>
                  <a:gd name="T4" fmla="*/ 4 w 4"/>
                  <a:gd name="T5" fmla="*/ 0 h 16"/>
                  <a:gd name="T6" fmla="*/ 1 w 4"/>
                  <a:gd name="T7" fmla="*/ 9 h 16"/>
                  <a:gd name="T8" fmla="*/ 3 w 4"/>
                  <a:gd name="T9" fmla="*/ 6 h 16"/>
                  <a:gd name="T10" fmla="*/ 1 w 4"/>
                  <a:gd name="T11" fmla="*/ 13 h 16"/>
                  <a:gd name="T12" fmla="*/ 1 w 4"/>
                  <a:gd name="T13" fmla="*/ 12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5"/>
                      <a:pt x="1" y="15"/>
                      <a:pt x="1" y="15"/>
                    </a:cubicBezTo>
                    <a:cubicBezTo>
                      <a:pt x="3" y="5"/>
                      <a:pt x="3" y="8"/>
                      <a:pt x="4" y="0"/>
                    </a:cubicBezTo>
                    <a:cubicBezTo>
                      <a:pt x="4" y="2"/>
                      <a:pt x="2" y="5"/>
                      <a:pt x="1" y="9"/>
                    </a:cubicBezTo>
                    <a:cubicBezTo>
                      <a:pt x="2" y="9"/>
                      <a:pt x="3" y="5"/>
                      <a:pt x="3" y="6"/>
                    </a:cubicBezTo>
                    <a:cubicBezTo>
                      <a:pt x="2" y="9"/>
                      <a:pt x="2" y="9"/>
                      <a:pt x="1" y="13"/>
                    </a:cubicBezTo>
                    <a:cubicBezTo>
                      <a:pt x="0" y="16"/>
                      <a:pt x="1" y="10"/>
                      <a:pt x="1" y="12"/>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3" name="Freeform 1806"/>
              <p:cNvSpPr/>
              <p:nvPr/>
            </p:nvSpPr>
            <p:spPr bwMode="auto">
              <a:xfrm>
                <a:off x="2415" y="3160"/>
                <a:ext cx="1" cy="4"/>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4" name="Freeform 1807"/>
              <p:cNvSpPr/>
              <p:nvPr/>
            </p:nvSpPr>
            <p:spPr bwMode="auto">
              <a:xfrm>
                <a:off x="2415" y="3157"/>
                <a:ext cx="2" cy="6"/>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1"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5" name="Freeform 1808"/>
              <p:cNvSpPr/>
              <p:nvPr/>
            </p:nvSpPr>
            <p:spPr bwMode="auto">
              <a:xfrm>
                <a:off x="2417" y="3158"/>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6" name="Freeform 1809"/>
              <p:cNvSpPr/>
              <p:nvPr/>
            </p:nvSpPr>
            <p:spPr bwMode="auto">
              <a:xfrm>
                <a:off x="2415" y="3157"/>
                <a:ext cx="3" cy="10"/>
              </a:xfrm>
              <a:custGeom>
                <a:avLst/>
                <a:gdLst>
                  <a:gd name="T0" fmla="*/ 3 w 3"/>
                  <a:gd name="T1" fmla="*/ 2 h 11"/>
                  <a:gd name="T2" fmla="*/ 2 w 3"/>
                  <a:gd name="T3" fmla="*/ 2 h 11"/>
                  <a:gd name="T4" fmla="*/ 2 w 3"/>
                  <a:gd name="T5" fmla="*/ 3 h 11"/>
                  <a:gd name="T6" fmla="*/ 1 w 3"/>
                  <a:gd name="T7" fmla="*/ 8 h 11"/>
                  <a:gd name="T8" fmla="*/ 0 w 3"/>
                  <a:gd name="T9" fmla="*/ 7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0" y="9"/>
                      <a:pt x="1" y="8"/>
                    </a:cubicBezTo>
                    <a:cubicBezTo>
                      <a:pt x="0" y="9"/>
                      <a:pt x="1" y="4"/>
                      <a:pt x="0" y="7"/>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7" name="Freeform 1810"/>
              <p:cNvSpPr/>
              <p:nvPr/>
            </p:nvSpPr>
            <p:spPr bwMode="auto">
              <a:xfrm>
                <a:off x="2417" y="3160"/>
                <a:ext cx="0" cy="0"/>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8" name="Freeform 1811"/>
              <p:cNvSpPr/>
              <p:nvPr/>
            </p:nvSpPr>
            <p:spPr bwMode="auto">
              <a:xfrm>
                <a:off x="2416" y="3159"/>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09" name="Freeform 1812"/>
              <p:cNvSpPr/>
              <p:nvPr/>
            </p:nvSpPr>
            <p:spPr bwMode="auto">
              <a:xfrm>
                <a:off x="2415" y="3158"/>
                <a:ext cx="3" cy="11"/>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1" y="7"/>
                      <a:pt x="3" y="0"/>
                      <a:pt x="2" y="5"/>
                    </a:cubicBezTo>
                    <a:cubicBezTo>
                      <a:pt x="2" y="5"/>
                      <a:pt x="1" y="10"/>
                      <a:pt x="0" y="13"/>
                    </a:cubicBezTo>
                    <a:cubicBezTo>
                      <a:pt x="1" y="11"/>
                      <a:pt x="1" y="11"/>
                      <a:pt x="1" y="11"/>
                    </a:cubicBezTo>
                    <a:cubicBezTo>
                      <a:pt x="1" y="9"/>
                      <a:pt x="2"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0" name="Freeform 1813"/>
              <p:cNvSpPr/>
              <p:nvPr/>
            </p:nvSpPr>
            <p:spPr bwMode="auto">
              <a:xfrm>
                <a:off x="2414" y="3172"/>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1" name="Freeform 1814"/>
              <p:cNvSpPr/>
              <p:nvPr/>
            </p:nvSpPr>
            <p:spPr bwMode="auto">
              <a:xfrm>
                <a:off x="2414" y="3162"/>
                <a:ext cx="4" cy="15"/>
              </a:xfrm>
              <a:custGeom>
                <a:avLst/>
                <a:gdLst>
                  <a:gd name="T0" fmla="*/ 4 w 4"/>
                  <a:gd name="T1" fmla="*/ 1 h 16"/>
                  <a:gd name="T2" fmla="*/ 2 w 4"/>
                  <a:gd name="T3" fmla="*/ 8 h 16"/>
                  <a:gd name="T4" fmla="*/ 4 w 4"/>
                  <a:gd name="T5" fmla="*/ 3 h 16"/>
                  <a:gd name="T6" fmla="*/ 2 w 4"/>
                  <a:gd name="T7" fmla="*/ 5 h 16"/>
                  <a:gd name="T8" fmla="*/ 4 w 4"/>
                  <a:gd name="T9" fmla="*/ 0 h 16"/>
                  <a:gd name="T10" fmla="*/ 2 w 4"/>
                  <a:gd name="T11" fmla="*/ 5 h 16"/>
                  <a:gd name="T12" fmla="*/ 3 w 4"/>
                  <a:gd name="T13" fmla="*/ 1 h 16"/>
                  <a:gd name="T14" fmla="*/ 2 w 4"/>
                  <a:gd name="T15" fmla="*/ 8 h 16"/>
                  <a:gd name="T16" fmla="*/ 2 w 4"/>
                  <a:gd name="T17" fmla="*/ 7 h 16"/>
                  <a:gd name="T18" fmla="*/ 1 w 4"/>
                  <a:gd name="T19" fmla="*/ 11 h 16"/>
                  <a:gd name="T20" fmla="*/ 0 w 4"/>
                  <a:gd name="T21" fmla="*/ 15 h 16"/>
                  <a:gd name="T22" fmla="*/ 4 w 4"/>
                  <a:gd name="T2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4" y="1"/>
                    </a:moveTo>
                    <a:cubicBezTo>
                      <a:pt x="2" y="8"/>
                      <a:pt x="2" y="8"/>
                      <a:pt x="2" y="8"/>
                    </a:cubicBezTo>
                    <a:cubicBezTo>
                      <a:pt x="3" y="6"/>
                      <a:pt x="3" y="4"/>
                      <a:pt x="4" y="3"/>
                    </a:cubicBezTo>
                    <a:cubicBezTo>
                      <a:pt x="4" y="2"/>
                      <a:pt x="3" y="6"/>
                      <a:pt x="2" y="5"/>
                    </a:cubicBezTo>
                    <a:cubicBezTo>
                      <a:pt x="4" y="0"/>
                      <a:pt x="3" y="5"/>
                      <a:pt x="4" y="0"/>
                    </a:cubicBezTo>
                    <a:cubicBezTo>
                      <a:pt x="4" y="0"/>
                      <a:pt x="4" y="0"/>
                      <a:pt x="2" y="5"/>
                    </a:cubicBezTo>
                    <a:cubicBezTo>
                      <a:pt x="3" y="1"/>
                      <a:pt x="3" y="1"/>
                      <a:pt x="3" y="1"/>
                    </a:cubicBezTo>
                    <a:cubicBezTo>
                      <a:pt x="2" y="8"/>
                      <a:pt x="2" y="8"/>
                      <a:pt x="2" y="8"/>
                    </a:cubicBezTo>
                    <a:cubicBezTo>
                      <a:pt x="1" y="9"/>
                      <a:pt x="3" y="3"/>
                      <a:pt x="2" y="7"/>
                    </a:cubicBezTo>
                    <a:cubicBezTo>
                      <a:pt x="1" y="10"/>
                      <a:pt x="1" y="10"/>
                      <a:pt x="1" y="11"/>
                    </a:cubicBezTo>
                    <a:cubicBezTo>
                      <a:pt x="1" y="10"/>
                      <a:pt x="0" y="16"/>
                      <a:pt x="0" y="15"/>
                    </a:cubicBezTo>
                    <a:cubicBezTo>
                      <a:pt x="1" y="15"/>
                      <a:pt x="3" y="5"/>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2" name="Freeform 1815"/>
              <p:cNvSpPr/>
              <p:nvPr/>
            </p:nvSpPr>
            <p:spPr bwMode="auto">
              <a:xfrm>
                <a:off x="2416" y="3169"/>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3" name="Freeform 1816"/>
              <p:cNvSpPr/>
              <p:nvPr/>
            </p:nvSpPr>
            <p:spPr bwMode="auto">
              <a:xfrm>
                <a:off x="2415" y="3162"/>
                <a:ext cx="5" cy="16"/>
              </a:xfrm>
              <a:custGeom>
                <a:avLst/>
                <a:gdLst>
                  <a:gd name="T0" fmla="*/ 4 w 5"/>
                  <a:gd name="T1" fmla="*/ 0 h 17"/>
                  <a:gd name="T2" fmla="*/ 3 w 5"/>
                  <a:gd name="T3" fmla="*/ 4 h 17"/>
                  <a:gd name="T4" fmla="*/ 4 w 5"/>
                  <a:gd name="T5" fmla="*/ 1 h 17"/>
                  <a:gd name="T6" fmla="*/ 2 w 5"/>
                  <a:gd name="T7" fmla="*/ 6 h 17"/>
                  <a:gd name="T8" fmla="*/ 4 w 5"/>
                  <a:gd name="T9" fmla="*/ 4 h 17"/>
                  <a:gd name="T10" fmla="*/ 2 w 5"/>
                  <a:gd name="T11" fmla="*/ 12 h 17"/>
                  <a:gd name="T12" fmla="*/ 2 w 5"/>
                  <a:gd name="T13" fmla="*/ 10 h 17"/>
                  <a:gd name="T14" fmla="*/ 3 w 5"/>
                  <a:gd name="T15" fmla="*/ 9 h 17"/>
                  <a:gd name="T16" fmla="*/ 3 w 5"/>
                  <a:gd name="T17" fmla="*/ 7 h 17"/>
                  <a:gd name="T18" fmla="*/ 4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4" y="2"/>
                      <a:pt x="4" y="1"/>
                    </a:cubicBezTo>
                    <a:cubicBezTo>
                      <a:pt x="3" y="3"/>
                      <a:pt x="3" y="5"/>
                      <a:pt x="2" y="6"/>
                    </a:cubicBezTo>
                    <a:cubicBezTo>
                      <a:pt x="1" y="12"/>
                      <a:pt x="3" y="5"/>
                      <a:pt x="4" y="4"/>
                    </a:cubicBezTo>
                    <a:cubicBezTo>
                      <a:pt x="3" y="6"/>
                      <a:pt x="3" y="7"/>
                      <a:pt x="2" y="12"/>
                    </a:cubicBezTo>
                    <a:cubicBezTo>
                      <a:pt x="1" y="12"/>
                      <a:pt x="2" y="11"/>
                      <a:pt x="2" y="10"/>
                    </a:cubicBezTo>
                    <a:cubicBezTo>
                      <a:pt x="0" y="17"/>
                      <a:pt x="2" y="11"/>
                      <a:pt x="3" y="9"/>
                    </a:cubicBezTo>
                    <a:cubicBezTo>
                      <a:pt x="3" y="9"/>
                      <a:pt x="3" y="7"/>
                      <a:pt x="3" y="7"/>
                    </a:cubicBezTo>
                    <a:cubicBezTo>
                      <a:pt x="4" y="6"/>
                      <a:pt x="4" y="6"/>
                      <a:pt x="4" y="6"/>
                    </a:cubicBezTo>
                    <a:cubicBezTo>
                      <a:pt x="5"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4" name="Freeform 1817"/>
              <p:cNvSpPr/>
              <p:nvPr/>
            </p:nvSpPr>
            <p:spPr bwMode="auto">
              <a:xfrm>
                <a:off x="2419" y="3160"/>
                <a:ext cx="1" cy="3"/>
              </a:xfrm>
              <a:custGeom>
                <a:avLst/>
                <a:gdLst>
                  <a:gd name="T0" fmla="*/ 0 w 1"/>
                  <a:gd name="T1" fmla="*/ 2 h 3"/>
                  <a:gd name="T2" fmla="*/ 0 w 1"/>
                  <a:gd name="T3" fmla="*/ 3 h 3"/>
                  <a:gd name="T4" fmla="*/ 0 w 1"/>
                  <a:gd name="T5" fmla="*/ 2 h 3"/>
                </a:gdLst>
                <a:ahLst/>
                <a:cxnLst>
                  <a:cxn ang="0">
                    <a:pos x="T0" y="T1"/>
                  </a:cxn>
                  <a:cxn ang="0">
                    <a:pos x="T2" y="T3"/>
                  </a:cxn>
                  <a:cxn ang="0">
                    <a:pos x="T4" y="T5"/>
                  </a:cxn>
                </a:cxnLst>
                <a:rect l="0" t="0" r="r" b="b"/>
                <a:pathLst>
                  <a:path w="1" h="3">
                    <a:moveTo>
                      <a:pt x="0" y="2"/>
                    </a:moveTo>
                    <a:cubicBezTo>
                      <a:pt x="0" y="2"/>
                      <a:pt x="0" y="2"/>
                      <a:pt x="0" y="3"/>
                    </a:cubicBezTo>
                    <a:cubicBezTo>
                      <a:pt x="0" y="2"/>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5" name="Freeform 1818"/>
              <p:cNvSpPr/>
              <p:nvPr/>
            </p:nvSpPr>
            <p:spPr bwMode="auto">
              <a:xfrm>
                <a:off x="2418" y="3170"/>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6" name="Freeform 1819"/>
              <p:cNvSpPr/>
              <p:nvPr/>
            </p:nvSpPr>
            <p:spPr bwMode="auto">
              <a:xfrm>
                <a:off x="2420" y="3162"/>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7" name="Freeform 1820"/>
              <p:cNvSpPr/>
              <p:nvPr/>
            </p:nvSpPr>
            <p:spPr bwMode="auto">
              <a:xfrm>
                <a:off x="2417" y="3159"/>
                <a:ext cx="11" cy="17"/>
              </a:xfrm>
              <a:custGeom>
                <a:avLst/>
                <a:gdLst>
                  <a:gd name="T0" fmla="*/ 8 w 12"/>
                  <a:gd name="T1" fmla="*/ 17 h 19"/>
                  <a:gd name="T2" fmla="*/ 9 w 12"/>
                  <a:gd name="T3" fmla="*/ 14 h 19"/>
                  <a:gd name="T4" fmla="*/ 10 w 12"/>
                  <a:gd name="T5" fmla="*/ 10 h 19"/>
                  <a:gd name="T6" fmla="*/ 12 w 12"/>
                  <a:gd name="T7" fmla="*/ 3 h 19"/>
                  <a:gd name="T8" fmla="*/ 10 w 12"/>
                  <a:gd name="T9" fmla="*/ 6 h 19"/>
                  <a:gd name="T10" fmla="*/ 11 w 12"/>
                  <a:gd name="T11" fmla="*/ 2 h 19"/>
                  <a:gd name="T12" fmla="*/ 10 w 12"/>
                  <a:gd name="T13" fmla="*/ 4 h 19"/>
                  <a:gd name="T14" fmla="*/ 8 w 12"/>
                  <a:gd name="T15" fmla="*/ 6 h 19"/>
                  <a:gd name="T16" fmla="*/ 6 w 12"/>
                  <a:gd name="T17" fmla="*/ 4 h 19"/>
                  <a:gd name="T18" fmla="*/ 4 w 12"/>
                  <a:gd name="T19" fmla="*/ 10 h 19"/>
                  <a:gd name="T20" fmla="*/ 5 w 12"/>
                  <a:gd name="T21" fmla="*/ 6 h 19"/>
                  <a:gd name="T22" fmla="*/ 5 w 12"/>
                  <a:gd name="T23" fmla="*/ 6 h 19"/>
                  <a:gd name="T24" fmla="*/ 4 w 12"/>
                  <a:gd name="T25" fmla="*/ 4 h 19"/>
                  <a:gd name="T26" fmla="*/ 2 w 12"/>
                  <a:gd name="T27" fmla="*/ 12 h 19"/>
                  <a:gd name="T28" fmla="*/ 4 w 12"/>
                  <a:gd name="T29" fmla="*/ 4 h 19"/>
                  <a:gd name="T30" fmla="*/ 2 w 12"/>
                  <a:gd name="T31" fmla="*/ 9 h 19"/>
                  <a:gd name="T32" fmla="*/ 1 w 12"/>
                  <a:gd name="T33" fmla="*/ 14 h 19"/>
                  <a:gd name="T34" fmla="*/ 0 w 12"/>
                  <a:gd name="T35" fmla="*/ 16 h 19"/>
                  <a:gd name="T36" fmla="*/ 5 w 12"/>
                  <a:gd name="T37" fmla="*/ 8 h 19"/>
                  <a:gd name="T38" fmla="*/ 4 w 12"/>
                  <a:gd name="T39" fmla="*/ 12 h 19"/>
                  <a:gd name="T40" fmla="*/ 4 w 12"/>
                  <a:gd name="T41" fmla="*/ 16 h 19"/>
                  <a:gd name="T42" fmla="*/ 6 w 12"/>
                  <a:gd name="T43" fmla="*/ 10 h 19"/>
                  <a:gd name="T44" fmla="*/ 6 w 12"/>
                  <a:gd name="T45" fmla="*/ 12 h 19"/>
                  <a:gd name="T46" fmla="*/ 7 w 12"/>
                  <a:gd name="T47" fmla="*/ 9 h 19"/>
                  <a:gd name="T48" fmla="*/ 6 w 12"/>
                  <a:gd name="T49" fmla="*/ 13 h 19"/>
                  <a:gd name="T50" fmla="*/ 8 w 12"/>
                  <a:gd name="T51" fmla="*/ 6 h 19"/>
                  <a:gd name="T52" fmla="*/ 6 w 12"/>
                  <a:gd name="T53" fmla="*/ 16 h 19"/>
                  <a:gd name="T54" fmla="*/ 7 w 12"/>
                  <a:gd name="T55" fmla="*/ 12 h 19"/>
                  <a:gd name="T56" fmla="*/ 8 w 12"/>
                  <a:gd name="T57" fmla="*/ 9 h 19"/>
                  <a:gd name="T58" fmla="*/ 6 w 12"/>
                  <a:gd name="T59" fmla="*/ 16 h 19"/>
                  <a:gd name="T60" fmla="*/ 8 w 12"/>
                  <a:gd name="T61" fmla="*/ 12 h 19"/>
                  <a:gd name="T62" fmla="*/ 9 w 12"/>
                  <a:gd name="T63" fmla="*/ 8 h 19"/>
                  <a:gd name="T64" fmla="*/ 9 w 12"/>
                  <a:gd name="T65" fmla="*/ 10 h 19"/>
                  <a:gd name="T66" fmla="*/ 7 w 12"/>
                  <a:gd name="T67" fmla="*/ 16 h 19"/>
                  <a:gd name="T68" fmla="*/ 7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5"/>
                      <a:pt x="9" y="14"/>
                      <a:pt x="9" y="14"/>
                    </a:cubicBezTo>
                    <a:cubicBezTo>
                      <a:pt x="10" y="11"/>
                      <a:pt x="10" y="11"/>
                      <a:pt x="10" y="10"/>
                    </a:cubicBezTo>
                    <a:cubicBezTo>
                      <a:pt x="10" y="8"/>
                      <a:pt x="11" y="6"/>
                      <a:pt x="12" y="3"/>
                    </a:cubicBezTo>
                    <a:cubicBezTo>
                      <a:pt x="12" y="3"/>
                      <a:pt x="10" y="7"/>
                      <a:pt x="10" y="6"/>
                    </a:cubicBezTo>
                    <a:cubicBezTo>
                      <a:pt x="11" y="2"/>
                      <a:pt x="11" y="2"/>
                      <a:pt x="11" y="2"/>
                    </a:cubicBezTo>
                    <a:cubicBezTo>
                      <a:pt x="10" y="4"/>
                      <a:pt x="9" y="7"/>
                      <a:pt x="10" y="4"/>
                    </a:cubicBezTo>
                    <a:cubicBezTo>
                      <a:pt x="10" y="3"/>
                      <a:pt x="9" y="4"/>
                      <a:pt x="8" y="6"/>
                    </a:cubicBezTo>
                    <a:cubicBezTo>
                      <a:pt x="8" y="4"/>
                      <a:pt x="6" y="7"/>
                      <a:pt x="6" y="4"/>
                    </a:cubicBezTo>
                    <a:cubicBezTo>
                      <a:pt x="4" y="10"/>
                      <a:pt x="4" y="10"/>
                      <a:pt x="4" y="10"/>
                    </a:cubicBezTo>
                    <a:cubicBezTo>
                      <a:pt x="5" y="7"/>
                      <a:pt x="4" y="10"/>
                      <a:pt x="5" y="6"/>
                    </a:cubicBezTo>
                    <a:cubicBezTo>
                      <a:pt x="4" y="7"/>
                      <a:pt x="5" y="6"/>
                      <a:pt x="5" y="6"/>
                    </a:cubicBezTo>
                    <a:cubicBezTo>
                      <a:pt x="6" y="0"/>
                      <a:pt x="4" y="6"/>
                      <a:pt x="4" y="4"/>
                    </a:cubicBezTo>
                    <a:cubicBezTo>
                      <a:pt x="4" y="5"/>
                      <a:pt x="3" y="11"/>
                      <a:pt x="2" y="12"/>
                    </a:cubicBezTo>
                    <a:cubicBezTo>
                      <a:pt x="4" y="5"/>
                      <a:pt x="2" y="12"/>
                      <a:pt x="4" y="4"/>
                    </a:cubicBezTo>
                    <a:cubicBezTo>
                      <a:pt x="4" y="2"/>
                      <a:pt x="2" y="10"/>
                      <a:pt x="2" y="9"/>
                    </a:cubicBezTo>
                    <a:cubicBezTo>
                      <a:pt x="1" y="13"/>
                      <a:pt x="2" y="11"/>
                      <a:pt x="1" y="14"/>
                    </a:cubicBezTo>
                    <a:cubicBezTo>
                      <a:pt x="0" y="17"/>
                      <a:pt x="1" y="12"/>
                      <a:pt x="0" y="16"/>
                    </a:cubicBezTo>
                    <a:cubicBezTo>
                      <a:pt x="0" y="19"/>
                      <a:pt x="3" y="10"/>
                      <a:pt x="5" y="8"/>
                    </a:cubicBezTo>
                    <a:cubicBezTo>
                      <a:pt x="4" y="12"/>
                      <a:pt x="4" y="12"/>
                      <a:pt x="4" y="12"/>
                    </a:cubicBezTo>
                    <a:cubicBezTo>
                      <a:pt x="5" y="9"/>
                      <a:pt x="5" y="9"/>
                      <a:pt x="4" y="16"/>
                    </a:cubicBezTo>
                    <a:cubicBezTo>
                      <a:pt x="5" y="12"/>
                      <a:pt x="4" y="18"/>
                      <a:pt x="6" y="10"/>
                    </a:cubicBezTo>
                    <a:cubicBezTo>
                      <a:pt x="6" y="11"/>
                      <a:pt x="6" y="11"/>
                      <a:pt x="6" y="12"/>
                    </a:cubicBezTo>
                    <a:cubicBezTo>
                      <a:pt x="7" y="9"/>
                      <a:pt x="7" y="9"/>
                      <a:pt x="7" y="9"/>
                    </a:cubicBezTo>
                    <a:cubicBezTo>
                      <a:pt x="7" y="9"/>
                      <a:pt x="6" y="13"/>
                      <a:pt x="6" y="13"/>
                    </a:cubicBezTo>
                    <a:cubicBezTo>
                      <a:pt x="7" y="10"/>
                      <a:pt x="7" y="9"/>
                      <a:pt x="8" y="6"/>
                    </a:cubicBezTo>
                    <a:cubicBezTo>
                      <a:pt x="7" y="10"/>
                      <a:pt x="7" y="13"/>
                      <a:pt x="6" y="16"/>
                    </a:cubicBezTo>
                    <a:cubicBezTo>
                      <a:pt x="7" y="12"/>
                      <a:pt x="7" y="12"/>
                      <a:pt x="7" y="12"/>
                    </a:cubicBezTo>
                    <a:cubicBezTo>
                      <a:pt x="7" y="14"/>
                      <a:pt x="8" y="10"/>
                      <a:pt x="8" y="9"/>
                    </a:cubicBezTo>
                    <a:cubicBezTo>
                      <a:pt x="8" y="9"/>
                      <a:pt x="7" y="14"/>
                      <a:pt x="6" y="16"/>
                    </a:cubicBezTo>
                    <a:cubicBezTo>
                      <a:pt x="6" y="17"/>
                      <a:pt x="9" y="9"/>
                      <a:pt x="8" y="12"/>
                    </a:cubicBezTo>
                    <a:cubicBezTo>
                      <a:pt x="9" y="8"/>
                      <a:pt x="9" y="8"/>
                      <a:pt x="9" y="8"/>
                    </a:cubicBezTo>
                    <a:cubicBezTo>
                      <a:pt x="9" y="7"/>
                      <a:pt x="9" y="11"/>
                      <a:pt x="9" y="10"/>
                    </a:cubicBezTo>
                    <a:cubicBezTo>
                      <a:pt x="8" y="15"/>
                      <a:pt x="8" y="14"/>
                      <a:pt x="7" y="16"/>
                    </a:cubicBezTo>
                    <a:cubicBezTo>
                      <a:pt x="7" y="18"/>
                      <a:pt x="7" y="18"/>
                      <a:pt x="7" y="19"/>
                    </a:cubicBezTo>
                    <a:cubicBezTo>
                      <a:pt x="7" y="17"/>
                      <a:pt x="9" y="14"/>
                      <a:pt x="9" y="11"/>
                    </a:cubicBezTo>
                    <a:cubicBezTo>
                      <a:pt x="8" y="17"/>
                      <a:pt x="8" y="17"/>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8" name="Freeform 1821"/>
              <p:cNvSpPr/>
              <p:nvPr/>
            </p:nvSpPr>
            <p:spPr bwMode="auto">
              <a:xfrm>
                <a:off x="2422" y="3176"/>
                <a:ext cx="1" cy="2"/>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19" name="Freeform 1822"/>
              <p:cNvSpPr/>
              <p:nvPr/>
            </p:nvSpPr>
            <p:spPr bwMode="auto">
              <a:xfrm>
                <a:off x="2424" y="31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0" name="Rectangle 1823"/>
              <p:cNvSpPr>
                <a:spLocks noChangeArrowheads="1"/>
              </p:cNvSpPr>
              <p:nvPr/>
            </p:nvSpPr>
            <p:spPr bwMode="auto">
              <a:xfrm>
                <a:off x="2426" y="316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321" name="Freeform 1824"/>
              <p:cNvSpPr/>
              <p:nvPr/>
            </p:nvSpPr>
            <p:spPr bwMode="auto">
              <a:xfrm>
                <a:off x="2421" y="3173"/>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2" name="Freeform 1825"/>
              <p:cNvSpPr/>
              <p:nvPr/>
            </p:nvSpPr>
            <p:spPr bwMode="auto">
              <a:xfrm>
                <a:off x="2420" y="317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3"/>
                      <a:pt x="0" y="3"/>
                      <a:pt x="0" y="3"/>
                    </a:cubicBezTo>
                    <a:cubicBezTo>
                      <a:pt x="0" y="3"/>
                      <a:pt x="0" y="2"/>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3" name="Freeform 1826"/>
              <p:cNvSpPr/>
              <p:nvPr/>
            </p:nvSpPr>
            <p:spPr bwMode="auto">
              <a:xfrm>
                <a:off x="2423" y="3175"/>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4" name="Freeform 1827"/>
              <p:cNvSpPr/>
              <p:nvPr/>
            </p:nvSpPr>
            <p:spPr bwMode="auto">
              <a:xfrm>
                <a:off x="2425" y="3157"/>
                <a:ext cx="7" cy="21"/>
              </a:xfrm>
              <a:custGeom>
                <a:avLst/>
                <a:gdLst>
                  <a:gd name="T0" fmla="*/ 7 w 8"/>
                  <a:gd name="T1" fmla="*/ 5 h 23"/>
                  <a:gd name="T2" fmla="*/ 7 w 8"/>
                  <a:gd name="T3" fmla="*/ 2 h 23"/>
                  <a:gd name="T4" fmla="*/ 4 w 8"/>
                  <a:gd name="T5" fmla="*/ 12 h 23"/>
                  <a:gd name="T6" fmla="*/ 6 w 8"/>
                  <a:gd name="T7" fmla="*/ 3 h 23"/>
                  <a:gd name="T8" fmla="*/ 3 w 8"/>
                  <a:gd name="T9" fmla="*/ 9 h 23"/>
                  <a:gd name="T10" fmla="*/ 4 w 8"/>
                  <a:gd name="T11" fmla="*/ 5 h 23"/>
                  <a:gd name="T12" fmla="*/ 1 w 8"/>
                  <a:gd name="T13" fmla="*/ 15 h 23"/>
                  <a:gd name="T14" fmla="*/ 4 w 8"/>
                  <a:gd name="T15" fmla="*/ 4 h 23"/>
                  <a:gd name="T16" fmla="*/ 4 w 8"/>
                  <a:gd name="T17" fmla="*/ 4 h 23"/>
                  <a:gd name="T18" fmla="*/ 3 w 8"/>
                  <a:gd name="T19" fmla="*/ 7 h 23"/>
                  <a:gd name="T20" fmla="*/ 1 w 8"/>
                  <a:gd name="T21" fmla="*/ 13 h 23"/>
                  <a:gd name="T22" fmla="*/ 0 w 8"/>
                  <a:gd name="T23" fmla="*/ 18 h 23"/>
                  <a:gd name="T24" fmla="*/ 1 w 8"/>
                  <a:gd name="T25" fmla="*/ 14 h 23"/>
                  <a:gd name="T26" fmla="*/ 0 w 8"/>
                  <a:gd name="T27" fmla="*/ 18 h 23"/>
                  <a:gd name="T28" fmla="*/ 1 w 8"/>
                  <a:gd name="T29" fmla="*/ 15 h 23"/>
                  <a:gd name="T30" fmla="*/ 0 w 8"/>
                  <a:gd name="T31" fmla="*/ 19 h 23"/>
                  <a:gd name="T32" fmla="*/ 1 w 8"/>
                  <a:gd name="T33" fmla="*/ 16 h 23"/>
                  <a:gd name="T34" fmla="*/ 1 w 8"/>
                  <a:gd name="T35" fmla="*/ 17 h 23"/>
                  <a:gd name="T36" fmla="*/ 3 w 8"/>
                  <a:gd name="T37" fmla="*/ 12 h 23"/>
                  <a:gd name="T38" fmla="*/ 2 w 8"/>
                  <a:gd name="T39" fmla="*/ 17 h 23"/>
                  <a:gd name="T40" fmla="*/ 2 w 8"/>
                  <a:gd name="T41" fmla="*/ 14 h 23"/>
                  <a:gd name="T42" fmla="*/ 2 w 8"/>
                  <a:gd name="T43" fmla="*/ 19 h 23"/>
                  <a:gd name="T44" fmla="*/ 3 w 8"/>
                  <a:gd name="T45" fmla="*/ 16 h 23"/>
                  <a:gd name="T46" fmla="*/ 2 w 8"/>
                  <a:gd name="T47" fmla="*/ 19 h 23"/>
                  <a:gd name="T48" fmla="*/ 4 w 8"/>
                  <a:gd name="T49" fmla="*/ 9 h 23"/>
                  <a:gd name="T50" fmla="*/ 3 w 8"/>
                  <a:gd name="T51" fmla="*/ 17 h 23"/>
                  <a:gd name="T52" fmla="*/ 4 w 8"/>
                  <a:gd name="T53" fmla="*/ 16 h 23"/>
                  <a:gd name="T54" fmla="*/ 3 w 8"/>
                  <a:gd name="T55" fmla="*/ 17 h 23"/>
                  <a:gd name="T56" fmla="*/ 5 w 8"/>
                  <a:gd name="T57" fmla="*/ 14 h 23"/>
                  <a:gd name="T58" fmla="*/ 5 w 8"/>
                  <a:gd name="T59" fmla="*/ 13 h 23"/>
                  <a:gd name="T60" fmla="*/ 6 w 8"/>
                  <a:gd name="T61" fmla="*/ 10 h 23"/>
                  <a:gd name="T62" fmla="*/ 5 w 8"/>
                  <a:gd name="T63" fmla="*/ 12 h 23"/>
                  <a:gd name="T64" fmla="*/ 7 w 8"/>
                  <a:gd name="T65" fmla="*/ 6 h 23"/>
                  <a:gd name="T66" fmla="*/ 6 w 8"/>
                  <a:gd name="T67" fmla="*/ 10 h 23"/>
                  <a:gd name="T68" fmla="*/ 7 w 8"/>
                  <a:gd name="T69"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5"/>
                    </a:moveTo>
                    <a:cubicBezTo>
                      <a:pt x="8" y="0"/>
                      <a:pt x="7" y="3"/>
                      <a:pt x="7" y="2"/>
                    </a:cubicBezTo>
                    <a:cubicBezTo>
                      <a:pt x="6" y="4"/>
                      <a:pt x="5" y="11"/>
                      <a:pt x="4" y="12"/>
                    </a:cubicBezTo>
                    <a:cubicBezTo>
                      <a:pt x="6" y="3"/>
                      <a:pt x="6" y="3"/>
                      <a:pt x="6" y="3"/>
                    </a:cubicBezTo>
                    <a:cubicBezTo>
                      <a:pt x="6" y="3"/>
                      <a:pt x="6" y="1"/>
                      <a:pt x="3" y="9"/>
                    </a:cubicBezTo>
                    <a:cubicBezTo>
                      <a:pt x="4" y="5"/>
                      <a:pt x="4" y="5"/>
                      <a:pt x="4" y="5"/>
                    </a:cubicBezTo>
                    <a:cubicBezTo>
                      <a:pt x="4" y="6"/>
                      <a:pt x="1" y="18"/>
                      <a:pt x="1" y="15"/>
                    </a:cubicBezTo>
                    <a:cubicBezTo>
                      <a:pt x="3" y="10"/>
                      <a:pt x="3" y="10"/>
                      <a:pt x="4" y="4"/>
                    </a:cubicBezTo>
                    <a:cubicBezTo>
                      <a:pt x="4" y="4"/>
                      <a:pt x="4" y="4"/>
                      <a:pt x="4" y="4"/>
                    </a:cubicBezTo>
                    <a:cubicBezTo>
                      <a:pt x="4" y="4"/>
                      <a:pt x="3" y="7"/>
                      <a:pt x="3" y="7"/>
                    </a:cubicBezTo>
                    <a:cubicBezTo>
                      <a:pt x="2" y="9"/>
                      <a:pt x="1" y="12"/>
                      <a:pt x="1" y="13"/>
                    </a:cubicBezTo>
                    <a:cubicBezTo>
                      <a:pt x="1" y="13"/>
                      <a:pt x="0" y="16"/>
                      <a:pt x="0" y="18"/>
                    </a:cubicBezTo>
                    <a:cubicBezTo>
                      <a:pt x="1" y="16"/>
                      <a:pt x="0" y="17"/>
                      <a:pt x="1" y="14"/>
                    </a:cubicBezTo>
                    <a:cubicBezTo>
                      <a:pt x="1" y="17"/>
                      <a:pt x="1" y="15"/>
                      <a:pt x="0" y="18"/>
                    </a:cubicBezTo>
                    <a:cubicBezTo>
                      <a:pt x="1" y="15"/>
                      <a:pt x="1" y="15"/>
                      <a:pt x="1" y="15"/>
                    </a:cubicBezTo>
                    <a:cubicBezTo>
                      <a:pt x="1" y="16"/>
                      <a:pt x="0" y="18"/>
                      <a:pt x="0" y="19"/>
                    </a:cubicBezTo>
                    <a:cubicBezTo>
                      <a:pt x="1" y="17"/>
                      <a:pt x="1" y="15"/>
                      <a:pt x="1" y="16"/>
                    </a:cubicBezTo>
                    <a:cubicBezTo>
                      <a:pt x="1" y="17"/>
                      <a:pt x="1" y="17"/>
                      <a:pt x="1" y="17"/>
                    </a:cubicBezTo>
                    <a:cubicBezTo>
                      <a:pt x="2" y="16"/>
                      <a:pt x="1" y="17"/>
                      <a:pt x="3" y="12"/>
                    </a:cubicBezTo>
                    <a:cubicBezTo>
                      <a:pt x="2" y="17"/>
                      <a:pt x="2" y="17"/>
                      <a:pt x="2" y="17"/>
                    </a:cubicBezTo>
                    <a:cubicBezTo>
                      <a:pt x="2" y="14"/>
                      <a:pt x="2" y="14"/>
                      <a:pt x="2" y="14"/>
                    </a:cubicBezTo>
                    <a:cubicBezTo>
                      <a:pt x="2" y="15"/>
                      <a:pt x="0" y="23"/>
                      <a:pt x="2" y="19"/>
                    </a:cubicBezTo>
                    <a:cubicBezTo>
                      <a:pt x="2" y="18"/>
                      <a:pt x="3" y="16"/>
                      <a:pt x="3" y="16"/>
                    </a:cubicBezTo>
                    <a:cubicBezTo>
                      <a:pt x="3" y="13"/>
                      <a:pt x="2" y="18"/>
                      <a:pt x="2" y="19"/>
                    </a:cubicBezTo>
                    <a:cubicBezTo>
                      <a:pt x="3" y="15"/>
                      <a:pt x="4" y="11"/>
                      <a:pt x="4" y="9"/>
                    </a:cubicBezTo>
                    <a:cubicBezTo>
                      <a:pt x="3" y="13"/>
                      <a:pt x="5" y="9"/>
                      <a:pt x="3" y="17"/>
                    </a:cubicBezTo>
                    <a:cubicBezTo>
                      <a:pt x="3" y="18"/>
                      <a:pt x="4" y="14"/>
                      <a:pt x="4" y="16"/>
                    </a:cubicBezTo>
                    <a:cubicBezTo>
                      <a:pt x="3" y="17"/>
                      <a:pt x="3" y="17"/>
                      <a:pt x="3" y="17"/>
                    </a:cubicBezTo>
                    <a:cubicBezTo>
                      <a:pt x="5" y="12"/>
                      <a:pt x="3" y="20"/>
                      <a:pt x="5" y="14"/>
                    </a:cubicBezTo>
                    <a:cubicBezTo>
                      <a:pt x="5" y="13"/>
                      <a:pt x="5" y="13"/>
                      <a:pt x="5" y="13"/>
                    </a:cubicBezTo>
                    <a:cubicBezTo>
                      <a:pt x="5" y="10"/>
                      <a:pt x="6" y="10"/>
                      <a:pt x="6" y="10"/>
                    </a:cubicBezTo>
                    <a:cubicBezTo>
                      <a:pt x="5" y="11"/>
                      <a:pt x="5" y="11"/>
                      <a:pt x="5" y="12"/>
                    </a:cubicBezTo>
                    <a:cubicBezTo>
                      <a:pt x="6" y="8"/>
                      <a:pt x="7" y="7"/>
                      <a:pt x="7" y="6"/>
                    </a:cubicBezTo>
                    <a:cubicBezTo>
                      <a:pt x="7" y="5"/>
                      <a:pt x="6" y="9"/>
                      <a:pt x="6" y="10"/>
                    </a:cubicBezTo>
                    <a:cubicBezTo>
                      <a:pt x="6" y="7"/>
                      <a:pt x="7" y="4"/>
                      <a:pt x="7"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5" name="Freeform 1828"/>
              <p:cNvSpPr/>
              <p:nvPr/>
            </p:nvSpPr>
            <p:spPr bwMode="auto">
              <a:xfrm>
                <a:off x="2426" y="3172"/>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6" name="Freeform 1829"/>
              <p:cNvSpPr/>
              <p:nvPr/>
            </p:nvSpPr>
            <p:spPr bwMode="auto">
              <a:xfrm>
                <a:off x="2428" y="3156"/>
                <a:ext cx="8" cy="24"/>
              </a:xfrm>
              <a:custGeom>
                <a:avLst/>
                <a:gdLst>
                  <a:gd name="T0" fmla="*/ 4 w 9"/>
                  <a:gd name="T1" fmla="*/ 13 h 27"/>
                  <a:gd name="T2" fmla="*/ 2 w 9"/>
                  <a:gd name="T3" fmla="*/ 18 h 27"/>
                  <a:gd name="T4" fmla="*/ 5 w 9"/>
                  <a:gd name="T5" fmla="*/ 8 h 27"/>
                  <a:gd name="T6" fmla="*/ 6 w 9"/>
                  <a:gd name="T7" fmla="*/ 7 h 27"/>
                  <a:gd name="T8" fmla="*/ 4 w 9"/>
                  <a:gd name="T9" fmla="*/ 16 h 27"/>
                  <a:gd name="T10" fmla="*/ 4 w 9"/>
                  <a:gd name="T11" fmla="*/ 17 h 27"/>
                  <a:gd name="T12" fmla="*/ 5 w 9"/>
                  <a:gd name="T13" fmla="*/ 11 h 27"/>
                  <a:gd name="T14" fmla="*/ 6 w 9"/>
                  <a:gd name="T15" fmla="*/ 8 h 27"/>
                  <a:gd name="T16" fmla="*/ 5 w 9"/>
                  <a:gd name="T17" fmla="*/ 10 h 27"/>
                  <a:gd name="T18" fmla="*/ 4 w 9"/>
                  <a:gd name="T19" fmla="*/ 17 h 27"/>
                  <a:gd name="T20" fmla="*/ 9 w 9"/>
                  <a:gd name="T21" fmla="*/ 1 h 27"/>
                  <a:gd name="T22" fmla="*/ 8 w 9"/>
                  <a:gd name="T23" fmla="*/ 2 h 27"/>
                  <a:gd name="T24" fmla="*/ 7 w 9"/>
                  <a:gd name="T25" fmla="*/ 9 h 27"/>
                  <a:gd name="T26" fmla="*/ 7 w 9"/>
                  <a:gd name="T27" fmla="*/ 7 h 27"/>
                  <a:gd name="T28" fmla="*/ 8 w 9"/>
                  <a:gd name="T29" fmla="*/ 3 h 27"/>
                  <a:gd name="T30" fmla="*/ 6 w 9"/>
                  <a:gd name="T31" fmla="*/ 3 h 27"/>
                  <a:gd name="T32" fmla="*/ 6 w 9"/>
                  <a:gd name="T33" fmla="*/ 4 h 27"/>
                  <a:gd name="T34" fmla="*/ 5 w 9"/>
                  <a:gd name="T35" fmla="*/ 7 h 27"/>
                  <a:gd name="T36" fmla="*/ 3 w 9"/>
                  <a:gd name="T37" fmla="*/ 14 h 27"/>
                  <a:gd name="T38" fmla="*/ 3 w 9"/>
                  <a:gd name="T39" fmla="*/ 12 h 27"/>
                  <a:gd name="T40" fmla="*/ 2 w 9"/>
                  <a:gd name="T41" fmla="*/ 19 h 27"/>
                  <a:gd name="T42" fmla="*/ 1 w 9"/>
                  <a:gd name="T43" fmla="*/ 21 h 27"/>
                  <a:gd name="T44" fmla="*/ 1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2" y="18"/>
                    </a:cubicBezTo>
                    <a:cubicBezTo>
                      <a:pt x="3" y="16"/>
                      <a:pt x="4" y="13"/>
                      <a:pt x="5" y="8"/>
                    </a:cubicBezTo>
                    <a:cubicBezTo>
                      <a:pt x="4" y="11"/>
                      <a:pt x="6" y="7"/>
                      <a:pt x="6" y="7"/>
                    </a:cubicBezTo>
                    <a:cubicBezTo>
                      <a:pt x="5" y="9"/>
                      <a:pt x="4" y="14"/>
                      <a:pt x="4" y="16"/>
                    </a:cubicBezTo>
                    <a:cubicBezTo>
                      <a:pt x="4" y="14"/>
                      <a:pt x="3" y="17"/>
                      <a:pt x="4" y="17"/>
                    </a:cubicBezTo>
                    <a:cubicBezTo>
                      <a:pt x="4" y="13"/>
                      <a:pt x="4" y="15"/>
                      <a:pt x="5" y="11"/>
                    </a:cubicBezTo>
                    <a:cubicBezTo>
                      <a:pt x="6" y="8"/>
                      <a:pt x="7" y="6"/>
                      <a:pt x="6" y="8"/>
                    </a:cubicBezTo>
                    <a:cubicBezTo>
                      <a:pt x="6" y="11"/>
                      <a:pt x="6" y="10"/>
                      <a:pt x="5" y="10"/>
                    </a:cubicBezTo>
                    <a:cubicBezTo>
                      <a:pt x="4" y="14"/>
                      <a:pt x="5" y="13"/>
                      <a:pt x="4" y="17"/>
                    </a:cubicBezTo>
                    <a:cubicBezTo>
                      <a:pt x="6" y="11"/>
                      <a:pt x="7" y="11"/>
                      <a:pt x="9" y="1"/>
                    </a:cubicBezTo>
                    <a:cubicBezTo>
                      <a:pt x="9" y="0"/>
                      <a:pt x="9" y="2"/>
                      <a:pt x="8" y="2"/>
                    </a:cubicBezTo>
                    <a:cubicBezTo>
                      <a:pt x="8" y="4"/>
                      <a:pt x="7" y="7"/>
                      <a:pt x="7" y="9"/>
                    </a:cubicBezTo>
                    <a:cubicBezTo>
                      <a:pt x="7" y="8"/>
                      <a:pt x="6" y="11"/>
                      <a:pt x="7" y="7"/>
                    </a:cubicBezTo>
                    <a:cubicBezTo>
                      <a:pt x="8" y="3"/>
                      <a:pt x="8" y="3"/>
                      <a:pt x="8" y="3"/>
                    </a:cubicBezTo>
                    <a:cubicBezTo>
                      <a:pt x="8" y="2"/>
                      <a:pt x="7" y="2"/>
                      <a:pt x="6" y="3"/>
                    </a:cubicBezTo>
                    <a:cubicBezTo>
                      <a:pt x="6" y="4"/>
                      <a:pt x="6" y="4"/>
                      <a:pt x="6" y="4"/>
                    </a:cubicBezTo>
                    <a:cubicBezTo>
                      <a:pt x="5" y="6"/>
                      <a:pt x="5" y="6"/>
                      <a:pt x="5" y="7"/>
                    </a:cubicBezTo>
                    <a:cubicBezTo>
                      <a:pt x="3" y="14"/>
                      <a:pt x="3" y="14"/>
                      <a:pt x="3" y="14"/>
                    </a:cubicBezTo>
                    <a:cubicBezTo>
                      <a:pt x="3" y="13"/>
                      <a:pt x="3" y="14"/>
                      <a:pt x="3" y="12"/>
                    </a:cubicBezTo>
                    <a:cubicBezTo>
                      <a:pt x="3" y="15"/>
                      <a:pt x="2" y="16"/>
                      <a:pt x="2" y="19"/>
                    </a:cubicBezTo>
                    <a:cubicBezTo>
                      <a:pt x="1" y="20"/>
                      <a:pt x="2" y="17"/>
                      <a:pt x="1" y="21"/>
                    </a:cubicBezTo>
                    <a:cubicBezTo>
                      <a:pt x="0" y="27"/>
                      <a:pt x="2" y="17"/>
                      <a:pt x="1"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7" name="Freeform 1830"/>
              <p:cNvSpPr/>
              <p:nvPr/>
            </p:nvSpPr>
            <p:spPr bwMode="auto">
              <a:xfrm>
                <a:off x="2429" y="3168"/>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8" name="Freeform 1831"/>
              <p:cNvSpPr/>
              <p:nvPr/>
            </p:nvSpPr>
            <p:spPr bwMode="auto">
              <a:xfrm>
                <a:off x="2432" y="3158"/>
                <a:ext cx="1" cy="4"/>
              </a:xfrm>
              <a:custGeom>
                <a:avLst/>
                <a:gdLst>
                  <a:gd name="T0" fmla="*/ 1 w 1"/>
                  <a:gd name="T1" fmla="*/ 0 h 5"/>
                  <a:gd name="T2" fmla="*/ 0 w 1"/>
                  <a:gd name="T3" fmla="*/ 4 h 5"/>
                  <a:gd name="T4" fmla="*/ 1 w 1"/>
                  <a:gd name="T5" fmla="*/ 0 h 5"/>
                </a:gdLst>
                <a:ahLst/>
                <a:cxnLst>
                  <a:cxn ang="0">
                    <a:pos x="T0" y="T1"/>
                  </a:cxn>
                  <a:cxn ang="0">
                    <a:pos x="T2" y="T3"/>
                  </a:cxn>
                  <a:cxn ang="0">
                    <a:pos x="T4" y="T5"/>
                  </a:cxn>
                </a:cxnLst>
                <a:rect l="0" t="0" r="r" b="b"/>
                <a:pathLst>
                  <a:path w="1" h="5">
                    <a:moveTo>
                      <a:pt x="1" y="0"/>
                    </a:moveTo>
                    <a:cubicBezTo>
                      <a:pt x="0" y="4"/>
                      <a:pt x="0" y="4"/>
                      <a:pt x="0" y="4"/>
                    </a:cubicBezTo>
                    <a:cubicBezTo>
                      <a:pt x="0" y="5"/>
                      <a:pt x="0" y="3"/>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29" name="Freeform 1832"/>
              <p:cNvSpPr/>
              <p:nvPr/>
            </p:nvSpPr>
            <p:spPr bwMode="auto">
              <a:xfrm>
                <a:off x="2431" y="3169"/>
                <a:ext cx="1" cy="2"/>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1" y="2"/>
                      <a:pt x="1" y="2"/>
                      <a:pt x="1" y="2"/>
                    </a:cubicBezTo>
                    <a:cubicBezTo>
                      <a:pt x="1" y="0"/>
                      <a:pt x="1" y="0"/>
                      <a:pt x="1" y="0"/>
                    </a:cubicBezTo>
                    <a:cubicBezTo>
                      <a:pt x="1" y="2"/>
                      <a:pt x="0" y="3"/>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0" name="Freeform 1833"/>
              <p:cNvSpPr/>
              <p:nvPr/>
            </p:nvSpPr>
            <p:spPr bwMode="auto">
              <a:xfrm>
                <a:off x="2433" y="3157"/>
                <a:ext cx="4" cy="11"/>
              </a:xfrm>
              <a:custGeom>
                <a:avLst/>
                <a:gdLst>
                  <a:gd name="T0" fmla="*/ 4 w 4"/>
                  <a:gd name="T1" fmla="*/ 0 h 12"/>
                  <a:gd name="T2" fmla="*/ 3 w 4"/>
                  <a:gd name="T3" fmla="*/ 0 h 12"/>
                  <a:gd name="T4" fmla="*/ 0 w 4"/>
                  <a:gd name="T5" fmla="*/ 11 h 12"/>
                  <a:gd name="T6" fmla="*/ 2 w 4"/>
                  <a:gd name="T7" fmla="*/ 4 h 12"/>
                  <a:gd name="T8" fmla="*/ 3 w 4"/>
                  <a:gd name="T9" fmla="*/ 4 h 12"/>
                  <a:gd name="T10" fmla="*/ 4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4" y="0"/>
                    </a:moveTo>
                    <a:cubicBezTo>
                      <a:pt x="4" y="0"/>
                      <a:pt x="3" y="3"/>
                      <a:pt x="3" y="0"/>
                    </a:cubicBezTo>
                    <a:cubicBezTo>
                      <a:pt x="0" y="11"/>
                      <a:pt x="0" y="11"/>
                      <a:pt x="0" y="11"/>
                    </a:cubicBezTo>
                    <a:cubicBezTo>
                      <a:pt x="0" y="12"/>
                      <a:pt x="2" y="5"/>
                      <a:pt x="2"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1" name="Freeform 1834"/>
              <p:cNvSpPr/>
              <p:nvPr/>
            </p:nvSpPr>
            <p:spPr bwMode="auto">
              <a:xfrm>
                <a:off x="2432" y="3153"/>
                <a:ext cx="10" cy="25"/>
              </a:xfrm>
              <a:custGeom>
                <a:avLst/>
                <a:gdLst>
                  <a:gd name="T0" fmla="*/ 3 w 11"/>
                  <a:gd name="T1" fmla="*/ 18 h 27"/>
                  <a:gd name="T2" fmla="*/ 3 w 11"/>
                  <a:gd name="T3" fmla="*/ 17 h 27"/>
                  <a:gd name="T4" fmla="*/ 3 w 11"/>
                  <a:gd name="T5" fmla="*/ 19 h 27"/>
                  <a:gd name="T6" fmla="*/ 2 w 11"/>
                  <a:gd name="T7" fmla="*/ 22 h 27"/>
                  <a:gd name="T8" fmla="*/ 3 w 11"/>
                  <a:gd name="T9" fmla="*/ 19 h 27"/>
                  <a:gd name="T10" fmla="*/ 4 w 11"/>
                  <a:gd name="T11" fmla="*/ 18 h 27"/>
                  <a:gd name="T12" fmla="*/ 5 w 11"/>
                  <a:gd name="T13" fmla="*/ 13 h 27"/>
                  <a:gd name="T14" fmla="*/ 4 w 11"/>
                  <a:gd name="T15" fmla="*/ 22 h 27"/>
                  <a:gd name="T16" fmla="*/ 6 w 11"/>
                  <a:gd name="T17" fmla="*/ 11 h 27"/>
                  <a:gd name="T18" fmla="*/ 8 w 11"/>
                  <a:gd name="T19" fmla="*/ 10 h 27"/>
                  <a:gd name="T20" fmla="*/ 8 w 11"/>
                  <a:gd name="T21" fmla="*/ 10 h 27"/>
                  <a:gd name="T22" fmla="*/ 6 w 11"/>
                  <a:gd name="T23" fmla="*/ 15 h 27"/>
                  <a:gd name="T24" fmla="*/ 6 w 11"/>
                  <a:gd name="T25" fmla="*/ 15 h 27"/>
                  <a:gd name="T26" fmla="*/ 9 w 11"/>
                  <a:gd name="T27" fmla="*/ 8 h 27"/>
                  <a:gd name="T28" fmla="*/ 8 w 11"/>
                  <a:gd name="T29" fmla="*/ 9 h 27"/>
                  <a:gd name="T30" fmla="*/ 10 w 11"/>
                  <a:gd name="T31" fmla="*/ 4 h 27"/>
                  <a:gd name="T32" fmla="*/ 9 w 11"/>
                  <a:gd name="T33" fmla="*/ 5 h 27"/>
                  <a:gd name="T34" fmla="*/ 10 w 11"/>
                  <a:gd name="T35" fmla="*/ 2 h 27"/>
                  <a:gd name="T36" fmla="*/ 7 w 11"/>
                  <a:gd name="T37" fmla="*/ 6 h 27"/>
                  <a:gd name="T38" fmla="*/ 8 w 11"/>
                  <a:gd name="T39" fmla="*/ 2 h 27"/>
                  <a:gd name="T40" fmla="*/ 5 w 11"/>
                  <a:gd name="T41" fmla="*/ 11 h 27"/>
                  <a:gd name="T42" fmla="*/ 4 w 11"/>
                  <a:gd name="T43" fmla="*/ 11 h 27"/>
                  <a:gd name="T44" fmla="*/ 7 w 11"/>
                  <a:gd name="T45" fmla="*/ 5 h 27"/>
                  <a:gd name="T46" fmla="*/ 5 w 11"/>
                  <a:gd name="T47" fmla="*/ 7 h 27"/>
                  <a:gd name="T48" fmla="*/ 7 w 11"/>
                  <a:gd name="T49" fmla="*/ 2 h 27"/>
                  <a:gd name="T50" fmla="*/ 4 w 11"/>
                  <a:gd name="T51" fmla="*/ 10 h 27"/>
                  <a:gd name="T52" fmla="*/ 4 w 11"/>
                  <a:gd name="T53" fmla="*/ 8 h 27"/>
                  <a:gd name="T54" fmla="*/ 1 w 11"/>
                  <a:gd name="T55" fmla="*/ 17 h 27"/>
                  <a:gd name="T56" fmla="*/ 3 w 11"/>
                  <a:gd name="T57" fmla="*/ 16 h 27"/>
                  <a:gd name="T58" fmla="*/ 5 w 11"/>
                  <a:gd name="T59" fmla="*/ 11 h 27"/>
                  <a:gd name="T60" fmla="*/ 3 w 11"/>
                  <a:gd name="T61" fmla="*/ 17 h 27"/>
                  <a:gd name="T62" fmla="*/ 6 w 11"/>
                  <a:gd name="T63" fmla="*/ 11 h 27"/>
                  <a:gd name="T64" fmla="*/ 4 w 11"/>
                  <a:gd name="T65" fmla="*/ 16 h 27"/>
                  <a:gd name="T66" fmla="*/ 6 w 11"/>
                  <a:gd name="T67" fmla="*/ 12 h 27"/>
                  <a:gd name="T68" fmla="*/ 3 w 11"/>
                  <a:gd name="T69" fmla="*/ 18 h 27"/>
                  <a:gd name="T70" fmla="*/ 5 w 11"/>
                  <a:gd name="T71" fmla="*/ 17 h 27"/>
                  <a:gd name="T72" fmla="*/ 7 w 11"/>
                  <a:gd name="T73" fmla="*/ 9 h 27"/>
                  <a:gd name="T74" fmla="*/ 6 w 11"/>
                  <a:gd name="T75" fmla="*/ 8 h 27"/>
                  <a:gd name="T76" fmla="*/ 5 w 11"/>
                  <a:gd name="T77" fmla="*/ 13 h 27"/>
                  <a:gd name="T78" fmla="*/ 3 w 11"/>
                  <a:gd name="T79" fmla="*/ 13 h 27"/>
                  <a:gd name="T80" fmla="*/ 2 w 11"/>
                  <a:gd name="T81" fmla="*/ 16 h 27"/>
                  <a:gd name="T82" fmla="*/ 5 w 11"/>
                  <a:gd name="T83" fmla="*/ 7 h 27"/>
                  <a:gd name="T84" fmla="*/ 4 w 11"/>
                  <a:gd name="T85" fmla="*/ 8 h 27"/>
                  <a:gd name="T86" fmla="*/ 4 w 11"/>
                  <a:gd name="T87" fmla="*/ 10 h 27"/>
                  <a:gd name="T88" fmla="*/ 4 w 11"/>
                  <a:gd name="T89" fmla="*/ 8 h 27"/>
                  <a:gd name="T90" fmla="*/ 1 w 11"/>
                  <a:gd name="T91" fmla="*/ 19 h 27"/>
                  <a:gd name="T92" fmla="*/ 1 w 11"/>
                  <a:gd name="T93" fmla="*/ 24 h 27"/>
                  <a:gd name="T94" fmla="*/ 3 w 11"/>
                  <a:gd name="T95"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7">
                    <a:moveTo>
                      <a:pt x="3" y="18"/>
                    </a:moveTo>
                    <a:cubicBezTo>
                      <a:pt x="3" y="18"/>
                      <a:pt x="4" y="15"/>
                      <a:pt x="3" y="17"/>
                    </a:cubicBezTo>
                    <a:cubicBezTo>
                      <a:pt x="3" y="19"/>
                      <a:pt x="2" y="20"/>
                      <a:pt x="3" y="19"/>
                    </a:cubicBezTo>
                    <a:cubicBezTo>
                      <a:pt x="1" y="24"/>
                      <a:pt x="3" y="18"/>
                      <a:pt x="2" y="22"/>
                    </a:cubicBezTo>
                    <a:cubicBezTo>
                      <a:pt x="3" y="19"/>
                      <a:pt x="3" y="19"/>
                      <a:pt x="3" y="19"/>
                    </a:cubicBezTo>
                    <a:cubicBezTo>
                      <a:pt x="3" y="21"/>
                      <a:pt x="4" y="15"/>
                      <a:pt x="4" y="18"/>
                    </a:cubicBezTo>
                    <a:cubicBezTo>
                      <a:pt x="4" y="17"/>
                      <a:pt x="4" y="17"/>
                      <a:pt x="5" y="13"/>
                    </a:cubicBezTo>
                    <a:cubicBezTo>
                      <a:pt x="4" y="18"/>
                      <a:pt x="4" y="18"/>
                      <a:pt x="4" y="22"/>
                    </a:cubicBezTo>
                    <a:cubicBezTo>
                      <a:pt x="4" y="20"/>
                      <a:pt x="5" y="15"/>
                      <a:pt x="6" y="11"/>
                    </a:cubicBezTo>
                    <a:cubicBezTo>
                      <a:pt x="6" y="15"/>
                      <a:pt x="5" y="14"/>
                      <a:pt x="8" y="10"/>
                    </a:cubicBezTo>
                    <a:cubicBezTo>
                      <a:pt x="8" y="10"/>
                      <a:pt x="8" y="10"/>
                      <a:pt x="8" y="10"/>
                    </a:cubicBezTo>
                    <a:cubicBezTo>
                      <a:pt x="4" y="20"/>
                      <a:pt x="7" y="13"/>
                      <a:pt x="6" y="15"/>
                    </a:cubicBezTo>
                    <a:cubicBezTo>
                      <a:pt x="6" y="15"/>
                      <a:pt x="6" y="15"/>
                      <a:pt x="6" y="15"/>
                    </a:cubicBezTo>
                    <a:cubicBezTo>
                      <a:pt x="7" y="14"/>
                      <a:pt x="2" y="27"/>
                      <a:pt x="9" y="8"/>
                    </a:cubicBezTo>
                    <a:cubicBezTo>
                      <a:pt x="8" y="8"/>
                      <a:pt x="8" y="10"/>
                      <a:pt x="8" y="9"/>
                    </a:cubicBezTo>
                    <a:cubicBezTo>
                      <a:pt x="10" y="4"/>
                      <a:pt x="10" y="4"/>
                      <a:pt x="10" y="4"/>
                    </a:cubicBezTo>
                    <a:cubicBezTo>
                      <a:pt x="9" y="5"/>
                      <a:pt x="8" y="8"/>
                      <a:pt x="9" y="5"/>
                    </a:cubicBezTo>
                    <a:cubicBezTo>
                      <a:pt x="10" y="2"/>
                      <a:pt x="10" y="2"/>
                      <a:pt x="10" y="2"/>
                    </a:cubicBezTo>
                    <a:cubicBezTo>
                      <a:pt x="8" y="6"/>
                      <a:pt x="8" y="4"/>
                      <a:pt x="7" y="6"/>
                    </a:cubicBezTo>
                    <a:cubicBezTo>
                      <a:pt x="8" y="2"/>
                      <a:pt x="8" y="2"/>
                      <a:pt x="8" y="2"/>
                    </a:cubicBezTo>
                    <a:cubicBezTo>
                      <a:pt x="6" y="6"/>
                      <a:pt x="8" y="4"/>
                      <a:pt x="5" y="11"/>
                    </a:cubicBezTo>
                    <a:cubicBezTo>
                      <a:pt x="8" y="2"/>
                      <a:pt x="3" y="14"/>
                      <a:pt x="4" y="11"/>
                    </a:cubicBezTo>
                    <a:cubicBezTo>
                      <a:pt x="6" y="7"/>
                      <a:pt x="5" y="9"/>
                      <a:pt x="7" y="5"/>
                    </a:cubicBezTo>
                    <a:cubicBezTo>
                      <a:pt x="5" y="9"/>
                      <a:pt x="6" y="6"/>
                      <a:pt x="5" y="7"/>
                    </a:cubicBezTo>
                    <a:cubicBezTo>
                      <a:pt x="7" y="3"/>
                      <a:pt x="5" y="7"/>
                      <a:pt x="7" y="2"/>
                    </a:cubicBezTo>
                    <a:cubicBezTo>
                      <a:pt x="4" y="10"/>
                      <a:pt x="4" y="10"/>
                      <a:pt x="4" y="10"/>
                    </a:cubicBezTo>
                    <a:cubicBezTo>
                      <a:pt x="5" y="7"/>
                      <a:pt x="4" y="7"/>
                      <a:pt x="4" y="8"/>
                    </a:cubicBezTo>
                    <a:cubicBezTo>
                      <a:pt x="4" y="8"/>
                      <a:pt x="1" y="15"/>
                      <a:pt x="1" y="17"/>
                    </a:cubicBezTo>
                    <a:cubicBezTo>
                      <a:pt x="2" y="15"/>
                      <a:pt x="3" y="14"/>
                      <a:pt x="3" y="16"/>
                    </a:cubicBezTo>
                    <a:cubicBezTo>
                      <a:pt x="6" y="10"/>
                      <a:pt x="3" y="16"/>
                      <a:pt x="5" y="11"/>
                    </a:cubicBezTo>
                    <a:cubicBezTo>
                      <a:pt x="3" y="17"/>
                      <a:pt x="3" y="17"/>
                      <a:pt x="3" y="17"/>
                    </a:cubicBezTo>
                    <a:cubicBezTo>
                      <a:pt x="4" y="16"/>
                      <a:pt x="5" y="14"/>
                      <a:pt x="6" y="11"/>
                    </a:cubicBezTo>
                    <a:cubicBezTo>
                      <a:pt x="6" y="11"/>
                      <a:pt x="5" y="14"/>
                      <a:pt x="4" y="16"/>
                    </a:cubicBezTo>
                    <a:cubicBezTo>
                      <a:pt x="4" y="17"/>
                      <a:pt x="4" y="15"/>
                      <a:pt x="6" y="12"/>
                    </a:cubicBezTo>
                    <a:cubicBezTo>
                      <a:pt x="3" y="18"/>
                      <a:pt x="3" y="18"/>
                      <a:pt x="3" y="18"/>
                    </a:cubicBezTo>
                    <a:cubicBezTo>
                      <a:pt x="5" y="17"/>
                      <a:pt x="5" y="17"/>
                      <a:pt x="5" y="17"/>
                    </a:cubicBezTo>
                    <a:cubicBezTo>
                      <a:pt x="11" y="0"/>
                      <a:pt x="6" y="13"/>
                      <a:pt x="7" y="9"/>
                    </a:cubicBezTo>
                    <a:cubicBezTo>
                      <a:pt x="6" y="10"/>
                      <a:pt x="6" y="10"/>
                      <a:pt x="6" y="8"/>
                    </a:cubicBezTo>
                    <a:cubicBezTo>
                      <a:pt x="5" y="13"/>
                      <a:pt x="5" y="13"/>
                      <a:pt x="5" y="13"/>
                    </a:cubicBezTo>
                    <a:cubicBezTo>
                      <a:pt x="5" y="10"/>
                      <a:pt x="1" y="22"/>
                      <a:pt x="3" y="13"/>
                    </a:cubicBezTo>
                    <a:cubicBezTo>
                      <a:pt x="2" y="16"/>
                      <a:pt x="2" y="16"/>
                      <a:pt x="2" y="16"/>
                    </a:cubicBezTo>
                    <a:cubicBezTo>
                      <a:pt x="3" y="14"/>
                      <a:pt x="4" y="10"/>
                      <a:pt x="5" y="7"/>
                    </a:cubicBezTo>
                    <a:cubicBezTo>
                      <a:pt x="4" y="8"/>
                      <a:pt x="5" y="7"/>
                      <a:pt x="4" y="8"/>
                    </a:cubicBezTo>
                    <a:cubicBezTo>
                      <a:pt x="4" y="10"/>
                      <a:pt x="4" y="10"/>
                      <a:pt x="4" y="10"/>
                    </a:cubicBezTo>
                    <a:cubicBezTo>
                      <a:pt x="3" y="14"/>
                      <a:pt x="3" y="11"/>
                      <a:pt x="4" y="8"/>
                    </a:cubicBezTo>
                    <a:cubicBezTo>
                      <a:pt x="2" y="12"/>
                      <a:pt x="2" y="16"/>
                      <a:pt x="1" y="19"/>
                    </a:cubicBezTo>
                    <a:cubicBezTo>
                      <a:pt x="4" y="11"/>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2" name="Freeform 1835"/>
              <p:cNvSpPr/>
              <p:nvPr/>
            </p:nvSpPr>
            <p:spPr bwMode="auto">
              <a:xfrm>
                <a:off x="2437" y="315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3" name="Freeform 1836"/>
              <p:cNvSpPr/>
              <p:nvPr/>
            </p:nvSpPr>
            <p:spPr bwMode="auto">
              <a:xfrm>
                <a:off x="2435" y="3160"/>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4" name="Rectangle 1837"/>
              <p:cNvSpPr>
                <a:spLocks noChangeArrowheads="1"/>
              </p:cNvSpPr>
              <p:nvPr/>
            </p:nvSpPr>
            <p:spPr bwMode="auto">
              <a:xfrm>
                <a:off x="2436" y="316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335" name="Freeform 1838"/>
              <p:cNvSpPr/>
              <p:nvPr/>
            </p:nvSpPr>
            <p:spPr bwMode="auto">
              <a:xfrm>
                <a:off x="2433" y="3169"/>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6" name="Freeform 1839"/>
              <p:cNvSpPr/>
              <p:nvPr/>
            </p:nvSpPr>
            <p:spPr bwMode="auto">
              <a:xfrm>
                <a:off x="2436" y="315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7" name="Freeform 1840"/>
              <p:cNvSpPr/>
              <p:nvPr/>
            </p:nvSpPr>
            <p:spPr bwMode="auto">
              <a:xfrm>
                <a:off x="2433" y="3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8" name="Freeform 1841"/>
              <p:cNvSpPr/>
              <p:nvPr/>
            </p:nvSpPr>
            <p:spPr bwMode="auto">
              <a:xfrm>
                <a:off x="2421" y="3149"/>
                <a:ext cx="17" cy="28"/>
              </a:xfrm>
              <a:custGeom>
                <a:avLst/>
                <a:gdLst>
                  <a:gd name="T0" fmla="*/ 1 w 18"/>
                  <a:gd name="T1" fmla="*/ 14 h 31"/>
                  <a:gd name="T2" fmla="*/ 0 w 18"/>
                  <a:gd name="T3" fmla="*/ 21 h 31"/>
                  <a:gd name="T4" fmla="*/ 0 w 18"/>
                  <a:gd name="T5" fmla="*/ 24 h 31"/>
                  <a:gd name="T6" fmla="*/ 1 w 18"/>
                  <a:gd name="T7" fmla="*/ 20 h 31"/>
                  <a:gd name="T8" fmla="*/ 3 w 18"/>
                  <a:gd name="T9" fmla="*/ 20 h 31"/>
                  <a:gd name="T10" fmla="*/ 3 w 18"/>
                  <a:gd name="T11" fmla="*/ 22 h 31"/>
                  <a:gd name="T12" fmla="*/ 6 w 18"/>
                  <a:gd name="T13" fmla="*/ 16 h 31"/>
                  <a:gd name="T14" fmla="*/ 6 w 18"/>
                  <a:gd name="T15" fmla="*/ 18 h 31"/>
                  <a:gd name="T16" fmla="*/ 6 w 18"/>
                  <a:gd name="T17" fmla="*/ 20 h 31"/>
                  <a:gd name="T18" fmla="*/ 9 w 18"/>
                  <a:gd name="T19" fmla="*/ 10 h 31"/>
                  <a:gd name="T20" fmla="*/ 9 w 18"/>
                  <a:gd name="T21" fmla="*/ 10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4 h 31"/>
                  <a:gd name="T36" fmla="*/ 14 w 18"/>
                  <a:gd name="T37" fmla="*/ 16 h 31"/>
                  <a:gd name="T38" fmla="*/ 14 w 18"/>
                  <a:gd name="T39" fmla="*/ 14 h 31"/>
                  <a:gd name="T40" fmla="*/ 13 w 18"/>
                  <a:gd name="T41" fmla="*/ 17 h 31"/>
                  <a:gd name="T42" fmla="*/ 16 w 18"/>
                  <a:gd name="T43" fmla="*/ 6 h 31"/>
                  <a:gd name="T44" fmla="*/ 16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0 w 18"/>
                  <a:gd name="T61" fmla="*/ 8 h 31"/>
                  <a:gd name="T62" fmla="*/ 11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3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3" y="8"/>
                    </a:moveTo>
                    <a:cubicBezTo>
                      <a:pt x="3" y="9"/>
                      <a:pt x="2" y="10"/>
                      <a:pt x="1" y="14"/>
                    </a:cubicBezTo>
                    <a:cubicBezTo>
                      <a:pt x="2" y="12"/>
                      <a:pt x="2" y="12"/>
                      <a:pt x="2" y="12"/>
                    </a:cubicBezTo>
                    <a:cubicBezTo>
                      <a:pt x="2" y="13"/>
                      <a:pt x="0" y="16"/>
                      <a:pt x="0" y="21"/>
                    </a:cubicBezTo>
                    <a:cubicBezTo>
                      <a:pt x="0" y="19"/>
                      <a:pt x="0" y="19"/>
                      <a:pt x="0" y="19"/>
                    </a:cubicBezTo>
                    <a:cubicBezTo>
                      <a:pt x="1" y="15"/>
                      <a:pt x="0" y="22"/>
                      <a:pt x="0" y="24"/>
                    </a:cubicBezTo>
                    <a:cubicBezTo>
                      <a:pt x="0" y="23"/>
                      <a:pt x="2" y="14"/>
                      <a:pt x="2" y="16"/>
                    </a:cubicBezTo>
                    <a:cubicBezTo>
                      <a:pt x="2" y="16"/>
                      <a:pt x="2" y="18"/>
                      <a:pt x="1" y="20"/>
                    </a:cubicBezTo>
                    <a:cubicBezTo>
                      <a:pt x="1" y="21"/>
                      <a:pt x="3" y="14"/>
                      <a:pt x="3" y="13"/>
                    </a:cubicBezTo>
                    <a:cubicBezTo>
                      <a:pt x="0" y="31"/>
                      <a:pt x="5" y="9"/>
                      <a:pt x="3" y="20"/>
                    </a:cubicBezTo>
                    <a:cubicBezTo>
                      <a:pt x="3" y="19"/>
                      <a:pt x="3" y="20"/>
                      <a:pt x="4" y="17"/>
                    </a:cubicBezTo>
                    <a:cubicBezTo>
                      <a:pt x="3" y="21"/>
                      <a:pt x="4" y="17"/>
                      <a:pt x="3" y="22"/>
                    </a:cubicBezTo>
                    <a:cubicBezTo>
                      <a:pt x="6" y="12"/>
                      <a:pt x="3" y="27"/>
                      <a:pt x="6" y="14"/>
                    </a:cubicBezTo>
                    <a:cubicBezTo>
                      <a:pt x="5" y="18"/>
                      <a:pt x="6" y="13"/>
                      <a:pt x="6" y="16"/>
                    </a:cubicBezTo>
                    <a:cubicBezTo>
                      <a:pt x="6" y="18"/>
                      <a:pt x="5" y="18"/>
                      <a:pt x="5" y="18"/>
                    </a:cubicBezTo>
                    <a:cubicBezTo>
                      <a:pt x="5" y="21"/>
                      <a:pt x="7" y="13"/>
                      <a:pt x="6" y="18"/>
                    </a:cubicBezTo>
                    <a:cubicBezTo>
                      <a:pt x="6" y="19"/>
                      <a:pt x="6" y="15"/>
                      <a:pt x="7" y="12"/>
                    </a:cubicBezTo>
                    <a:cubicBezTo>
                      <a:pt x="8" y="13"/>
                      <a:pt x="7" y="15"/>
                      <a:pt x="6" y="20"/>
                    </a:cubicBezTo>
                    <a:cubicBezTo>
                      <a:pt x="7" y="14"/>
                      <a:pt x="7" y="17"/>
                      <a:pt x="8" y="14"/>
                    </a:cubicBezTo>
                    <a:cubicBezTo>
                      <a:pt x="8" y="14"/>
                      <a:pt x="8" y="13"/>
                      <a:pt x="9" y="10"/>
                    </a:cubicBezTo>
                    <a:cubicBezTo>
                      <a:pt x="9" y="11"/>
                      <a:pt x="10" y="6"/>
                      <a:pt x="11" y="5"/>
                    </a:cubicBezTo>
                    <a:cubicBezTo>
                      <a:pt x="9" y="12"/>
                      <a:pt x="10" y="5"/>
                      <a:pt x="9" y="10"/>
                    </a:cubicBezTo>
                    <a:cubicBezTo>
                      <a:pt x="8" y="13"/>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8"/>
                      <a:pt x="12" y="15"/>
                    </a:cubicBezTo>
                    <a:cubicBezTo>
                      <a:pt x="13" y="9"/>
                      <a:pt x="14" y="6"/>
                      <a:pt x="15" y="6"/>
                    </a:cubicBezTo>
                    <a:cubicBezTo>
                      <a:pt x="13" y="11"/>
                      <a:pt x="13" y="11"/>
                      <a:pt x="13" y="11"/>
                    </a:cubicBezTo>
                    <a:cubicBezTo>
                      <a:pt x="14" y="8"/>
                      <a:pt x="11" y="17"/>
                      <a:pt x="10" y="19"/>
                    </a:cubicBezTo>
                    <a:cubicBezTo>
                      <a:pt x="11" y="16"/>
                      <a:pt x="11" y="19"/>
                      <a:pt x="12" y="16"/>
                    </a:cubicBezTo>
                    <a:cubicBezTo>
                      <a:pt x="11" y="20"/>
                      <a:pt x="11" y="20"/>
                      <a:pt x="11" y="20"/>
                    </a:cubicBezTo>
                    <a:cubicBezTo>
                      <a:pt x="11" y="20"/>
                      <a:pt x="14" y="10"/>
                      <a:pt x="13" y="14"/>
                    </a:cubicBezTo>
                    <a:cubicBezTo>
                      <a:pt x="12" y="17"/>
                      <a:pt x="12" y="17"/>
                      <a:pt x="12" y="17"/>
                    </a:cubicBezTo>
                    <a:cubicBezTo>
                      <a:pt x="13" y="17"/>
                      <a:pt x="12" y="23"/>
                      <a:pt x="14" y="16"/>
                    </a:cubicBezTo>
                    <a:cubicBezTo>
                      <a:pt x="15" y="14"/>
                      <a:pt x="17" y="8"/>
                      <a:pt x="18" y="6"/>
                    </a:cubicBezTo>
                    <a:cubicBezTo>
                      <a:pt x="17" y="8"/>
                      <a:pt x="15" y="12"/>
                      <a:pt x="14" y="14"/>
                    </a:cubicBezTo>
                    <a:cubicBezTo>
                      <a:pt x="16" y="10"/>
                      <a:pt x="16" y="10"/>
                      <a:pt x="16" y="10"/>
                    </a:cubicBezTo>
                    <a:cubicBezTo>
                      <a:pt x="14" y="13"/>
                      <a:pt x="14" y="15"/>
                      <a:pt x="13" y="17"/>
                    </a:cubicBezTo>
                    <a:cubicBezTo>
                      <a:pt x="12" y="20"/>
                      <a:pt x="14" y="13"/>
                      <a:pt x="13" y="16"/>
                    </a:cubicBezTo>
                    <a:cubicBezTo>
                      <a:pt x="15" y="11"/>
                      <a:pt x="15" y="10"/>
                      <a:pt x="16" y="6"/>
                    </a:cubicBezTo>
                    <a:cubicBezTo>
                      <a:pt x="15" y="8"/>
                      <a:pt x="15" y="8"/>
                      <a:pt x="15" y="8"/>
                    </a:cubicBezTo>
                    <a:cubicBezTo>
                      <a:pt x="16" y="7"/>
                      <a:pt x="16" y="7"/>
                      <a:pt x="16" y="5"/>
                    </a:cubicBezTo>
                    <a:cubicBezTo>
                      <a:pt x="14" y="11"/>
                      <a:pt x="16" y="2"/>
                      <a:pt x="15" y="5"/>
                    </a:cubicBezTo>
                    <a:cubicBezTo>
                      <a:pt x="15" y="6"/>
                      <a:pt x="15" y="6"/>
                      <a:pt x="15" y="6"/>
                    </a:cubicBezTo>
                    <a:cubicBezTo>
                      <a:pt x="14" y="9"/>
                      <a:pt x="14" y="8"/>
                      <a:pt x="14" y="9"/>
                    </a:cubicBezTo>
                    <a:cubicBezTo>
                      <a:pt x="15" y="5"/>
                      <a:pt x="15" y="6"/>
                      <a:pt x="15" y="4"/>
                    </a:cubicBezTo>
                    <a:cubicBezTo>
                      <a:pt x="14" y="6"/>
                      <a:pt x="13" y="11"/>
                      <a:pt x="12"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3"/>
                      <a:pt x="13" y="3"/>
                      <a:pt x="13" y="3"/>
                    </a:cubicBezTo>
                    <a:cubicBezTo>
                      <a:pt x="13" y="3"/>
                      <a:pt x="12" y="7"/>
                      <a:pt x="13" y="5"/>
                    </a:cubicBezTo>
                    <a:cubicBezTo>
                      <a:pt x="13" y="3"/>
                      <a:pt x="13" y="3"/>
                      <a:pt x="13" y="3"/>
                    </a:cubicBezTo>
                    <a:cubicBezTo>
                      <a:pt x="13" y="2"/>
                      <a:pt x="11" y="11"/>
                      <a:pt x="12" y="6"/>
                    </a:cubicBezTo>
                    <a:cubicBezTo>
                      <a:pt x="11" y="8"/>
                      <a:pt x="11" y="8"/>
                      <a:pt x="9" y="14"/>
                    </a:cubicBezTo>
                    <a:cubicBezTo>
                      <a:pt x="10" y="12"/>
                      <a:pt x="11" y="8"/>
                      <a:pt x="10" y="8"/>
                    </a:cubicBezTo>
                    <a:cubicBezTo>
                      <a:pt x="9" y="13"/>
                      <a:pt x="11" y="6"/>
                      <a:pt x="10" y="10"/>
                    </a:cubicBezTo>
                    <a:cubicBezTo>
                      <a:pt x="11" y="4"/>
                      <a:pt x="10" y="8"/>
                      <a:pt x="11" y="3"/>
                    </a:cubicBezTo>
                    <a:cubicBezTo>
                      <a:pt x="12" y="1"/>
                      <a:pt x="10" y="8"/>
                      <a:pt x="10" y="7"/>
                    </a:cubicBezTo>
                    <a:cubicBezTo>
                      <a:pt x="11" y="3"/>
                      <a:pt x="11" y="3"/>
                      <a:pt x="11" y="3"/>
                    </a:cubicBezTo>
                    <a:cubicBezTo>
                      <a:pt x="10" y="5"/>
                      <a:pt x="9" y="9"/>
                      <a:pt x="10" y="5"/>
                    </a:cubicBezTo>
                    <a:cubicBezTo>
                      <a:pt x="9" y="8"/>
                      <a:pt x="9" y="8"/>
                      <a:pt x="9" y="8"/>
                    </a:cubicBezTo>
                    <a:cubicBezTo>
                      <a:pt x="9" y="6"/>
                      <a:pt x="9" y="7"/>
                      <a:pt x="9" y="3"/>
                    </a:cubicBezTo>
                    <a:cubicBezTo>
                      <a:pt x="8" y="10"/>
                      <a:pt x="8" y="10"/>
                      <a:pt x="8" y="10"/>
                    </a:cubicBezTo>
                    <a:cubicBezTo>
                      <a:pt x="9" y="3"/>
                      <a:pt x="7" y="9"/>
                      <a:pt x="5" y="15"/>
                    </a:cubicBezTo>
                    <a:cubicBezTo>
                      <a:pt x="5" y="15"/>
                      <a:pt x="5" y="13"/>
                      <a:pt x="6" y="12"/>
                    </a:cubicBezTo>
                    <a:cubicBezTo>
                      <a:pt x="6" y="10"/>
                      <a:pt x="6" y="10"/>
                      <a:pt x="6" y="10"/>
                    </a:cubicBezTo>
                    <a:cubicBezTo>
                      <a:pt x="6" y="9"/>
                      <a:pt x="7" y="5"/>
                      <a:pt x="6" y="11"/>
                    </a:cubicBezTo>
                    <a:cubicBezTo>
                      <a:pt x="5" y="13"/>
                      <a:pt x="6" y="7"/>
                      <a:pt x="6" y="6"/>
                    </a:cubicBezTo>
                    <a:cubicBezTo>
                      <a:pt x="4" y="14"/>
                      <a:pt x="6" y="0"/>
                      <a:pt x="4" y="12"/>
                    </a:cubicBezTo>
                    <a:cubicBezTo>
                      <a:pt x="4" y="12"/>
                      <a:pt x="4" y="14"/>
                      <a:pt x="4" y="14"/>
                    </a:cubicBezTo>
                    <a:cubicBezTo>
                      <a:pt x="4" y="15"/>
                      <a:pt x="3" y="18"/>
                      <a:pt x="3" y="18"/>
                    </a:cubicBezTo>
                    <a:cubicBezTo>
                      <a:pt x="3" y="18"/>
                      <a:pt x="4" y="14"/>
                      <a:pt x="3" y="16"/>
                    </a:cubicBezTo>
                    <a:cubicBezTo>
                      <a:pt x="5" y="9"/>
                      <a:pt x="5" y="9"/>
                      <a:pt x="5" y="9"/>
                    </a:cubicBezTo>
                    <a:cubicBezTo>
                      <a:pt x="6" y="1"/>
                      <a:pt x="2" y="18"/>
                      <a:pt x="3"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39" name="Freeform 1842"/>
              <p:cNvSpPr/>
              <p:nvPr/>
            </p:nvSpPr>
            <p:spPr bwMode="auto">
              <a:xfrm>
                <a:off x="2428" y="3153"/>
                <a:ext cx="1" cy="4"/>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0" name="Freeform 1843"/>
              <p:cNvSpPr/>
              <p:nvPr/>
            </p:nvSpPr>
            <p:spPr bwMode="auto">
              <a:xfrm>
                <a:off x="2427" y="3156"/>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1" name="Freeform 1844"/>
              <p:cNvSpPr/>
              <p:nvPr/>
            </p:nvSpPr>
            <p:spPr bwMode="auto">
              <a:xfrm>
                <a:off x="2423" y="3156"/>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2" name="Freeform 1845"/>
              <p:cNvSpPr/>
              <p:nvPr/>
            </p:nvSpPr>
            <p:spPr bwMode="auto">
              <a:xfrm>
                <a:off x="2422" y="3159"/>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3" name="Freeform 1846"/>
              <p:cNvSpPr/>
              <p:nvPr/>
            </p:nvSpPr>
            <p:spPr bwMode="auto">
              <a:xfrm>
                <a:off x="2415" y="3154"/>
                <a:ext cx="7" cy="23"/>
              </a:xfrm>
              <a:custGeom>
                <a:avLst/>
                <a:gdLst>
                  <a:gd name="T0" fmla="*/ 2 w 8"/>
                  <a:gd name="T1" fmla="*/ 11 h 25"/>
                  <a:gd name="T2" fmla="*/ 1 w 8"/>
                  <a:gd name="T3" fmla="*/ 15 h 25"/>
                  <a:gd name="T4" fmla="*/ 1 w 8"/>
                  <a:gd name="T5" fmla="*/ 12 h 25"/>
                  <a:gd name="T6" fmla="*/ 0 w 8"/>
                  <a:gd name="T7" fmla="*/ 20 h 25"/>
                  <a:gd name="T8" fmla="*/ 3 w 8"/>
                  <a:gd name="T9" fmla="*/ 15 h 25"/>
                  <a:gd name="T10" fmla="*/ 3 w 8"/>
                  <a:gd name="T11" fmla="*/ 18 h 25"/>
                  <a:gd name="T12" fmla="*/ 5 w 8"/>
                  <a:gd name="T13" fmla="*/ 13 h 25"/>
                  <a:gd name="T14" fmla="*/ 4 w 8"/>
                  <a:gd name="T15" fmla="*/ 19 h 25"/>
                  <a:gd name="T16" fmla="*/ 5 w 8"/>
                  <a:gd name="T17" fmla="*/ 17 h 25"/>
                  <a:gd name="T18" fmla="*/ 5 w 8"/>
                  <a:gd name="T19" fmla="*/ 14 h 25"/>
                  <a:gd name="T20" fmla="*/ 5 w 8"/>
                  <a:gd name="T21" fmla="*/ 15 h 25"/>
                  <a:gd name="T22" fmla="*/ 5 w 8"/>
                  <a:gd name="T23" fmla="*/ 14 h 25"/>
                  <a:gd name="T24" fmla="*/ 6 w 8"/>
                  <a:gd name="T25" fmla="*/ 14 h 25"/>
                  <a:gd name="T26" fmla="*/ 5 w 8"/>
                  <a:gd name="T27" fmla="*/ 15 h 25"/>
                  <a:gd name="T28" fmla="*/ 6 w 8"/>
                  <a:gd name="T29" fmla="*/ 13 h 25"/>
                  <a:gd name="T30" fmla="*/ 5 w 8"/>
                  <a:gd name="T31" fmla="*/ 17 h 25"/>
                  <a:gd name="T32" fmla="*/ 7 w 8"/>
                  <a:gd name="T33" fmla="*/ 11 h 25"/>
                  <a:gd name="T34" fmla="*/ 8 w 8"/>
                  <a:gd name="T35" fmla="*/ 7 h 25"/>
                  <a:gd name="T36" fmla="*/ 7 w 8"/>
                  <a:gd name="T37" fmla="*/ 10 h 25"/>
                  <a:gd name="T38" fmla="*/ 7 w 8"/>
                  <a:gd name="T39" fmla="*/ 11 h 25"/>
                  <a:gd name="T40" fmla="*/ 6 w 8"/>
                  <a:gd name="T41" fmla="*/ 12 h 25"/>
                  <a:gd name="T42" fmla="*/ 7 w 8"/>
                  <a:gd name="T43" fmla="*/ 7 h 25"/>
                  <a:gd name="T44" fmla="*/ 7 w 8"/>
                  <a:gd name="T45" fmla="*/ 3 h 25"/>
                  <a:gd name="T46" fmla="*/ 7 w 8"/>
                  <a:gd name="T47" fmla="*/ 3 h 25"/>
                  <a:gd name="T48" fmla="*/ 7 w 8"/>
                  <a:gd name="T49" fmla="*/ 4 h 25"/>
                  <a:gd name="T50" fmla="*/ 6 w 8"/>
                  <a:gd name="T51" fmla="*/ 7 h 25"/>
                  <a:gd name="T52" fmla="*/ 5 w 8"/>
                  <a:gd name="T53" fmla="*/ 14 h 25"/>
                  <a:gd name="T54" fmla="*/ 5 w 8"/>
                  <a:gd name="T55" fmla="*/ 13 h 25"/>
                  <a:gd name="T56" fmla="*/ 6 w 8"/>
                  <a:gd name="T57" fmla="*/ 8 h 25"/>
                  <a:gd name="T58" fmla="*/ 5 w 8"/>
                  <a:gd name="T59" fmla="*/ 11 h 25"/>
                  <a:gd name="T60" fmla="*/ 6 w 8"/>
                  <a:gd name="T61" fmla="*/ 4 h 25"/>
                  <a:gd name="T62" fmla="*/ 5 w 8"/>
                  <a:gd name="T63" fmla="*/ 10 h 25"/>
                  <a:gd name="T64" fmla="*/ 4 w 8"/>
                  <a:gd name="T65" fmla="*/ 10 h 25"/>
                  <a:gd name="T66" fmla="*/ 4 w 8"/>
                  <a:gd name="T67" fmla="*/ 7 h 25"/>
                  <a:gd name="T68" fmla="*/ 4 w 8"/>
                  <a:gd name="T69" fmla="*/ 11 h 25"/>
                  <a:gd name="T70" fmla="*/ 3 w 8"/>
                  <a:gd name="T71" fmla="*/ 9 h 25"/>
                  <a:gd name="T72" fmla="*/ 3 w 8"/>
                  <a:gd name="T73" fmla="*/ 12 h 25"/>
                  <a:gd name="T74" fmla="*/ 2 w 8"/>
                  <a:gd name="T75" fmla="*/ 11 h 25"/>
                  <a:gd name="T76" fmla="*/ 2 w 8"/>
                  <a:gd name="T77" fmla="*/ 11 h 25"/>
                  <a:gd name="T78" fmla="*/ 1 w 8"/>
                  <a:gd name="T79" fmla="*/ 17 h 25"/>
                  <a:gd name="T80" fmla="*/ 2 w 8"/>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25">
                    <a:moveTo>
                      <a:pt x="2" y="11"/>
                    </a:moveTo>
                    <a:cubicBezTo>
                      <a:pt x="1" y="15"/>
                      <a:pt x="1" y="15"/>
                      <a:pt x="1" y="15"/>
                    </a:cubicBezTo>
                    <a:cubicBezTo>
                      <a:pt x="1" y="13"/>
                      <a:pt x="0" y="16"/>
                      <a:pt x="1" y="12"/>
                    </a:cubicBezTo>
                    <a:cubicBezTo>
                      <a:pt x="0" y="17"/>
                      <a:pt x="0" y="12"/>
                      <a:pt x="0" y="20"/>
                    </a:cubicBezTo>
                    <a:cubicBezTo>
                      <a:pt x="1" y="17"/>
                      <a:pt x="1" y="22"/>
                      <a:pt x="3" y="15"/>
                    </a:cubicBezTo>
                    <a:cubicBezTo>
                      <a:pt x="3" y="18"/>
                      <a:pt x="3" y="18"/>
                      <a:pt x="3" y="18"/>
                    </a:cubicBezTo>
                    <a:cubicBezTo>
                      <a:pt x="4" y="12"/>
                      <a:pt x="2" y="25"/>
                      <a:pt x="5" y="13"/>
                    </a:cubicBezTo>
                    <a:cubicBezTo>
                      <a:pt x="4" y="19"/>
                      <a:pt x="4" y="19"/>
                      <a:pt x="4" y="19"/>
                    </a:cubicBezTo>
                    <a:cubicBezTo>
                      <a:pt x="3"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5" y="16"/>
                      <a:pt x="6" y="15"/>
                      <a:pt x="5" y="15"/>
                    </a:cubicBezTo>
                    <a:cubicBezTo>
                      <a:pt x="5" y="17"/>
                      <a:pt x="6" y="13"/>
                      <a:pt x="6" y="13"/>
                    </a:cubicBezTo>
                    <a:cubicBezTo>
                      <a:pt x="6" y="15"/>
                      <a:pt x="6" y="16"/>
                      <a:pt x="5" y="17"/>
                    </a:cubicBezTo>
                    <a:cubicBezTo>
                      <a:pt x="6" y="14"/>
                      <a:pt x="5" y="21"/>
                      <a:pt x="7" y="11"/>
                    </a:cubicBezTo>
                    <a:cubicBezTo>
                      <a:pt x="8" y="10"/>
                      <a:pt x="8" y="8"/>
                      <a:pt x="8" y="7"/>
                    </a:cubicBezTo>
                    <a:cubicBezTo>
                      <a:pt x="8" y="4"/>
                      <a:pt x="7" y="8"/>
                      <a:pt x="7" y="10"/>
                    </a:cubicBezTo>
                    <a:cubicBezTo>
                      <a:pt x="7" y="11"/>
                      <a:pt x="7" y="11"/>
                      <a:pt x="7" y="11"/>
                    </a:cubicBezTo>
                    <a:cubicBezTo>
                      <a:pt x="5" y="20"/>
                      <a:pt x="7" y="8"/>
                      <a:pt x="6" y="12"/>
                    </a:cubicBezTo>
                    <a:cubicBezTo>
                      <a:pt x="7" y="9"/>
                      <a:pt x="7" y="9"/>
                      <a:pt x="7" y="7"/>
                    </a:cubicBezTo>
                    <a:cubicBezTo>
                      <a:pt x="8" y="0"/>
                      <a:pt x="6" y="12"/>
                      <a:pt x="7" y="3"/>
                    </a:cubicBezTo>
                    <a:cubicBezTo>
                      <a:pt x="7" y="3"/>
                      <a:pt x="7" y="3"/>
                      <a:pt x="7" y="3"/>
                    </a:cubicBezTo>
                    <a:cubicBezTo>
                      <a:pt x="7" y="2"/>
                      <a:pt x="7" y="3"/>
                      <a:pt x="7" y="4"/>
                    </a:cubicBezTo>
                    <a:cubicBezTo>
                      <a:pt x="6" y="7"/>
                      <a:pt x="6" y="7"/>
                      <a:pt x="6" y="7"/>
                    </a:cubicBezTo>
                    <a:cubicBezTo>
                      <a:pt x="6" y="8"/>
                      <a:pt x="5" y="12"/>
                      <a:pt x="5" y="14"/>
                    </a:cubicBezTo>
                    <a:cubicBezTo>
                      <a:pt x="6" y="9"/>
                      <a:pt x="5" y="15"/>
                      <a:pt x="5" y="13"/>
                    </a:cubicBezTo>
                    <a:cubicBezTo>
                      <a:pt x="5" y="10"/>
                      <a:pt x="6" y="10"/>
                      <a:pt x="6" y="8"/>
                    </a:cubicBezTo>
                    <a:cubicBezTo>
                      <a:pt x="5" y="11"/>
                      <a:pt x="5" y="11"/>
                      <a:pt x="5" y="11"/>
                    </a:cubicBezTo>
                    <a:cubicBezTo>
                      <a:pt x="5" y="11"/>
                      <a:pt x="6" y="6"/>
                      <a:pt x="6" y="4"/>
                    </a:cubicBezTo>
                    <a:cubicBezTo>
                      <a:pt x="5" y="7"/>
                      <a:pt x="6" y="6"/>
                      <a:pt x="5" y="10"/>
                    </a:cubicBezTo>
                    <a:cubicBezTo>
                      <a:pt x="6" y="6"/>
                      <a:pt x="5" y="7"/>
                      <a:pt x="4" y="10"/>
                    </a:cubicBezTo>
                    <a:cubicBezTo>
                      <a:pt x="4" y="10"/>
                      <a:pt x="4" y="6"/>
                      <a:pt x="4" y="7"/>
                    </a:cubicBezTo>
                    <a:cubicBezTo>
                      <a:pt x="4"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4" name="Freeform 1847"/>
              <p:cNvSpPr/>
              <p:nvPr/>
            </p:nvSpPr>
            <p:spPr bwMode="auto">
              <a:xfrm>
                <a:off x="2414" y="3165"/>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5"/>
                      <a:pt x="0" y="8"/>
                    </a:cubicBezTo>
                    <a:cubicBezTo>
                      <a:pt x="0"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5" name="Freeform 1848"/>
              <p:cNvSpPr/>
              <p:nvPr/>
            </p:nvSpPr>
            <p:spPr bwMode="auto">
              <a:xfrm>
                <a:off x="2413" y="3162"/>
                <a:ext cx="2" cy="17"/>
              </a:xfrm>
              <a:custGeom>
                <a:avLst/>
                <a:gdLst>
                  <a:gd name="T0" fmla="*/ 1 w 2"/>
                  <a:gd name="T1" fmla="*/ 9 h 19"/>
                  <a:gd name="T2" fmla="*/ 0 w 2"/>
                  <a:gd name="T3" fmla="*/ 12 h 19"/>
                  <a:gd name="T4" fmla="*/ 1 w 2"/>
                  <a:gd name="T5" fmla="*/ 13 h 19"/>
                  <a:gd name="T6" fmla="*/ 1 w 2"/>
                  <a:gd name="T7" fmla="*/ 7 h 19"/>
                  <a:gd name="T8" fmla="*/ 1 w 2"/>
                  <a:gd name="T9" fmla="*/ 11 h 19"/>
                  <a:gd name="T10" fmla="*/ 2 w 2"/>
                  <a:gd name="T11" fmla="*/ 6 h 19"/>
                  <a:gd name="T12" fmla="*/ 1 w 2"/>
                  <a:gd name="T13" fmla="*/ 8 h 19"/>
                  <a:gd name="T14" fmla="*/ 2 w 2"/>
                  <a:gd name="T15" fmla="*/ 6 h 19"/>
                  <a:gd name="T16" fmla="*/ 1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2 h 19"/>
                  <a:gd name="T32" fmla="*/ 0 w 2"/>
                  <a:gd name="T33" fmla="*/ 5 h 19"/>
                  <a:gd name="T34" fmla="*/ 0 w 2"/>
                  <a:gd name="T35" fmla="*/ 12 h 19"/>
                  <a:gd name="T36" fmla="*/ 0 w 2"/>
                  <a:gd name="T37" fmla="*/ 7 h 19"/>
                  <a:gd name="T38" fmla="*/ 0 w 2"/>
                  <a:gd name="T39" fmla="*/ 5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0" y="12"/>
                      <a:pt x="0" y="12"/>
                      <a:pt x="0" y="12"/>
                    </a:cubicBezTo>
                    <a:cubicBezTo>
                      <a:pt x="1" y="12"/>
                      <a:pt x="1" y="10"/>
                      <a:pt x="1" y="13"/>
                    </a:cubicBezTo>
                    <a:cubicBezTo>
                      <a:pt x="1" y="15"/>
                      <a:pt x="1" y="9"/>
                      <a:pt x="1" y="7"/>
                    </a:cubicBezTo>
                    <a:cubicBezTo>
                      <a:pt x="1" y="11"/>
                      <a:pt x="1" y="11"/>
                      <a:pt x="1" y="11"/>
                    </a:cubicBezTo>
                    <a:cubicBezTo>
                      <a:pt x="1" y="9"/>
                      <a:pt x="1" y="13"/>
                      <a:pt x="2" y="6"/>
                    </a:cubicBezTo>
                    <a:cubicBezTo>
                      <a:pt x="2" y="6"/>
                      <a:pt x="1" y="10"/>
                      <a:pt x="1" y="8"/>
                    </a:cubicBezTo>
                    <a:cubicBezTo>
                      <a:pt x="2" y="6"/>
                      <a:pt x="2" y="6"/>
                      <a:pt x="2" y="6"/>
                    </a:cubicBezTo>
                    <a:cubicBezTo>
                      <a:pt x="1" y="7"/>
                      <a:pt x="1" y="7"/>
                      <a:pt x="1"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8"/>
                    </a:cubicBezTo>
                    <a:cubicBezTo>
                      <a:pt x="1" y="13"/>
                      <a:pt x="1" y="5"/>
                      <a:pt x="1" y="2"/>
                    </a:cubicBezTo>
                    <a:cubicBezTo>
                      <a:pt x="1" y="6"/>
                      <a:pt x="0" y="10"/>
                      <a:pt x="0" y="5"/>
                    </a:cubicBezTo>
                    <a:cubicBezTo>
                      <a:pt x="0" y="8"/>
                      <a:pt x="0" y="12"/>
                      <a:pt x="0" y="12"/>
                    </a:cubicBezTo>
                    <a:cubicBezTo>
                      <a:pt x="0" y="7"/>
                      <a:pt x="0" y="7"/>
                      <a:pt x="0" y="7"/>
                    </a:cubicBezTo>
                    <a:cubicBezTo>
                      <a:pt x="0" y="6"/>
                      <a:pt x="0" y="5"/>
                      <a:pt x="0" y="5"/>
                    </a:cubicBezTo>
                    <a:cubicBezTo>
                      <a:pt x="0" y="9"/>
                      <a:pt x="0" y="13"/>
                      <a:pt x="0" y="15"/>
                    </a:cubicBezTo>
                    <a:cubicBezTo>
                      <a:pt x="0"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6" name="Rectangle 1849"/>
              <p:cNvSpPr>
                <a:spLocks noChangeArrowheads="1"/>
              </p:cNvSpPr>
              <p:nvPr/>
            </p:nvSpPr>
            <p:spPr bwMode="auto">
              <a:xfrm>
                <a:off x="2413" y="3173"/>
                <a:ext cx="1" cy="2"/>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347" name="Freeform 1850"/>
              <p:cNvSpPr/>
              <p:nvPr/>
            </p:nvSpPr>
            <p:spPr bwMode="auto">
              <a:xfrm>
                <a:off x="2503"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8" name="Freeform 1851"/>
              <p:cNvSpPr/>
              <p:nvPr/>
            </p:nvSpPr>
            <p:spPr bwMode="auto">
              <a:xfrm>
                <a:off x="2500" y="3150"/>
                <a:ext cx="4" cy="13"/>
              </a:xfrm>
              <a:custGeom>
                <a:avLst/>
                <a:gdLst>
                  <a:gd name="T0" fmla="*/ 1 w 5"/>
                  <a:gd name="T1" fmla="*/ 15 h 15"/>
                  <a:gd name="T2" fmla="*/ 1 w 5"/>
                  <a:gd name="T3" fmla="*/ 14 h 15"/>
                  <a:gd name="T4" fmla="*/ 5 w 5"/>
                  <a:gd name="T5" fmla="*/ 0 h 15"/>
                  <a:gd name="T6" fmla="*/ 2 w 5"/>
                  <a:gd name="T7" fmla="*/ 8 h 15"/>
                  <a:gd name="T8" fmla="*/ 3 w 5"/>
                  <a:gd name="T9" fmla="*/ 6 h 15"/>
                  <a:gd name="T10" fmla="*/ 1 w 5"/>
                  <a:gd name="T11" fmla="*/ 12 h 15"/>
                  <a:gd name="T12" fmla="*/ 2 w 5"/>
                  <a:gd name="T13" fmla="*/ 11 h 15"/>
                  <a:gd name="T14" fmla="*/ 1 w 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5">
                    <a:moveTo>
                      <a:pt x="1" y="15"/>
                    </a:moveTo>
                    <a:cubicBezTo>
                      <a:pt x="1" y="14"/>
                      <a:pt x="1" y="14"/>
                      <a:pt x="1" y="14"/>
                    </a:cubicBezTo>
                    <a:cubicBezTo>
                      <a:pt x="4" y="4"/>
                      <a:pt x="3" y="7"/>
                      <a:pt x="5" y="0"/>
                    </a:cubicBezTo>
                    <a:cubicBezTo>
                      <a:pt x="4" y="1"/>
                      <a:pt x="3" y="5"/>
                      <a:pt x="2" y="8"/>
                    </a:cubicBezTo>
                    <a:cubicBezTo>
                      <a:pt x="2" y="8"/>
                      <a:pt x="3" y="4"/>
                      <a:pt x="3" y="6"/>
                    </a:cubicBezTo>
                    <a:cubicBezTo>
                      <a:pt x="2" y="8"/>
                      <a:pt x="2" y="8"/>
                      <a:pt x="1" y="12"/>
                    </a:cubicBezTo>
                    <a:cubicBezTo>
                      <a:pt x="0" y="15"/>
                      <a:pt x="2" y="9"/>
                      <a:pt x="2" y="11"/>
                    </a:cubicBezTo>
                    <a:lnTo>
                      <a:pt x="1" y="15"/>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49" name="Freeform 1852"/>
              <p:cNvSpPr/>
              <p:nvPr/>
            </p:nvSpPr>
            <p:spPr bwMode="auto">
              <a:xfrm>
                <a:off x="2502" y="3154"/>
                <a:ext cx="2" cy="5"/>
              </a:xfrm>
              <a:custGeom>
                <a:avLst/>
                <a:gdLst>
                  <a:gd name="T0" fmla="*/ 2 w 2"/>
                  <a:gd name="T1" fmla="*/ 0 h 5"/>
                  <a:gd name="T2" fmla="*/ 0 w 2"/>
                  <a:gd name="T3" fmla="*/ 5 h 5"/>
                  <a:gd name="T4" fmla="*/ 2 w 2"/>
                  <a:gd name="T5" fmla="*/ 0 h 5"/>
                </a:gdLst>
                <a:ahLst/>
                <a:cxnLst>
                  <a:cxn ang="0">
                    <a:pos x="T0" y="T1"/>
                  </a:cxn>
                  <a:cxn ang="0">
                    <a:pos x="T2" y="T3"/>
                  </a:cxn>
                  <a:cxn ang="0">
                    <a:pos x="T4" y="T5"/>
                  </a:cxn>
                </a:cxnLst>
                <a:rect l="0" t="0" r="r" b="b"/>
                <a:pathLst>
                  <a:path w="2" h="5">
                    <a:moveTo>
                      <a:pt x="2" y="0"/>
                    </a:moveTo>
                    <a:cubicBezTo>
                      <a:pt x="0" y="5"/>
                      <a:pt x="0" y="5"/>
                      <a:pt x="0" y="5"/>
                    </a:cubicBezTo>
                    <a:cubicBezTo>
                      <a:pt x="1" y="4"/>
                      <a:pt x="1"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0" name="Freeform 1853"/>
              <p:cNvSpPr/>
              <p:nvPr/>
            </p:nvSpPr>
            <p:spPr bwMode="auto">
              <a:xfrm>
                <a:off x="2503" y="3151"/>
                <a:ext cx="1" cy="7"/>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1"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1" name="Freeform 1854"/>
              <p:cNvSpPr/>
              <p:nvPr/>
            </p:nvSpPr>
            <p:spPr bwMode="auto">
              <a:xfrm>
                <a:off x="2504" y="3152"/>
                <a:ext cx="0" cy="2"/>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1"/>
                      <a:pt x="0" y="1"/>
                      <a:pt x="0" y="1"/>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2" name="Freeform 1855"/>
              <p:cNvSpPr/>
              <p:nvPr/>
            </p:nvSpPr>
            <p:spPr bwMode="auto">
              <a:xfrm>
                <a:off x="2502" y="3151"/>
                <a:ext cx="3" cy="10"/>
              </a:xfrm>
              <a:custGeom>
                <a:avLst/>
                <a:gdLst>
                  <a:gd name="T0" fmla="*/ 3 w 4"/>
                  <a:gd name="T1" fmla="*/ 2 h 11"/>
                  <a:gd name="T2" fmla="*/ 3 w 4"/>
                  <a:gd name="T3" fmla="*/ 2 h 11"/>
                  <a:gd name="T4" fmla="*/ 3 w 4"/>
                  <a:gd name="T5" fmla="*/ 3 h 11"/>
                  <a:gd name="T6" fmla="*/ 1 w 4"/>
                  <a:gd name="T7" fmla="*/ 8 h 11"/>
                  <a:gd name="T8" fmla="*/ 1 w 4"/>
                  <a:gd name="T9" fmla="*/ 8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2"/>
                    </a:cubicBezTo>
                    <a:cubicBezTo>
                      <a:pt x="3" y="3"/>
                      <a:pt x="3" y="3"/>
                      <a:pt x="3" y="3"/>
                    </a:cubicBezTo>
                    <a:cubicBezTo>
                      <a:pt x="2" y="5"/>
                      <a:pt x="1" y="9"/>
                      <a:pt x="1" y="8"/>
                    </a:cubicBezTo>
                    <a:cubicBezTo>
                      <a:pt x="1" y="9"/>
                      <a:pt x="2" y="5"/>
                      <a:pt x="1" y="8"/>
                    </a:cubicBezTo>
                    <a:cubicBezTo>
                      <a:pt x="0" y="11"/>
                      <a:pt x="0" y="11"/>
                      <a:pt x="0" y="11"/>
                    </a:cubicBezTo>
                    <a:cubicBezTo>
                      <a:pt x="1"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3" name="Freeform 1856"/>
              <p:cNvSpPr/>
              <p:nvPr/>
            </p:nvSpPr>
            <p:spPr bwMode="auto">
              <a:xfrm>
                <a:off x="2504" y="3154"/>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4" name="Freeform 1857"/>
              <p:cNvSpPr/>
              <p:nvPr/>
            </p:nvSpPr>
            <p:spPr bwMode="auto">
              <a:xfrm>
                <a:off x="2504" y="3153"/>
                <a:ext cx="0" cy="3"/>
              </a:xfrm>
              <a:custGeom>
                <a:avLst/>
                <a:gdLst>
                  <a:gd name="T0" fmla="*/ 0 h 3"/>
                  <a:gd name="T1" fmla="*/ 1 h 3"/>
                  <a:gd name="T2" fmla="*/ 3 h 3"/>
                  <a:gd name="T3" fmla="*/ 0 h 3"/>
                </a:gdLst>
                <a:ahLst/>
                <a:cxnLst>
                  <a:cxn ang="0">
                    <a:pos x="0" y="T0"/>
                  </a:cxn>
                  <a:cxn ang="0">
                    <a:pos x="0" y="T1"/>
                  </a:cxn>
                  <a:cxn ang="0">
                    <a:pos x="0" y="T2"/>
                  </a:cxn>
                  <a:cxn ang="0">
                    <a:pos x="0" y="T3"/>
                  </a:cxn>
                </a:cxnLst>
                <a:rect l="0" t="0" r="r" b="b"/>
                <a:pathLst>
                  <a:path h="3">
                    <a:moveTo>
                      <a:pt x="0" y="0"/>
                    </a:moveTo>
                    <a:lnTo>
                      <a:pt x="0" y="1"/>
                    </a:lnTo>
                    <a:lnTo>
                      <a:pt x="0" y="3"/>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5" name="Freeform 1858"/>
              <p:cNvSpPr/>
              <p:nvPr/>
            </p:nvSpPr>
            <p:spPr bwMode="auto">
              <a:xfrm>
                <a:off x="2502" y="3152"/>
                <a:ext cx="3" cy="12"/>
              </a:xfrm>
              <a:custGeom>
                <a:avLst/>
                <a:gdLst>
                  <a:gd name="T0" fmla="*/ 4 w 4"/>
                  <a:gd name="T1" fmla="*/ 1 h 13"/>
                  <a:gd name="T2" fmla="*/ 2 w 4"/>
                  <a:gd name="T3" fmla="*/ 5 h 13"/>
                  <a:gd name="T4" fmla="*/ 0 w 4"/>
                  <a:gd name="T5" fmla="*/ 13 h 13"/>
                  <a:gd name="T6" fmla="*/ 1 w 4"/>
                  <a:gd name="T7" fmla="*/ 11 h 13"/>
                  <a:gd name="T8" fmla="*/ 4 w 4"/>
                  <a:gd name="T9" fmla="*/ 1 h 13"/>
                </a:gdLst>
                <a:ahLst/>
                <a:cxnLst>
                  <a:cxn ang="0">
                    <a:pos x="T0" y="T1"/>
                  </a:cxn>
                  <a:cxn ang="0">
                    <a:pos x="T2" y="T3"/>
                  </a:cxn>
                  <a:cxn ang="0">
                    <a:pos x="T4" y="T5"/>
                  </a:cxn>
                  <a:cxn ang="0">
                    <a:pos x="T6" y="T7"/>
                  </a:cxn>
                  <a:cxn ang="0">
                    <a:pos x="T8" y="T9"/>
                  </a:cxn>
                </a:cxnLst>
                <a:rect l="0" t="0" r="r" b="b"/>
                <a:pathLst>
                  <a:path w="4" h="13">
                    <a:moveTo>
                      <a:pt x="4" y="1"/>
                    </a:moveTo>
                    <a:cubicBezTo>
                      <a:pt x="2" y="7"/>
                      <a:pt x="4" y="0"/>
                      <a:pt x="2" y="5"/>
                    </a:cubicBezTo>
                    <a:cubicBezTo>
                      <a:pt x="2" y="5"/>
                      <a:pt x="1" y="10"/>
                      <a:pt x="0" y="13"/>
                    </a:cubicBezTo>
                    <a:cubicBezTo>
                      <a:pt x="1" y="11"/>
                      <a:pt x="1" y="11"/>
                      <a:pt x="1" y="11"/>
                    </a:cubicBezTo>
                    <a:cubicBezTo>
                      <a:pt x="2" y="9"/>
                      <a:pt x="3" y="4"/>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6" name="Freeform 1859"/>
              <p:cNvSpPr/>
              <p:nvPr/>
            </p:nvSpPr>
            <p:spPr bwMode="auto">
              <a:xfrm>
                <a:off x="2502" y="316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7" name="Freeform 1860"/>
              <p:cNvSpPr/>
              <p:nvPr/>
            </p:nvSpPr>
            <p:spPr bwMode="auto">
              <a:xfrm>
                <a:off x="2501" y="3157"/>
                <a:ext cx="4" cy="14"/>
              </a:xfrm>
              <a:custGeom>
                <a:avLst/>
                <a:gdLst>
                  <a:gd name="T0" fmla="*/ 5 w 5"/>
                  <a:gd name="T1" fmla="*/ 2 h 16"/>
                  <a:gd name="T2" fmla="*/ 3 w 5"/>
                  <a:gd name="T3" fmla="*/ 8 h 16"/>
                  <a:gd name="T4" fmla="*/ 4 w 5"/>
                  <a:gd name="T5" fmla="*/ 3 h 16"/>
                  <a:gd name="T6" fmla="*/ 3 w 5"/>
                  <a:gd name="T7" fmla="*/ 6 h 16"/>
                  <a:gd name="T8" fmla="*/ 5 w 5"/>
                  <a:gd name="T9" fmla="*/ 0 h 16"/>
                  <a:gd name="T10" fmla="*/ 3 w 5"/>
                  <a:gd name="T11" fmla="*/ 5 h 16"/>
                  <a:gd name="T12" fmla="*/ 4 w 5"/>
                  <a:gd name="T13" fmla="*/ 1 h 16"/>
                  <a:gd name="T14" fmla="*/ 2 w 5"/>
                  <a:gd name="T15" fmla="*/ 8 h 16"/>
                  <a:gd name="T16" fmla="*/ 2 w 5"/>
                  <a:gd name="T17" fmla="*/ 7 h 16"/>
                  <a:gd name="T18" fmla="*/ 1 w 5"/>
                  <a:gd name="T19" fmla="*/ 11 h 16"/>
                  <a:gd name="T20" fmla="*/ 1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3" y="8"/>
                      <a:pt x="3" y="8"/>
                      <a:pt x="3" y="8"/>
                    </a:cubicBezTo>
                    <a:cubicBezTo>
                      <a:pt x="3" y="6"/>
                      <a:pt x="4" y="4"/>
                      <a:pt x="4" y="3"/>
                    </a:cubicBezTo>
                    <a:cubicBezTo>
                      <a:pt x="4" y="2"/>
                      <a:pt x="3" y="6"/>
                      <a:pt x="3" y="6"/>
                    </a:cubicBezTo>
                    <a:cubicBezTo>
                      <a:pt x="5" y="0"/>
                      <a:pt x="4" y="5"/>
                      <a:pt x="5" y="0"/>
                    </a:cubicBezTo>
                    <a:cubicBezTo>
                      <a:pt x="5" y="0"/>
                      <a:pt x="4" y="0"/>
                      <a:pt x="3" y="5"/>
                    </a:cubicBezTo>
                    <a:cubicBezTo>
                      <a:pt x="4" y="1"/>
                      <a:pt x="4" y="1"/>
                      <a:pt x="4" y="1"/>
                    </a:cubicBezTo>
                    <a:cubicBezTo>
                      <a:pt x="2" y="8"/>
                      <a:pt x="2" y="8"/>
                      <a:pt x="2" y="8"/>
                    </a:cubicBezTo>
                    <a:cubicBezTo>
                      <a:pt x="2" y="10"/>
                      <a:pt x="4" y="3"/>
                      <a:pt x="2" y="7"/>
                    </a:cubicBezTo>
                    <a:cubicBezTo>
                      <a:pt x="2" y="10"/>
                      <a:pt x="2" y="10"/>
                      <a:pt x="1" y="11"/>
                    </a:cubicBezTo>
                    <a:cubicBezTo>
                      <a:pt x="2" y="10"/>
                      <a:pt x="0" y="16"/>
                      <a:pt x="1"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8" name="Freeform 1861"/>
              <p:cNvSpPr/>
              <p:nvPr/>
            </p:nvSpPr>
            <p:spPr bwMode="auto">
              <a:xfrm>
                <a:off x="2504" y="3164"/>
                <a:ext cx="0" cy="3"/>
              </a:xfrm>
              <a:custGeom>
                <a:avLst/>
                <a:gdLst>
                  <a:gd name="T0" fmla="*/ 1 h 3"/>
                  <a:gd name="T1" fmla="*/ 3 h 3"/>
                  <a:gd name="T2" fmla="*/ 0 h 3"/>
                  <a:gd name="T3" fmla="*/ 1 h 3"/>
                </a:gdLst>
                <a:ahLst/>
                <a:cxnLst>
                  <a:cxn ang="0">
                    <a:pos x="0" y="T0"/>
                  </a:cxn>
                  <a:cxn ang="0">
                    <a:pos x="0" y="T1"/>
                  </a:cxn>
                  <a:cxn ang="0">
                    <a:pos x="0" y="T2"/>
                  </a:cxn>
                  <a:cxn ang="0">
                    <a:pos x="0" y="T3"/>
                  </a:cxn>
                </a:cxnLst>
                <a:rect l="0" t="0" r="r" b="b"/>
                <a:pathLst>
                  <a:path h="3">
                    <a:moveTo>
                      <a:pt x="0" y="1"/>
                    </a:moveTo>
                    <a:lnTo>
                      <a:pt x="0" y="3"/>
                    </a:ln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59" name="Freeform 1862"/>
              <p:cNvSpPr/>
              <p:nvPr/>
            </p:nvSpPr>
            <p:spPr bwMode="auto">
              <a:xfrm>
                <a:off x="2503" y="3157"/>
                <a:ext cx="4" cy="15"/>
              </a:xfrm>
              <a:custGeom>
                <a:avLst/>
                <a:gdLst>
                  <a:gd name="T0" fmla="*/ 4 w 5"/>
                  <a:gd name="T1" fmla="*/ 0 h 17"/>
                  <a:gd name="T2" fmla="*/ 3 w 5"/>
                  <a:gd name="T3" fmla="*/ 4 h 17"/>
                  <a:gd name="T4" fmla="*/ 3 w 5"/>
                  <a:gd name="T5" fmla="*/ 1 h 17"/>
                  <a:gd name="T6" fmla="*/ 2 w 5"/>
                  <a:gd name="T7" fmla="*/ 7 h 17"/>
                  <a:gd name="T8" fmla="*/ 3 w 5"/>
                  <a:gd name="T9" fmla="*/ 4 h 17"/>
                  <a:gd name="T10" fmla="*/ 1 w 5"/>
                  <a:gd name="T11" fmla="*/ 12 h 17"/>
                  <a:gd name="T12" fmla="*/ 1 w 5"/>
                  <a:gd name="T13" fmla="*/ 10 h 17"/>
                  <a:gd name="T14" fmla="*/ 2 w 5"/>
                  <a:gd name="T15" fmla="*/ 10 h 17"/>
                  <a:gd name="T16" fmla="*/ 3 w 5"/>
                  <a:gd name="T17" fmla="*/ 8 h 17"/>
                  <a:gd name="T18" fmla="*/ 3 w 5"/>
                  <a:gd name="T19" fmla="*/ 6 h 17"/>
                  <a:gd name="T20" fmla="*/ 4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0"/>
                    </a:moveTo>
                    <a:cubicBezTo>
                      <a:pt x="3" y="4"/>
                      <a:pt x="3" y="4"/>
                      <a:pt x="3" y="4"/>
                    </a:cubicBezTo>
                    <a:cubicBezTo>
                      <a:pt x="3" y="4"/>
                      <a:pt x="3" y="3"/>
                      <a:pt x="3" y="1"/>
                    </a:cubicBezTo>
                    <a:cubicBezTo>
                      <a:pt x="3" y="3"/>
                      <a:pt x="2" y="5"/>
                      <a:pt x="2" y="7"/>
                    </a:cubicBezTo>
                    <a:cubicBezTo>
                      <a:pt x="1" y="12"/>
                      <a:pt x="3" y="5"/>
                      <a:pt x="3" y="4"/>
                    </a:cubicBezTo>
                    <a:cubicBezTo>
                      <a:pt x="3" y="7"/>
                      <a:pt x="2" y="7"/>
                      <a:pt x="1" y="12"/>
                    </a:cubicBezTo>
                    <a:cubicBezTo>
                      <a:pt x="1" y="12"/>
                      <a:pt x="1" y="11"/>
                      <a:pt x="1" y="10"/>
                    </a:cubicBezTo>
                    <a:cubicBezTo>
                      <a:pt x="0" y="17"/>
                      <a:pt x="2" y="11"/>
                      <a:pt x="2" y="10"/>
                    </a:cubicBezTo>
                    <a:cubicBezTo>
                      <a:pt x="2" y="9"/>
                      <a:pt x="3" y="7"/>
                      <a:pt x="3" y="8"/>
                    </a:cubicBezTo>
                    <a:cubicBezTo>
                      <a:pt x="3" y="6"/>
                      <a:pt x="3" y="6"/>
                      <a:pt x="3" y="6"/>
                    </a:cubicBezTo>
                    <a:cubicBezTo>
                      <a:pt x="4" y="1"/>
                      <a:pt x="5" y="0"/>
                      <a:pt x="4"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60" name="Freeform 1863"/>
              <p:cNvSpPr/>
              <p:nvPr/>
            </p:nvSpPr>
            <p:spPr bwMode="auto">
              <a:xfrm>
                <a:off x="2505"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1" y="1"/>
                      <a:pt x="1" y="1"/>
                      <a:pt x="0" y="2"/>
                    </a:cubicBezTo>
                    <a:cubicBezTo>
                      <a:pt x="1"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361" name="Freeform 1864"/>
              <p:cNvSpPr/>
              <p:nvPr/>
            </p:nvSpPr>
            <p:spPr bwMode="auto">
              <a:xfrm>
                <a:off x="2504" y="316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1717" name="Group 2066"/>
            <p:cNvGrpSpPr/>
            <p:nvPr/>
          </p:nvGrpSpPr>
          <p:grpSpPr bwMode="auto">
            <a:xfrm>
              <a:off x="2500" y="3139"/>
              <a:ext cx="330" cy="36"/>
              <a:chOff x="2500" y="3139"/>
              <a:chExt cx="330" cy="36"/>
            </a:xfrm>
          </p:grpSpPr>
          <p:sp>
            <p:nvSpPr>
              <p:cNvPr id="1962" name="Freeform 1866"/>
              <p:cNvSpPr/>
              <p:nvPr/>
            </p:nvSpPr>
            <p:spPr bwMode="auto">
              <a:xfrm>
                <a:off x="2506" y="3157"/>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cubicBezTo>
                      <a:pt x="0" y="3"/>
                      <a:pt x="0" y="3"/>
                      <a:pt x="0" y="3"/>
                    </a:cubicBezTo>
                    <a:cubicBezTo>
                      <a:pt x="1" y="0"/>
                      <a:pt x="1" y="0"/>
                      <a:pt x="1" y="0"/>
                    </a:cubicBezTo>
                    <a:cubicBezTo>
                      <a:pt x="1" y="1"/>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3" name="Freeform 1867"/>
              <p:cNvSpPr/>
              <p:nvPr/>
            </p:nvSpPr>
            <p:spPr bwMode="auto">
              <a:xfrm>
                <a:off x="2504" y="3154"/>
                <a:ext cx="10" cy="17"/>
              </a:xfrm>
              <a:custGeom>
                <a:avLst/>
                <a:gdLst>
                  <a:gd name="T0" fmla="*/ 8 w 11"/>
                  <a:gd name="T1" fmla="*/ 16 h 19"/>
                  <a:gd name="T2" fmla="*/ 8 w 11"/>
                  <a:gd name="T3" fmla="*/ 13 h 19"/>
                  <a:gd name="T4" fmla="*/ 10 w 11"/>
                  <a:gd name="T5" fmla="*/ 9 h 19"/>
                  <a:gd name="T6" fmla="*/ 11 w 11"/>
                  <a:gd name="T7" fmla="*/ 2 h 19"/>
                  <a:gd name="T8" fmla="*/ 10 w 11"/>
                  <a:gd name="T9" fmla="*/ 5 h 19"/>
                  <a:gd name="T10" fmla="*/ 11 w 11"/>
                  <a:gd name="T11" fmla="*/ 1 h 19"/>
                  <a:gd name="T12" fmla="*/ 9 w 11"/>
                  <a:gd name="T13" fmla="*/ 3 h 19"/>
                  <a:gd name="T14" fmla="*/ 8 w 11"/>
                  <a:gd name="T15" fmla="*/ 5 h 19"/>
                  <a:gd name="T16" fmla="*/ 5 w 11"/>
                  <a:gd name="T17" fmla="*/ 3 h 19"/>
                  <a:gd name="T18" fmla="*/ 3 w 11"/>
                  <a:gd name="T19" fmla="*/ 9 h 19"/>
                  <a:gd name="T20" fmla="*/ 4 w 11"/>
                  <a:gd name="T21" fmla="*/ 5 h 19"/>
                  <a:gd name="T22" fmla="*/ 4 w 11"/>
                  <a:gd name="T23" fmla="*/ 5 h 19"/>
                  <a:gd name="T24" fmla="*/ 4 w 11"/>
                  <a:gd name="T25" fmla="*/ 3 h 19"/>
                  <a:gd name="T26" fmla="*/ 2 w 11"/>
                  <a:gd name="T27" fmla="*/ 11 h 19"/>
                  <a:gd name="T28" fmla="*/ 4 w 11"/>
                  <a:gd name="T29" fmla="*/ 3 h 19"/>
                  <a:gd name="T30" fmla="*/ 2 w 11"/>
                  <a:gd name="T31" fmla="*/ 8 h 19"/>
                  <a:gd name="T32" fmla="*/ 1 w 11"/>
                  <a:gd name="T33" fmla="*/ 13 h 19"/>
                  <a:gd name="T34" fmla="*/ 0 w 11"/>
                  <a:gd name="T35" fmla="*/ 16 h 19"/>
                  <a:gd name="T36" fmla="*/ 4 w 11"/>
                  <a:gd name="T37" fmla="*/ 7 h 19"/>
                  <a:gd name="T38" fmla="*/ 3 w 11"/>
                  <a:gd name="T39" fmla="*/ 11 h 19"/>
                  <a:gd name="T40" fmla="*/ 4 w 11"/>
                  <a:gd name="T41" fmla="*/ 15 h 19"/>
                  <a:gd name="T42" fmla="*/ 6 w 11"/>
                  <a:gd name="T43" fmla="*/ 9 h 19"/>
                  <a:gd name="T44" fmla="*/ 5 w 11"/>
                  <a:gd name="T45" fmla="*/ 11 h 19"/>
                  <a:gd name="T46" fmla="*/ 6 w 11"/>
                  <a:gd name="T47" fmla="*/ 8 h 19"/>
                  <a:gd name="T48" fmla="*/ 5 w 11"/>
                  <a:gd name="T49" fmla="*/ 12 h 19"/>
                  <a:gd name="T50" fmla="*/ 8 w 11"/>
                  <a:gd name="T51" fmla="*/ 5 h 19"/>
                  <a:gd name="T52" fmla="*/ 6 w 11"/>
                  <a:gd name="T53" fmla="*/ 16 h 19"/>
                  <a:gd name="T54" fmla="*/ 6 w 11"/>
                  <a:gd name="T55" fmla="*/ 12 h 19"/>
                  <a:gd name="T56" fmla="*/ 7 w 11"/>
                  <a:gd name="T57" fmla="*/ 8 h 19"/>
                  <a:gd name="T58" fmla="*/ 6 w 11"/>
                  <a:gd name="T59" fmla="*/ 15 h 19"/>
                  <a:gd name="T60" fmla="*/ 8 w 11"/>
                  <a:gd name="T61" fmla="*/ 11 h 19"/>
                  <a:gd name="T62" fmla="*/ 8 w 11"/>
                  <a:gd name="T63" fmla="*/ 7 h 19"/>
                  <a:gd name="T64" fmla="*/ 9 w 11"/>
                  <a:gd name="T65" fmla="*/ 9 h 19"/>
                  <a:gd name="T66" fmla="*/ 7 w 11"/>
                  <a:gd name="T67" fmla="*/ 16 h 19"/>
                  <a:gd name="T68" fmla="*/ 6 w 11"/>
                  <a:gd name="T69" fmla="*/ 19 h 19"/>
                  <a:gd name="T70" fmla="*/ 9 w 11"/>
                  <a:gd name="T71" fmla="*/ 10 h 19"/>
                  <a:gd name="T72" fmla="*/ 8 w 11"/>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9">
                    <a:moveTo>
                      <a:pt x="8" y="16"/>
                    </a:moveTo>
                    <a:cubicBezTo>
                      <a:pt x="8" y="14"/>
                      <a:pt x="9" y="13"/>
                      <a:pt x="8" y="13"/>
                    </a:cubicBezTo>
                    <a:cubicBezTo>
                      <a:pt x="9" y="10"/>
                      <a:pt x="9" y="11"/>
                      <a:pt x="10" y="9"/>
                    </a:cubicBezTo>
                    <a:cubicBezTo>
                      <a:pt x="10" y="7"/>
                      <a:pt x="11" y="5"/>
                      <a:pt x="11" y="2"/>
                    </a:cubicBezTo>
                    <a:cubicBezTo>
                      <a:pt x="11" y="2"/>
                      <a:pt x="10" y="6"/>
                      <a:pt x="10" y="5"/>
                    </a:cubicBezTo>
                    <a:cubicBezTo>
                      <a:pt x="11" y="1"/>
                      <a:pt x="11" y="1"/>
                      <a:pt x="11" y="1"/>
                    </a:cubicBezTo>
                    <a:cubicBezTo>
                      <a:pt x="10" y="3"/>
                      <a:pt x="9" y="6"/>
                      <a:pt x="9" y="3"/>
                    </a:cubicBezTo>
                    <a:cubicBezTo>
                      <a:pt x="9" y="2"/>
                      <a:pt x="9" y="4"/>
                      <a:pt x="8" y="5"/>
                    </a:cubicBezTo>
                    <a:cubicBezTo>
                      <a:pt x="7" y="3"/>
                      <a:pt x="5" y="6"/>
                      <a:pt x="5" y="3"/>
                    </a:cubicBezTo>
                    <a:cubicBezTo>
                      <a:pt x="3" y="9"/>
                      <a:pt x="3" y="9"/>
                      <a:pt x="3" y="9"/>
                    </a:cubicBezTo>
                    <a:cubicBezTo>
                      <a:pt x="4" y="6"/>
                      <a:pt x="3" y="9"/>
                      <a:pt x="4" y="5"/>
                    </a:cubicBezTo>
                    <a:cubicBezTo>
                      <a:pt x="4" y="6"/>
                      <a:pt x="4" y="5"/>
                      <a:pt x="4" y="5"/>
                    </a:cubicBezTo>
                    <a:cubicBezTo>
                      <a:pt x="6" y="0"/>
                      <a:pt x="4" y="5"/>
                      <a:pt x="4" y="3"/>
                    </a:cubicBezTo>
                    <a:cubicBezTo>
                      <a:pt x="4" y="4"/>
                      <a:pt x="2" y="10"/>
                      <a:pt x="2" y="11"/>
                    </a:cubicBezTo>
                    <a:cubicBezTo>
                      <a:pt x="4" y="4"/>
                      <a:pt x="2" y="11"/>
                      <a:pt x="4" y="3"/>
                    </a:cubicBezTo>
                    <a:cubicBezTo>
                      <a:pt x="4" y="1"/>
                      <a:pt x="2" y="9"/>
                      <a:pt x="2" y="8"/>
                    </a:cubicBezTo>
                    <a:cubicBezTo>
                      <a:pt x="1" y="12"/>
                      <a:pt x="2" y="10"/>
                      <a:pt x="1" y="13"/>
                    </a:cubicBezTo>
                    <a:cubicBezTo>
                      <a:pt x="0" y="16"/>
                      <a:pt x="1" y="11"/>
                      <a:pt x="0" y="16"/>
                    </a:cubicBezTo>
                    <a:cubicBezTo>
                      <a:pt x="0" y="18"/>
                      <a:pt x="3" y="9"/>
                      <a:pt x="4" y="7"/>
                    </a:cubicBezTo>
                    <a:cubicBezTo>
                      <a:pt x="3" y="11"/>
                      <a:pt x="3" y="11"/>
                      <a:pt x="3" y="11"/>
                    </a:cubicBezTo>
                    <a:cubicBezTo>
                      <a:pt x="4" y="9"/>
                      <a:pt x="5" y="9"/>
                      <a:pt x="4" y="15"/>
                    </a:cubicBezTo>
                    <a:cubicBezTo>
                      <a:pt x="4" y="11"/>
                      <a:pt x="4" y="17"/>
                      <a:pt x="6" y="9"/>
                    </a:cubicBezTo>
                    <a:cubicBezTo>
                      <a:pt x="5" y="11"/>
                      <a:pt x="5" y="10"/>
                      <a:pt x="5" y="11"/>
                    </a:cubicBezTo>
                    <a:cubicBezTo>
                      <a:pt x="6" y="8"/>
                      <a:pt x="6" y="8"/>
                      <a:pt x="6" y="8"/>
                    </a:cubicBezTo>
                    <a:cubicBezTo>
                      <a:pt x="6" y="9"/>
                      <a:pt x="5" y="13"/>
                      <a:pt x="5" y="12"/>
                    </a:cubicBezTo>
                    <a:cubicBezTo>
                      <a:pt x="6" y="9"/>
                      <a:pt x="7" y="8"/>
                      <a:pt x="8" y="5"/>
                    </a:cubicBezTo>
                    <a:cubicBezTo>
                      <a:pt x="7" y="9"/>
                      <a:pt x="6" y="12"/>
                      <a:pt x="6" y="16"/>
                    </a:cubicBezTo>
                    <a:cubicBezTo>
                      <a:pt x="6" y="12"/>
                      <a:pt x="6" y="12"/>
                      <a:pt x="6" y="12"/>
                    </a:cubicBezTo>
                    <a:cubicBezTo>
                      <a:pt x="6" y="13"/>
                      <a:pt x="7" y="10"/>
                      <a:pt x="7" y="8"/>
                    </a:cubicBezTo>
                    <a:cubicBezTo>
                      <a:pt x="8" y="8"/>
                      <a:pt x="6" y="13"/>
                      <a:pt x="6" y="15"/>
                    </a:cubicBezTo>
                    <a:cubicBezTo>
                      <a:pt x="6" y="17"/>
                      <a:pt x="8" y="8"/>
                      <a:pt x="8" y="11"/>
                    </a:cubicBezTo>
                    <a:cubicBezTo>
                      <a:pt x="8" y="7"/>
                      <a:pt x="8" y="7"/>
                      <a:pt x="8" y="7"/>
                    </a:cubicBezTo>
                    <a:cubicBezTo>
                      <a:pt x="9" y="6"/>
                      <a:pt x="8" y="10"/>
                      <a:pt x="9" y="9"/>
                    </a:cubicBezTo>
                    <a:cubicBezTo>
                      <a:pt x="8" y="14"/>
                      <a:pt x="7" y="13"/>
                      <a:pt x="7" y="16"/>
                    </a:cubicBezTo>
                    <a:cubicBezTo>
                      <a:pt x="7" y="17"/>
                      <a:pt x="7" y="17"/>
                      <a:pt x="6" y="19"/>
                    </a:cubicBezTo>
                    <a:cubicBezTo>
                      <a:pt x="7" y="16"/>
                      <a:pt x="8" y="13"/>
                      <a:pt x="9" y="10"/>
                    </a:cubicBezTo>
                    <a:cubicBezTo>
                      <a:pt x="7"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4" name="Freeform 1868"/>
              <p:cNvSpPr/>
              <p:nvPr/>
            </p:nvSpPr>
            <p:spPr bwMode="auto">
              <a:xfrm>
                <a:off x="2510" y="3171"/>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5" name="Freeform 1869"/>
              <p:cNvSpPr/>
              <p:nvPr/>
            </p:nvSpPr>
            <p:spPr bwMode="auto">
              <a:xfrm>
                <a:off x="2512"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6" name="Freeform 1870"/>
              <p:cNvSpPr/>
              <p:nvPr/>
            </p:nvSpPr>
            <p:spPr bwMode="auto">
              <a:xfrm>
                <a:off x="2513"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7" name="Freeform 1871"/>
              <p:cNvSpPr/>
              <p:nvPr/>
            </p:nvSpPr>
            <p:spPr bwMode="auto">
              <a:xfrm>
                <a:off x="2509"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8" name="Freeform 1872"/>
              <p:cNvSpPr/>
              <p:nvPr/>
            </p:nvSpPr>
            <p:spPr bwMode="auto">
              <a:xfrm>
                <a:off x="2507" y="3168"/>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9" name="Freeform 1873"/>
              <p:cNvSpPr/>
              <p:nvPr/>
            </p:nvSpPr>
            <p:spPr bwMode="auto">
              <a:xfrm>
                <a:off x="2510" y="317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0" name="Freeform 1874"/>
              <p:cNvSpPr/>
              <p:nvPr/>
            </p:nvSpPr>
            <p:spPr bwMode="auto">
              <a:xfrm>
                <a:off x="2512" y="3152"/>
                <a:ext cx="8" cy="20"/>
              </a:xfrm>
              <a:custGeom>
                <a:avLst/>
                <a:gdLst>
                  <a:gd name="T0" fmla="*/ 8 w 9"/>
                  <a:gd name="T1" fmla="*/ 4 h 22"/>
                  <a:gd name="T2" fmla="*/ 8 w 9"/>
                  <a:gd name="T3" fmla="*/ 1 h 22"/>
                  <a:gd name="T4" fmla="*/ 5 w 9"/>
                  <a:gd name="T5" fmla="*/ 11 h 22"/>
                  <a:gd name="T6" fmla="*/ 7 w 9"/>
                  <a:gd name="T7" fmla="*/ 2 h 22"/>
                  <a:gd name="T8" fmla="*/ 4 w 9"/>
                  <a:gd name="T9" fmla="*/ 8 h 22"/>
                  <a:gd name="T10" fmla="*/ 5 w 9"/>
                  <a:gd name="T11" fmla="*/ 5 h 22"/>
                  <a:gd name="T12" fmla="*/ 2 w 9"/>
                  <a:gd name="T13" fmla="*/ 14 h 22"/>
                  <a:gd name="T14" fmla="*/ 5 w 9"/>
                  <a:gd name="T15" fmla="*/ 3 h 22"/>
                  <a:gd name="T16" fmla="*/ 5 w 9"/>
                  <a:gd name="T17" fmla="*/ 3 h 22"/>
                  <a:gd name="T18" fmla="*/ 3 w 9"/>
                  <a:gd name="T19" fmla="*/ 6 h 22"/>
                  <a:gd name="T20" fmla="*/ 2 w 9"/>
                  <a:gd name="T21" fmla="*/ 12 h 22"/>
                  <a:gd name="T22" fmla="*/ 0 w 9"/>
                  <a:gd name="T23" fmla="*/ 17 h 22"/>
                  <a:gd name="T24" fmla="*/ 2 w 9"/>
                  <a:gd name="T25" fmla="*/ 13 h 22"/>
                  <a:gd name="T26" fmla="*/ 1 w 9"/>
                  <a:gd name="T27" fmla="*/ 17 h 22"/>
                  <a:gd name="T28" fmla="*/ 2 w 9"/>
                  <a:gd name="T29" fmla="*/ 15 h 22"/>
                  <a:gd name="T30" fmla="*/ 1 w 9"/>
                  <a:gd name="T31" fmla="*/ 18 h 22"/>
                  <a:gd name="T32" fmla="*/ 2 w 9"/>
                  <a:gd name="T33" fmla="*/ 15 h 22"/>
                  <a:gd name="T34" fmla="*/ 2 w 9"/>
                  <a:gd name="T35" fmla="*/ 16 h 22"/>
                  <a:gd name="T36" fmla="*/ 3 w 9"/>
                  <a:gd name="T37" fmla="*/ 11 h 22"/>
                  <a:gd name="T38" fmla="*/ 2 w 9"/>
                  <a:gd name="T39" fmla="*/ 16 h 22"/>
                  <a:gd name="T40" fmla="*/ 3 w 9"/>
                  <a:gd name="T41" fmla="*/ 13 h 22"/>
                  <a:gd name="T42" fmla="*/ 2 w 9"/>
                  <a:gd name="T43" fmla="*/ 18 h 22"/>
                  <a:gd name="T44" fmla="*/ 3 w 9"/>
                  <a:gd name="T45" fmla="*/ 15 h 22"/>
                  <a:gd name="T46" fmla="*/ 2 w 9"/>
                  <a:gd name="T47" fmla="*/ 18 h 22"/>
                  <a:gd name="T48" fmla="*/ 5 w 9"/>
                  <a:gd name="T49" fmla="*/ 8 h 22"/>
                  <a:gd name="T50" fmla="*/ 3 w 9"/>
                  <a:gd name="T51" fmla="*/ 16 h 22"/>
                  <a:gd name="T52" fmla="*/ 4 w 9"/>
                  <a:gd name="T53" fmla="*/ 15 h 22"/>
                  <a:gd name="T54" fmla="*/ 4 w 9"/>
                  <a:gd name="T55" fmla="*/ 16 h 22"/>
                  <a:gd name="T56" fmla="*/ 5 w 9"/>
                  <a:gd name="T57" fmla="*/ 13 h 22"/>
                  <a:gd name="T58" fmla="*/ 5 w 9"/>
                  <a:gd name="T59" fmla="*/ 12 h 22"/>
                  <a:gd name="T60" fmla="*/ 6 w 9"/>
                  <a:gd name="T61" fmla="*/ 9 h 22"/>
                  <a:gd name="T62" fmla="*/ 6 w 9"/>
                  <a:gd name="T63" fmla="*/ 11 h 22"/>
                  <a:gd name="T64" fmla="*/ 8 w 9"/>
                  <a:gd name="T65" fmla="*/ 5 h 22"/>
                  <a:gd name="T66" fmla="*/ 6 w 9"/>
                  <a:gd name="T67" fmla="*/ 9 h 22"/>
                  <a:gd name="T68" fmla="*/ 8 w 9"/>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2">
                    <a:moveTo>
                      <a:pt x="8" y="4"/>
                    </a:moveTo>
                    <a:cubicBezTo>
                      <a:pt x="9" y="0"/>
                      <a:pt x="8" y="2"/>
                      <a:pt x="8" y="1"/>
                    </a:cubicBezTo>
                    <a:cubicBezTo>
                      <a:pt x="7" y="3"/>
                      <a:pt x="5" y="11"/>
                      <a:pt x="5" y="11"/>
                    </a:cubicBezTo>
                    <a:cubicBezTo>
                      <a:pt x="7" y="2"/>
                      <a:pt x="7" y="2"/>
                      <a:pt x="7" y="2"/>
                    </a:cubicBezTo>
                    <a:cubicBezTo>
                      <a:pt x="6" y="3"/>
                      <a:pt x="6" y="1"/>
                      <a:pt x="4" y="8"/>
                    </a:cubicBezTo>
                    <a:cubicBezTo>
                      <a:pt x="5" y="5"/>
                      <a:pt x="5" y="5"/>
                      <a:pt x="5" y="5"/>
                    </a:cubicBezTo>
                    <a:cubicBezTo>
                      <a:pt x="4" y="5"/>
                      <a:pt x="1" y="17"/>
                      <a:pt x="2" y="14"/>
                    </a:cubicBezTo>
                    <a:cubicBezTo>
                      <a:pt x="4" y="9"/>
                      <a:pt x="3" y="9"/>
                      <a:pt x="5" y="3"/>
                    </a:cubicBezTo>
                    <a:cubicBezTo>
                      <a:pt x="5" y="3"/>
                      <a:pt x="5" y="3"/>
                      <a:pt x="5" y="3"/>
                    </a:cubicBezTo>
                    <a:cubicBezTo>
                      <a:pt x="4" y="3"/>
                      <a:pt x="3" y="6"/>
                      <a:pt x="3" y="6"/>
                    </a:cubicBezTo>
                    <a:cubicBezTo>
                      <a:pt x="3" y="8"/>
                      <a:pt x="2" y="12"/>
                      <a:pt x="2" y="12"/>
                    </a:cubicBezTo>
                    <a:cubicBezTo>
                      <a:pt x="2" y="12"/>
                      <a:pt x="1" y="15"/>
                      <a:pt x="0" y="17"/>
                    </a:cubicBezTo>
                    <a:cubicBezTo>
                      <a:pt x="1" y="15"/>
                      <a:pt x="1" y="16"/>
                      <a:pt x="2" y="13"/>
                    </a:cubicBezTo>
                    <a:cubicBezTo>
                      <a:pt x="1" y="16"/>
                      <a:pt x="1" y="14"/>
                      <a:pt x="1" y="17"/>
                    </a:cubicBezTo>
                    <a:cubicBezTo>
                      <a:pt x="2" y="15"/>
                      <a:pt x="2" y="15"/>
                      <a:pt x="2" y="15"/>
                    </a:cubicBezTo>
                    <a:cubicBezTo>
                      <a:pt x="2" y="15"/>
                      <a:pt x="1" y="17"/>
                      <a:pt x="1" y="18"/>
                    </a:cubicBezTo>
                    <a:cubicBezTo>
                      <a:pt x="1" y="16"/>
                      <a:pt x="2" y="15"/>
                      <a:pt x="2" y="15"/>
                    </a:cubicBezTo>
                    <a:cubicBezTo>
                      <a:pt x="2" y="16"/>
                      <a:pt x="2" y="16"/>
                      <a:pt x="2" y="16"/>
                    </a:cubicBezTo>
                    <a:cubicBezTo>
                      <a:pt x="2" y="15"/>
                      <a:pt x="2" y="16"/>
                      <a:pt x="3" y="11"/>
                    </a:cubicBezTo>
                    <a:cubicBezTo>
                      <a:pt x="2" y="16"/>
                      <a:pt x="2" y="16"/>
                      <a:pt x="2" y="16"/>
                    </a:cubicBezTo>
                    <a:cubicBezTo>
                      <a:pt x="3" y="13"/>
                      <a:pt x="3" y="13"/>
                      <a:pt x="3" y="13"/>
                    </a:cubicBezTo>
                    <a:cubicBezTo>
                      <a:pt x="3" y="14"/>
                      <a:pt x="1" y="22"/>
                      <a:pt x="2" y="18"/>
                    </a:cubicBezTo>
                    <a:cubicBezTo>
                      <a:pt x="3" y="17"/>
                      <a:pt x="3" y="16"/>
                      <a:pt x="3" y="15"/>
                    </a:cubicBezTo>
                    <a:cubicBezTo>
                      <a:pt x="4" y="13"/>
                      <a:pt x="3" y="17"/>
                      <a:pt x="2" y="18"/>
                    </a:cubicBezTo>
                    <a:cubicBezTo>
                      <a:pt x="3" y="14"/>
                      <a:pt x="4" y="10"/>
                      <a:pt x="5" y="8"/>
                    </a:cubicBezTo>
                    <a:cubicBezTo>
                      <a:pt x="4" y="12"/>
                      <a:pt x="5" y="8"/>
                      <a:pt x="3" y="16"/>
                    </a:cubicBezTo>
                    <a:cubicBezTo>
                      <a:pt x="3" y="17"/>
                      <a:pt x="5" y="13"/>
                      <a:pt x="4" y="15"/>
                    </a:cubicBezTo>
                    <a:cubicBezTo>
                      <a:pt x="4" y="16"/>
                      <a:pt x="4" y="16"/>
                      <a:pt x="4" y="16"/>
                    </a:cubicBezTo>
                    <a:cubicBezTo>
                      <a:pt x="5" y="11"/>
                      <a:pt x="4" y="19"/>
                      <a:pt x="5" y="13"/>
                    </a:cubicBezTo>
                    <a:cubicBezTo>
                      <a:pt x="5" y="12"/>
                      <a:pt x="5" y="12"/>
                      <a:pt x="5" y="12"/>
                    </a:cubicBezTo>
                    <a:cubicBezTo>
                      <a:pt x="6" y="10"/>
                      <a:pt x="6" y="10"/>
                      <a:pt x="6" y="9"/>
                    </a:cubicBezTo>
                    <a:cubicBezTo>
                      <a:pt x="6" y="10"/>
                      <a:pt x="6" y="10"/>
                      <a:pt x="6" y="11"/>
                    </a:cubicBezTo>
                    <a:cubicBezTo>
                      <a:pt x="7" y="7"/>
                      <a:pt x="7" y="7"/>
                      <a:pt x="8" y="5"/>
                    </a:cubicBezTo>
                    <a:cubicBezTo>
                      <a:pt x="8" y="5"/>
                      <a:pt x="7" y="8"/>
                      <a:pt x="6" y="9"/>
                    </a:cubicBezTo>
                    <a:cubicBezTo>
                      <a:pt x="7" y="7"/>
                      <a:pt x="8" y="3"/>
                      <a:pt x="8"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1" name="Freeform 1875"/>
              <p:cNvSpPr/>
              <p:nvPr/>
            </p:nvSpPr>
            <p:spPr bwMode="auto">
              <a:xfrm>
                <a:off x="2513" y="3167"/>
                <a:ext cx="0"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2" name="Freeform 1876"/>
              <p:cNvSpPr/>
              <p:nvPr/>
            </p:nvSpPr>
            <p:spPr bwMode="auto">
              <a:xfrm>
                <a:off x="2514" y="3150"/>
                <a:ext cx="9" cy="25"/>
              </a:xfrm>
              <a:custGeom>
                <a:avLst/>
                <a:gdLst>
                  <a:gd name="T0" fmla="*/ 4 w 10"/>
                  <a:gd name="T1" fmla="*/ 13 h 27"/>
                  <a:gd name="T2" fmla="*/ 3 w 10"/>
                  <a:gd name="T3" fmla="*/ 19 h 27"/>
                  <a:gd name="T4" fmla="*/ 6 w 10"/>
                  <a:gd name="T5" fmla="*/ 9 h 27"/>
                  <a:gd name="T6" fmla="*/ 6 w 10"/>
                  <a:gd name="T7" fmla="*/ 7 h 27"/>
                  <a:gd name="T8" fmla="*/ 4 w 10"/>
                  <a:gd name="T9" fmla="*/ 16 h 27"/>
                  <a:gd name="T10" fmla="*/ 4 w 10"/>
                  <a:gd name="T11" fmla="*/ 17 h 27"/>
                  <a:gd name="T12" fmla="*/ 6 w 10"/>
                  <a:gd name="T13" fmla="*/ 11 h 27"/>
                  <a:gd name="T14" fmla="*/ 7 w 10"/>
                  <a:gd name="T15" fmla="*/ 8 h 27"/>
                  <a:gd name="T16" fmla="*/ 6 w 10"/>
                  <a:gd name="T17" fmla="*/ 10 h 27"/>
                  <a:gd name="T18" fmla="*/ 5 w 10"/>
                  <a:gd name="T19" fmla="*/ 17 h 27"/>
                  <a:gd name="T20" fmla="*/ 9 w 10"/>
                  <a:gd name="T21" fmla="*/ 2 h 27"/>
                  <a:gd name="T22" fmla="*/ 9 w 10"/>
                  <a:gd name="T23" fmla="*/ 2 h 27"/>
                  <a:gd name="T24" fmla="*/ 7 w 10"/>
                  <a:gd name="T25" fmla="*/ 9 h 27"/>
                  <a:gd name="T26" fmla="*/ 7 w 10"/>
                  <a:gd name="T27" fmla="*/ 7 h 27"/>
                  <a:gd name="T28" fmla="*/ 8 w 10"/>
                  <a:gd name="T29" fmla="*/ 4 h 27"/>
                  <a:gd name="T30" fmla="*/ 6 w 10"/>
                  <a:gd name="T31" fmla="*/ 3 h 27"/>
                  <a:gd name="T32" fmla="*/ 7 w 10"/>
                  <a:gd name="T33" fmla="*/ 4 h 27"/>
                  <a:gd name="T34" fmla="*/ 5 w 10"/>
                  <a:gd name="T35" fmla="*/ 8 h 27"/>
                  <a:gd name="T36" fmla="*/ 4 w 10"/>
                  <a:gd name="T37" fmla="*/ 14 h 27"/>
                  <a:gd name="T38" fmla="*/ 4 w 10"/>
                  <a:gd name="T39" fmla="*/ 12 h 27"/>
                  <a:gd name="T40" fmla="*/ 2 w 10"/>
                  <a:gd name="T41" fmla="*/ 19 h 27"/>
                  <a:gd name="T42" fmla="*/ 1 w 10"/>
                  <a:gd name="T43" fmla="*/ 21 h 27"/>
                  <a:gd name="T44" fmla="*/ 2 w 10"/>
                  <a:gd name="T45" fmla="*/ 22 h 27"/>
                  <a:gd name="T46" fmla="*/ 4 w 1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7">
                    <a:moveTo>
                      <a:pt x="4" y="13"/>
                    </a:moveTo>
                    <a:cubicBezTo>
                      <a:pt x="4" y="14"/>
                      <a:pt x="3" y="17"/>
                      <a:pt x="3" y="19"/>
                    </a:cubicBezTo>
                    <a:cubicBezTo>
                      <a:pt x="4" y="16"/>
                      <a:pt x="4" y="13"/>
                      <a:pt x="6" y="9"/>
                    </a:cubicBezTo>
                    <a:cubicBezTo>
                      <a:pt x="5" y="11"/>
                      <a:pt x="6" y="7"/>
                      <a:pt x="6" y="7"/>
                    </a:cubicBezTo>
                    <a:cubicBezTo>
                      <a:pt x="6" y="9"/>
                      <a:pt x="4" y="15"/>
                      <a:pt x="4" y="16"/>
                    </a:cubicBezTo>
                    <a:cubicBezTo>
                      <a:pt x="5" y="14"/>
                      <a:pt x="4" y="17"/>
                      <a:pt x="4" y="17"/>
                    </a:cubicBezTo>
                    <a:cubicBezTo>
                      <a:pt x="5" y="14"/>
                      <a:pt x="5" y="15"/>
                      <a:pt x="6" y="11"/>
                    </a:cubicBezTo>
                    <a:cubicBezTo>
                      <a:pt x="6" y="8"/>
                      <a:pt x="7" y="6"/>
                      <a:pt x="7" y="8"/>
                    </a:cubicBezTo>
                    <a:cubicBezTo>
                      <a:pt x="6" y="11"/>
                      <a:pt x="6" y="10"/>
                      <a:pt x="6" y="10"/>
                    </a:cubicBezTo>
                    <a:cubicBezTo>
                      <a:pt x="5" y="15"/>
                      <a:pt x="6" y="13"/>
                      <a:pt x="5" y="17"/>
                    </a:cubicBezTo>
                    <a:cubicBezTo>
                      <a:pt x="6" y="11"/>
                      <a:pt x="7" y="11"/>
                      <a:pt x="9" y="2"/>
                    </a:cubicBezTo>
                    <a:cubicBezTo>
                      <a:pt x="10" y="0"/>
                      <a:pt x="9" y="2"/>
                      <a:pt x="9" y="2"/>
                    </a:cubicBezTo>
                    <a:cubicBezTo>
                      <a:pt x="9" y="4"/>
                      <a:pt x="8" y="8"/>
                      <a:pt x="7" y="9"/>
                    </a:cubicBezTo>
                    <a:cubicBezTo>
                      <a:pt x="7" y="8"/>
                      <a:pt x="6" y="11"/>
                      <a:pt x="7" y="7"/>
                    </a:cubicBezTo>
                    <a:cubicBezTo>
                      <a:pt x="8" y="4"/>
                      <a:pt x="8" y="4"/>
                      <a:pt x="8" y="4"/>
                    </a:cubicBezTo>
                    <a:cubicBezTo>
                      <a:pt x="8" y="2"/>
                      <a:pt x="7" y="2"/>
                      <a:pt x="6" y="3"/>
                    </a:cubicBezTo>
                    <a:cubicBezTo>
                      <a:pt x="7" y="4"/>
                      <a:pt x="7" y="4"/>
                      <a:pt x="7" y="4"/>
                    </a:cubicBezTo>
                    <a:cubicBezTo>
                      <a:pt x="6" y="6"/>
                      <a:pt x="6" y="6"/>
                      <a:pt x="5" y="8"/>
                    </a:cubicBezTo>
                    <a:cubicBezTo>
                      <a:pt x="4" y="14"/>
                      <a:pt x="4" y="14"/>
                      <a:pt x="4" y="14"/>
                    </a:cubicBezTo>
                    <a:cubicBezTo>
                      <a:pt x="4" y="14"/>
                      <a:pt x="3" y="15"/>
                      <a:pt x="4" y="12"/>
                    </a:cubicBezTo>
                    <a:cubicBezTo>
                      <a:pt x="3" y="15"/>
                      <a:pt x="3" y="17"/>
                      <a:pt x="2" y="19"/>
                    </a:cubicBezTo>
                    <a:cubicBezTo>
                      <a:pt x="2" y="20"/>
                      <a:pt x="2" y="17"/>
                      <a:pt x="1" y="21"/>
                    </a:cubicBezTo>
                    <a:cubicBezTo>
                      <a:pt x="0" y="27"/>
                      <a:pt x="3"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3" name="Freeform 1877"/>
              <p:cNvSpPr/>
              <p:nvPr/>
            </p:nvSpPr>
            <p:spPr bwMode="auto">
              <a:xfrm>
                <a:off x="2517" y="3162"/>
                <a:ext cx="0" cy="4"/>
              </a:xfrm>
              <a:custGeom>
                <a:avLst/>
                <a:gdLst>
                  <a:gd name="T0" fmla="*/ 4 h 4"/>
                  <a:gd name="T1" fmla="*/ 0 h 4"/>
                  <a:gd name="T2" fmla="*/ 2 h 4"/>
                  <a:gd name="T3" fmla="*/ 4 h 4"/>
                </a:gdLst>
                <a:ahLst/>
                <a:cxnLst>
                  <a:cxn ang="0">
                    <a:pos x="0" y="T0"/>
                  </a:cxn>
                  <a:cxn ang="0">
                    <a:pos x="0" y="T1"/>
                  </a:cxn>
                  <a:cxn ang="0">
                    <a:pos x="0" y="T2"/>
                  </a:cxn>
                  <a:cxn ang="0">
                    <a:pos x="0" y="T3"/>
                  </a:cxn>
                </a:cxnLst>
                <a:rect l="0" t="0" r="r" b="b"/>
                <a:pathLst>
                  <a:path h="4">
                    <a:moveTo>
                      <a:pt x="0" y="4"/>
                    </a:moveTo>
                    <a:lnTo>
                      <a:pt x="0" y="0"/>
                    </a:lnTo>
                    <a:lnTo>
                      <a:pt x="0"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4" name="Freeform 1878"/>
              <p:cNvSpPr/>
              <p:nvPr/>
            </p:nvSpPr>
            <p:spPr bwMode="auto">
              <a:xfrm>
                <a:off x="2519"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5" name="Freeform 1879"/>
              <p:cNvSpPr/>
              <p:nvPr/>
            </p:nvSpPr>
            <p:spPr bwMode="auto">
              <a:xfrm>
                <a:off x="2519" y="3164"/>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1"/>
                      <a:pt x="0" y="1"/>
                      <a:pt x="0" y="1"/>
                    </a:cubicBezTo>
                    <a:cubicBezTo>
                      <a:pt x="1" y="0"/>
                      <a:pt x="1" y="0"/>
                      <a:pt x="1" y="0"/>
                    </a:cubicBezTo>
                    <a:cubicBezTo>
                      <a:pt x="0"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6" name="Freeform 1880"/>
              <p:cNvSpPr/>
              <p:nvPr/>
            </p:nvSpPr>
            <p:spPr bwMode="auto">
              <a:xfrm>
                <a:off x="2521" y="3151"/>
                <a:ext cx="3" cy="12"/>
              </a:xfrm>
              <a:custGeom>
                <a:avLst/>
                <a:gdLst>
                  <a:gd name="T0" fmla="*/ 4 w 4"/>
                  <a:gd name="T1" fmla="*/ 0 h 13"/>
                  <a:gd name="T2" fmla="*/ 3 w 4"/>
                  <a:gd name="T3" fmla="*/ 0 h 13"/>
                  <a:gd name="T4" fmla="*/ 0 w 4"/>
                  <a:gd name="T5" fmla="*/ 12 h 13"/>
                  <a:gd name="T6" fmla="*/ 2 w 4"/>
                  <a:gd name="T7" fmla="*/ 4 h 13"/>
                  <a:gd name="T8" fmla="*/ 2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3" y="0"/>
                      <a:pt x="2" y="3"/>
                      <a:pt x="3" y="0"/>
                    </a:cubicBezTo>
                    <a:cubicBezTo>
                      <a:pt x="0" y="12"/>
                      <a:pt x="0" y="12"/>
                      <a:pt x="0" y="12"/>
                    </a:cubicBezTo>
                    <a:cubicBezTo>
                      <a:pt x="0" y="13"/>
                      <a:pt x="2" y="5"/>
                      <a:pt x="2" y="4"/>
                    </a:cubicBezTo>
                    <a:cubicBezTo>
                      <a:pt x="1" y="8"/>
                      <a:pt x="3" y="3"/>
                      <a:pt x="2"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7" name="Freeform 1881"/>
              <p:cNvSpPr/>
              <p:nvPr/>
            </p:nvSpPr>
            <p:spPr bwMode="auto">
              <a:xfrm>
                <a:off x="2519" y="3148"/>
                <a:ext cx="10" cy="25"/>
              </a:xfrm>
              <a:custGeom>
                <a:avLst/>
                <a:gdLst>
                  <a:gd name="T0" fmla="*/ 3 w 11"/>
                  <a:gd name="T1" fmla="*/ 18 h 28"/>
                  <a:gd name="T2" fmla="*/ 4 w 11"/>
                  <a:gd name="T3" fmla="*/ 17 h 28"/>
                  <a:gd name="T4" fmla="*/ 3 w 11"/>
                  <a:gd name="T5" fmla="*/ 19 h 28"/>
                  <a:gd name="T6" fmla="*/ 3 w 11"/>
                  <a:gd name="T7" fmla="*/ 22 h 28"/>
                  <a:gd name="T8" fmla="*/ 3 w 11"/>
                  <a:gd name="T9" fmla="*/ 19 h 28"/>
                  <a:gd name="T10" fmla="*/ 4 w 11"/>
                  <a:gd name="T11" fmla="*/ 18 h 28"/>
                  <a:gd name="T12" fmla="*/ 6 w 11"/>
                  <a:gd name="T13" fmla="*/ 14 h 28"/>
                  <a:gd name="T14" fmla="*/ 4 w 11"/>
                  <a:gd name="T15" fmla="*/ 22 h 28"/>
                  <a:gd name="T16" fmla="*/ 7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1 w 11"/>
                  <a:gd name="T35" fmla="*/ 2 h 28"/>
                  <a:gd name="T36" fmla="*/ 8 w 11"/>
                  <a:gd name="T37" fmla="*/ 6 h 28"/>
                  <a:gd name="T38" fmla="*/ 9 w 11"/>
                  <a:gd name="T39" fmla="*/ 3 h 28"/>
                  <a:gd name="T40" fmla="*/ 5 w 11"/>
                  <a:gd name="T41" fmla="*/ 12 h 28"/>
                  <a:gd name="T42" fmla="*/ 5 w 11"/>
                  <a:gd name="T43" fmla="*/ 11 h 28"/>
                  <a:gd name="T44" fmla="*/ 7 w 11"/>
                  <a:gd name="T45" fmla="*/ 5 h 28"/>
                  <a:gd name="T46" fmla="*/ 6 w 11"/>
                  <a:gd name="T47" fmla="*/ 7 h 28"/>
                  <a:gd name="T48" fmla="*/ 8 w 11"/>
                  <a:gd name="T49" fmla="*/ 2 h 28"/>
                  <a:gd name="T50" fmla="*/ 4 w 11"/>
                  <a:gd name="T51" fmla="*/ 10 h 28"/>
                  <a:gd name="T52" fmla="*/ 4 w 11"/>
                  <a:gd name="T53" fmla="*/ 8 h 28"/>
                  <a:gd name="T54" fmla="*/ 2 w 11"/>
                  <a:gd name="T55" fmla="*/ 17 h 28"/>
                  <a:gd name="T56" fmla="*/ 4 w 11"/>
                  <a:gd name="T57" fmla="*/ 16 h 28"/>
                  <a:gd name="T58" fmla="*/ 6 w 11"/>
                  <a:gd name="T59" fmla="*/ 11 h 28"/>
                  <a:gd name="T60" fmla="*/ 4 w 11"/>
                  <a:gd name="T61" fmla="*/ 17 h 28"/>
                  <a:gd name="T62" fmla="*/ 6 w 11"/>
                  <a:gd name="T63" fmla="*/ 12 h 28"/>
                  <a:gd name="T64" fmla="*/ 4 w 11"/>
                  <a:gd name="T65" fmla="*/ 17 h 28"/>
                  <a:gd name="T66" fmla="*/ 6 w 11"/>
                  <a:gd name="T67" fmla="*/ 12 h 28"/>
                  <a:gd name="T68" fmla="*/ 4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6 h 28"/>
                  <a:gd name="T82" fmla="*/ 5 w 11"/>
                  <a:gd name="T83" fmla="*/ 7 h 28"/>
                  <a:gd name="T84" fmla="*/ 5 w 11"/>
                  <a:gd name="T85" fmla="*/ 8 h 28"/>
                  <a:gd name="T86" fmla="*/ 4 w 11"/>
                  <a:gd name="T87" fmla="*/ 10 h 28"/>
                  <a:gd name="T88" fmla="*/ 4 w 11"/>
                  <a:gd name="T89" fmla="*/ 8 h 28"/>
                  <a:gd name="T90" fmla="*/ 2 w 11"/>
                  <a:gd name="T91" fmla="*/ 19 h 28"/>
                  <a:gd name="T92" fmla="*/ 2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2" y="24"/>
                      <a:pt x="3" y="19"/>
                      <a:pt x="3" y="22"/>
                    </a:cubicBezTo>
                    <a:cubicBezTo>
                      <a:pt x="3" y="19"/>
                      <a:pt x="3" y="19"/>
                      <a:pt x="3" y="19"/>
                    </a:cubicBezTo>
                    <a:cubicBezTo>
                      <a:pt x="3" y="21"/>
                      <a:pt x="5" y="15"/>
                      <a:pt x="4" y="18"/>
                    </a:cubicBezTo>
                    <a:cubicBezTo>
                      <a:pt x="5" y="17"/>
                      <a:pt x="5" y="17"/>
                      <a:pt x="6" y="14"/>
                    </a:cubicBezTo>
                    <a:cubicBezTo>
                      <a:pt x="5" y="18"/>
                      <a:pt x="5" y="18"/>
                      <a:pt x="4" y="22"/>
                    </a:cubicBezTo>
                    <a:cubicBezTo>
                      <a:pt x="5" y="20"/>
                      <a:pt x="6" y="15"/>
                      <a:pt x="7" y="11"/>
                    </a:cubicBezTo>
                    <a:cubicBezTo>
                      <a:pt x="6" y="15"/>
                      <a:pt x="6" y="15"/>
                      <a:pt x="8" y="10"/>
                    </a:cubicBezTo>
                    <a:cubicBezTo>
                      <a:pt x="8" y="10"/>
                      <a:pt x="8" y="10"/>
                      <a:pt x="8" y="10"/>
                    </a:cubicBezTo>
                    <a:cubicBezTo>
                      <a:pt x="5" y="20"/>
                      <a:pt x="7" y="13"/>
                      <a:pt x="6" y="15"/>
                    </a:cubicBezTo>
                    <a:cubicBezTo>
                      <a:pt x="6" y="15"/>
                      <a:pt x="6" y="15"/>
                      <a:pt x="6" y="15"/>
                    </a:cubicBezTo>
                    <a:cubicBezTo>
                      <a:pt x="7" y="14"/>
                      <a:pt x="3" y="28"/>
                      <a:pt x="9" y="8"/>
                    </a:cubicBezTo>
                    <a:cubicBezTo>
                      <a:pt x="9" y="9"/>
                      <a:pt x="8" y="10"/>
                      <a:pt x="8" y="9"/>
                    </a:cubicBezTo>
                    <a:cubicBezTo>
                      <a:pt x="10" y="5"/>
                      <a:pt x="10" y="5"/>
                      <a:pt x="10" y="5"/>
                    </a:cubicBezTo>
                    <a:cubicBezTo>
                      <a:pt x="10" y="5"/>
                      <a:pt x="8" y="8"/>
                      <a:pt x="9" y="5"/>
                    </a:cubicBezTo>
                    <a:cubicBezTo>
                      <a:pt x="11" y="2"/>
                      <a:pt x="11" y="2"/>
                      <a:pt x="11" y="2"/>
                    </a:cubicBezTo>
                    <a:cubicBezTo>
                      <a:pt x="9" y="6"/>
                      <a:pt x="9" y="4"/>
                      <a:pt x="8" y="6"/>
                    </a:cubicBezTo>
                    <a:cubicBezTo>
                      <a:pt x="9" y="3"/>
                      <a:pt x="9" y="3"/>
                      <a:pt x="9" y="3"/>
                    </a:cubicBezTo>
                    <a:cubicBezTo>
                      <a:pt x="7" y="6"/>
                      <a:pt x="8" y="5"/>
                      <a:pt x="5" y="12"/>
                    </a:cubicBezTo>
                    <a:cubicBezTo>
                      <a:pt x="9" y="3"/>
                      <a:pt x="4" y="15"/>
                      <a:pt x="5" y="11"/>
                    </a:cubicBezTo>
                    <a:cubicBezTo>
                      <a:pt x="6" y="7"/>
                      <a:pt x="6" y="9"/>
                      <a:pt x="7" y="5"/>
                    </a:cubicBezTo>
                    <a:cubicBezTo>
                      <a:pt x="5" y="9"/>
                      <a:pt x="7" y="6"/>
                      <a:pt x="6" y="7"/>
                    </a:cubicBezTo>
                    <a:cubicBezTo>
                      <a:pt x="8" y="3"/>
                      <a:pt x="6" y="7"/>
                      <a:pt x="8" y="2"/>
                    </a:cubicBezTo>
                    <a:cubicBezTo>
                      <a:pt x="4" y="10"/>
                      <a:pt x="4" y="10"/>
                      <a:pt x="4" y="10"/>
                    </a:cubicBezTo>
                    <a:cubicBezTo>
                      <a:pt x="5" y="7"/>
                      <a:pt x="5" y="8"/>
                      <a:pt x="4" y="8"/>
                    </a:cubicBezTo>
                    <a:cubicBezTo>
                      <a:pt x="5" y="8"/>
                      <a:pt x="2" y="15"/>
                      <a:pt x="2" y="17"/>
                    </a:cubicBezTo>
                    <a:cubicBezTo>
                      <a:pt x="3" y="15"/>
                      <a:pt x="4" y="14"/>
                      <a:pt x="4" y="16"/>
                    </a:cubicBezTo>
                    <a:cubicBezTo>
                      <a:pt x="6" y="10"/>
                      <a:pt x="4" y="16"/>
                      <a:pt x="6" y="11"/>
                    </a:cubicBezTo>
                    <a:cubicBezTo>
                      <a:pt x="4" y="17"/>
                      <a:pt x="4" y="17"/>
                      <a:pt x="4" y="17"/>
                    </a:cubicBezTo>
                    <a:cubicBezTo>
                      <a:pt x="5" y="16"/>
                      <a:pt x="5" y="14"/>
                      <a:pt x="6" y="12"/>
                    </a:cubicBezTo>
                    <a:cubicBezTo>
                      <a:pt x="7" y="11"/>
                      <a:pt x="5" y="14"/>
                      <a:pt x="4" y="17"/>
                    </a:cubicBezTo>
                    <a:cubicBezTo>
                      <a:pt x="4" y="17"/>
                      <a:pt x="5" y="15"/>
                      <a:pt x="6" y="12"/>
                    </a:cubicBezTo>
                    <a:cubicBezTo>
                      <a:pt x="4" y="18"/>
                      <a:pt x="4" y="18"/>
                      <a:pt x="4" y="18"/>
                    </a:cubicBezTo>
                    <a:cubicBezTo>
                      <a:pt x="5" y="17"/>
                      <a:pt x="5" y="17"/>
                      <a:pt x="5" y="17"/>
                    </a:cubicBezTo>
                    <a:cubicBezTo>
                      <a:pt x="11" y="0"/>
                      <a:pt x="6" y="13"/>
                      <a:pt x="7" y="10"/>
                    </a:cubicBezTo>
                    <a:cubicBezTo>
                      <a:pt x="7" y="10"/>
                      <a:pt x="6" y="10"/>
                      <a:pt x="6" y="8"/>
                    </a:cubicBezTo>
                    <a:cubicBezTo>
                      <a:pt x="5" y="13"/>
                      <a:pt x="5" y="13"/>
                      <a:pt x="5" y="13"/>
                    </a:cubicBezTo>
                    <a:cubicBezTo>
                      <a:pt x="5" y="10"/>
                      <a:pt x="2" y="22"/>
                      <a:pt x="4" y="13"/>
                    </a:cubicBezTo>
                    <a:cubicBezTo>
                      <a:pt x="3" y="16"/>
                      <a:pt x="3" y="16"/>
                      <a:pt x="3" y="16"/>
                    </a:cubicBezTo>
                    <a:cubicBezTo>
                      <a:pt x="4" y="14"/>
                      <a:pt x="4" y="10"/>
                      <a:pt x="5" y="7"/>
                    </a:cubicBezTo>
                    <a:cubicBezTo>
                      <a:pt x="5" y="8"/>
                      <a:pt x="5" y="7"/>
                      <a:pt x="5" y="8"/>
                    </a:cubicBezTo>
                    <a:cubicBezTo>
                      <a:pt x="4" y="10"/>
                      <a:pt x="4" y="10"/>
                      <a:pt x="4" y="10"/>
                    </a:cubicBezTo>
                    <a:cubicBezTo>
                      <a:pt x="3" y="14"/>
                      <a:pt x="4" y="12"/>
                      <a:pt x="4" y="8"/>
                    </a:cubicBezTo>
                    <a:cubicBezTo>
                      <a:pt x="3" y="13"/>
                      <a:pt x="3" y="16"/>
                      <a:pt x="2" y="19"/>
                    </a:cubicBezTo>
                    <a:cubicBezTo>
                      <a:pt x="4" y="12"/>
                      <a:pt x="0" y="27"/>
                      <a:pt x="2"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8" name="Freeform 1882"/>
              <p:cNvSpPr/>
              <p:nvPr/>
            </p:nvSpPr>
            <p:spPr bwMode="auto">
              <a:xfrm>
                <a:off x="2523" y="315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79" name="Freeform 1883"/>
              <p:cNvSpPr/>
              <p:nvPr/>
            </p:nvSpPr>
            <p:spPr bwMode="auto">
              <a:xfrm>
                <a:off x="2522" y="3155"/>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0" name="Rectangle 1884"/>
              <p:cNvSpPr>
                <a:spLocks noChangeArrowheads="1"/>
              </p:cNvSpPr>
              <p:nvPr/>
            </p:nvSpPr>
            <p:spPr bwMode="auto">
              <a:xfrm>
                <a:off x="2522"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981" name="Freeform 1885"/>
              <p:cNvSpPr/>
              <p:nvPr/>
            </p:nvSpPr>
            <p:spPr bwMode="auto">
              <a:xfrm>
                <a:off x="2521" y="3163"/>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2" name="Freeform 1886"/>
              <p:cNvSpPr/>
              <p:nvPr/>
            </p:nvSpPr>
            <p:spPr bwMode="auto">
              <a:xfrm>
                <a:off x="2522" y="315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3" name="Freeform 1887"/>
              <p:cNvSpPr/>
              <p:nvPr/>
            </p:nvSpPr>
            <p:spPr bwMode="auto">
              <a:xfrm>
                <a:off x="2520"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4" name="Freeform 1888"/>
              <p:cNvSpPr/>
              <p:nvPr/>
            </p:nvSpPr>
            <p:spPr bwMode="auto">
              <a:xfrm>
                <a:off x="2508" y="3143"/>
                <a:ext cx="16" cy="28"/>
              </a:xfrm>
              <a:custGeom>
                <a:avLst/>
                <a:gdLst>
                  <a:gd name="T0" fmla="*/ 2 w 18"/>
                  <a:gd name="T1" fmla="*/ 14 h 31"/>
                  <a:gd name="T2" fmla="*/ 1 w 18"/>
                  <a:gd name="T3" fmla="*/ 21 h 31"/>
                  <a:gd name="T4" fmla="*/ 0 w 18"/>
                  <a:gd name="T5" fmla="*/ 24 h 31"/>
                  <a:gd name="T6" fmla="*/ 2 w 18"/>
                  <a:gd name="T7" fmla="*/ 20 h 31"/>
                  <a:gd name="T8" fmla="*/ 3 w 18"/>
                  <a:gd name="T9" fmla="*/ 20 h 31"/>
                  <a:gd name="T10" fmla="*/ 4 w 18"/>
                  <a:gd name="T11" fmla="*/ 22 h 31"/>
                  <a:gd name="T12" fmla="*/ 6 w 18"/>
                  <a:gd name="T13" fmla="*/ 17 h 31"/>
                  <a:gd name="T14" fmla="*/ 6 w 18"/>
                  <a:gd name="T15" fmla="*/ 19 h 31"/>
                  <a:gd name="T16" fmla="*/ 7 w 18"/>
                  <a:gd name="T17" fmla="*/ 20 h 31"/>
                  <a:gd name="T18" fmla="*/ 9 w 18"/>
                  <a:gd name="T19" fmla="*/ 10 h 31"/>
                  <a:gd name="T20" fmla="*/ 10 w 18"/>
                  <a:gd name="T21" fmla="*/ 11 h 31"/>
                  <a:gd name="T22" fmla="*/ 9 w 18"/>
                  <a:gd name="T23" fmla="*/ 15 h 31"/>
                  <a:gd name="T24" fmla="*/ 10 w 18"/>
                  <a:gd name="T25" fmla="*/ 15 h 31"/>
                  <a:gd name="T26" fmla="*/ 11 w 18"/>
                  <a:gd name="T27" fmla="*/ 17 h 31"/>
                  <a:gd name="T28" fmla="*/ 12 w 18"/>
                  <a:gd name="T29" fmla="*/ 15 h 31"/>
                  <a:gd name="T30" fmla="*/ 14 w 18"/>
                  <a:gd name="T31" fmla="*/ 11 h 31"/>
                  <a:gd name="T32" fmla="*/ 13 w 18"/>
                  <a:gd name="T33" fmla="*/ 16 h 31"/>
                  <a:gd name="T34" fmla="*/ 14 w 18"/>
                  <a:gd name="T35" fmla="*/ 15 h 31"/>
                  <a:gd name="T36" fmla="*/ 15 w 18"/>
                  <a:gd name="T37" fmla="*/ 16 h 31"/>
                  <a:gd name="T38" fmla="*/ 15 w 18"/>
                  <a:gd name="T39" fmla="*/ 15 h 31"/>
                  <a:gd name="T40" fmla="*/ 13 w 18"/>
                  <a:gd name="T41" fmla="*/ 17 h 31"/>
                  <a:gd name="T42" fmla="*/ 17 w 18"/>
                  <a:gd name="T43" fmla="*/ 6 h 31"/>
                  <a:gd name="T44" fmla="*/ 17 w 18"/>
                  <a:gd name="T45" fmla="*/ 5 h 31"/>
                  <a:gd name="T46" fmla="*/ 16 w 18"/>
                  <a:gd name="T47" fmla="*/ 6 h 31"/>
                  <a:gd name="T48" fmla="*/ 16 w 18"/>
                  <a:gd name="T49" fmla="*/ 4 h 31"/>
                  <a:gd name="T50" fmla="*/ 15 w 18"/>
                  <a:gd name="T51" fmla="*/ 3 h 31"/>
                  <a:gd name="T52" fmla="*/ 13 w 18"/>
                  <a:gd name="T53" fmla="*/ 6 h 31"/>
                  <a:gd name="T54" fmla="*/ 13 w 18"/>
                  <a:gd name="T55" fmla="*/ 5 h 31"/>
                  <a:gd name="T56" fmla="*/ 13 w 18"/>
                  <a:gd name="T57" fmla="*/ 5 h 31"/>
                  <a:gd name="T58" fmla="*/ 12 w 18"/>
                  <a:gd name="T59" fmla="*/ 6 h 31"/>
                  <a:gd name="T60" fmla="*/ 11 w 18"/>
                  <a:gd name="T61" fmla="*/ 8 h 31"/>
                  <a:gd name="T62" fmla="*/ 12 w 18"/>
                  <a:gd name="T63" fmla="*/ 3 h 31"/>
                  <a:gd name="T64" fmla="*/ 11 w 18"/>
                  <a:gd name="T65" fmla="*/ 3 h 31"/>
                  <a:gd name="T66" fmla="*/ 10 w 18"/>
                  <a:gd name="T67" fmla="*/ 8 h 31"/>
                  <a:gd name="T68" fmla="*/ 8 w 18"/>
                  <a:gd name="T69" fmla="*/ 10 h 31"/>
                  <a:gd name="T70" fmla="*/ 6 w 18"/>
                  <a:gd name="T71" fmla="*/ 12 h 31"/>
                  <a:gd name="T72" fmla="*/ 6 w 18"/>
                  <a:gd name="T73" fmla="*/ 11 h 31"/>
                  <a:gd name="T74" fmla="*/ 4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3" y="9"/>
                      <a:pt x="3" y="11"/>
                      <a:pt x="2" y="14"/>
                    </a:cubicBezTo>
                    <a:cubicBezTo>
                      <a:pt x="2" y="12"/>
                      <a:pt x="2" y="12"/>
                      <a:pt x="2" y="12"/>
                    </a:cubicBezTo>
                    <a:cubicBezTo>
                      <a:pt x="2" y="13"/>
                      <a:pt x="1" y="17"/>
                      <a:pt x="1" y="21"/>
                    </a:cubicBezTo>
                    <a:cubicBezTo>
                      <a:pt x="1" y="19"/>
                      <a:pt x="1" y="19"/>
                      <a:pt x="1" y="19"/>
                    </a:cubicBezTo>
                    <a:cubicBezTo>
                      <a:pt x="2" y="15"/>
                      <a:pt x="0" y="23"/>
                      <a:pt x="0" y="24"/>
                    </a:cubicBezTo>
                    <a:cubicBezTo>
                      <a:pt x="1" y="23"/>
                      <a:pt x="3" y="14"/>
                      <a:pt x="2" y="17"/>
                    </a:cubicBezTo>
                    <a:cubicBezTo>
                      <a:pt x="3" y="16"/>
                      <a:pt x="2" y="19"/>
                      <a:pt x="2" y="20"/>
                    </a:cubicBezTo>
                    <a:cubicBezTo>
                      <a:pt x="2" y="21"/>
                      <a:pt x="3" y="14"/>
                      <a:pt x="4" y="14"/>
                    </a:cubicBezTo>
                    <a:cubicBezTo>
                      <a:pt x="0" y="31"/>
                      <a:pt x="5" y="9"/>
                      <a:pt x="3" y="20"/>
                    </a:cubicBezTo>
                    <a:cubicBezTo>
                      <a:pt x="4" y="19"/>
                      <a:pt x="4" y="20"/>
                      <a:pt x="5" y="17"/>
                    </a:cubicBezTo>
                    <a:cubicBezTo>
                      <a:pt x="4" y="21"/>
                      <a:pt x="5" y="17"/>
                      <a:pt x="4" y="22"/>
                    </a:cubicBezTo>
                    <a:cubicBezTo>
                      <a:pt x="6" y="12"/>
                      <a:pt x="4" y="27"/>
                      <a:pt x="6" y="14"/>
                    </a:cubicBezTo>
                    <a:cubicBezTo>
                      <a:pt x="6" y="18"/>
                      <a:pt x="7" y="13"/>
                      <a:pt x="6" y="17"/>
                    </a:cubicBezTo>
                    <a:cubicBezTo>
                      <a:pt x="6" y="18"/>
                      <a:pt x="6" y="18"/>
                      <a:pt x="6" y="18"/>
                    </a:cubicBezTo>
                    <a:cubicBezTo>
                      <a:pt x="6" y="21"/>
                      <a:pt x="7" y="13"/>
                      <a:pt x="6" y="19"/>
                    </a:cubicBezTo>
                    <a:cubicBezTo>
                      <a:pt x="6" y="20"/>
                      <a:pt x="7" y="15"/>
                      <a:pt x="8" y="12"/>
                    </a:cubicBezTo>
                    <a:cubicBezTo>
                      <a:pt x="8" y="13"/>
                      <a:pt x="8" y="15"/>
                      <a:pt x="7" y="20"/>
                    </a:cubicBezTo>
                    <a:cubicBezTo>
                      <a:pt x="8" y="14"/>
                      <a:pt x="8" y="17"/>
                      <a:pt x="8" y="14"/>
                    </a:cubicBezTo>
                    <a:cubicBezTo>
                      <a:pt x="8" y="14"/>
                      <a:pt x="8" y="13"/>
                      <a:pt x="9" y="10"/>
                    </a:cubicBezTo>
                    <a:cubicBezTo>
                      <a:pt x="9" y="12"/>
                      <a:pt x="10" y="7"/>
                      <a:pt x="11" y="5"/>
                    </a:cubicBezTo>
                    <a:cubicBezTo>
                      <a:pt x="10" y="12"/>
                      <a:pt x="11" y="5"/>
                      <a:pt x="10" y="11"/>
                    </a:cubicBezTo>
                    <a:cubicBezTo>
                      <a:pt x="9" y="14"/>
                      <a:pt x="9" y="13"/>
                      <a:pt x="8" y="18"/>
                    </a:cubicBezTo>
                    <a:cubicBezTo>
                      <a:pt x="8" y="18"/>
                      <a:pt x="8" y="17"/>
                      <a:pt x="9" y="15"/>
                    </a:cubicBezTo>
                    <a:cubicBezTo>
                      <a:pt x="9" y="16"/>
                      <a:pt x="9" y="18"/>
                      <a:pt x="9" y="18"/>
                    </a:cubicBezTo>
                    <a:cubicBezTo>
                      <a:pt x="8" y="21"/>
                      <a:pt x="11" y="12"/>
                      <a:pt x="10" y="15"/>
                    </a:cubicBezTo>
                    <a:cubicBezTo>
                      <a:pt x="9" y="18"/>
                      <a:pt x="9" y="18"/>
                      <a:pt x="9" y="18"/>
                    </a:cubicBezTo>
                    <a:cubicBezTo>
                      <a:pt x="11" y="14"/>
                      <a:pt x="10" y="19"/>
                      <a:pt x="11" y="17"/>
                    </a:cubicBezTo>
                    <a:cubicBezTo>
                      <a:pt x="11" y="15"/>
                      <a:pt x="11" y="14"/>
                      <a:pt x="12" y="13"/>
                    </a:cubicBezTo>
                    <a:cubicBezTo>
                      <a:pt x="10" y="21"/>
                      <a:pt x="13" y="9"/>
                      <a:pt x="12" y="15"/>
                    </a:cubicBezTo>
                    <a:cubicBezTo>
                      <a:pt x="14" y="9"/>
                      <a:pt x="15" y="6"/>
                      <a:pt x="15" y="6"/>
                    </a:cubicBezTo>
                    <a:cubicBezTo>
                      <a:pt x="14" y="11"/>
                      <a:pt x="14" y="11"/>
                      <a:pt x="14" y="11"/>
                    </a:cubicBezTo>
                    <a:cubicBezTo>
                      <a:pt x="14" y="8"/>
                      <a:pt x="12" y="17"/>
                      <a:pt x="11" y="19"/>
                    </a:cubicBezTo>
                    <a:cubicBezTo>
                      <a:pt x="12" y="17"/>
                      <a:pt x="11" y="20"/>
                      <a:pt x="13" y="16"/>
                    </a:cubicBezTo>
                    <a:cubicBezTo>
                      <a:pt x="11" y="20"/>
                      <a:pt x="11" y="20"/>
                      <a:pt x="11" y="20"/>
                    </a:cubicBezTo>
                    <a:cubicBezTo>
                      <a:pt x="11" y="21"/>
                      <a:pt x="14" y="10"/>
                      <a:pt x="14" y="15"/>
                    </a:cubicBezTo>
                    <a:cubicBezTo>
                      <a:pt x="13" y="18"/>
                      <a:pt x="13" y="18"/>
                      <a:pt x="13" y="18"/>
                    </a:cubicBezTo>
                    <a:cubicBezTo>
                      <a:pt x="13" y="17"/>
                      <a:pt x="12" y="23"/>
                      <a:pt x="15" y="16"/>
                    </a:cubicBezTo>
                    <a:cubicBezTo>
                      <a:pt x="16" y="14"/>
                      <a:pt x="18" y="8"/>
                      <a:pt x="18" y="6"/>
                    </a:cubicBezTo>
                    <a:cubicBezTo>
                      <a:pt x="17" y="8"/>
                      <a:pt x="16" y="12"/>
                      <a:pt x="15" y="15"/>
                    </a:cubicBezTo>
                    <a:cubicBezTo>
                      <a:pt x="16" y="10"/>
                      <a:pt x="16" y="10"/>
                      <a:pt x="16" y="10"/>
                    </a:cubicBezTo>
                    <a:cubicBezTo>
                      <a:pt x="15" y="13"/>
                      <a:pt x="14" y="15"/>
                      <a:pt x="13" y="17"/>
                    </a:cubicBezTo>
                    <a:cubicBezTo>
                      <a:pt x="13" y="20"/>
                      <a:pt x="15" y="13"/>
                      <a:pt x="14" y="16"/>
                    </a:cubicBezTo>
                    <a:cubicBezTo>
                      <a:pt x="15" y="11"/>
                      <a:pt x="15" y="10"/>
                      <a:pt x="17" y="6"/>
                    </a:cubicBezTo>
                    <a:cubicBezTo>
                      <a:pt x="16" y="9"/>
                      <a:pt x="16" y="9"/>
                      <a:pt x="16" y="9"/>
                    </a:cubicBezTo>
                    <a:cubicBezTo>
                      <a:pt x="16" y="7"/>
                      <a:pt x="16" y="7"/>
                      <a:pt x="17" y="5"/>
                    </a:cubicBezTo>
                    <a:cubicBezTo>
                      <a:pt x="15" y="11"/>
                      <a:pt x="17" y="2"/>
                      <a:pt x="16" y="5"/>
                    </a:cubicBezTo>
                    <a:cubicBezTo>
                      <a:pt x="16" y="6"/>
                      <a:pt x="16" y="6"/>
                      <a:pt x="16" y="6"/>
                    </a:cubicBezTo>
                    <a:cubicBezTo>
                      <a:pt x="15" y="9"/>
                      <a:pt x="15" y="8"/>
                      <a:pt x="15" y="9"/>
                    </a:cubicBezTo>
                    <a:cubicBezTo>
                      <a:pt x="16" y="5"/>
                      <a:pt x="15" y="6"/>
                      <a:pt x="16" y="4"/>
                    </a:cubicBezTo>
                    <a:cubicBezTo>
                      <a:pt x="15" y="6"/>
                      <a:pt x="13" y="11"/>
                      <a:pt x="13" y="11"/>
                    </a:cubicBezTo>
                    <a:cubicBezTo>
                      <a:pt x="15" y="6"/>
                      <a:pt x="13" y="8"/>
                      <a:pt x="15" y="3"/>
                    </a:cubicBezTo>
                    <a:cubicBezTo>
                      <a:pt x="13" y="9"/>
                      <a:pt x="14" y="5"/>
                      <a:pt x="13" y="8"/>
                    </a:cubicBezTo>
                    <a:cubicBezTo>
                      <a:pt x="12" y="9"/>
                      <a:pt x="12" y="9"/>
                      <a:pt x="13" y="6"/>
                    </a:cubicBezTo>
                    <a:cubicBezTo>
                      <a:pt x="13" y="5"/>
                      <a:pt x="13" y="5"/>
                      <a:pt x="13" y="5"/>
                    </a:cubicBezTo>
                    <a:cubicBezTo>
                      <a:pt x="13" y="5"/>
                      <a:pt x="13" y="5"/>
                      <a:pt x="13" y="5"/>
                    </a:cubicBezTo>
                    <a:cubicBezTo>
                      <a:pt x="14" y="4"/>
                      <a:pt x="14" y="4"/>
                      <a:pt x="14" y="4"/>
                    </a:cubicBezTo>
                    <a:cubicBezTo>
                      <a:pt x="14" y="3"/>
                      <a:pt x="13" y="7"/>
                      <a:pt x="13" y="5"/>
                    </a:cubicBezTo>
                    <a:cubicBezTo>
                      <a:pt x="14" y="3"/>
                      <a:pt x="14" y="3"/>
                      <a:pt x="14" y="3"/>
                    </a:cubicBezTo>
                    <a:cubicBezTo>
                      <a:pt x="14" y="2"/>
                      <a:pt x="11" y="11"/>
                      <a:pt x="12" y="6"/>
                    </a:cubicBezTo>
                    <a:cubicBezTo>
                      <a:pt x="12" y="8"/>
                      <a:pt x="11" y="9"/>
                      <a:pt x="10" y="14"/>
                    </a:cubicBezTo>
                    <a:cubicBezTo>
                      <a:pt x="10" y="12"/>
                      <a:pt x="11" y="8"/>
                      <a:pt x="11" y="8"/>
                    </a:cubicBezTo>
                    <a:cubicBezTo>
                      <a:pt x="10" y="13"/>
                      <a:pt x="11" y="7"/>
                      <a:pt x="10" y="10"/>
                    </a:cubicBezTo>
                    <a:cubicBezTo>
                      <a:pt x="12" y="5"/>
                      <a:pt x="10" y="8"/>
                      <a:pt x="12" y="3"/>
                    </a:cubicBezTo>
                    <a:cubicBezTo>
                      <a:pt x="12" y="1"/>
                      <a:pt x="10" y="8"/>
                      <a:pt x="10" y="7"/>
                    </a:cubicBezTo>
                    <a:cubicBezTo>
                      <a:pt x="11" y="3"/>
                      <a:pt x="11" y="3"/>
                      <a:pt x="11" y="3"/>
                    </a:cubicBezTo>
                    <a:cubicBezTo>
                      <a:pt x="11" y="5"/>
                      <a:pt x="10" y="9"/>
                      <a:pt x="10" y="5"/>
                    </a:cubicBezTo>
                    <a:cubicBezTo>
                      <a:pt x="10" y="8"/>
                      <a:pt x="10" y="8"/>
                      <a:pt x="10" y="8"/>
                    </a:cubicBezTo>
                    <a:cubicBezTo>
                      <a:pt x="10" y="6"/>
                      <a:pt x="9" y="7"/>
                      <a:pt x="10" y="4"/>
                    </a:cubicBezTo>
                    <a:cubicBezTo>
                      <a:pt x="8" y="10"/>
                      <a:pt x="8" y="10"/>
                      <a:pt x="8" y="10"/>
                    </a:cubicBezTo>
                    <a:cubicBezTo>
                      <a:pt x="9" y="3"/>
                      <a:pt x="8" y="9"/>
                      <a:pt x="6" y="15"/>
                    </a:cubicBezTo>
                    <a:cubicBezTo>
                      <a:pt x="6" y="15"/>
                      <a:pt x="6" y="13"/>
                      <a:pt x="6" y="12"/>
                    </a:cubicBezTo>
                    <a:cubicBezTo>
                      <a:pt x="7" y="10"/>
                      <a:pt x="7" y="10"/>
                      <a:pt x="7" y="10"/>
                    </a:cubicBezTo>
                    <a:cubicBezTo>
                      <a:pt x="7" y="9"/>
                      <a:pt x="7" y="6"/>
                      <a:pt x="6" y="11"/>
                    </a:cubicBezTo>
                    <a:cubicBezTo>
                      <a:pt x="6" y="13"/>
                      <a:pt x="7" y="7"/>
                      <a:pt x="7" y="6"/>
                    </a:cubicBezTo>
                    <a:cubicBezTo>
                      <a:pt x="5" y="14"/>
                      <a:pt x="7" y="0"/>
                      <a:pt x="4" y="12"/>
                    </a:cubicBezTo>
                    <a:cubicBezTo>
                      <a:pt x="5" y="12"/>
                      <a:pt x="4" y="15"/>
                      <a:pt x="5" y="14"/>
                    </a:cubicBezTo>
                    <a:cubicBezTo>
                      <a:pt x="4" y="16"/>
                      <a:pt x="4" y="18"/>
                      <a:pt x="4" y="18"/>
                    </a:cubicBezTo>
                    <a:cubicBezTo>
                      <a:pt x="4" y="19"/>
                      <a:pt x="4" y="14"/>
                      <a:pt x="4" y="16"/>
                    </a:cubicBezTo>
                    <a:cubicBezTo>
                      <a:pt x="5" y="9"/>
                      <a:pt x="5" y="9"/>
                      <a:pt x="5" y="9"/>
                    </a:cubicBezTo>
                    <a:cubicBezTo>
                      <a:pt x="6" y="1"/>
                      <a:pt x="2" y="19"/>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5" name="Freeform 1889"/>
              <p:cNvSpPr/>
              <p:nvPr/>
            </p:nvSpPr>
            <p:spPr bwMode="auto">
              <a:xfrm>
                <a:off x="2514" y="3148"/>
                <a:ext cx="1" cy="3"/>
              </a:xfrm>
              <a:custGeom>
                <a:avLst/>
                <a:gdLst>
                  <a:gd name="T0" fmla="*/ 1 w 1"/>
                  <a:gd name="T1" fmla="*/ 4 h 4"/>
                  <a:gd name="T2" fmla="*/ 1 w 1"/>
                  <a:gd name="T3" fmla="*/ 0 h 4"/>
                  <a:gd name="T4" fmla="*/ 0 w 1"/>
                  <a:gd name="T5" fmla="*/ 3 h 4"/>
                  <a:gd name="T6" fmla="*/ 1 w 1"/>
                  <a:gd name="T7" fmla="*/ 4 h 4"/>
                </a:gdLst>
                <a:ahLst/>
                <a:cxnLst>
                  <a:cxn ang="0">
                    <a:pos x="T0" y="T1"/>
                  </a:cxn>
                  <a:cxn ang="0">
                    <a:pos x="T2" y="T3"/>
                  </a:cxn>
                  <a:cxn ang="0">
                    <a:pos x="T4" y="T5"/>
                  </a:cxn>
                  <a:cxn ang="0">
                    <a:pos x="T6" y="T7"/>
                  </a:cxn>
                </a:cxnLst>
                <a:rect l="0" t="0" r="r" b="b"/>
                <a:pathLst>
                  <a:path w="1" h="4">
                    <a:moveTo>
                      <a:pt x="1" y="4"/>
                    </a:moveTo>
                    <a:cubicBezTo>
                      <a:pt x="1" y="0"/>
                      <a:pt x="1" y="0"/>
                      <a:pt x="1" y="0"/>
                    </a:cubicBezTo>
                    <a:cubicBezTo>
                      <a:pt x="0" y="3"/>
                      <a:pt x="0" y="3"/>
                      <a:pt x="0" y="3"/>
                    </a:cubicBezTo>
                    <a:cubicBezTo>
                      <a:pt x="1" y="3"/>
                      <a:pt x="1" y="3"/>
                      <a:pt x="1"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6" name="Freeform 1890"/>
              <p:cNvSpPr/>
              <p:nvPr/>
            </p:nvSpPr>
            <p:spPr bwMode="auto">
              <a:xfrm>
                <a:off x="2514"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7" name="Freeform 1891"/>
              <p:cNvSpPr/>
              <p:nvPr/>
            </p:nvSpPr>
            <p:spPr bwMode="auto">
              <a:xfrm>
                <a:off x="2510" y="3150"/>
                <a:ext cx="1" cy="2"/>
              </a:xfrm>
              <a:custGeom>
                <a:avLst/>
                <a:gdLst>
                  <a:gd name="T0" fmla="*/ 1 w 1"/>
                  <a:gd name="T1" fmla="*/ 1 h 2"/>
                  <a:gd name="T2" fmla="*/ 1 w 1"/>
                  <a:gd name="T3" fmla="*/ 1 h 2"/>
                  <a:gd name="T4" fmla="*/ 1 w 1"/>
                  <a:gd name="T5" fmla="*/ 1 h 2"/>
                </a:gdLst>
                <a:ahLst/>
                <a:cxnLst>
                  <a:cxn ang="0">
                    <a:pos x="T0" y="T1"/>
                  </a:cxn>
                  <a:cxn ang="0">
                    <a:pos x="T2" y="T3"/>
                  </a:cxn>
                  <a:cxn ang="0">
                    <a:pos x="T4" y="T5"/>
                  </a:cxn>
                </a:cxnLst>
                <a:rect l="0" t="0" r="r" b="b"/>
                <a:pathLst>
                  <a:path w="1" h="2">
                    <a:moveTo>
                      <a:pt x="1" y="1"/>
                    </a:moveTo>
                    <a:cubicBezTo>
                      <a:pt x="1" y="1"/>
                      <a:pt x="1" y="0"/>
                      <a:pt x="1" y="1"/>
                    </a:cubicBezTo>
                    <a:cubicBezTo>
                      <a:pt x="0" y="2"/>
                      <a:pt x="1" y="2"/>
                      <a:pt x="1"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8" name="Rectangle 1892"/>
              <p:cNvSpPr>
                <a:spLocks noChangeArrowheads="1"/>
              </p:cNvSpPr>
              <p:nvPr/>
            </p:nvSpPr>
            <p:spPr bwMode="auto">
              <a:xfrm>
                <a:off x="2510" y="315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989" name="Freeform 1893"/>
              <p:cNvSpPr/>
              <p:nvPr/>
            </p:nvSpPr>
            <p:spPr bwMode="auto">
              <a:xfrm>
                <a:off x="2502" y="3149"/>
                <a:ext cx="8" cy="22"/>
              </a:xfrm>
              <a:custGeom>
                <a:avLst/>
                <a:gdLst>
                  <a:gd name="T0" fmla="*/ 2 w 9"/>
                  <a:gd name="T1" fmla="*/ 11 h 25"/>
                  <a:gd name="T2" fmla="*/ 1 w 9"/>
                  <a:gd name="T3" fmla="*/ 15 h 25"/>
                  <a:gd name="T4" fmla="*/ 1 w 9"/>
                  <a:gd name="T5" fmla="*/ 12 h 25"/>
                  <a:gd name="T6" fmla="*/ 0 w 9"/>
                  <a:gd name="T7" fmla="*/ 20 h 25"/>
                  <a:gd name="T8" fmla="*/ 4 w 9"/>
                  <a:gd name="T9" fmla="*/ 15 h 25"/>
                  <a:gd name="T10" fmla="*/ 3 w 9"/>
                  <a:gd name="T11" fmla="*/ 18 h 25"/>
                  <a:gd name="T12" fmla="*/ 5 w 9"/>
                  <a:gd name="T13" fmla="*/ 13 h 25"/>
                  <a:gd name="T14" fmla="*/ 4 w 9"/>
                  <a:gd name="T15" fmla="*/ 19 h 25"/>
                  <a:gd name="T16" fmla="*/ 5 w 9"/>
                  <a:gd name="T17" fmla="*/ 17 h 25"/>
                  <a:gd name="T18" fmla="*/ 6 w 9"/>
                  <a:gd name="T19" fmla="*/ 14 h 25"/>
                  <a:gd name="T20" fmla="*/ 6 w 9"/>
                  <a:gd name="T21" fmla="*/ 15 h 25"/>
                  <a:gd name="T22" fmla="*/ 6 w 9"/>
                  <a:gd name="T23" fmla="*/ 14 h 25"/>
                  <a:gd name="T24" fmla="*/ 6 w 9"/>
                  <a:gd name="T25" fmla="*/ 14 h 25"/>
                  <a:gd name="T26" fmla="*/ 6 w 9"/>
                  <a:gd name="T27" fmla="*/ 15 h 25"/>
                  <a:gd name="T28" fmla="*/ 7 w 9"/>
                  <a:gd name="T29" fmla="*/ 13 h 25"/>
                  <a:gd name="T30" fmla="*/ 6 w 9"/>
                  <a:gd name="T31" fmla="*/ 17 h 25"/>
                  <a:gd name="T32" fmla="*/ 8 w 9"/>
                  <a:gd name="T33" fmla="*/ 11 h 25"/>
                  <a:gd name="T34" fmla="*/ 9 w 9"/>
                  <a:gd name="T35" fmla="*/ 7 h 25"/>
                  <a:gd name="T36" fmla="*/ 7 w 9"/>
                  <a:gd name="T37" fmla="*/ 11 h 25"/>
                  <a:gd name="T38" fmla="*/ 7 w 9"/>
                  <a:gd name="T39" fmla="*/ 11 h 25"/>
                  <a:gd name="T40" fmla="*/ 7 w 9"/>
                  <a:gd name="T41" fmla="*/ 12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4 h 25"/>
                  <a:gd name="T54" fmla="*/ 5 w 9"/>
                  <a:gd name="T55" fmla="*/ 14 h 25"/>
                  <a:gd name="T56" fmla="*/ 7 w 9"/>
                  <a:gd name="T57" fmla="*/ 8 h 25"/>
                  <a:gd name="T58" fmla="*/ 6 w 9"/>
                  <a:gd name="T59" fmla="*/ 11 h 25"/>
                  <a:gd name="T60" fmla="*/ 7 w 9"/>
                  <a:gd name="T61" fmla="*/ 5 h 25"/>
                  <a:gd name="T62" fmla="*/ 6 w 9"/>
                  <a:gd name="T63" fmla="*/ 11 h 25"/>
                  <a:gd name="T64" fmla="*/ 4 w 9"/>
                  <a:gd name="T65" fmla="*/ 11 h 25"/>
                  <a:gd name="T66" fmla="*/ 5 w 9"/>
                  <a:gd name="T67" fmla="*/ 7 h 25"/>
                  <a:gd name="T68" fmla="*/ 4 w 9"/>
                  <a:gd name="T69" fmla="*/ 11 h 25"/>
                  <a:gd name="T70" fmla="*/ 4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2" y="13"/>
                      <a:pt x="1" y="16"/>
                      <a:pt x="1" y="12"/>
                    </a:cubicBezTo>
                    <a:cubicBezTo>
                      <a:pt x="1" y="17"/>
                      <a:pt x="1" y="12"/>
                      <a:pt x="0" y="20"/>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5" y="17"/>
                    </a:cubicBezTo>
                    <a:cubicBezTo>
                      <a:pt x="6" y="14"/>
                      <a:pt x="6" y="14"/>
                      <a:pt x="6" y="14"/>
                    </a:cubicBezTo>
                    <a:cubicBezTo>
                      <a:pt x="6" y="15"/>
                      <a:pt x="6" y="15"/>
                      <a:pt x="6" y="15"/>
                    </a:cubicBezTo>
                    <a:cubicBezTo>
                      <a:pt x="6" y="14"/>
                      <a:pt x="6" y="14"/>
                      <a:pt x="6" y="14"/>
                    </a:cubicBezTo>
                    <a:cubicBezTo>
                      <a:pt x="6" y="12"/>
                      <a:pt x="6" y="12"/>
                      <a:pt x="6" y="14"/>
                    </a:cubicBezTo>
                    <a:cubicBezTo>
                      <a:pt x="6" y="16"/>
                      <a:pt x="6" y="15"/>
                      <a:pt x="6" y="15"/>
                    </a:cubicBezTo>
                    <a:cubicBezTo>
                      <a:pt x="6" y="17"/>
                      <a:pt x="7" y="13"/>
                      <a:pt x="7" y="13"/>
                    </a:cubicBezTo>
                    <a:cubicBezTo>
                      <a:pt x="7" y="15"/>
                      <a:pt x="6" y="16"/>
                      <a:pt x="6" y="17"/>
                    </a:cubicBezTo>
                    <a:cubicBezTo>
                      <a:pt x="7" y="14"/>
                      <a:pt x="6" y="21"/>
                      <a:pt x="8" y="11"/>
                    </a:cubicBezTo>
                    <a:cubicBezTo>
                      <a:pt x="8" y="10"/>
                      <a:pt x="8" y="8"/>
                      <a:pt x="9" y="7"/>
                    </a:cubicBezTo>
                    <a:cubicBezTo>
                      <a:pt x="9" y="4"/>
                      <a:pt x="8" y="8"/>
                      <a:pt x="7" y="11"/>
                    </a:cubicBezTo>
                    <a:cubicBezTo>
                      <a:pt x="7" y="11"/>
                      <a:pt x="7" y="11"/>
                      <a:pt x="7" y="11"/>
                    </a:cubicBezTo>
                    <a:cubicBezTo>
                      <a:pt x="6" y="20"/>
                      <a:pt x="8" y="9"/>
                      <a:pt x="7" y="12"/>
                    </a:cubicBezTo>
                    <a:cubicBezTo>
                      <a:pt x="7" y="9"/>
                      <a:pt x="7" y="9"/>
                      <a:pt x="8" y="7"/>
                    </a:cubicBezTo>
                    <a:cubicBezTo>
                      <a:pt x="9" y="0"/>
                      <a:pt x="6" y="12"/>
                      <a:pt x="8" y="3"/>
                    </a:cubicBezTo>
                    <a:cubicBezTo>
                      <a:pt x="8" y="3"/>
                      <a:pt x="8" y="3"/>
                      <a:pt x="8" y="3"/>
                    </a:cubicBezTo>
                    <a:cubicBezTo>
                      <a:pt x="8" y="2"/>
                      <a:pt x="7" y="4"/>
                      <a:pt x="7" y="4"/>
                    </a:cubicBezTo>
                    <a:cubicBezTo>
                      <a:pt x="7" y="7"/>
                      <a:pt x="7" y="7"/>
                      <a:pt x="7" y="7"/>
                    </a:cubicBezTo>
                    <a:cubicBezTo>
                      <a:pt x="7" y="8"/>
                      <a:pt x="6" y="12"/>
                      <a:pt x="6" y="14"/>
                    </a:cubicBezTo>
                    <a:cubicBezTo>
                      <a:pt x="6" y="10"/>
                      <a:pt x="5" y="16"/>
                      <a:pt x="5" y="14"/>
                    </a:cubicBezTo>
                    <a:cubicBezTo>
                      <a:pt x="6" y="10"/>
                      <a:pt x="6" y="10"/>
                      <a:pt x="7" y="8"/>
                    </a:cubicBezTo>
                    <a:cubicBezTo>
                      <a:pt x="6" y="11"/>
                      <a:pt x="6" y="11"/>
                      <a:pt x="6" y="11"/>
                    </a:cubicBezTo>
                    <a:cubicBezTo>
                      <a:pt x="6" y="11"/>
                      <a:pt x="6" y="7"/>
                      <a:pt x="7" y="5"/>
                    </a:cubicBezTo>
                    <a:cubicBezTo>
                      <a:pt x="6" y="7"/>
                      <a:pt x="6" y="7"/>
                      <a:pt x="6" y="11"/>
                    </a:cubicBezTo>
                    <a:cubicBezTo>
                      <a:pt x="6" y="6"/>
                      <a:pt x="5" y="7"/>
                      <a:pt x="4" y="11"/>
                    </a:cubicBezTo>
                    <a:cubicBezTo>
                      <a:pt x="4" y="10"/>
                      <a:pt x="5" y="7"/>
                      <a:pt x="5" y="7"/>
                    </a:cubicBezTo>
                    <a:cubicBezTo>
                      <a:pt x="5" y="6"/>
                      <a:pt x="5" y="8"/>
                      <a:pt x="4" y="11"/>
                    </a:cubicBezTo>
                    <a:cubicBezTo>
                      <a:pt x="3" y="14"/>
                      <a:pt x="3" y="12"/>
                      <a:pt x="4" y="9"/>
                    </a:cubicBezTo>
                    <a:cubicBezTo>
                      <a:pt x="3" y="12"/>
                      <a:pt x="3" y="12"/>
                      <a:pt x="3" y="12"/>
                    </a:cubicBezTo>
                    <a:cubicBezTo>
                      <a:pt x="2" y="17"/>
                      <a:pt x="3" y="8"/>
                      <a:pt x="2" y="11"/>
                    </a:cubicBezTo>
                    <a:cubicBezTo>
                      <a:pt x="2" y="11"/>
                      <a:pt x="2" y="11"/>
                      <a:pt x="2" y="11"/>
                    </a:cubicBezTo>
                    <a:cubicBezTo>
                      <a:pt x="2" y="12"/>
                      <a:pt x="1" y="19"/>
                      <a:pt x="1" y="17"/>
                    </a:cubicBezTo>
                    <a:cubicBezTo>
                      <a:pt x="2" y="14"/>
                      <a:pt x="2"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0" name="Freeform 1894"/>
              <p:cNvSpPr/>
              <p:nvPr/>
            </p:nvSpPr>
            <p:spPr bwMode="auto">
              <a:xfrm>
                <a:off x="2502" y="3160"/>
                <a:ext cx="1" cy="8"/>
              </a:xfrm>
              <a:custGeom>
                <a:avLst/>
                <a:gdLst>
                  <a:gd name="T0" fmla="*/ 0 w 1"/>
                  <a:gd name="T1" fmla="*/ 5 h 9"/>
                  <a:gd name="T2" fmla="*/ 1 w 1"/>
                  <a:gd name="T3" fmla="*/ 1 h 9"/>
                  <a:gd name="T4" fmla="*/ 0 w 1"/>
                  <a:gd name="T5" fmla="*/ 8 h 9"/>
                  <a:gd name="T6" fmla="*/ 0 w 1"/>
                  <a:gd name="T7" fmla="*/ 7 h 9"/>
                  <a:gd name="T8" fmla="*/ 0 w 1"/>
                  <a:gd name="T9" fmla="*/ 5 h 9"/>
                </a:gdLst>
                <a:ahLst/>
                <a:cxnLst>
                  <a:cxn ang="0">
                    <a:pos x="T0" y="T1"/>
                  </a:cxn>
                  <a:cxn ang="0">
                    <a:pos x="T2" y="T3"/>
                  </a:cxn>
                  <a:cxn ang="0">
                    <a:pos x="T4" y="T5"/>
                  </a:cxn>
                  <a:cxn ang="0">
                    <a:pos x="T6" y="T7"/>
                  </a:cxn>
                  <a:cxn ang="0">
                    <a:pos x="T8" y="T9"/>
                  </a:cxn>
                </a:cxnLst>
                <a:rect l="0" t="0" r="r" b="b"/>
                <a:pathLst>
                  <a:path w="1" h="9">
                    <a:moveTo>
                      <a:pt x="0" y="5"/>
                    </a:moveTo>
                    <a:cubicBezTo>
                      <a:pt x="1" y="1"/>
                      <a:pt x="1" y="1"/>
                      <a:pt x="1" y="1"/>
                    </a:cubicBezTo>
                    <a:cubicBezTo>
                      <a:pt x="1" y="0"/>
                      <a:pt x="0" y="6"/>
                      <a:pt x="0" y="8"/>
                    </a:cubicBezTo>
                    <a:cubicBezTo>
                      <a:pt x="0" y="7"/>
                      <a:pt x="0" y="9"/>
                      <a:pt x="0" y="7"/>
                    </a:cubicBezTo>
                    <a:cubicBezTo>
                      <a:pt x="0" y="6"/>
                      <a:pt x="0"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1" name="Freeform 1895"/>
              <p:cNvSpPr/>
              <p:nvPr/>
            </p:nvSpPr>
            <p:spPr bwMode="auto">
              <a:xfrm>
                <a:off x="2500" y="3157"/>
                <a:ext cx="2" cy="17"/>
              </a:xfrm>
              <a:custGeom>
                <a:avLst/>
                <a:gdLst>
                  <a:gd name="T0" fmla="*/ 1 w 2"/>
                  <a:gd name="T1" fmla="*/ 9 h 19"/>
                  <a:gd name="T2" fmla="*/ 1 w 2"/>
                  <a:gd name="T3" fmla="*/ 12 h 19"/>
                  <a:gd name="T4" fmla="*/ 1 w 2"/>
                  <a:gd name="T5" fmla="*/ 14 h 19"/>
                  <a:gd name="T6" fmla="*/ 2 w 2"/>
                  <a:gd name="T7" fmla="*/ 7 h 19"/>
                  <a:gd name="T8" fmla="*/ 2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2 w 2"/>
                  <a:gd name="T21" fmla="*/ 10 h 19"/>
                  <a:gd name="T22" fmla="*/ 2 w 2"/>
                  <a:gd name="T23" fmla="*/ 4 h 19"/>
                  <a:gd name="T24" fmla="*/ 2 w 2"/>
                  <a:gd name="T25" fmla="*/ 2 h 19"/>
                  <a:gd name="T26" fmla="*/ 2 w 2"/>
                  <a:gd name="T27" fmla="*/ 4 h 19"/>
                  <a:gd name="T28" fmla="*/ 1 w 2"/>
                  <a:gd name="T29" fmla="*/ 8 h 19"/>
                  <a:gd name="T30" fmla="*/ 1 w 2"/>
                  <a:gd name="T31" fmla="*/ 3 h 19"/>
                  <a:gd name="T32" fmla="*/ 1 w 2"/>
                  <a:gd name="T33" fmla="*/ 5 h 19"/>
                  <a:gd name="T34" fmla="*/ 1 w 2"/>
                  <a:gd name="T35" fmla="*/ 12 h 19"/>
                  <a:gd name="T36" fmla="*/ 1 w 2"/>
                  <a:gd name="T37" fmla="*/ 7 h 19"/>
                  <a:gd name="T38" fmla="*/ 0 w 2"/>
                  <a:gd name="T39" fmla="*/ 6 h 19"/>
                  <a:gd name="T40" fmla="*/ 1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2" y="10"/>
                      <a:pt x="1" y="14"/>
                    </a:cubicBezTo>
                    <a:cubicBezTo>
                      <a:pt x="1" y="15"/>
                      <a:pt x="2" y="9"/>
                      <a:pt x="2" y="7"/>
                    </a:cubicBezTo>
                    <a:cubicBezTo>
                      <a:pt x="2" y="11"/>
                      <a:pt x="2" y="11"/>
                      <a:pt x="2" y="11"/>
                    </a:cubicBezTo>
                    <a:cubicBezTo>
                      <a:pt x="2" y="9"/>
                      <a:pt x="2" y="13"/>
                      <a:pt x="2" y="6"/>
                    </a:cubicBezTo>
                    <a:cubicBezTo>
                      <a:pt x="2" y="6"/>
                      <a:pt x="2" y="10"/>
                      <a:pt x="2" y="8"/>
                    </a:cubicBezTo>
                    <a:cubicBezTo>
                      <a:pt x="2" y="6"/>
                      <a:pt x="2" y="6"/>
                      <a:pt x="2" y="6"/>
                    </a:cubicBezTo>
                    <a:cubicBezTo>
                      <a:pt x="2" y="7"/>
                      <a:pt x="2" y="7"/>
                      <a:pt x="2" y="7"/>
                    </a:cubicBezTo>
                    <a:cubicBezTo>
                      <a:pt x="2" y="4"/>
                      <a:pt x="2" y="4"/>
                      <a:pt x="2" y="4"/>
                    </a:cubicBezTo>
                    <a:cubicBezTo>
                      <a:pt x="2" y="0"/>
                      <a:pt x="2" y="13"/>
                      <a:pt x="2" y="10"/>
                    </a:cubicBezTo>
                    <a:cubicBezTo>
                      <a:pt x="2" y="4"/>
                      <a:pt x="2" y="4"/>
                      <a:pt x="2" y="4"/>
                    </a:cubicBezTo>
                    <a:cubicBezTo>
                      <a:pt x="2" y="4"/>
                      <a:pt x="2" y="6"/>
                      <a:pt x="2" y="2"/>
                    </a:cubicBezTo>
                    <a:cubicBezTo>
                      <a:pt x="2" y="2"/>
                      <a:pt x="1" y="5"/>
                      <a:pt x="2" y="4"/>
                    </a:cubicBezTo>
                    <a:cubicBezTo>
                      <a:pt x="2" y="4"/>
                      <a:pt x="2" y="7"/>
                      <a:pt x="1" y="8"/>
                    </a:cubicBezTo>
                    <a:cubicBezTo>
                      <a:pt x="1" y="13"/>
                      <a:pt x="2" y="5"/>
                      <a:pt x="1" y="3"/>
                    </a:cubicBezTo>
                    <a:cubicBezTo>
                      <a:pt x="1" y="6"/>
                      <a:pt x="1" y="10"/>
                      <a:pt x="1" y="5"/>
                    </a:cubicBezTo>
                    <a:cubicBezTo>
                      <a:pt x="1" y="9"/>
                      <a:pt x="1" y="12"/>
                      <a:pt x="1" y="12"/>
                    </a:cubicBezTo>
                    <a:cubicBezTo>
                      <a:pt x="1" y="7"/>
                      <a:pt x="1" y="7"/>
                      <a:pt x="1" y="7"/>
                    </a:cubicBezTo>
                    <a:cubicBezTo>
                      <a:pt x="1" y="6"/>
                      <a:pt x="0" y="5"/>
                      <a:pt x="0" y="6"/>
                    </a:cubicBezTo>
                    <a:cubicBezTo>
                      <a:pt x="1" y="9"/>
                      <a:pt x="1" y="13"/>
                      <a:pt x="1" y="15"/>
                    </a:cubicBezTo>
                    <a:cubicBezTo>
                      <a:pt x="1" y="19"/>
                      <a:pt x="1"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2" name="Freeform 1896"/>
              <p:cNvSpPr/>
              <p:nvPr/>
            </p:nvSpPr>
            <p:spPr bwMode="auto">
              <a:xfrm>
                <a:off x="2501" y="3168"/>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3" name="Freeform 1897"/>
              <p:cNvSpPr/>
              <p:nvPr/>
            </p:nvSpPr>
            <p:spPr bwMode="auto">
              <a:xfrm>
                <a:off x="2587"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4" name="Freeform 1898"/>
              <p:cNvSpPr/>
              <p:nvPr/>
            </p:nvSpPr>
            <p:spPr bwMode="auto">
              <a:xfrm>
                <a:off x="2585" y="3150"/>
                <a:ext cx="3" cy="13"/>
              </a:xfrm>
              <a:custGeom>
                <a:avLst/>
                <a:gdLst>
                  <a:gd name="T0" fmla="*/ 0 w 4"/>
                  <a:gd name="T1" fmla="*/ 15 h 15"/>
                  <a:gd name="T2" fmla="*/ 1 w 4"/>
                  <a:gd name="T3" fmla="*/ 14 h 15"/>
                  <a:gd name="T4" fmla="*/ 4 w 4"/>
                  <a:gd name="T5" fmla="*/ 0 h 15"/>
                  <a:gd name="T6" fmla="*/ 2 w 4"/>
                  <a:gd name="T7" fmla="*/ 8 h 15"/>
                  <a:gd name="T8" fmla="*/ 3 w 4"/>
                  <a:gd name="T9" fmla="*/ 6 h 15"/>
                  <a:gd name="T10" fmla="*/ 1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1" y="14"/>
                      <a:pt x="1" y="14"/>
                      <a:pt x="1" y="14"/>
                    </a:cubicBezTo>
                    <a:cubicBezTo>
                      <a:pt x="3" y="4"/>
                      <a:pt x="3" y="7"/>
                      <a:pt x="4" y="0"/>
                    </a:cubicBezTo>
                    <a:cubicBezTo>
                      <a:pt x="4" y="1"/>
                      <a:pt x="3" y="5"/>
                      <a:pt x="2" y="8"/>
                    </a:cubicBezTo>
                    <a:cubicBezTo>
                      <a:pt x="2" y="8"/>
                      <a:pt x="3" y="4"/>
                      <a:pt x="3" y="6"/>
                    </a:cubicBezTo>
                    <a:cubicBezTo>
                      <a:pt x="2" y="8"/>
                      <a:pt x="2" y="8"/>
                      <a:pt x="1" y="12"/>
                    </a:cubicBezTo>
                    <a:cubicBezTo>
                      <a:pt x="0" y="15"/>
                      <a:pt x="2"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5" name="Freeform 1899"/>
              <p:cNvSpPr/>
              <p:nvPr/>
            </p:nvSpPr>
            <p:spPr bwMode="auto">
              <a:xfrm>
                <a:off x="2587" y="3154"/>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4"/>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6" name="Freeform 1900"/>
              <p:cNvSpPr/>
              <p:nvPr/>
            </p:nvSpPr>
            <p:spPr bwMode="auto">
              <a:xfrm>
                <a:off x="2587" y="3151"/>
                <a:ext cx="1" cy="7"/>
              </a:xfrm>
              <a:custGeom>
                <a:avLst/>
                <a:gdLst>
                  <a:gd name="T0" fmla="*/ 1 w 1"/>
                  <a:gd name="T1" fmla="*/ 2 h 7"/>
                  <a:gd name="T2" fmla="*/ 0 w 1"/>
                  <a:gd name="T3" fmla="*/ 7 h 7"/>
                  <a:gd name="T4" fmla="*/ 1 w 1"/>
                  <a:gd name="T5" fmla="*/ 0 h 7"/>
                  <a:gd name="T6" fmla="*/ 1 w 1"/>
                  <a:gd name="T7" fmla="*/ 2 h 7"/>
                </a:gdLst>
                <a:ahLst/>
                <a:cxnLst>
                  <a:cxn ang="0">
                    <a:pos x="T0" y="T1"/>
                  </a:cxn>
                  <a:cxn ang="0">
                    <a:pos x="T2" y="T3"/>
                  </a:cxn>
                  <a:cxn ang="0">
                    <a:pos x="T4" y="T5"/>
                  </a:cxn>
                  <a:cxn ang="0">
                    <a:pos x="T6" y="T7"/>
                  </a:cxn>
                </a:cxnLst>
                <a:rect l="0" t="0" r="r" b="b"/>
                <a:pathLst>
                  <a:path w="1" h="7">
                    <a:moveTo>
                      <a:pt x="1" y="2"/>
                    </a:moveTo>
                    <a:cubicBezTo>
                      <a:pt x="1" y="3"/>
                      <a:pt x="0" y="6"/>
                      <a:pt x="0" y="7"/>
                    </a:cubicBezTo>
                    <a:cubicBezTo>
                      <a:pt x="1" y="0"/>
                      <a:pt x="1" y="0"/>
                      <a:pt x="1"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7" name="Freeform 1901"/>
              <p:cNvSpPr/>
              <p:nvPr/>
            </p:nvSpPr>
            <p:spPr bwMode="auto">
              <a:xfrm>
                <a:off x="2588" y="3152"/>
                <a:ext cx="1" cy="2"/>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8" name="Freeform 1902"/>
              <p:cNvSpPr/>
              <p:nvPr/>
            </p:nvSpPr>
            <p:spPr bwMode="auto">
              <a:xfrm>
                <a:off x="2587" y="3151"/>
                <a:ext cx="2" cy="10"/>
              </a:xfrm>
              <a:custGeom>
                <a:avLst/>
                <a:gdLst>
                  <a:gd name="T0" fmla="*/ 3 w 3"/>
                  <a:gd name="T1" fmla="*/ 2 h 11"/>
                  <a:gd name="T2" fmla="*/ 2 w 3"/>
                  <a:gd name="T3" fmla="*/ 2 h 11"/>
                  <a:gd name="T4" fmla="*/ 2 w 3"/>
                  <a:gd name="T5" fmla="*/ 3 h 11"/>
                  <a:gd name="T6" fmla="*/ 1 w 3"/>
                  <a:gd name="T7" fmla="*/ 8 h 11"/>
                  <a:gd name="T8" fmla="*/ 1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1" y="9"/>
                      <a:pt x="1" y="8"/>
                    </a:cubicBezTo>
                    <a:cubicBezTo>
                      <a:pt x="0" y="9"/>
                      <a:pt x="2" y="5"/>
                      <a:pt x="1"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9" name="Freeform 1903"/>
              <p:cNvSpPr/>
              <p:nvPr/>
            </p:nvSpPr>
            <p:spPr bwMode="auto">
              <a:xfrm>
                <a:off x="2588" y="3154"/>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0" name="Freeform 1904"/>
              <p:cNvSpPr/>
              <p:nvPr/>
            </p:nvSpPr>
            <p:spPr bwMode="auto">
              <a:xfrm>
                <a:off x="2587" y="3153"/>
                <a:ext cx="1" cy="3"/>
              </a:xfrm>
              <a:custGeom>
                <a:avLst/>
                <a:gdLst>
                  <a:gd name="T0" fmla="*/ 1 w 1"/>
                  <a:gd name="T1" fmla="*/ 0 h 3"/>
                  <a:gd name="T2" fmla="*/ 1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1" name="Freeform 1905"/>
              <p:cNvSpPr/>
              <p:nvPr/>
            </p:nvSpPr>
            <p:spPr bwMode="auto">
              <a:xfrm>
                <a:off x="2587" y="3152"/>
                <a:ext cx="2" cy="12"/>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2" y="7"/>
                      <a:pt x="3" y="0"/>
                      <a:pt x="2" y="5"/>
                    </a:cubicBezTo>
                    <a:cubicBezTo>
                      <a:pt x="2" y="5"/>
                      <a:pt x="1" y="10"/>
                      <a:pt x="0" y="13"/>
                    </a:cubicBezTo>
                    <a:cubicBezTo>
                      <a:pt x="1" y="11"/>
                      <a:pt x="1" y="11"/>
                      <a:pt x="1" y="11"/>
                    </a:cubicBezTo>
                    <a:cubicBezTo>
                      <a:pt x="2" y="9"/>
                      <a:pt x="3"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2" name="Freeform 1906"/>
              <p:cNvSpPr/>
              <p:nvPr/>
            </p:nvSpPr>
            <p:spPr bwMode="auto">
              <a:xfrm>
                <a:off x="2587" y="316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3" name="Freeform 1907"/>
              <p:cNvSpPr/>
              <p:nvPr/>
            </p:nvSpPr>
            <p:spPr bwMode="auto">
              <a:xfrm>
                <a:off x="2586" y="3157"/>
                <a:ext cx="4" cy="14"/>
              </a:xfrm>
              <a:custGeom>
                <a:avLst/>
                <a:gdLst>
                  <a:gd name="T0" fmla="*/ 5 w 5"/>
                  <a:gd name="T1" fmla="*/ 2 h 16"/>
                  <a:gd name="T2" fmla="*/ 2 w 5"/>
                  <a:gd name="T3" fmla="*/ 8 h 16"/>
                  <a:gd name="T4" fmla="*/ 4 w 5"/>
                  <a:gd name="T5" fmla="*/ 3 h 16"/>
                  <a:gd name="T6" fmla="*/ 3 w 5"/>
                  <a:gd name="T7" fmla="*/ 6 h 16"/>
                  <a:gd name="T8" fmla="*/ 4 w 5"/>
                  <a:gd name="T9" fmla="*/ 0 h 16"/>
                  <a:gd name="T10" fmla="*/ 3 w 5"/>
                  <a:gd name="T11" fmla="*/ 5 h 16"/>
                  <a:gd name="T12" fmla="*/ 3 w 5"/>
                  <a:gd name="T13" fmla="*/ 1 h 16"/>
                  <a:gd name="T14" fmla="*/ 2 w 5"/>
                  <a:gd name="T15" fmla="*/ 8 h 16"/>
                  <a:gd name="T16" fmla="*/ 2 w 5"/>
                  <a:gd name="T17" fmla="*/ 7 h 16"/>
                  <a:gd name="T18" fmla="*/ 1 w 5"/>
                  <a:gd name="T19" fmla="*/ 11 h 16"/>
                  <a:gd name="T20" fmla="*/ 1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4" y="4"/>
                      <a:pt x="4" y="3"/>
                    </a:cubicBezTo>
                    <a:cubicBezTo>
                      <a:pt x="4" y="2"/>
                      <a:pt x="3" y="6"/>
                      <a:pt x="3" y="6"/>
                    </a:cubicBezTo>
                    <a:cubicBezTo>
                      <a:pt x="4" y="0"/>
                      <a:pt x="3" y="5"/>
                      <a:pt x="4" y="0"/>
                    </a:cubicBezTo>
                    <a:cubicBezTo>
                      <a:pt x="4" y="0"/>
                      <a:pt x="4" y="0"/>
                      <a:pt x="3" y="5"/>
                    </a:cubicBezTo>
                    <a:cubicBezTo>
                      <a:pt x="3" y="1"/>
                      <a:pt x="3" y="1"/>
                      <a:pt x="3" y="1"/>
                    </a:cubicBezTo>
                    <a:cubicBezTo>
                      <a:pt x="2" y="8"/>
                      <a:pt x="2" y="8"/>
                      <a:pt x="2" y="8"/>
                    </a:cubicBezTo>
                    <a:cubicBezTo>
                      <a:pt x="1" y="10"/>
                      <a:pt x="3" y="3"/>
                      <a:pt x="2" y="7"/>
                    </a:cubicBezTo>
                    <a:cubicBezTo>
                      <a:pt x="1" y="10"/>
                      <a:pt x="1" y="10"/>
                      <a:pt x="1" y="11"/>
                    </a:cubicBezTo>
                    <a:cubicBezTo>
                      <a:pt x="1" y="10"/>
                      <a:pt x="0" y="16"/>
                      <a:pt x="1"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4" name="Freeform 1908"/>
              <p:cNvSpPr/>
              <p:nvPr/>
            </p:nvSpPr>
            <p:spPr bwMode="auto">
              <a:xfrm>
                <a:off x="2587" y="3164"/>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5" name="Freeform 1909"/>
              <p:cNvSpPr/>
              <p:nvPr/>
            </p:nvSpPr>
            <p:spPr bwMode="auto">
              <a:xfrm>
                <a:off x="2587" y="3157"/>
                <a:ext cx="4" cy="15"/>
              </a:xfrm>
              <a:custGeom>
                <a:avLst/>
                <a:gdLst>
                  <a:gd name="T0" fmla="*/ 5 w 5"/>
                  <a:gd name="T1" fmla="*/ 0 h 17"/>
                  <a:gd name="T2" fmla="*/ 3 w 5"/>
                  <a:gd name="T3" fmla="*/ 4 h 17"/>
                  <a:gd name="T4" fmla="*/ 4 w 5"/>
                  <a:gd name="T5" fmla="*/ 1 h 17"/>
                  <a:gd name="T6" fmla="*/ 3 w 5"/>
                  <a:gd name="T7" fmla="*/ 7 h 17"/>
                  <a:gd name="T8" fmla="*/ 4 w 5"/>
                  <a:gd name="T9" fmla="*/ 4 h 17"/>
                  <a:gd name="T10" fmla="*/ 2 w 5"/>
                  <a:gd name="T11" fmla="*/ 12 h 17"/>
                  <a:gd name="T12" fmla="*/ 2 w 5"/>
                  <a:gd name="T13" fmla="*/ 10 h 17"/>
                  <a:gd name="T14" fmla="*/ 3 w 5"/>
                  <a:gd name="T15" fmla="*/ 10 h 17"/>
                  <a:gd name="T16" fmla="*/ 3 w 5"/>
                  <a:gd name="T17" fmla="*/ 8 h 17"/>
                  <a:gd name="T18" fmla="*/ 4 w 5"/>
                  <a:gd name="T19" fmla="*/ 6 h 17"/>
                  <a:gd name="T20" fmla="*/ 5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0"/>
                    </a:moveTo>
                    <a:cubicBezTo>
                      <a:pt x="3" y="4"/>
                      <a:pt x="3" y="4"/>
                      <a:pt x="3" y="4"/>
                    </a:cubicBezTo>
                    <a:cubicBezTo>
                      <a:pt x="3" y="4"/>
                      <a:pt x="4" y="3"/>
                      <a:pt x="4" y="1"/>
                    </a:cubicBezTo>
                    <a:cubicBezTo>
                      <a:pt x="4" y="3"/>
                      <a:pt x="3" y="5"/>
                      <a:pt x="3" y="7"/>
                    </a:cubicBezTo>
                    <a:cubicBezTo>
                      <a:pt x="1" y="12"/>
                      <a:pt x="3" y="5"/>
                      <a:pt x="4" y="4"/>
                    </a:cubicBezTo>
                    <a:cubicBezTo>
                      <a:pt x="4" y="7"/>
                      <a:pt x="3" y="7"/>
                      <a:pt x="2" y="12"/>
                    </a:cubicBezTo>
                    <a:cubicBezTo>
                      <a:pt x="2" y="12"/>
                      <a:pt x="2" y="11"/>
                      <a:pt x="2" y="10"/>
                    </a:cubicBezTo>
                    <a:cubicBezTo>
                      <a:pt x="0" y="17"/>
                      <a:pt x="2" y="11"/>
                      <a:pt x="3" y="10"/>
                    </a:cubicBezTo>
                    <a:cubicBezTo>
                      <a:pt x="3" y="9"/>
                      <a:pt x="4" y="7"/>
                      <a:pt x="3" y="8"/>
                    </a:cubicBezTo>
                    <a:cubicBezTo>
                      <a:pt x="4" y="6"/>
                      <a:pt x="4" y="6"/>
                      <a:pt x="4" y="6"/>
                    </a:cubicBezTo>
                    <a:cubicBezTo>
                      <a:pt x="5" y="1"/>
                      <a:pt x="5" y="0"/>
                      <a:pt x="5"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6" name="Freeform 1910"/>
              <p:cNvSpPr/>
              <p:nvPr/>
            </p:nvSpPr>
            <p:spPr bwMode="auto">
              <a:xfrm>
                <a:off x="2590"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0"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7" name="Freeform 1911"/>
              <p:cNvSpPr/>
              <p:nvPr/>
            </p:nvSpPr>
            <p:spPr bwMode="auto">
              <a:xfrm>
                <a:off x="2589" y="31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8" name="Freeform 1912"/>
              <p:cNvSpPr/>
              <p:nvPr/>
            </p:nvSpPr>
            <p:spPr bwMode="auto">
              <a:xfrm>
                <a:off x="2591" y="3157"/>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9" name="Freeform 1913"/>
              <p:cNvSpPr/>
              <p:nvPr/>
            </p:nvSpPr>
            <p:spPr bwMode="auto">
              <a:xfrm>
                <a:off x="2589" y="3154"/>
                <a:ext cx="10" cy="17"/>
              </a:xfrm>
              <a:custGeom>
                <a:avLst/>
                <a:gdLst>
                  <a:gd name="T0" fmla="*/ 7 w 11"/>
                  <a:gd name="T1" fmla="*/ 16 h 19"/>
                  <a:gd name="T2" fmla="*/ 8 w 11"/>
                  <a:gd name="T3" fmla="*/ 13 h 19"/>
                  <a:gd name="T4" fmla="*/ 9 w 11"/>
                  <a:gd name="T5" fmla="*/ 9 h 19"/>
                  <a:gd name="T6" fmla="*/ 11 w 11"/>
                  <a:gd name="T7" fmla="*/ 2 h 19"/>
                  <a:gd name="T8" fmla="*/ 10 w 11"/>
                  <a:gd name="T9" fmla="*/ 5 h 19"/>
                  <a:gd name="T10" fmla="*/ 11 w 11"/>
                  <a:gd name="T11" fmla="*/ 1 h 19"/>
                  <a:gd name="T12" fmla="*/ 9 w 11"/>
                  <a:gd name="T13" fmla="*/ 3 h 19"/>
                  <a:gd name="T14" fmla="*/ 8 w 11"/>
                  <a:gd name="T15" fmla="*/ 5 h 19"/>
                  <a:gd name="T16" fmla="*/ 5 w 11"/>
                  <a:gd name="T17" fmla="*/ 3 h 19"/>
                  <a:gd name="T18" fmla="*/ 3 w 11"/>
                  <a:gd name="T19" fmla="*/ 9 h 19"/>
                  <a:gd name="T20" fmla="*/ 4 w 11"/>
                  <a:gd name="T21" fmla="*/ 5 h 19"/>
                  <a:gd name="T22" fmla="*/ 4 w 11"/>
                  <a:gd name="T23" fmla="*/ 5 h 19"/>
                  <a:gd name="T24" fmla="*/ 3 w 11"/>
                  <a:gd name="T25" fmla="*/ 3 h 19"/>
                  <a:gd name="T26" fmla="*/ 2 w 11"/>
                  <a:gd name="T27" fmla="*/ 11 h 19"/>
                  <a:gd name="T28" fmla="*/ 3 w 11"/>
                  <a:gd name="T29" fmla="*/ 3 h 19"/>
                  <a:gd name="T30" fmla="*/ 2 w 11"/>
                  <a:gd name="T31" fmla="*/ 8 h 19"/>
                  <a:gd name="T32" fmla="*/ 1 w 11"/>
                  <a:gd name="T33" fmla="*/ 13 h 19"/>
                  <a:gd name="T34" fmla="*/ 0 w 11"/>
                  <a:gd name="T35" fmla="*/ 16 h 19"/>
                  <a:gd name="T36" fmla="*/ 4 w 11"/>
                  <a:gd name="T37" fmla="*/ 7 h 19"/>
                  <a:gd name="T38" fmla="*/ 3 w 11"/>
                  <a:gd name="T39" fmla="*/ 11 h 19"/>
                  <a:gd name="T40" fmla="*/ 3 w 11"/>
                  <a:gd name="T41" fmla="*/ 15 h 19"/>
                  <a:gd name="T42" fmla="*/ 5 w 11"/>
                  <a:gd name="T43" fmla="*/ 9 h 19"/>
                  <a:gd name="T44" fmla="*/ 5 w 11"/>
                  <a:gd name="T45" fmla="*/ 11 h 19"/>
                  <a:gd name="T46" fmla="*/ 6 w 11"/>
                  <a:gd name="T47" fmla="*/ 8 h 19"/>
                  <a:gd name="T48" fmla="*/ 5 w 11"/>
                  <a:gd name="T49" fmla="*/ 12 h 19"/>
                  <a:gd name="T50" fmla="*/ 7 w 11"/>
                  <a:gd name="T51" fmla="*/ 5 h 19"/>
                  <a:gd name="T52" fmla="*/ 5 w 11"/>
                  <a:gd name="T53" fmla="*/ 16 h 19"/>
                  <a:gd name="T54" fmla="*/ 6 w 11"/>
                  <a:gd name="T55" fmla="*/ 12 h 19"/>
                  <a:gd name="T56" fmla="*/ 7 w 11"/>
                  <a:gd name="T57" fmla="*/ 8 h 19"/>
                  <a:gd name="T58" fmla="*/ 6 w 11"/>
                  <a:gd name="T59" fmla="*/ 15 h 19"/>
                  <a:gd name="T60" fmla="*/ 7 w 11"/>
                  <a:gd name="T61" fmla="*/ 11 h 19"/>
                  <a:gd name="T62" fmla="*/ 8 w 11"/>
                  <a:gd name="T63" fmla="*/ 7 h 19"/>
                  <a:gd name="T64" fmla="*/ 8 w 11"/>
                  <a:gd name="T65" fmla="*/ 9 h 19"/>
                  <a:gd name="T66" fmla="*/ 6 w 11"/>
                  <a:gd name="T67" fmla="*/ 16 h 19"/>
                  <a:gd name="T68" fmla="*/ 6 w 11"/>
                  <a:gd name="T69" fmla="*/ 19 h 19"/>
                  <a:gd name="T70" fmla="*/ 9 w 11"/>
                  <a:gd name="T71" fmla="*/ 10 h 19"/>
                  <a:gd name="T72" fmla="*/ 7 w 11"/>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9">
                    <a:moveTo>
                      <a:pt x="7" y="16"/>
                    </a:moveTo>
                    <a:cubicBezTo>
                      <a:pt x="8" y="14"/>
                      <a:pt x="8" y="13"/>
                      <a:pt x="8" y="13"/>
                    </a:cubicBezTo>
                    <a:cubicBezTo>
                      <a:pt x="9" y="10"/>
                      <a:pt x="9" y="11"/>
                      <a:pt x="9" y="9"/>
                    </a:cubicBezTo>
                    <a:cubicBezTo>
                      <a:pt x="10" y="7"/>
                      <a:pt x="10" y="5"/>
                      <a:pt x="11" y="2"/>
                    </a:cubicBezTo>
                    <a:cubicBezTo>
                      <a:pt x="11" y="2"/>
                      <a:pt x="10" y="6"/>
                      <a:pt x="10" y="5"/>
                    </a:cubicBezTo>
                    <a:cubicBezTo>
                      <a:pt x="11" y="1"/>
                      <a:pt x="11" y="1"/>
                      <a:pt x="11" y="1"/>
                    </a:cubicBezTo>
                    <a:cubicBezTo>
                      <a:pt x="10" y="3"/>
                      <a:pt x="8" y="6"/>
                      <a:pt x="9" y="3"/>
                    </a:cubicBezTo>
                    <a:cubicBezTo>
                      <a:pt x="9" y="2"/>
                      <a:pt x="8" y="4"/>
                      <a:pt x="8" y="5"/>
                    </a:cubicBezTo>
                    <a:cubicBezTo>
                      <a:pt x="7" y="3"/>
                      <a:pt x="5" y="6"/>
                      <a:pt x="5" y="3"/>
                    </a:cubicBezTo>
                    <a:cubicBezTo>
                      <a:pt x="3" y="9"/>
                      <a:pt x="3" y="9"/>
                      <a:pt x="3" y="9"/>
                    </a:cubicBezTo>
                    <a:cubicBezTo>
                      <a:pt x="4" y="6"/>
                      <a:pt x="3" y="9"/>
                      <a:pt x="4" y="5"/>
                    </a:cubicBezTo>
                    <a:cubicBezTo>
                      <a:pt x="4" y="6"/>
                      <a:pt x="4" y="5"/>
                      <a:pt x="4" y="5"/>
                    </a:cubicBezTo>
                    <a:cubicBezTo>
                      <a:pt x="5" y="0"/>
                      <a:pt x="3" y="5"/>
                      <a:pt x="3" y="3"/>
                    </a:cubicBezTo>
                    <a:cubicBezTo>
                      <a:pt x="3" y="4"/>
                      <a:pt x="2" y="10"/>
                      <a:pt x="2" y="11"/>
                    </a:cubicBezTo>
                    <a:cubicBezTo>
                      <a:pt x="3" y="4"/>
                      <a:pt x="1" y="11"/>
                      <a:pt x="3" y="3"/>
                    </a:cubicBezTo>
                    <a:cubicBezTo>
                      <a:pt x="3" y="1"/>
                      <a:pt x="2" y="9"/>
                      <a:pt x="2" y="8"/>
                    </a:cubicBezTo>
                    <a:cubicBezTo>
                      <a:pt x="0" y="12"/>
                      <a:pt x="1" y="10"/>
                      <a:pt x="1" y="13"/>
                    </a:cubicBezTo>
                    <a:cubicBezTo>
                      <a:pt x="0" y="16"/>
                      <a:pt x="1" y="11"/>
                      <a:pt x="0" y="16"/>
                    </a:cubicBezTo>
                    <a:cubicBezTo>
                      <a:pt x="0" y="18"/>
                      <a:pt x="3" y="9"/>
                      <a:pt x="4" y="7"/>
                    </a:cubicBezTo>
                    <a:cubicBezTo>
                      <a:pt x="3" y="11"/>
                      <a:pt x="3" y="11"/>
                      <a:pt x="3" y="11"/>
                    </a:cubicBezTo>
                    <a:cubicBezTo>
                      <a:pt x="4" y="9"/>
                      <a:pt x="5" y="9"/>
                      <a:pt x="3" y="15"/>
                    </a:cubicBezTo>
                    <a:cubicBezTo>
                      <a:pt x="4" y="11"/>
                      <a:pt x="3" y="17"/>
                      <a:pt x="5" y="9"/>
                    </a:cubicBezTo>
                    <a:cubicBezTo>
                      <a:pt x="5" y="11"/>
                      <a:pt x="5" y="10"/>
                      <a:pt x="5" y="11"/>
                    </a:cubicBezTo>
                    <a:cubicBezTo>
                      <a:pt x="6" y="8"/>
                      <a:pt x="6" y="8"/>
                      <a:pt x="6" y="8"/>
                    </a:cubicBezTo>
                    <a:cubicBezTo>
                      <a:pt x="6" y="9"/>
                      <a:pt x="5" y="13"/>
                      <a:pt x="5" y="12"/>
                    </a:cubicBezTo>
                    <a:cubicBezTo>
                      <a:pt x="6" y="9"/>
                      <a:pt x="6" y="8"/>
                      <a:pt x="7" y="5"/>
                    </a:cubicBezTo>
                    <a:cubicBezTo>
                      <a:pt x="6" y="9"/>
                      <a:pt x="6" y="12"/>
                      <a:pt x="5" y="16"/>
                    </a:cubicBezTo>
                    <a:cubicBezTo>
                      <a:pt x="6" y="12"/>
                      <a:pt x="6" y="12"/>
                      <a:pt x="6" y="12"/>
                    </a:cubicBezTo>
                    <a:cubicBezTo>
                      <a:pt x="6" y="13"/>
                      <a:pt x="7" y="10"/>
                      <a:pt x="7" y="8"/>
                    </a:cubicBezTo>
                    <a:cubicBezTo>
                      <a:pt x="7" y="8"/>
                      <a:pt x="6" y="13"/>
                      <a:pt x="6" y="15"/>
                    </a:cubicBezTo>
                    <a:cubicBezTo>
                      <a:pt x="5" y="17"/>
                      <a:pt x="8" y="8"/>
                      <a:pt x="7" y="11"/>
                    </a:cubicBezTo>
                    <a:cubicBezTo>
                      <a:pt x="8" y="7"/>
                      <a:pt x="8" y="7"/>
                      <a:pt x="8" y="7"/>
                    </a:cubicBezTo>
                    <a:cubicBezTo>
                      <a:pt x="9" y="6"/>
                      <a:pt x="8" y="10"/>
                      <a:pt x="8" y="9"/>
                    </a:cubicBezTo>
                    <a:cubicBezTo>
                      <a:pt x="7" y="14"/>
                      <a:pt x="7" y="13"/>
                      <a:pt x="6" y="16"/>
                    </a:cubicBezTo>
                    <a:cubicBezTo>
                      <a:pt x="6" y="17"/>
                      <a:pt x="6" y="17"/>
                      <a:pt x="6" y="19"/>
                    </a:cubicBezTo>
                    <a:cubicBezTo>
                      <a:pt x="7" y="16"/>
                      <a:pt x="8" y="13"/>
                      <a:pt x="9" y="10"/>
                    </a:cubicBezTo>
                    <a:cubicBezTo>
                      <a:pt x="7" y="16"/>
                      <a:pt x="7" y="16"/>
                      <a:pt x="7" y="16"/>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0" name="Freeform 1914"/>
              <p:cNvSpPr/>
              <p:nvPr/>
            </p:nvSpPr>
            <p:spPr bwMode="auto">
              <a:xfrm>
                <a:off x="2594" y="3171"/>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1" name="Freeform 1915"/>
              <p:cNvSpPr/>
              <p:nvPr/>
            </p:nvSpPr>
            <p:spPr bwMode="auto">
              <a:xfrm>
                <a:off x="2596"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2" name="Freeform 1916"/>
              <p:cNvSpPr/>
              <p:nvPr/>
            </p:nvSpPr>
            <p:spPr bwMode="auto">
              <a:xfrm>
                <a:off x="2597"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3" name="Freeform 1917"/>
              <p:cNvSpPr/>
              <p:nvPr/>
            </p:nvSpPr>
            <p:spPr bwMode="auto">
              <a:xfrm>
                <a:off x="2593"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4" name="Freeform 1918"/>
              <p:cNvSpPr/>
              <p:nvPr/>
            </p:nvSpPr>
            <p:spPr bwMode="auto">
              <a:xfrm>
                <a:off x="2592" y="3168"/>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5" name="Freeform 1919"/>
              <p:cNvSpPr/>
              <p:nvPr/>
            </p:nvSpPr>
            <p:spPr bwMode="auto">
              <a:xfrm>
                <a:off x="2595" y="3170"/>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6" name="Freeform 1920"/>
              <p:cNvSpPr/>
              <p:nvPr/>
            </p:nvSpPr>
            <p:spPr bwMode="auto">
              <a:xfrm>
                <a:off x="2596" y="3152"/>
                <a:ext cx="8" cy="20"/>
              </a:xfrm>
              <a:custGeom>
                <a:avLst/>
                <a:gdLst>
                  <a:gd name="T0" fmla="*/ 7 w 8"/>
                  <a:gd name="T1" fmla="*/ 4 h 22"/>
                  <a:gd name="T2" fmla="*/ 7 w 8"/>
                  <a:gd name="T3" fmla="*/ 1 h 22"/>
                  <a:gd name="T4" fmla="*/ 4 w 8"/>
                  <a:gd name="T5" fmla="*/ 11 h 22"/>
                  <a:gd name="T6" fmla="*/ 7 w 8"/>
                  <a:gd name="T7" fmla="*/ 2 h 22"/>
                  <a:gd name="T8" fmla="*/ 4 w 8"/>
                  <a:gd name="T9" fmla="*/ 8 h 22"/>
                  <a:gd name="T10" fmla="*/ 5 w 8"/>
                  <a:gd name="T11" fmla="*/ 5 h 22"/>
                  <a:gd name="T12" fmla="*/ 1 w 8"/>
                  <a:gd name="T13" fmla="*/ 14 h 22"/>
                  <a:gd name="T14" fmla="*/ 4 w 8"/>
                  <a:gd name="T15" fmla="*/ 3 h 22"/>
                  <a:gd name="T16" fmla="*/ 4 w 8"/>
                  <a:gd name="T17" fmla="*/ 3 h 22"/>
                  <a:gd name="T18" fmla="*/ 3 w 8"/>
                  <a:gd name="T19" fmla="*/ 6 h 22"/>
                  <a:gd name="T20" fmla="*/ 1 w 8"/>
                  <a:gd name="T21" fmla="*/ 12 h 22"/>
                  <a:gd name="T22" fmla="*/ 0 w 8"/>
                  <a:gd name="T23" fmla="*/ 17 h 22"/>
                  <a:gd name="T24" fmla="*/ 1 w 8"/>
                  <a:gd name="T25" fmla="*/ 13 h 22"/>
                  <a:gd name="T26" fmla="*/ 0 w 8"/>
                  <a:gd name="T27" fmla="*/ 17 h 22"/>
                  <a:gd name="T28" fmla="*/ 1 w 8"/>
                  <a:gd name="T29" fmla="*/ 15 h 22"/>
                  <a:gd name="T30" fmla="*/ 1 w 8"/>
                  <a:gd name="T31" fmla="*/ 18 h 22"/>
                  <a:gd name="T32" fmla="*/ 2 w 8"/>
                  <a:gd name="T33" fmla="*/ 15 h 22"/>
                  <a:gd name="T34" fmla="*/ 1 w 8"/>
                  <a:gd name="T35" fmla="*/ 16 h 22"/>
                  <a:gd name="T36" fmla="*/ 3 w 8"/>
                  <a:gd name="T37" fmla="*/ 11 h 22"/>
                  <a:gd name="T38" fmla="*/ 2 w 8"/>
                  <a:gd name="T39" fmla="*/ 16 h 22"/>
                  <a:gd name="T40" fmla="*/ 3 w 8"/>
                  <a:gd name="T41" fmla="*/ 13 h 22"/>
                  <a:gd name="T42" fmla="*/ 2 w 8"/>
                  <a:gd name="T43" fmla="*/ 18 h 22"/>
                  <a:gd name="T44" fmla="*/ 3 w 8"/>
                  <a:gd name="T45" fmla="*/ 15 h 22"/>
                  <a:gd name="T46" fmla="*/ 2 w 8"/>
                  <a:gd name="T47" fmla="*/ 18 h 22"/>
                  <a:gd name="T48" fmla="*/ 4 w 8"/>
                  <a:gd name="T49" fmla="*/ 8 h 22"/>
                  <a:gd name="T50" fmla="*/ 3 w 8"/>
                  <a:gd name="T51" fmla="*/ 16 h 22"/>
                  <a:gd name="T52" fmla="*/ 4 w 8"/>
                  <a:gd name="T53" fmla="*/ 15 h 22"/>
                  <a:gd name="T54" fmla="*/ 4 w 8"/>
                  <a:gd name="T55" fmla="*/ 16 h 22"/>
                  <a:gd name="T56" fmla="*/ 5 w 8"/>
                  <a:gd name="T57" fmla="*/ 13 h 22"/>
                  <a:gd name="T58" fmla="*/ 5 w 8"/>
                  <a:gd name="T59" fmla="*/ 12 h 22"/>
                  <a:gd name="T60" fmla="*/ 6 w 8"/>
                  <a:gd name="T61" fmla="*/ 9 h 22"/>
                  <a:gd name="T62" fmla="*/ 5 w 8"/>
                  <a:gd name="T63" fmla="*/ 11 h 22"/>
                  <a:gd name="T64" fmla="*/ 7 w 8"/>
                  <a:gd name="T65" fmla="*/ 5 h 22"/>
                  <a:gd name="T66" fmla="*/ 6 w 8"/>
                  <a:gd name="T67" fmla="*/ 9 h 22"/>
                  <a:gd name="T68" fmla="*/ 7 w 8"/>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2">
                    <a:moveTo>
                      <a:pt x="7" y="4"/>
                    </a:moveTo>
                    <a:cubicBezTo>
                      <a:pt x="8" y="0"/>
                      <a:pt x="7" y="2"/>
                      <a:pt x="7" y="1"/>
                    </a:cubicBezTo>
                    <a:cubicBezTo>
                      <a:pt x="6" y="3"/>
                      <a:pt x="5" y="11"/>
                      <a:pt x="4" y="11"/>
                    </a:cubicBezTo>
                    <a:cubicBezTo>
                      <a:pt x="7" y="2"/>
                      <a:pt x="7" y="2"/>
                      <a:pt x="7" y="2"/>
                    </a:cubicBezTo>
                    <a:cubicBezTo>
                      <a:pt x="6" y="3"/>
                      <a:pt x="6" y="1"/>
                      <a:pt x="4" y="8"/>
                    </a:cubicBezTo>
                    <a:cubicBezTo>
                      <a:pt x="5" y="5"/>
                      <a:pt x="5" y="5"/>
                      <a:pt x="5" y="5"/>
                    </a:cubicBezTo>
                    <a:cubicBezTo>
                      <a:pt x="4" y="5"/>
                      <a:pt x="1" y="17"/>
                      <a:pt x="1" y="14"/>
                    </a:cubicBezTo>
                    <a:cubicBezTo>
                      <a:pt x="3" y="9"/>
                      <a:pt x="3" y="9"/>
                      <a:pt x="4" y="3"/>
                    </a:cubicBezTo>
                    <a:cubicBezTo>
                      <a:pt x="4" y="3"/>
                      <a:pt x="4" y="3"/>
                      <a:pt x="4" y="3"/>
                    </a:cubicBezTo>
                    <a:cubicBezTo>
                      <a:pt x="4" y="3"/>
                      <a:pt x="3" y="6"/>
                      <a:pt x="3" y="6"/>
                    </a:cubicBezTo>
                    <a:cubicBezTo>
                      <a:pt x="2" y="8"/>
                      <a:pt x="2" y="12"/>
                      <a:pt x="1" y="12"/>
                    </a:cubicBezTo>
                    <a:cubicBezTo>
                      <a:pt x="1" y="12"/>
                      <a:pt x="1" y="15"/>
                      <a:pt x="0" y="17"/>
                    </a:cubicBezTo>
                    <a:cubicBezTo>
                      <a:pt x="1" y="15"/>
                      <a:pt x="1" y="16"/>
                      <a:pt x="1" y="13"/>
                    </a:cubicBezTo>
                    <a:cubicBezTo>
                      <a:pt x="1" y="16"/>
                      <a:pt x="1" y="14"/>
                      <a:pt x="0" y="17"/>
                    </a:cubicBezTo>
                    <a:cubicBezTo>
                      <a:pt x="1" y="15"/>
                      <a:pt x="1" y="15"/>
                      <a:pt x="1" y="15"/>
                    </a:cubicBezTo>
                    <a:cubicBezTo>
                      <a:pt x="1" y="15"/>
                      <a:pt x="0" y="17"/>
                      <a:pt x="1" y="18"/>
                    </a:cubicBezTo>
                    <a:cubicBezTo>
                      <a:pt x="1" y="16"/>
                      <a:pt x="2" y="15"/>
                      <a:pt x="2" y="15"/>
                    </a:cubicBezTo>
                    <a:cubicBezTo>
                      <a:pt x="1" y="16"/>
                      <a:pt x="1" y="16"/>
                      <a:pt x="1" y="16"/>
                    </a:cubicBezTo>
                    <a:cubicBezTo>
                      <a:pt x="2" y="15"/>
                      <a:pt x="2" y="16"/>
                      <a:pt x="3" y="11"/>
                    </a:cubicBezTo>
                    <a:cubicBezTo>
                      <a:pt x="2" y="16"/>
                      <a:pt x="2" y="16"/>
                      <a:pt x="2" y="16"/>
                    </a:cubicBezTo>
                    <a:cubicBezTo>
                      <a:pt x="3" y="13"/>
                      <a:pt x="3" y="13"/>
                      <a:pt x="3" y="13"/>
                    </a:cubicBezTo>
                    <a:cubicBezTo>
                      <a:pt x="3" y="14"/>
                      <a:pt x="1" y="22"/>
                      <a:pt x="2" y="18"/>
                    </a:cubicBezTo>
                    <a:cubicBezTo>
                      <a:pt x="2" y="17"/>
                      <a:pt x="3" y="16"/>
                      <a:pt x="3" y="15"/>
                    </a:cubicBezTo>
                    <a:cubicBezTo>
                      <a:pt x="3" y="13"/>
                      <a:pt x="2" y="17"/>
                      <a:pt x="2" y="18"/>
                    </a:cubicBezTo>
                    <a:cubicBezTo>
                      <a:pt x="3" y="14"/>
                      <a:pt x="4" y="10"/>
                      <a:pt x="4" y="8"/>
                    </a:cubicBezTo>
                    <a:cubicBezTo>
                      <a:pt x="4" y="12"/>
                      <a:pt x="5" y="8"/>
                      <a:pt x="3" y="16"/>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7"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7" name="Freeform 1921"/>
              <p:cNvSpPr/>
              <p:nvPr/>
            </p:nvSpPr>
            <p:spPr bwMode="auto">
              <a:xfrm>
                <a:off x="2597" y="3167"/>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8" name="Freeform 1922"/>
              <p:cNvSpPr/>
              <p:nvPr/>
            </p:nvSpPr>
            <p:spPr bwMode="auto">
              <a:xfrm>
                <a:off x="2599" y="3150"/>
                <a:ext cx="8" cy="25"/>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1 h 27"/>
                  <a:gd name="T14" fmla="*/ 6 w 9"/>
                  <a:gd name="T15" fmla="*/ 8 h 27"/>
                  <a:gd name="T16" fmla="*/ 6 w 9"/>
                  <a:gd name="T17" fmla="*/ 10 h 27"/>
                  <a:gd name="T18" fmla="*/ 4 w 9"/>
                  <a:gd name="T19" fmla="*/ 17 h 27"/>
                  <a:gd name="T20" fmla="*/ 9 w 9"/>
                  <a:gd name="T21" fmla="*/ 2 h 27"/>
                  <a:gd name="T22" fmla="*/ 9 w 9"/>
                  <a:gd name="T23" fmla="*/ 2 h 27"/>
                  <a:gd name="T24" fmla="*/ 7 w 9"/>
                  <a:gd name="T25" fmla="*/ 9 h 27"/>
                  <a:gd name="T26" fmla="*/ 7 w 9"/>
                  <a:gd name="T27" fmla="*/ 7 h 27"/>
                  <a:gd name="T28" fmla="*/ 8 w 9"/>
                  <a:gd name="T29" fmla="*/ 4 h 27"/>
                  <a:gd name="T30" fmla="*/ 6 w 9"/>
                  <a:gd name="T31" fmla="*/ 3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1 h 27"/>
                  <a:gd name="T44" fmla="*/ 2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4" y="16"/>
                      <a:pt x="4" y="13"/>
                      <a:pt x="5" y="9"/>
                    </a:cubicBezTo>
                    <a:cubicBezTo>
                      <a:pt x="5" y="11"/>
                      <a:pt x="6" y="7"/>
                      <a:pt x="6" y="7"/>
                    </a:cubicBezTo>
                    <a:cubicBezTo>
                      <a:pt x="5" y="9"/>
                      <a:pt x="4" y="15"/>
                      <a:pt x="4" y="16"/>
                    </a:cubicBezTo>
                    <a:cubicBezTo>
                      <a:pt x="4" y="14"/>
                      <a:pt x="4" y="17"/>
                      <a:pt x="4" y="17"/>
                    </a:cubicBezTo>
                    <a:cubicBezTo>
                      <a:pt x="4" y="14"/>
                      <a:pt x="5" y="15"/>
                      <a:pt x="5" y="11"/>
                    </a:cubicBezTo>
                    <a:cubicBezTo>
                      <a:pt x="6" y="8"/>
                      <a:pt x="7" y="6"/>
                      <a:pt x="6" y="8"/>
                    </a:cubicBezTo>
                    <a:cubicBezTo>
                      <a:pt x="6" y="11"/>
                      <a:pt x="6" y="10"/>
                      <a:pt x="6" y="10"/>
                    </a:cubicBezTo>
                    <a:cubicBezTo>
                      <a:pt x="5" y="15"/>
                      <a:pt x="5" y="13"/>
                      <a:pt x="4" y="17"/>
                    </a:cubicBezTo>
                    <a:cubicBezTo>
                      <a:pt x="6" y="11"/>
                      <a:pt x="7" y="11"/>
                      <a:pt x="9" y="2"/>
                    </a:cubicBezTo>
                    <a:cubicBezTo>
                      <a:pt x="9" y="0"/>
                      <a:pt x="9" y="2"/>
                      <a:pt x="9" y="2"/>
                    </a:cubicBezTo>
                    <a:cubicBezTo>
                      <a:pt x="8" y="4"/>
                      <a:pt x="7" y="8"/>
                      <a:pt x="7" y="9"/>
                    </a:cubicBezTo>
                    <a:cubicBezTo>
                      <a:pt x="7" y="8"/>
                      <a:pt x="6" y="11"/>
                      <a:pt x="7" y="7"/>
                    </a:cubicBezTo>
                    <a:cubicBezTo>
                      <a:pt x="8" y="4"/>
                      <a:pt x="8" y="4"/>
                      <a:pt x="8" y="4"/>
                    </a:cubicBezTo>
                    <a:cubicBezTo>
                      <a:pt x="8" y="2"/>
                      <a:pt x="7" y="2"/>
                      <a:pt x="6" y="3"/>
                    </a:cubicBezTo>
                    <a:cubicBezTo>
                      <a:pt x="6" y="4"/>
                      <a:pt x="6" y="4"/>
                      <a:pt x="6" y="4"/>
                    </a:cubicBezTo>
                    <a:cubicBezTo>
                      <a:pt x="5" y="6"/>
                      <a:pt x="5" y="6"/>
                      <a:pt x="5" y="8"/>
                    </a:cubicBezTo>
                    <a:cubicBezTo>
                      <a:pt x="3" y="14"/>
                      <a:pt x="3" y="14"/>
                      <a:pt x="3" y="14"/>
                    </a:cubicBezTo>
                    <a:cubicBezTo>
                      <a:pt x="3" y="14"/>
                      <a:pt x="3" y="15"/>
                      <a:pt x="4" y="12"/>
                    </a:cubicBezTo>
                    <a:cubicBezTo>
                      <a:pt x="3" y="15"/>
                      <a:pt x="3" y="17"/>
                      <a:pt x="2" y="19"/>
                    </a:cubicBezTo>
                    <a:cubicBezTo>
                      <a:pt x="2" y="20"/>
                      <a:pt x="2" y="17"/>
                      <a:pt x="1" y="21"/>
                    </a:cubicBezTo>
                    <a:cubicBezTo>
                      <a:pt x="0" y="27"/>
                      <a:pt x="2"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9" name="Freeform 1923"/>
              <p:cNvSpPr/>
              <p:nvPr/>
            </p:nvSpPr>
            <p:spPr bwMode="auto">
              <a:xfrm>
                <a:off x="2601" y="3162"/>
                <a:ext cx="1" cy="4"/>
              </a:xfrm>
              <a:custGeom>
                <a:avLst/>
                <a:gdLst>
                  <a:gd name="T0" fmla="*/ 0 w 1"/>
                  <a:gd name="T1" fmla="*/ 4 h 4"/>
                  <a:gd name="T2" fmla="*/ 1 w 1"/>
                  <a:gd name="T3" fmla="*/ 0 h 4"/>
                  <a:gd name="T4" fmla="*/ 1 w 1"/>
                  <a:gd name="T5" fmla="*/ 2 h 4"/>
                  <a:gd name="T6" fmla="*/ 0 w 1"/>
                  <a:gd name="T7" fmla="*/ 4 h 4"/>
                </a:gdLst>
                <a:ahLst/>
                <a:cxnLst>
                  <a:cxn ang="0">
                    <a:pos x="T0" y="T1"/>
                  </a:cxn>
                  <a:cxn ang="0">
                    <a:pos x="T2" y="T3"/>
                  </a:cxn>
                  <a:cxn ang="0">
                    <a:pos x="T4" y="T5"/>
                  </a:cxn>
                  <a:cxn ang="0">
                    <a:pos x="T6" y="T7"/>
                  </a:cxn>
                </a:cxnLst>
                <a:rect l="0" t="0" r="r" b="b"/>
                <a:pathLst>
                  <a:path w="1" h="4">
                    <a:moveTo>
                      <a:pt x="0" y="4"/>
                    </a:moveTo>
                    <a:lnTo>
                      <a:pt x="1" y="0"/>
                    </a:lnTo>
                    <a:lnTo>
                      <a:pt x="1"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0" name="Freeform 1924"/>
              <p:cNvSpPr/>
              <p:nvPr/>
            </p:nvSpPr>
            <p:spPr bwMode="auto">
              <a:xfrm>
                <a:off x="2604"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1" name="Freeform 1925"/>
              <p:cNvSpPr/>
              <p:nvPr/>
            </p:nvSpPr>
            <p:spPr bwMode="auto">
              <a:xfrm>
                <a:off x="2604" y="3164"/>
                <a:ext cx="0" cy="2"/>
              </a:xfrm>
              <a:custGeom>
                <a:avLst/>
                <a:gdLst>
                  <a:gd name="T0" fmla="*/ 2 h 2"/>
                  <a:gd name="T1" fmla="*/ 1 h 2"/>
                  <a:gd name="T2" fmla="*/ 0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0"/>
                      <a:pt x="0" y="0"/>
                    </a:cubicBezTo>
                    <a:cubicBezTo>
                      <a:pt x="0"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2" name="Freeform 1926"/>
              <p:cNvSpPr/>
              <p:nvPr/>
            </p:nvSpPr>
            <p:spPr bwMode="auto">
              <a:xfrm>
                <a:off x="2605" y="3151"/>
                <a:ext cx="3" cy="12"/>
              </a:xfrm>
              <a:custGeom>
                <a:avLst/>
                <a:gdLst>
                  <a:gd name="T0" fmla="*/ 4 w 4"/>
                  <a:gd name="T1" fmla="*/ 0 h 13"/>
                  <a:gd name="T2" fmla="*/ 3 w 4"/>
                  <a:gd name="T3" fmla="*/ 0 h 13"/>
                  <a:gd name="T4" fmla="*/ 0 w 4"/>
                  <a:gd name="T5" fmla="*/ 12 h 13"/>
                  <a:gd name="T6" fmla="*/ 3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5"/>
                      <a:pt x="3"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3" name="Freeform 1927"/>
              <p:cNvSpPr/>
              <p:nvPr/>
            </p:nvSpPr>
            <p:spPr bwMode="auto">
              <a:xfrm>
                <a:off x="2604" y="3148"/>
                <a:ext cx="10" cy="25"/>
              </a:xfrm>
              <a:custGeom>
                <a:avLst/>
                <a:gdLst>
                  <a:gd name="T0" fmla="*/ 3 w 11"/>
                  <a:gd name="T1" fmla="*/ 18 h 28"/>
                  <a:gd name="T2" fmla="*/ 4 w 11"/>
                  <a:gd name="T3" fmla="*/ 17 h 28"/>
                  <a:gd name="T4" fmla="*/ 3 w 11"/>
                  <a:gd name="T5" fmla="*/ 19 h 28"/>
                  <a:gd name="T6" fmla="*/ 2 w 11"/>
                  <a:gd name="T7" fmla="*/ 22 h 28"/>
                  <a:gd name="T8" fmla="*/ 3 w 11"/>
                  <a:gd name="T9" fmla="*/ 19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5 w 11"/>
                  <a:gd name="T41" fmla="*/ 12 h 28"/>
                  <a:gd name="T42" fmla="*/ 5 w 11"/>
                  <a:gd name="T43" fmla="*/ 11 h 28"/>
                  <a:gd name="T44" fmla="*/ 7 w 11"/>
                  <a:gd name="T45" fmla="*/ 5 h 28"/>
                  <a:gd name="T46" fmla="*/ 6 w 11"/>
                  <a:gd name="T47" fmla="*/ 7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1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6 h 28"/>
                  <a:gd name="T82" fmla="*/ 5 w 11"/>
                  <a:gd name="T83" fmla="*/ 7 h 28"/>
                  <a:gd name="T84" fmla="*/ 4 w 11"/>
                  <a:gd name="T85" fmla="*/ 8 h 28"/>
                  <a:gd name="T86" fmla="*/ 4 w 11"/>
                  <a:gd name="T87" fmla="*/ 10 h 28"/>
                  <a:gd name="T88" fmla="*/ 4 w 11"/>
                  <a:gd name="T89" fmla="*/ 8 h 28"/>
                  <a:gd name="T90" fmla="*/ 2 w 11"/>
                  <a:gd name="T91" fmla="*/ 19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2" y="24"/>
                      <a:pt x="3" y="19"/>
                      <a:pt x="2" y="22"/>
                    </a:cubicBezTo>
                    <a:cubicBezTo>
                      <a:pt x="3" y="19"/>
                      <a:pt x="3" y="19"/>
                      <a:pt x="3" y="19"/>
                    </a:cubicBezTo>
                    <a:cubicBezTo>
                      <a:pt x="3" y="21"/>
                      <a:pt x="4" y="15"/>
                      <a:pt x="4" y="18"/>
                    </a:cubicBezTo>
                    <a:cubicBezTo>
                      <a:pt x="5" y="17"/>
                      <a:pt x="5" y="17"/>
                      <a:pt x="5" y="14"/>
                    </a:cubicBezTo>
                    <a:cubicBezTo>
                      <a:pt x="5" y="18"/>
                      <a:pt x="4" y="18"/>
                      <a:pt x="4" y="22"/>
                    </a:cubicBezTo>
                    <a:cubicBezTo>
                      <a:pt x="4" y="20"/>
                      <a:pt x="5" y="15"/>
                      <a:pt x="6" y="11"/>
                    </a:cubicBezTo>
                    <a:cubicBezTo>
                      <a:pt x="6" y="15"/>
                      <a:pt x="6" y="15"/>
                      <a:pt x="8" y="10"/>
                    </a:cubicBezTo>
                    <a:cubicBezTo>
                      <a:pt x="8" y="10"/>
                      <a:pt x="8" y="10"/>
                      <a:pt x="8" y="10"/>
                    </a:cubicBezTo>
                    <a:cubicBezTo>
                      <a:pt x="5" y="20"/>
                      <a:pt x="7" y="13"/>
                      <a:pt x="6" y="15"/>
                    </a:cubicBezTo>
                    <a:cubicBezTo>
                      <a:pt x="6" y="15"/>
                      <a:pt x="6" y="15"/>
                      <a:pt x="6" y="15"/>
                    </a:cubicBezTo>
                    <a:cubicBezTo>
                      <a:pt x="7" y="14"/>
                      <a:pt x="2" y="28"/>
                      <a:pt x="9" y="8"/>
                    </a:cubicBezTo>
                    <a:cubicBezTo>
                      <a:pt x="8" y="9"/>
                      <a:pt x="8" y="10"/>
                      <a:pt x="8" y="9"/>
                    </a:cubicBezTo>
                    <a:cubicBezTo>
                      <a:pt x="10" y="5"/>
                      <a:pt x="10" y="5"/>
                      <a:pt x="10" y="5"/>
                    </a:cubicBezTo>
                    <a:cubicBezTo>
                      <a:pt x="10" y="5"/>
                      <a:pt x="8" y="8"/>
                      <a:pt x="9" y="5"/>
                    </a:cubicBezTo>
                    <a:cubicBezTo>
                      <a:pt x="10" y="2"/>
                      <a:pt x="10" y="2"/>
                      <a:pt x="10" y="2"/>
                    </a:cubicBezTo>
                    <a:cubicBezTo>
                      <a:pt x="8" y="6"/>
                      <a:pt x="8" y="4"/>
                      <a:pt x="7" y="6"/>
                    </a:cubicBezTo>
                    <a:cubicBezTo>
                      <a:pt x="8" y="3"/>
                      <a:pt x="8" y="3"/>
                      <a:pt x="8" y="3"/>
                    </a:cubicBezTo>
                    <a:cubicBezTo>
                      <a:pt x="6" y="6"/>
                      <a:pt x="8" y="5"/>
                      <a:pt x="5" y="12"/>
                    </a:cubicBezTo>
                    <a:cubicBezTo>
                      <a:pt x="8" y="3"/>
                      <a:pt x="3" y="15"/>
                      <a:pt x="5" y="11"/>
                    </a:cubicBezTo>
                    <a:cubicBezTo>
                      <a:pt x="6" y="7"/>
                      <a:pt x="6" y="9"/>
                      <a:pt x="7" y="5"/>
                    </a:cubicBezTo>
                    <a:cubicBezTo>
                      <a:pt x="5" y="9"/>
                      <a:pt x="6" y="6"/>
                      <a:pt x="6" y="7"/>
                    </a:cubicBezTo>
                    <a:cubicBezTo>
                      <a:pt x="7" y="3"/>
                      <a:pt x="6" y="7"/>
                      <a:pt x="7" y="2"/>
                    </a:cubicBezTo>
                    <a:cubicBezTo>
                      <a:pt x="4" y="10"/>
                      <a:pt x="4" y="10"/>
                      <a:pt x="4" y="10"/>
                    </a:cubicBezTo>
                    <a:cubicBezTo>
                      <a:pt x="5" y="7"/>
                      <a:pt x="4" y="8"/>
                      <a:pt x="4" y="8"/>
                    </a:cubicBezTo>
                    <a:cubicBezTo>
                      <a:pt x="4" y="8"/>
                      <a:pt x="2" y="15"/>
                      <a:pt x="1" y="17"/>
                    </a:cubicBezTo>
                    <a:cubicBezTo>
                      <a:pt x="2" y="15"/>
                      <a:pt x="4" y="14"/>
                      <a:pt x="3" y="16"/>
                    </a:cubicBezTo>
                    <a:cubicBezTo>
                      <a:pt x="6" y="10"/>
                      <a:pt x="4" y="16"/>
                      <a:pt x="6" y="11"/>
                    </a:cubicBezTo>
                    <a:cubicBezTo>
                      <a:pt x="3" y="17"/>
                      <a:pt x="3" y="17"/>
                      <a:pt x="3" y="17"/>
                    </a:cubicBezTo>
                    <a:cubicBezTo>
                      <a:pt x="4" y="16"/>
                      <a:pt x="5" y="14"/>
                      <a:pt x="6" y="12"/>
                    </a:cubicBezTo>
                    <a:cubicBezTo>
                      <a:pt x="6" y="11"/>
                      <a:pt x="5" y="14"/>
                      <a:pt x="4" y="17"/>
                    </a:cubicBezTo>
                    <a:cubicBezTo>
                      <a:pt x="4" y="17"/>
                      <a:pt x="5" y="15"/>
                      <a:pt x="6" y="12"/>
                    </a:cubicBezTo>
                    <a:cubicBezTo>
                      <a:pt x="3" y="18"/>
                      <a:pt x="3" y="18"/>
                      <a:pt x="3" y="18"/>
                    </a:cubicBezTo>
                    <a:cubicBezTo>
                      <a:pt x="5" y="17"/>
                      <a:pt x="5" y="17"/>
                      <a:pt x="5" y="17"/>
                    </a:cubicBezTo>
                    <a:cubicBezTo>
                      <a:pt x="11" y="0"/>
                      <a:pt x="6" y="13"/>
                      <a:pt x="7" y="10"/>
                    </a:cubicBezTo>
                    <a:cubicBezTo>
                      <a:pt x="6" y="10"/>
                      <a:pt x="6" y="10"/>
                      <a:pt x="6" y="8"/>
                    </a:cubicBezTo>
                    <a:cubicBezTo>
                      <a:pt x="5" y="13"/>
                      <a:pt x="5" y="13"/>
                      <a:pt x="5" y="13"/>
                    </a:cubicBezTo>
                    <a:cubicBezTo>
                      <a:pt x="5" y="10"/>
                      <a:pt x="2" y="22"/>
                      <a:pt x="4" y="13"/>
                    </a:cubicBezTo>
                    <a:cubicBezTo>
                      <a:pt x="3" y="16"/>
                      <a:pt x="3" y="16"/>
                      <a:pt x="3" y="16"/>
                    </a:cubicBezTo>
                    <a:cubicBezTo>
                      <a:pt x="3" y="14"/>
                      <a:pt x="4" y="10"/>
                      <a:pt x="5" y="7"/>
                    </a:cubicBezTo>
                    <a:cubicBezTo>
                      <a:pt x="4" y="8"/>
                      <a:pt x="5" y="7"/>
                      <a:pt x="4" y="8"/>
                    </a:cubicBezTo>
                    <a:cubicBezTo>
                      <a:pt x="4" y="10"/>
                      <a:pt x="4" y="10"/>
                      <a:pt x="4" y="10"/>
                    </a:cubicBezTo>
                    <a:cubicBezTo>
                      <a:pt x="3" y="14"/>
                      <a:pt x="3" y="12"/>
                      <a:pt x="4" y="8"/>
                    </a:cubicBezTo>
                    <a:cubicBezTo>
                      <a:pt x="3" y="13"/>
                      <a:pt x="2" y="16"/>
                      <a:pt x="2" y="19"/>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4" name="Freeform 1928"/>
              <p:cNvSpPr/>
              <p:nvPr/>
            </p:nvSpPr>
            <p:spPr bwMode="auto">
              <a:xfrm>
                <a:off x="2608" y="315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5" name="Freeform 1929"/>
              <p:cNvSpPr/>
              <p:nvPr/>
            </p:nvSpPr>
            <p:spPr bwMode="auto">
              <a:xfrm>
                <a:off x="2606" y="3155"/>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6" name="Rectangle 1930"/>
              <p:cNvSpPr>
                <a:spLocks noChangeArrowheads="1"/>
              </p:cNvSpPr>
              <p:nvPr/>
            </p:nvSpPr>
            <p:spPr bwMode="auto">
              <a:xfrm>
                <a:off x="2607"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027" name="Freeform 1931"/>
              <p:cNvSpPr/>
              <p:nvPr/>
            </p:nvSpPr>
            <p:spPr bwMode="auto">
              <a:xfrm>
                <a:off x="2605" y="3163"/>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8" name="Freeform 1932"/>
              <p:cNvSpPr/>
              <p:nvPr/>
            </p:nvSpPr>
            <p:spPr bwMode="auto">
              <a:xfrm>
                <a:off x="2607" y="315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9" name="Freeform 1933"/>
              <p:cNvSpPr/>
              <p:nvPr/>
            </p:nvSpPr>
            <p:spPr bwMode="auto">
              <a:xfrm>
                <a:off x="2605"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0" name="Freeform 1934"/>
              <p:cNvSpPr/>
              <p:nvPr/>
            </p:nvSpPr>
            <p:spPr bwMode="auto">
              <a:xfrm>
                <a:off x="2593" y="3143"/>
                <a:ext cx="16" cy="28"/>
              </a:xfrm>
              <a:custGeom>
                <a:avLst/>
                <a:gdLst>
                  <a:gd name="T0" fmla="*/ 2 w 18"/>
                  <a:gd name="T1" fmla="*/ 14 h 31"/>
                  <a:gd name="T2" fmla="*/ 0 w 18"/>
                  <a:gd name="T3" fmla="*/ 21 h 31"/>
                  <a:gd name="T4" fmla="*/ 0 w 18"/>
                  <a:gd name="T5" fmla="*/ 24 h 31"/>
                  <a:gd name="T6" fmla="*/ 1 w 18"/>
                  <a:gd name="T7" fmla="*/ 20 h 31"/>
                  <a:gd name="T8" fmla="*/ 3 w 18"/>
                  <a:gd name="T9" fmla="*/ 20 h 31"/>
                  <a:gd name="T10" fmla="*/ 4 w 18"/>
                  <a:gd name="T11" fmla="*/ 22 h 31"/>
                  <a:gd name="T12" fmla="*/ 6 w 18"/>
                  <a:gd name="T13" fmla="*/ 17 h 31"/>
                  <a:gd name="T14" fmla="*/ 6 w 18"/>
                  <a:gd name="T15" fmla="*/ 19 h 31"/>
                  <a:gd name="T16" fmla="*/ 6 w 18"/>
                  <a:gd name="T17" fmla="*/ 20 h 31"/>
                  <a:gd name="T18" fmla="*/ 9 w 18"/>
                  <a:gd name="T19" fmla="*/ 10 h 31"/>
                  <a:gd name="T20" fmla="*/ 10 w 18"/>
                  <a:gd name="T21" fmla="*/ 11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5 h 31"/>
                  <a:gd name="T36" fmla="*/ 15 w 18"/>
                  <a:gd name="T37" fmla="*/ 16 h 31"/>
                  <a:gd name="T38" fmla="*/ 14 w 18"/>
                  <a:gd name="T39" fmla="*/ 15 h 31"/>
                  <a:gd name="T40" fmla="*/ 13 w 18"/>
                  <a:gd name="T41" fmla="*/ 17 h 31"/>
                  <a:gd name="T42" fmla="*/ 16 w 18"/>
                  <a:gd name="T43" fmla="*/ 6 h 31"/>
                  <a:gd name="T44" fmla="*/ 17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1 w 18"/>
                  <a:gd name="T61" fmla="*/ 8 h 31"/>
                  <a:gd name="T62" fmla="*/ 12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3" y="9"/>
                      <a:pt x="2" y="11"/>
                      <a:pt x="2" y="14"/>
                    </a:cubicBezTo>
                    <a:cubicBezTo>
                      <a:pt x="2" y="12"/>
                      <a:pt x="2" y="12"/>
                      <a:pt x="2" y="12"/>
                    </a:cubicBezTo>
                    <a:cubicBezTo>
                      <a:pt x="2" y="13"/>
                      <a:pt x="1" y="17"/>
                      <a:pt x="0" y="21"/>
                    </a:cubicBezTo>
                    <a:cubicBezTo>
                      <a:pt x="1" y="19"/>
                      <a:pt x="1" y="19"/>
                      <a:pt x="1" y="19"/>
                    </a:cubicBezTo>
                    <a:cubicBezTo>
                      <a:pt x="2" y="15"/>
                      <a:pt x="0" y="23"/>
                      <a:pt x="0" y="24"/>
                    </a:cubicBezTo>
                    <a:cubicBezTo>
                      <a:pt x="0" y="23"/>
                      <a:pt x="2" y="14"/>
                      <a:pt x="2" y="17"/>
                    </a:cubicBezTo>
                    <a:cubicBezTo>
                      <a:pt x="2" y="16"/>
                      <a:pt x="2" y="19"/>
                      <a:pt x="1" y="20"/>
                    </a:cubicBezTo>
                    <a:cubicBezTo>
                      <a:pt x="2" y="21"/>
                      <a:pt x="3" y="14"/>
                      <a:pt x="3" y="14"/>
                    </a:cubicBezTo>
                    <a:cubicBezTo>
                      <a:pt x="0" y="31"/>
                      <a:pt x="5" y="9"/>
                      <a:pt x="3" y="20"/>
                    </a:cubicBezTo>
                    <a:cubicBezTo>
                      <a:pt x="3" y="19"/>
                      <a:pt x="3" y="20"/>
                      <a:pt x="4" y="17"/>
                    </a:cubicBezTo>
                    <a:cubicBezTo>
                      <a:pt x="3" y="21"/>
                      <a:pt x="5" y="17"/>
                      <a:pt x="4" y="22"/>
                    </a:cubicBezTo>
                    <a:cubicBezTo>
                      <a:pt x="6" y="12"/>
                      <a:pt x="3" y="27"/>
                      <a:pt x="6" y="14"/>
                    </a:cubicBezTo>
                    <a:cubicBezTo>
                      <a:pt x="6" y="18"/>
                      <a:pt x="6" y="13"/>
                      <a:pt x="6" y="17"/>
                    </a:cubicBezTo>
                    <a:cubicBezTo>
                      <a:pt x="6" y="18"/>
                      <a:pt x="6" y="18"/>
                      <a:pt x="6" y="18"/>
                    </a:cubicBezTo>
                    <a:cubicBezTo>
                      <a:pt x="5" y="21"/>
                      <a:pt x="7" y="13"/>
                      <a:pt x="6" y="19"/>
                    </a:cubicBezTo>
                    <a:cubicBezTo>
                      <a:pt x="6" y="20"/>
                      <a:pt x="7" y="15"/>
                      <a:pt x="8" y="12"/>
                    </a:cubicBezTo>
                    <a:cubicBezTo>
                      <a:pt x="8" y="13"/>
                      <a:pt x="7" y="15"/>
                      <a:pt x="6" y="20"/>
                    </a:cubicBezTo>
                    <a:cubicBezTo>
                      <a:pt x="8" y="14"/>
                      <a:pt x="7" y="17"/>
                      <a:pt x="8" y="14"/>
                    </a:cubicBezTo>
                    <a:cubicBezTo>
                      <a:pt x="8" y="14"/>
                      <a:pt x="8" y="13"/>
                      <a:pt x="9" y="10"/>
                    </a:cubicBezTo>
                    <a:cubicBezTo>
                      <a:pt x="9" y="12"/>
                      <a:pt x="10" y="7"/>
                      <a:pt x="11" y="5"/>
                    </a:cubicBezTo>
                    <a:cubicBezTo>
                      <a:pt x="10" y="12"/>
                      <a:pt x="10" y="5"/>
                      <a:pt x="10" y="11"/>
                    </a:cubicBezTo>
                    <a:cubicBezTo>
                      <a:pt x="9" y="14"/>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9"/>
                      <a:pt x="12" y="15"/>
                    </a:cubicBezTo>
                    <a:cubicBezTo>
                      <a:pt x="13" y="9"/>
                      <a:pt x="14" y="6"/>
                      <a:pt x="15" y="6"/>
                    </a:cubicBezTo>
                    <a:cubicBezTo>
                      <a:pt x="13" y="11"/>
                      <a:pt x="13" y="11"/>
                      <a:pt x="13" y="11"/>
                    </a:cubicBezTo>
                    <a:cubicBezTo>
                      <a:pt x="14" y="8"/>
                      <a:pt x="11" y="17"/>
                      <a:pt x="11" y="19"/>
                    </a:cubicBezTo>
                    <a:cubicBezTo>
                      <a:pt x="12" y="17"/>
                      <a:pt x="11" y="20"/>
                      <a:pt x="12" y="16"/>
                    </a:cubicBezTo>
                    <a:cubicBezTo>
                      <a:pt x="11" y="20"/>
                      <a:pt x="11" y="20"/>
                      <a:pt x="11" y="20"/>
                    </a:cubicBezTo>
                    <a:cubicBezTo>
                      <a:pt x="11" y="21"/>
                      <a:pt x="14" y="10"/>
                      <a:pt x="13" y="15"/>
                    </a:cubicBezTo>
                    <a:cubicBezTo>
                      <a:pt x="12" y="18"/>
                      <a:pt x="12" y="18"/>
                      <a:pt x="12" y="18"/>
                    </a:cubicBezTo>
                    <a:cubicBezTo>
                      <a:pt x="13" y="17"/>
                      <a:pt x="12" y="23"/>
                      <a:pt x="15" y="16"/>
                    </a:cubicBezTo>
                    <a:cubicBezTo>
                      <a:pt x="16" y="14"/>
                      <a:pt x="17" y="8"/>
                      <a:pt x="18" y="6"/>
                    </a:cubicBezTo>
                    <a:cubicBezTo>
                      <a:pt x="17" y="8"/>
                      <a:pt x="15" y="12"/>
                      <a:pt x="14" y="15"/>
                    </a:cubicBezTo>
                    <a:cubicBezTo>
                      <a:pt x="16" y="10"/>
                      <a:pt x="16" y="10"/>
                      <a:pt x="16" y="10"/>
                    </a:cubicBezTo>
                    <a:cubicBezTo>
                      <a:pt x="15" y="13"/>
                      <a:pt x="14" y="15"/>
                      <a:pt x="13" y="17"/>
                    </a:cubicBezTo>
                    <a:cubicBezTo>
                      <a:pt x="12" y="20"/>
                      <a:pt x="14" y="13"/>
                      <a:pt x="13" y="16"/>
                    </a:cubicBezTo>
                    <a:cubicBezTo>
                      <a:pt x="15" y="11"/>
                      <a:pt x="15" y="10"/>
                      <a:pt x="16" y="6"/>
                    </a:cubicBezTo>
                    <a:cubicBezTo>
                      <a:pt x="15" y="9"/>
                      <a:pt x="15" y="9"/>
                      <a:pt x="15" y="9"/>
                    </a:cubicBezTo>
                    <a:cubicBezTo>
                      <a:pt x="16" y="7"/>
                      <a:pt x="16" y="7"/>
                      <a:pt x="17" y="5"/>
                    </a:cubicBezTo>
                    <a:cubicBezTo>
                      <a:pt x="14" y="11"/>
                      <a:pt x="17" y="2"/>
                      <a:pt x="15" y="5"/>
                    </a:cubicBezTo>
                    <a:cubicBezTo>
                      <a:pt x="15" y="6"/>
                      <a:pt x="15" y="6"/>
                      <a:pt x="15" y="6"/>
                    </a:cubicBezTo>
                    <a:cubicBezTo>
                      <a:pt x="15" y="9"/>
                      <a:pt x="15" y="8"/>
                      <a:pt x="14" y="9"/>
                    </a:cubicBezTo>
                    <a:cubicBezTo>
                      <a:pt x="15" y="5"/>
                      <a:pt x="15" y="6"/>
                      <a:pt x="15" y="4"/>
                    </a:cubicBezTo>
                    <a:cubicBezTo>
                      <a:pt x="14" y="6"/>
                      <a:pt x="13" y="11"/>
                      <a:pt x="13"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4"/>
                      <a:pt x="13" y="4"/>
                      <a:pt x="13" y="4"/>
                    </a:cubicBezTo>
                    <a:cubicBezTo>
                      <a:pt x="13" y="3"/>
                      <a:pt x="12" y="7"/>
                      <a:pt x="13" y="5"/>
                    </a:cubicBezTo>
                    <a:cubicBezTo>
                      <a:pt x="13" y="3"/>
                      <a:pt x="13" y="3"/>
                      <a:pt x="13" y="3"/>
                    </a:cubicBezTo>
                    <a:cubicBezTo>
                      <a:pt x="13" y="2"/>
                      <a:pt x="11" y="11"/>
                      <a:pt x="12" y="6"/>
                    </a:cubicBezTo>
                    <a:cubicBezTo>
                      <a:pt x="11" y="8"/>
                      <a:pt x="11" y="9"/>
                      <a:pt x="9" y="14"/>
                    </a:cubicBezTo>
                    <a:cubicBezTo>
                      <a:pt x="10" y="12"/>
                      <a:pt x="11" y="8"/>
                      <a:pt x="11" y="8"/>
                    </a:cubicBezTo>
                    <a:cubicBezTo>
                      <a:pt x="9" y="13"/>
                      <a:pt x="11" y="7"/>
                      <a:pt x="10" y="10"/>
                    </a:cubicBezTo>
                    <a:cubicBezTo>
                      <a:pt x="11" y="5"/>
                      <a:pt x="10" y="8"/>
                      <a:pt x="12" y="3"/>
                    </a:cubicBezTo>
                    <a:cubicBezTo>
                      <a:pt x="12" y="1"/>
                      <a:pt x="10" y="8"/>
                      <a:pt x="10" y="7"/>
                    </a:cubicBezTo>
                    <a:cubicBezTo>
                      <a:pt x="11" y="3"/>
                      <a:pt x="11" y="3"/>
                      <a:pt x="11" y="3"/>
                    </a:cubicBezTo>
                    <a:cubicBezTo>
                      <a:pt x="10" y="5"/>
                      <a:pt x="9" y="9"/>
                      <a:pt x="10" y="5"/>
                    </a:cubicBezTo>
                    <a:cubicBezTo>
                      <a:pt x="9" y="8"/>
                      <a:pt x="9" y="8"/>
                      <a:pt x="9" y="8"/>
                    </a:cubicBezTo>
                    <a:cubicBezTo>
                      <a:pt x="9" y="6"/>
                      <a:pt x="9" y="7"/>
                      <a:pt x="10" y="4"/>
                    </a:cubicBezTo>
                    <a:cubicBezTo>
                      <a:pt x="8" y="10"/>
                      <a:pt x="8" y="10"/>
                      <a:pt x="8" y="10"/>
                    </a:cubicBezTo>
                    <a:cubicBezTo>
                      <a:pt x="9" y="3"/>
                      <a:pt x="7" y="9"/>
                      <a:pt x="6" y="15"/>
                    </a:cubicBezTo>
                    <a:cubicBezTo>
                      <a:pt x="6" y="15"/>
                      <a:pt x="6" y="13"/>
                      <a:pt x="6" y="12"/>
                    </a:cubicBezTo>
                    <a:cubicBezTo>
                      <a:pt x="7" y="10"/>
                      <a:pt x="7" y="10"/>
                      <a:pt x="7" y="10"/>
                    </a:cubicBezTo>
                    <a:cubicBezTo>
                      <a:pt x="7" y="9"/>
                      <a:pt x="7" y="6"/>
                      <a:pt x="6" y="11"/>
                    </a:cubicBezTo>
                    <a:cubicBezTo>
                      <a:pt x="5" y="13"/>
                      <a:pt x="7" y="7"/>
                      <a:pt x="7" y="6"/>
                    </a:cubicBezTo>
                    <a:cubicBezTo>
                      <a:pt x="5" y="14"/>
                      <a:pt x="7" y="0"/>
                      <a:pt x="4" y="12"/>
                    </a:cubicBezTo>
                    <a:cubicBezTo>
                      <a:pt x="4" y="12"/>
                      <a:pt x="4" y="15"/>
                      <a:pt x="4" y="14"/>
                    </a:cubicBezTo>
                    <a:cubicBezTo>
                      <a:pt x="4" y="16"/>
                      <a:pt x="4" y="18"/>
                      <a:pt x="4" y="18"/>
                    </a:cubicBezTo>
                    <a:cubicBezTo>
                      <a:pt x="3" y="19"/>
                      <a:pt x="4" y="14"/>
                      <a:pt x="3" y="16"/>
                    </a:cubicBezTo>
                    <a:cubicBezTo>
                      <a:pt x="5" y="9"/>
                      <a:pt x="5" y="9"/>
                      <a:pt x="5" y="9"/>
                    </a:cubicBezTo>
                    <a:cubicBezTo>
                      <a:pt x="6" y="1"/>
                      <a:pt x="2" y="19"/>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1" name="Freeform 1935"/>
              <p:cNvSpPr/>
              <p:nvPr/>
            </p:nvSpPr>
            <p:spPr bwMode="auto">
              <a:xfrm>
                <a:off x="2599" y="3148"/>
                <a:ext cx="1" cy="3"/>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2" name="Freeform 1936"/>
              <p:cNvSpPr/>
              <p:nvPr/>
            </p:nvSpPr>
            <p:spPr bwMode="auto">
              <a:xfrm>
                <a:off x="2599"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3" name="Freeform 1937"/>
              <p:cNvSpPr/>
              <p:nvPr/>
            </p:nvSpPr>
            <p:spPr bwMode="auto">
              <a:xfrm>
                <a:off x="2595" y="3150"/>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4" name="Rectangle 1938"/>
              <p:cNvSpPr>
                <a:spLocks noChangeArrowheads="1"/>
              </p:cNvSpPr>
              <p:nvPr/>
            </p:nvSpPr>
            <p:spPr bwMode="auto">
              <a:xfrm>
                <a:off x="2595" y="315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035" name="Freeform 1939"/>
              <p:cNvSpPr/>
              <p:nvPr/>
            </p:nvSpPr>
            <p:spPr bwMode="auto">
              <a:xfrm>
                <a:off x="2587" y="3149"/>
                <a:ext cx="8" cy="22"/>
              </a:xfrm>
              <a:custGeom>
                <a:avLst/>
                <a:gdLst>
                  <a:gd name="T0" fmla="*/ 2 w 9"/>
                  <a:gd name="T1" fmla="*/ 11 h 25"/>
                  <a:gd name="T2" fmla="*/ 1 w 9"/>
                  <a:gd name="T3" fmla="*/ 15 h 25"/>
                  <a:gd name="T4" fmla="*/ 1 w 9"/>
                  <a:gd name="T5" fmla="*/ 12 h 25"/>
                  <a:gd name="T6" fmla="*/ 0 w 9"/>
                  <a:gd name="T7" fmla="*/ 20 h 25"/>
                  <a:gd name="T8" fmla="*/ 3 w 9"/>
                  <a:gd name="T9" fmla="*/ 15 h 25"/>
                  <a:gd name="T10" fmla="*/ 3 w 9"/>
                  <a:gd name="T11" fmla="*/ 18 h 25"/>
                  <a:gd name="T12" fmla="*/ 5 w 9"/>
                  <a:gd name="T13" fmla="*/ 13 h 25"/>
                  <a:gd name="T14" fmla="*/ 4 w 9"/>
                  <a:gd name="T15" fmla="*/ 19 h 25"/>
                  <a:gd name="T16" fmla="*/ 5 w 9"/>
                  <a:gd name="T17" fmla="*/ 17 h 25"/>
                  <a:gd name="T18" fmla="*/ 5 w 9"/>
                  <a:gd name="T19" fmla="*/ 14 h 25"/>
                  <a:gd name="T20" fmla="*/ 5 w 9"/>
                  <a:gd name="T21" fmla="*/ 15 h 25"/>
                  <a:gd name="T22" fmla="*/ 5 w 9"/>
                  <a:gd name="T23" fmla="*/ 14 h 25"/>
                  <a:gd name="T24" fmla="*/ 6 w 9"/>
                  <a:gd name="T25" fmla="*/ 14 h 25"/>
                  <a:gd name="T26" fmla="*/ 6 w 9"/>
                  <a:gd name="T27" fmla="*/ 15 h 25"/>
                  <a:gd name="T28" fmla="*/ 6 w 9"/>
                  <a:gd name="T29" fmla="*/ 13 h 25"/>
                  <a:gd name="T30" fmla="*/ 6 w 9"/>
                  <a:gd name="T31" fmla="*/ 17 h 25"/>
                  <a:gd name="T32" fmla="*/ 8 w 9"/>
                  <a:gd name="T33" fmla="*/ 11 h 25"/>
                  <a:gd name="T34" fmla="*/ 8 w 9"/>
                  <a:gd name="T35" fmla="*/ 7 h 25"/>
                  <a:gd name="T36" fmla="*/ 7 w 9"/>
                  <a:gd name="T37" fmla="*/ 11 h 25"/>
                  <a:gd name="T38" fmla="*/ 7 w 9"/>
                  <a:gd name="T39" fmla="*/ 11 h 25"/>
                  <a:gd name="T40" fmla="*/ 6 w 9"/>
                  <a:gd name="T41" fmla="*/ 12 h 25"/>
                  <a:gd name="T42" fmla="*/ 8 w 9"/>
                  <a:gd name="T43" fmla="*/ 7 h 25"/>
                  <a:gd name="T44" fmla="*/ 7 w 9"/>
                  <a:gd name="T45" fmla="*/ 3 h 25"/>
                  <a:gd name="T46" fmla="*/ 7 w 9"/>
                  <a:gd name="T47" fmla="*/ 3 h 25"/>
                  <a:gd name="T48" fmla="*/ 7 w 9"/>
                  <a:gd name="T49" fmla="*/ 4 h 25"/>
                  <a:gd name="T50" fmla="*/ 7 w 9"/>
                  <a:gd name="T51" fmla="*/ 7 h 25"/>
                  <a:gd name="T52" fmla="*/ 5 w 9"/>
                  <a:gd name="T53" fmla="*/ 14 h 25"/>
                  <a:gd name="T54" fmla="*/ 5 w 9"/>
                  <a:gd name="T55" fmla="*/ 14 h 25"/>
                  <a:gd name="T56" fmla="*/ 6 w 9"/>
                  <a:gd name="T57" fmla="*/ 8 h 25"/>
                  <a:gd name="T58" fmla="*/ 6 w 9"/>
                  <a:gd name="T59" fmla="*/ 11 h 25"/>
                  <a:gd name="T60" fmla="*/ 6 w 9"/>
                  <a:gd name="T61" fmla="*/ 5 h 25"/>
                  <a:gd name="T62" fmla="*/ 5 w 9"/>
                  <a:gd name="T63" fmla="*/ 11 h 25"/>
                  <a:gd name="T64" fmla="*/ 4 w 9"/>
                  <a:gd name="T65" fmla="*/ 11 h 25"/>
                  <a:gd name="T66" fmla="*/ 5 w 9"/>
                  <a:gd name="T67" fmla="*/ 7 h 25"/>
                  <a:gd name="T68" fmla="*/ 4 w 9"/>
                  <a:gd name="T69" fmla="*/ 11 h 25"/>
                  <a:gd name="T70" fmla="*/ 3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6" y="16"/>
                      <a:pt x="6" y="15"/>
                      <a:pt x="6" y="15"/>
                    </a:cubicBezTo>
                    <a:cubicBezTo>
                      <a:pt x="5" y="17"/>
                      <a:pt x="6" y="13"/>
                      <a:pt x="6" y="13"/>
                    </a:cubicBezTo>
                    <a:cubicBezTo>
                      <a:pt x="6" y="15"/>
                      <a:pt x="6" y="16"/>
                      <a:pt x="6" y="17"/>
                    </a:cubicBezTo>
                    <a:cubicBezTo>
                      <a:pt x="7" y="14"/>
                      <a:pt x="6" y="21"/>
                      <a:pt x="8" y="11"/>
                    </a:cubicBezTo>
                    <a:cubicBezTo>
                      <a:pt x="8" y="10"/>
                      <a:pt x="8" y="8"/>
                      <a:pt x="8" y="7"/>
                    </a:cubicBezTo>
                    <a:cubicBezTo>
                      <a:pt x="9" y="4"/>
                      <a:pt x="8" y="8"/>
                      <a:pt x="7" y="11"/>
                    </a:cubicBezTo>
                    <a:cubicBezTo>
                      <a:pt x="7" y="11"/>
                      <a:pt x="7" y="11"/>
                      <a:pt x="7" y="11"/>
                    </a:cubicBezTo>
                    <a:cubicBezTo>
                      <a:pt x="5" y="20"/>
                      <a:pt x="7" y="9"/>
                      <a:pt x="6" y="12"/>
                    </a:cubicBezTo>
                    <a:cubicBezTo>
                      <a:pt x="7" y="9"/>
                      <a:pt x="7" y="9"/>
                      <a:pt x="8" y="7"/>
                    </a:cubicBezTo>
                    <a:cubicBezTo>
                      <a:pt x="8" y="0"/>
                      <a:pt x="6" y="12"/>
                      <a:pt x="7" y="3"/>
                    </a:cubicBezTo>
                    <a:cubicBezTo>
                      <a:pt x="7" y="3"/>
                      <a:pt x="7" y="3"/>
                      <a:pt x="7" y="3"/>
                    </a:cubicBezTo>
                    <a:cubicBezTo>
                      <a:pt x="7" y="2"/>
                      <a:pt x="7" y="4"/>
                      <a:pt x="7" y="4"/>
                    </a:cubicBezTo>
                    <a:cubicBezTo>
                      <a:pt x="7" y="7"/>
                      <a:pt x="7" y="7"/>
                      <a:pt x="7" y="7"/>
                    </a:cubicBezTo>
                    <a:cubicBezTo>
                      <a:pt x="6" y="8"/>
                      <a:pt x="6" y="12"/>
                      <a:pt x="5" y="14"/>
                    </a:cubicBezTo>
                    <a:cubicBezTo>
                      <a:pt x="6" y="10"/>
                      <a:pt x="5" y="16"/>
                      <a:pt x="5" y="14"/>
                    </a:cubicBezTo>
                    <a:cubicBezTo>
                      <a:pt x="6" y="10"/>
                      <a:pt x="6" y="10"/>
                      <a:pt x="6" y="8"/>
                    </a:cubicBezTo>
                    <a:cubicBezTo>
                      <a:pt x="6" y="11"/>
                      <a:pt x="6" y="11"/>
                      <a:pt x="6" y="11"/>
                    </a:cubicBezTo>
                    <a:cubicBezTo>
                      <a:pt x="5" y="11"/>
                      <a:pt x="6" y="7"/>
                      <a:pt x="6" y="5"/>
                    </a:cubicBezTo>
                    <a:cubicBezTo>
                      <a:pt x="6" y="7"/>
                      <a:pt x="6" y="7"/>
                      <a:pt x="5" y="11"/>
                    </a:cubicBezTo>
                    <a:cubicBezTo>
                      <a:pt x="6" y="6"/>
                      <a:pt x="5" y="7"/>
                      <a:pt x="4" y="11"/>
                    </a:cubicBezTo>
                    <a:cubicBezTo>
                      <a:pt x="4" y="10"/>
                      <a:pt x="5" y="7"/>
                      <a:pt x="5" y="7"/>
                    </a:cubicBezTo>
                    <a:cubicBezTo>
                      <a:pt x="5"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6" name="Freeform 1940"/>
              <p:cNvSpPr/>
              <p:nvPr/>
            </p:nvSpPr>
            <p:spPr bwMode="auto">
              <a:xfrm>
                <a:off x="2587" y="3160"/>
                <a:ext cx="0" cy="8"/>
              </a:xfrm>
              <a:custGeom>
                <a:avLst/>
                <a:gdLst>
                  <a:gd name="T0" fmla="*/ 5 h 9"/>
                  <a:gd name="T1" fmla="*/ 1 h 9"/>
                  <a:gd name="T2" fmla="*/ 8 h 9"/>
                  <a:gd name="T3" fmla="*/ 7 h 9"/>
                  <a:gd name="T4" fmla="*/ 5 h 9"/>
                </a:gdLst>
                <a:ahLst/>
                <a:cxnLst>
                  <a:cxn ang="0">
                    <a:pos x="0" y="T0"/>
                  </a:cxn>
                  <a:cxn ang="0">
                    <a:pos x="0" y="T1"/>
                  </a:cxn>
                  <a:cxn ang="0">
                    <a:pos x="0" y="T2"/>
                  </a:cxn>
                  <a:cxn ang="0">
                    <a:pos x="0" y="T3"/>
                  </a:cxn>
                  <a:cxn ang="0">
                    <a:pos x="0" y="T4"/>
                  </a:cxn>
                </a:cxnLst>
                <a:rect l="0" t="0" r="r" b="b"/>
                <a:pathLst>
                  <a:path h="9">
                    <a:moveTo>
                      <a:pt x="0" y="5"/>
                    </a:moveTo>
                    <a:cubicBezTo>
                      <a:pt x="0" y="1"/>
                      <a:pt x="0" y="1"/>
                      <a:pt x="0" y="1"/>
                    </a:cubicBezTo>
                    <a:cubicBezTo>
                      <a:pt x="0" y="0"/>
                      <a:pt x="0" y="6"/>
                      <a:pt x="0" y="8"/>
                    </a:cubicBezTo>
                    <a:cubicBezTo>
                      <a:pt x="0" y="7"/>
                      <a:pt x="0" y="9"/>
                      <a:pt x="0" y="7"/>
                    </a:cubicBezTo>
                    <a:cubicBezTo>
                      <a:pt x="0" y="6"/>
                      <a:pt x="0"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7" name="Freeform 1941"/>
              <p:cNvSpPr/>
              <p:nvPr/>
            </p:nvSpPr>
            <p:spPr bwMode="auto">
              <a:xfrm>
                <a:off x="2585" y="3157"/>
                <a:ext cx="2" cy="17"/>
              </a:xfrm>
              <a:custGeom>
                <a:avLst/>
                <a:gdLst>
                  <a:gd name="T0" fmla="*/ 1 w 2"/>
                  <a:gd name="T1" fmla="*/ 9 h 19"/>
                  <a:gd name="T2" fmla="*/ 1 w 2"/>
                  <a:gd name="T3" fmla="*/ 12 h 19"/>
                  <a:gd name="T4" fmla="*/ 1 w 2"/>
                  <a:gd name="T5" fmla="*/ 14 h 19"/>
                  <a:gd name="T6" fmla="*/ 2 w 2"/>
                  <a:gd name="T7" fmla="*/ 7 h 19"/>
                  <a:gd name="T8" fmla="*/ 1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1 w 2"/>
                  <a:gd name="T21" fmla="*/ 10 h 19"/>
                  <a:gd name="T22" fmla="*/ 2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1" y="10"/>
                      <a:pt x="1" y="14"/>
                    </a:cubicBezTo>
                    <a:cubicBezTo>
                      <a:pt x="1" y="15"/>
                      <a:pt x="1" y="9"/>
                      <a:pt x="2" y="7"/>
                    </a:cubicBezTo>
                    <a:cubicBezTo>
                      <a:pt x="1" y="11"/>
                      <a:pt x="1" y="11"/>
                      <a:pt x="1" y="11"/>
                    </a:cubicBezTo>
                    <a:cubicBezTo>
                      <a:pt x="2" y="9"/>
                      <a:pt x="1" y="13"/>
                      <a:pt x="2" y="6"/>
                    </a:cubicBezTo>
                    <a:cubicBezTo>
                      <a:pt x="2" y="6"/>
                      <a:pt x="2" y="10"/>
                      <a:pt x="2" y="8"/>
                    </a:cubicBezTo>
                    <a:cubicBezTo>
                      <a:pt x="2" y="6"/>
                      <a:pt x="2" y="6"/>
                      <a:pt x="2" y="6"/>
                    </a:cubicBezTo>
                    <a:cubicBezTo>
                      <a:pt x="2" y="7"/>
                      <a:pt x="2" y="7"/>
                      <a:pt x="2" y="7"/>
                    </a:cubicBezTo>
                    <a:cubicBezTo>
                      <a:pt x="2" y="4"/>
                      <a:pt x="2" y="4"/>
                      <a:pt x="2" y="4"/>
                    </a:cubicBezTo>
                    <a:cubicBezTo>
                      <a:pt x="2" y="0"/>
                      <a:pt x="1" y="13"/>
                      <a:pt x="1" y="10"/>
                    </a:cubicBezTo>
                    <a:cubicBezTo>
                      <a:pt x="2" y="4"/>
                      <a:pt x="2" y="4"/>
                      <a:pt x="2" y="4"/>
                    </a:cubicBezTo>
                    <a:cubicBezTo>
                      <a:pt x="1" y="4"/>
                      <a:pt x="1" y="6"/>
                      <a:pt x="1" y="2"/>
                    </a:cubicBezTo>
                    <a:cubicBezTo>
                      <a:pt x="1" y="2"/>
                      <a:pt x="1" y="5"/>
                      <a:pt x="1" y="4"/>
                    </a:cubicBezTo>
                    <a:cubicBezTo>
                      <a:pt x="1" y="4"/>
                      <a:pt x="1" y="7"/>
                      <a:pt x="1" y="8"/>
                    </a:cubicBezTo>
                    <a:cubicBezTo>
                      <a:pt x="1" y="13"/>
                      <a:pt x="1" y="5"/>
                      <a:pt x="1" y="3"/>
                    </a:cubicBezTo>
                    <a:cubicBezTo>
                      <a:pt x="1" y="6"/>
                      <a:pt x="1" y="10"/>
                      <a:pt x="0" y="5"/>
                    </a:cubicBezTo>
                    <a:cubicBezTo>
                      <a:pt x="0" y="9"/>
                      <a:pt x="0" y="12"/>
                      <a:pt x="0" y="12"/>
                    </a:cubicBezTo>
                    <a:cubicBezTo>
                      <a:pt x="0" y="7"/>
                      <a:pt x="0" y="7"/>
                      <a:pt x="0" y="7"/>
                    </a:cubicBezTo>
                    <a:cubicBezTo>
                      <a:pt x="0" y="6"/>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8" name="Freeform 1942"/>
              <p:cNvSpPr/>
              <p:nvPr/>
            </p:nvSpPr>
            <p:spPr bwMode="auto">
              <a:xfrm>
                <a:off x="2586" y="3168"/>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9" name="Freeform 1943"/>
              <p:cNvSpPr/>
              <p:nvPr/>
            </p:nvSpPr>
            <p:spPr bwMode="auto">
              <a:xfrm>
                <a:off x="2661"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0" name="Freeform 1944"/>
              <p:cNvSpPr/>
              <p:nvPr/>
            </p:nvSpPr>
            <p:spPr bwMode="auto">
              <a:xfrm>
                <a:off x="2659" y="3150"/>
                <a:ext cx="3" cy="13"/>
              </a:xfrm>
              <a:custGeom>
                <a:avLst/>
                <a:gdLst>
                  <a:gd name="T0" fmla="*/ 0 w 4"/>
                  <a:gd name="T1" fmla="*/ 15 h 15"/>
                  <a:gd name="T2" fmla="*/ 1 w 4"/>
                  <a:gd name="T3" fmla="*/ 14 h 15"/>
                  <a:gd name="T4" fmla="*/ 4 w 4"/>
                  <a:gd name="T5" fmla="*/ 0 h 15"/>
                  <a:gd name="T6" fmla="*/ 1 w 4"/>
                  <a:gd name="T7" fmla="*/ 8 h 15"/>
                  <a:gd name="T8" fmla="*/ 3 w 4"/>
                  <a:gd name="T9" fmla="*/ 6 h 15"/>
                  <a:gd name="T10" fmla="*/ 1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1" y="14"/>
                      <a:pt x="1" y="14"/>
                      <a:pt x="1" y="14"/>
                    </a:cubicBezTo>
                    <a:cubicBezTo>
                      <a:pt x="3" y="4"/>
                      <a:pt x="3" y="7"/>
                      <a:pt x="4" y="0"/>
                    </a:cubicBezTo>
                    <a:cubicBezTo>
                      <a:pt x="4" y="1"/>
                      <a:pt x="2" y="5"/>
                      <a:pt x="1" y="8"/>
                    </a:cubicBezTo>
                    <a:cubicBezTo>
                      <a:pt x="2" y="8"/>
                      <a:pt x="3" y="4"/>
                      <a:pt x="3" y="6"/>
                    </a:cubicBezTo>
                    <a:cubicBezTo>
                      <a:pt x="2" y="8"/>
                      <a:pt x="2" y="8"/>
                      <a:pt x="1" y="12"/>
                    </a:cubicBezTo>
                    <a:cubicBezTo>
                      <a:pt x="0" y="15"/>
                      <a:pt x="1"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1" name="Freeform 1945"/>
              <p:cNvSpPr/>
              <p:nvPr/>
            </p:nvSpPr>
            <p:spPr bwMode="auto">
              <a:xfrm>
                <a:off x="2661" y="3154"/>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4"/>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2" name="Freeform 1946"/>
              <p:cNvSpPr/>
              <p:nvPr/>
            </p:nvSpPr>
            <p:spPr bwMode="auto">
              <a:xfrm>
                <a:off x="2661" y="3151"/>
                <a:ext cx="1" cy="7"/>
              </a:xfrm>
              <a:custGeom>
                <a:avLst/>
                <a:gdLst>
                  <a:gd name="T0" fmla="*/ 2 w 2"/>
                  <a:gd name="T1" fmla="*/ 2 h 7"/>
                  <a:gd name="T2" fmla="*/ 0 w 2"/>
                  <a:gd name="T3" fmla="*/ 7 h 7"/>
                  <a:gd name="T4" fmla="*/ 2 w 2"/>
                  <a:gd name="T5" fmla="*/ 0 h 7"/>
                  <a:gd name="T6" fmla="*/ 2 w 2"/>
                  <a:gd name="T7" fmla="*/ 2 h 7"/>
                </a:gdLst>
                <a:ahLst/>
                <a:cxnLst>
                  <a:cxn ang="0">
                    <a:pos x="T0" y="T1"/>
                  </a:cxn>
                  <a:cxn ang="0">
                    <a:pos x="T2" y="T3"/>
                  </a:cxn>
                  <a:cxn ang="0">
                    <a:pos x="T4" y="T5"/>
                  </a:cxn>
                  <a:cxn ang="0">
                    <a:pos x="T6" y="T7"/>
                  </a:cxn>
                </a:cxnLst>
                <a:rect l="0" t="0" r="r" b="b"/>
                <a:pathLst>
                  <a:path w="2" h="7">
                    <a:moveTo>
                      <a:pt x="2" y="2"/>
                    </a:moveTo>
                    <a:cubicBezTo>
                      <a:pt x="2" y="3"/>
                      <a:pt x="1" y="6"/>
                      <a:pt x="0" y="7"/>
                    </a:cubicBezTo>
                    <a:cubicBezTo>
                      <a:pt x="2" y="0"/>
                      <a:pt x="2" y="0"/>
                      <a:pt x="2" y="0"/>
                    </a:cubicBez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3" name="Freeform 1947"/>
              <p:cNvSpPr/>
              <p:nvPr/>
            </p:nvSpPr>
            <p:spPr bwMode="auto">
              <a:xfrm>
                <a:off x="2662" y="3152"/>
                <a:ext cx="1" cy="2"/>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4" name="Freeform 1948"/>
              <p:cNvSpPr/>
              <p:nvPr/>
            </p:nvSpPr>
            <p:spPr bwMode="auto">
              <a:xfrm>
                <a:off x="2661" y="3151"/>
                <a:ext cx="2" cy="10"/>
              </a:xfrm>
              <a:custGeom>
                <a:avLst/>
                <a:gdLst>
                  <a:gd name="T0" fmla="*/ 3 w 3"/>
                  <a:gd name="T1" fmla="*/ 2 h 11"/>
                  <a:gd name="T2" fmla="*/ 2 w 3"/>
                  <a:gd name="T3" fmla="*/ 2 h 11"/>
                  <a:gd name="T4" fmla="*/ 2 w 3"/>
                  <a:gd name="T5" fmla="*/ 3 h 11"/>
                  <a:gd name="T6" fmla="*/ 1 w 3"/>
                  <a:gd name="T7" fmla="*/ 8 h 11"/>
                  <a:gd name="T8" fmla="*/ 1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1" y="9"/>
                      <a:pt x="1" y="8"/>
                    </a:cubicBezTo>
                    <a:cubicBezTo>
                      <a:pt x="0" y="9"/>
                      <a:pt x="2" y="5"/>
                      <a:pt x="1"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5" name="Freeform 1949"/>
              <p:cNvSpPr/>
              <p:nvPr/>
            </p:nvSpPr>
            <p:spPr bwMode="auto">
              <a:xfrm>
                <a:off x="2662" y="3154"/>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6" name="Freeform 1950"/>
              <p:cNvSpPr/>
              <p:nvPr/>
            </p:nvSpPr>
            <p:spPr bwMode="auto">
              <a:xfrm>
                <a:off x="2661" y="3153"/>
                <a:ext cx="1" cy="3"/>
              </a:xfrm>
              <a:custGeom>
                <a:avLst/>
                <a:gdLst>
                  <a:gd name="T0" fmla="*/ 1 w 1"/>
                  <a:gd name="T1" fmla="*/ 0 h 3"/>
                  <a:gd name="T2" fmla="*/ 1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7" name="Freeform 1951"/>
              <p:cNvSpPr/>
              <p:nvPr/>
            </p:nvSpPr>
            <p:spPr bwMode="auto">
              <a:xfrm>
                <a:off x="2661" y="3152"/>
                <a:ext cx="2" cy="12"/>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2" y="7"/>
                      <a:pt x="3" y="0"/>
                      <a:pt x="2" y="5"/>
                    </a:cubicBezTo>
                    <a:cubicBezTo>
                      <a:pt x="2" y="5"/>
                      <a:pt x="1" y="10"/>
                      <a:pt x="0" y="13"/>
                    </a:cubicBezTo>
                    <a:cubicBezTo>
                      <a:pt x="1" y="11"/>
                      <a:pt x="1" y="11"/>
                      <a:pt x="1" y="11"/>
                    </a:cubicBezTo>
                    <a:cubicBezTo>
                      <a:pt x="1" y="9"/>
                      <a:pt x="3"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8" name="Freeform 1952"/>
              <p:cNvSpPr/>
              <p:nvPr/>
            </p:nvSpPr>
            <p:spPr bwMode="auto">
              <a:xfrm>
                <a:off x="2661" y="3167"/>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9" name="Freeform 1953"/>
              <p:cNvSpPr/>
              <p:nvPr/>
            </p:nvSpPr>
            <p:spPr bwMode="auto">
              <a:xfrm>
                <a:off x="2660" y="3157"/>
                <a:ext cx="4" cy="14"/>
              </a:xfrm>
              <a:custGeom>
                <a:avLst/>
                <a:gdLst>
                  <a:gd name="T0" fmla="*/ 5 w 5"/>
                  <a:gd name="T1" fmla="*/ 2 h 16"/>
                  <a:gd name="T2" fmla="*/ 2 w 5"/>
                  <a:gd name="T3" fmla="*/ 8 h 16"/>
                  <a:gd name="T4" fmla="*/ 4 w 5"/>
                  <a:gd name="T5" fmla="*/ 3 h 16"/>
                  <a:gd name="T6" fmla="*/ 3 w 5"/>
                  <a:gd name="T7" fmla="*/ 6 h 16"/>
                  <a:gd name="T8" fmla="*/ 4 w 5"/>
                  <a:gd name="T9" fmla="*/ 0 h 16"/>
                  <a:gd name="T10" fmla="*/ 2 w 5"/>
                  <a:gd name="T11" fmla="*/ 5 h 16"/>
                  <a:gd name="T12" fmla="*/ 3 w 5"/>
                  <a:gd name="T13" fmla="*/ 1 h 16"/>
                  <a:gd name="T14" fmla="*/ 2 w 5"/>
                  <a:gd name="T15" fmla="*/ 8 h 16"/>
                  <a:gd name="T16" fmla="*/ 2 w 5"/>
                  <a:gd name="T17" fmla="*/ 7 h 16"/>
                  <a:gd name="T18" fmla="*/ 1 w 5"/>
                  <a:gd name="T19" fmla="*/ 11 h 16"/>
                  <a:gd name="T20" fmla="*/ 0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3" y="4"/>
                      <a:pt x="4" y="3"/>
                    </a:cubicBezTo>
                    <a:cubicBezTo>
                      <a:pt x="4" y="2"/>
                      <a:pt x="3" y="6"/>
                      <a:pt x="3"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0"/>
                      <a:pt x="1" y="11"/>
                    </a:cubicBezTo>
                    <a:cubicBezTo>
                      <a:pt x="1" y="10"/>
                      <a:pt x="0" y="16"/>
                      <a:pt x="0"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0" name="Freeform 1954"/>
              <p:cNvSpPr/>
              <p:nvPr/>
            </p:nvSpPr>
            <p:spPr bwMode="auto">
              <a:xfrm>
                <a:off x="2661" y="3164"/>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1" name="Freeform 1955"/>
              <p:cNvSpPr/>
              <p:nvPr/>
            </p:nvSpPr>
            <p:spPr bwMode="auto">
              <a:xfrm>
                <a:off x="2661" y="3157"/>
                <a:ext cx="4" cy="15"/>
              </a:xfrm>
              <a:custGeom>
                <a:avLst/>
                <a:gdLst>
                  <a:gd name="T0" fmla="*/ 5 w 5"/>
                  <a:gd name="T1" fmla="*/ 0 h 17"/>
                  <a:gd name="T2" fmla="*/ 3 w 5"/>
                  <a:gd name="T3" fmla="*/ 4 h 17"/>
                  <a:gd name="T4" fmla="*/ 4 w 5"/>
                  <a:gd name="T5" fmla="*/ 1 h 17"/>
                  <a:gd name="T6" fmla="*/ 3 w 5"/>
                  <a:gd name="T7" fmla="*/ 7 h 17"/>
                  <a:gd name="T8" fmla="*/ 4 w 5"/>
                  <a:gd name="T9" fmla="*/ 4 h 17"/>
                  <a:gd name="T10" fmla="*/ 2 w 5"/>
                  <a:gd name="T11" fmla="*/ 12 h 17"/>
                  <a:gd name="T12" fmla="*/ 2 w 5"/>
                  <a:gd name="T13" fmla="*/ 10 h 17"/>
                  <a:gd name="T14" fmla="*/ 3 w 5"/>
                  <a:gd name="T15" fmla="*/ 10 h 17"/>
                  <a:gd name="T16" fmla="*/ 3 w 5"/>
                  <a:gd name="T17" fmla="*/ 8 h 17"/>
                  <a:gd name="T18" fmla="*/ 4 w 5"/>
                  <a:gd name="T19" fmla="*/ 6 h 17"/>
                  <a:gd name="T20" fmla="*/ 5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0"/>
                    </a:moveTo>
                    <a:cubicBezTo>
                      <a:pt x="3" y="4"/>
                      <a:pt x="3" y="4"/>
                      <a:pt x="3" y="4"/>
                    </a:cubicBezTo>
                    <a:cubicBezTo>
                      <a:pt x="3" y="4"/>
                      <a:pt x="4" y="3"/>
                      <a:pt x="4" y="1"/>
                    </a:cubicBezTo>
                    <a:cubicBezTo>
                      <a:pt x="4" y="3"/>
                      <a:pt x="3" y="5"/>
                      <a:pt x="3" y="7"/>
                    </a:cubicBezTo>
                    <a:cubicBezTo>
                      <a:pt x="1" y="12"/>
                      <a:pt x="3" y="5"/>
                      <a:pt x="4" y="4"/>
                    </a:cubicBezTo>
                    <a:cubicBezTo>
                      <a:pt x="4" y="7"/>
                      <a:pt x="3" y="7"/>
                      <a:pt x="2" y="12"/>
                    </a:cubicBezTo>
                    <a:cubicBezTo>
                      <a:pt x="2" y="12"/>
                      <a:pt x="2" y="11"/>
                      <a:pt x="2" y="10"/>
                    </a:cubicBezTo>
                    <a:cubicBezTo>
                      <a:pt x="0" y="17"/>
                      <a:pt x="2" y="11"/>
                      <a:pt x="3" y="10"/>
                    </a:cubicBezTo>
                    <a:cubicBezTo>
                      <a:pt x="3" y="9"/>
                      <a:pt x="4" y="7"/>
                      <a:pt x="3" y="8"/>
                    </a:cubicBezTo>
                    <a:cubicBezTo>
                      <a:pt x="4" y="6"/>
                      <a:pt x="4" y="6"/>
                      <a:pt x="4" y="6"/>
                    </a:cubicBezTo>
                    <a:cubicBezTo>
                      <a:pt x="5" y="1"/>
                      <a:pt x="5" y="0"/>
                      <a:pt x="5"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2" name="Freeform 1956"/>
              <p:cNvSpPr/>
              <p:nvPr/>
            </p:nvSpPr>
            <p:spPr bwMode="auto">
              <a:xfrm>
                <a:off x="2664"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0"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3" name="Freeform 1957"/>
              <p:cNvSpPr/>
              <p:nvPr/>
            </p:nvSpPr>
            <p:spPr bwMode="auto">
              <a:xfrm>
                <a:off x="2663" y="31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4" name="Freeform 1958"/>
              <p:cNvSpPr/>
              <p:nvPr/>
            </p:nvSpPr>
            <p:spPr bwMode="auto">
              <a:xfrm>
                <a:off x="2665" y="3157"/>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5" name="Freeform 1959"/>
              <p:cNvSpPr/>
              <p:nvPr/>
            </p:nvSpPr>
            <p:spPr bwMode="auto">
              <a:xfrm>
                <a:off x="2662" y="3154"/>
                <a:ext cx="11" cy="17"/>
              </a:xfrm>
              <a:custGeom>
                <a:avLst/>
                <a:gdLst>
                  <a:gd name="T0" fmla="*/ 8 w 12"/>
                  <a:gd name="T1" fmla="*/ 16 h 19"/>
                  <a:gd name="T2" fmla="*/ 9 w 12"/>
                  <a:gd name="T3" fmla="*/ 13 h 19"/>
                  <a:gd name="T4" fmla="*/ 10 w 12"/>
                  <a:gd name="T5" fmla="*/ 9 h 19"/>
                  <a:gd name="T6" fmla="*/ 12 w 12"/>
                  <a:gd name="T7" fmla="*/ 2 h 19"/>
                  <a:gd name="T8" fmla="*/ 11 w 12"/>
                  <a:gd name="T9" fmla="*/ 5 h 19"/>
                  <a:gd name="T10" fmla="*/ 11 w 12"/>
                  <a:gd name="T11" fmla="*/ 1 h 19"/>
                  <a:gd name="T12" fmla="*/ 10 w 12"/>
                  <a:gd name="T13" fmla="*/ 3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2 w 12"/>
                  <a:gd name="T33" fmla="*/ 13 h 19"/>
                  <a:gd name="T34" fmla="*/ 0 w 12"/>
                  <a:gd name="T35" fmla="*/ 16 h 19"/>
                  <a:gd name="T36" fmla="*/ 5 w 12"/>
                  <a:gd name="T37" fmla="*/ 7 h 19"/>
                  <a:gd name="T38" fmla="*/ 4 w 12"/>
                  <a:gd name="T39" fmla="*/ 11 h 19"/>
                  <a:gd name="T40" fmla="*/ 4 w 12"/>
                  <a:gd name="T41" fmla="*/ 15 h 19"/>
                  <a:gd name="T42" fmla="*/ 6 w 12"/>
                  <a:gd name="T43" fmla="*/ 9 h 19"/>
                  <a:gd name="T44" fmla="*/ 6 w 12"/>
                  <a:gd name="T45" fmla="*/ 11 h 19"/>
                  <a:gd name="T46" fmla="*/ 7 w 12"/>
                  <a:gd name="T47" fmla="*/ 8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0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1" y="7"/>
                      <a:pt x="11" y="5"/>
                      <a:pt x="12" y="2"/>
                    </a:cubicBezTo>
                    <a:cubicBezTo>
                      <a:pt x="12" y="2"/>
                      <a:pt x="11" y="6"/>
                      <a:pt x="11" y="5"/>
                    </a:cubicBezTo>
                    <a:cubicBezTo>
                      <a:pt x="11" y="1"/>
                      <a:pt x="11" y="1"/>
                      <a:pt x="11" y="1"/>
                    </a:cubicBezTo>
                    <a:cubicBezTo>
                      <a:pt x="11" y="3"/>
                      <a:pt x="9" y="6"/>
                      <a:pt x="10" y="3"/>
                    </a:cubicBezTo>
                    <a:cubicBezTo>
                      <a:pt x="10" y="2"/>
                      <a:pt x="9" y="4"/>
                      <a:pt x="9" y="5"/>
                    </a:cubicBezTo>
                    <a:cubicBezTo>
                      <a:pt x="8" y="3"/>
                      <a:pt x="6" y="6"/>
                      <a:pt x="6" y="3"/>
                    </a:cubicBezTo>
                    <a:cubicBezTo>
                      <a:pt x="4" y="9"/>
                      <a:pt x="4" y="9"/>
                      <a:pt x="4" y="9"/>
                    </a:cubicBezTo>
                    <a:cubicBezTo>
                      <a:pt x="5" y="6"/>
                      <a:pt x="4" y="9"/>
                      <a:pt x="5" y="5"/>
                    </a:cubicBezTo>
                    <a:cubicBezTo>
                      <a:pt x="5" y="6"/>
                      <a:pt x="5" y="5"/>
                      <a:pt x="5" y="5"/>
                    </a:cubicBezTo>
                    <a:cubicBezTo>
                      <a:pt x="6" y="0"/>
                      <a:pt x="4" y="5"/>
                      <a:pt x="4" y="3"/>
                    </a:cubicBezTo>
                    <a:cubicBezTo>
                      <a:pt x="4" y="4"/>
                      <a:pt x="3" y="10"/>
                      <a:pt x="2" y="11"/>
                    </a:cubicBezTo>
                    <a:cubicBezTo>
                      <a:pt x="4" y="4"/>
                      <a:pt x="2" y="11"/>
                      <a:pt x="4" y="3"/>
                    </a:cubicBezTo>
                    <a:cubicBezTo>
                      <a:pt x="4" y="1"/>
                      <a:pt x="3" y="9"/>
                      <a:pt x="2" y="8"/>
                    </a:cubicBezTo>
                    <a:cubicBezTo>
                      <a:pt x="1" y="12"/>
                      <a:pt x="2" y="10"/>
                      <a:pt x="2" y="13"/>
                    </a:cubicBezTo>
                    <a:cubicBezTo>
                      <a:pt x="1" y="16"/>
                      <a:pt x="2" y="11"/>
                      <a:pt x="0" y="16"/>
                    </a:cubicBezTo>
                    <a:cubicBezTo>
                      <a:pt x="0" y="18"/>
                      <a:pt x="4" y="9"/>
                      <a:pt x="5" y="7"/>
                    </a:cubicBezTo>
                    <a:cubicBezTo>
                      <a:pt x="4" y="11"/>
                      <a:pt x="4" y="11"/>
                      <a:pt x="4" y="11"/>
                    </a:cubicBezTo>
                    <a:cubicBezTo>
                      <a:pt x="5" y="9"/>
                      <a:pt x="6" y="9"/>
                      <a:pt x="4" y="15"/>
                    </a:cubicBezTo>
                    <a:cubicBezTo>
                      <a:pt x="5" y="11"/>
                      <a:pt x="4" y="17"/>
                      <a:pt x="6" y="9"/>
                    </a:cubicBezTo>
                    <a:cubicBezTo>
                      <a:pt x="6" y="11"/>
                      <a:pt x="6" y="10"/>
                      <a:pt x="6" y="11"/>
                    </a:cubicBezTo>
                    <a:cubicBezTo>
                      <a:pt x="7" y="8"/>
                      <a:pt x="7" y="8"/>
                      <a:pt x="7" y="8"/>
                    </a:cubicBezTo>
                    <a:cubicBezTo>
                      <a:pt x="7" y="9"/>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7"/>
                      <a:pt x="9" y="8"/>
                      <a:pt x="8" y="11"/>
                    </a:cubicBezTo>
                    <a:cubicBezTo>
                      <a:pt x="9" y="7"/>
                      <a:pt x="9" y="7"/>
                      <a:pt x="9" y="7"/>
                    </a:cubicBezTo>
                    <a:cubicBezTo>
                      <a:pt x="10" y="6"/>
                      <a:pt x="9" y="10"/>
                      <a:pt x="9" y="9"/>
                    </a:cubicBezTo>
                    <a:cubicBezTo>
                      <a:pt x="8" y="14"/>
                      <a:pt x="8" y="13"/>
                      <a:pt x="7" y="16"/>
                    </a:cubicBezTo>
                    <a:cubicBezTo>
                      <a:pt x="7" y="17"/>
                      <a:pt x="7" y="17"/>
                      <a:pt x="7" y="19"/>
                    </a:cubicBezTo>
                    <a:cubicBezTo>
                      <a:pt x="8" y="16"/>
                      <a:pt x="9" y="13"/>
                      <a:pt x="9" y="10"/>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6" name="Freeform 1960"/>
              <p:cNvSpPr/>
              <p:nvPr/>
            </p:nvSpPr>
            <p:spPr bwMode="auto">
              <a:xfrm>
                <a:off x="2668" y="3171"/>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7" name="Freeform 1961"/>
              <p:cNvSpPr/>
              <p:nvPr/>
            </p:nvSpPr>
            <p:spPr bwMode="auto">
              <a:xfrm>
                <a:off x="2670"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8" name="Freeform 1962"/>
              <p:cNvSpPr/>
              <p:nvPr/>
            </p:nvSpPr>
            <p:spPr bwMode="auto">
              <a:xfrm>
                <a:off x="2671"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9" name="Freeform 1963"/>
              <p:cNvSpPr/>
              <p:nvPr/>
            </p:nvSpPr>
            <p:spPr bwMode="auto">
              <a:xfrm>
                <a:off x="2667"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0" name="Freeform 1964"/>
              <p:cNvSpPr/>
              <p:nvPr/>
            </p:nvSpPr>
            <p:spPr bwMode="auto">
              <a:xfrm>
                <a:off x="2666" y="3168"/>
                <a:ext cx="1" cy="2"/>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1" name="Freeform 1965"/>
              <p:cNvSpPr/>
              <p:nvPr/>
            </p:nvSpPr>
            <p:spPr bwMode="auto">
              <a:xfrm>
                <a:off x="2669" y="3170"/>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2" name="Freeform 1966"/>
              <p:cNvSpPr/>
              <p:nvPr/>
            </p:nvSpPr>
            <p:spPr bwMode="auto">
              <a:xfrm>
                <a:off x="2671" y="3152"/>
                <a:ext cx="7" cy="20"/>
              </a:xfrm>
              <a:custGeom>
                <a:avLst/>
                <a:gdLst>
                  <a:gd name="T0" fmla="*/ 7 w 8"/>
                  <a:gd name="T1" fmla="*/ 4 h 22"/>
                  <a:gd name="T2" fmla="*/ 7 w 8"/>
                  <a:gd name="T3" fmla="*/ 1 h 22"/>
                  <a:gd name="T4" fmla="*/ 4 w 8"/>
                  <a:gd name="T5" fmla="*/ 11 h 22"/>
                  <a:gd name="T6" fmla="*/ 7 w 8"/>
                  <a:gd name="T7" fmla="*/ 2 h 22"/>
                  <a:gd name="T8" fmla="*/ 4 w 8"/>
                  <a:gd name="T9" fmla="*/ 8 h 22"/>
                  <a:gd name="T10" fmla="*/ 4 w 8"/>
                  <a:gd name="T11" fmla="*/ 5 h 22"/>
                  <a:gd name="T12" fmla="*/ 1 w 8"/>
                  <a:gd name="T13" fmla="*/ 14 h 22"/>
                  <a:gd name="T14" fmla="*/ 4 w 8"/>
                  <a:gd name="T15" fmla="*/ 3 h 22"/>
                  <a:gd name="T16" fmla="*/ 4 w 8"/>
                  <a:gd name="T17" fmla="*/ 3 h 22"/>
                  <a:gd name="T18" fmla="*/ 3 w 8"/>
                  <a:gd name="T19" fmla="*/ 6 h 22"/>
                  <a:gd name="T20" fmla="*/ 1 w 8"/>
                  <a:gd name="T21" fmla="*/ 12 h 22"/>
                  <a:gd name="T22" fmla="*/ 0 w 8"/>
                  <a:gd name="T23" fmla="*/ 17 h 22"/>
                  <a:gd name="T24" fmla="*/ 1 w 8"/>
                  <a:gd name="T25" fmla="*/ 13 h 22"/>
                  <a:gd name="T26" fmla="*/ 0 w 8"/>
                  <a:gd name="T27" fmla="*/ 17 h 22"/>
                  <a:gd name="T28" fmla="*/ 1 w 8"/>
                  <a:gd name="T29" fmla="*/ 15 h 22"/>
                  <a:gd name="T30" fmla="*/ 0 w 8"/>
                  <a:gd name="T31" fmla="*/ 18 h 22"/>
                  <a:gd name="T32" fmla="*/ 2 w 8"/>
                  <a:gd name="T33" fmla="*/ 15 h 22"/>
                  <a:gd name="T34" fmla="*/ 1 w 8"/>
                  <a:gd name="T35" fmla="*/ 16 h 22"/>
                  <a:gd name="T36" fmla="*/ 3 w 8"/>
                  <a:gd name="T37" fmla="*/ 11 h 22"/>
                  <a:gd name="T38" fmla="*/ 2 w 8"/>
                  <a:gd name="T39" fmla="*/ 16 h 22"/>
                  <a:gd name="T40" fmla="*/ 2 w 8"/>
                  <a:gd name="T41" fmla="*/ 13 h 22"/>
                  <a:gd name="T42" fmla="*/ 2 w 8"/>
                  <a:gd name="T43" fmla="*/ 18 h 22"/>
                  <a:gd name="T44" fmla="*/ 3 w 8"/>
                  <a:gd name="T45" fmla="*/ 15 h 22"/>
                  <a:gd name="T46" fmla="*/ 2 w 8"/>
                  <a:gd name="T47" fmla="*/ 18 h 22"/>
                  <a:gd name="T48" fmla="*/ 4 w 8"/>
                  <a:gd name="T49" fmla="*/ 8 h 22"/>
                  <a:gd name="T50" fmla="*/ 3 w 8"/>
                  <a:gd name="T51" fmla="*/ 16 h 22"/>
                  <a:gd name="T52" fmla="*/ 4 w 8"/>
                  <a:gd name="T53" fmla="*/ 15 h 22"/>
                  <a:gd name="T54" fmla="*/ 4 w 8"/>
                  <a:gd name="T55" fmla="*/ 16 h 22"/>
                  <a:gd name="T56" fmla="*/ 5 w 8"/>
                  <a:gd name="T57" fmla="*/ 13 h 22"/>
                  <a:gd name="T58" fmla="*/ 5 w 8"/>
                  <a:gd name="T59" fmla="*/ 12 h 22"/>
                  <a:gd name="T60" fmla="*/ 6 w 8"/>
                  <a:gd name="T61" fmla="*/ 9 h 22"/>
                  <a:gd name="T62" fmla="*/ 5 w 8"/>
                  <a:gd name="T63" fmla="*/ 11 h 22"/>
                  <a:gd name="T64" fmla="*/ 7 w 8"/>
                  <a:gd name="T65" fmla="*/ 5 h 22"/>
                  <a:gd name="T66" fmla="*/ 6 w 8"/>
                  <a:gd name="T67" fmla="*/ 9 h 22"/>
                  <a:gd name="T68" fmla="*/ 7 w 8"/>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2">
                    <a:moveTo>
                      <a:pt x="7" y="4"/>
                    </a:moveTo>
                    <a:cubicBezTo>
                      <a:pt x="8" y="0"/>
                      <a:pt x="7" y="2"/>
                      <a:pt x="7" y="1"/>
                    </a:cubicBezTo>
                    <a:cubicBezTo>
                      <a:pt x="6" y="3"/>
                      <a:pt x="5" y="11"/>
                      <a:pt x="4" y="11"/>
                    </a:cubicBezTo>
                    <a:cubicBezTo>
                      <a:pt x="7" y="2"/>
                      <a:pt x="7" y="2"/>
                      <a:pt x="7" y="2"/>
                    </a:cubicBezTo>
                    <a:cubicBezTo>
                      <a:pt x="6" y="3"/>
                      <a:pt x="6" y="1"/>
                      <a:pt x="4" y="8"/>
                    </a:cubicBezTo>
                    <a:cubicBezTo>
                      <a:pt x="4" y="5"/>
                      <a:pt x="4" y="5"/>
                      <a:pt x="4" y="5"/>
                    </a:cubicBezTo>
                    <a:cubicBezTo>
                      <a:pt x="4" y="5"/>
                      <a:pt x="1" y="17"/>
                      <a:pt x="1" y="14"/>
                    </a:cubicBezTo>
                    <a:cubicBezTo>
                      <a:pt x="3" y="9"/>
                      <a:pt x="3" y="9"/>
                      <a:pt x="4" y="3"/>
                    </a:cubicBezTo>
                    <a:cubicBezTo>
                      <a:pt x="4" y="3"/>
                      <a:pt x="4" y="3"/>
                      <a:pt x="4" y="3"/>
                    </a:cubicBezTo>
                    <a:cubicBezTo>
                      <a:pt x="4" y="3"/>
                      <a:pt x="3" y="6"/>
                      <a:pt x="3" y="6"/>
                    </a:cubicBezTo>
                    <a:cubicBezTo>
                      <a:pt x="2" y="8"/>
                      <a:pt x="2" y="12"/>
                      <a:pt x="1" y="12"/>
                    </a:cubicBezTo>
                    <a:cubicBezTo>
                      <a:pt x="1" y="12"/>
                      <a:pt x="0" y="15"/>
                      <a:pt x="0" y="17"/>
                    </a:cubicBezTo>
                    <a:cubicBezTo>
                      <a:pt x="1" y="15"/>
                      <a:pt x="0" y="16"/>
                      <a:pt x="1" y="13"/>
                    </a:cubicBezTo>
                    <a:cubicBezTo>
                      <a:pt x="1" y="16"/>
                      <a:pt x="1" y="14"/>
                      <a:pt x="0" y="17"/>
                    </a:cubicBezTo>
                    <a:cubicBezTo>
                      <a:pt x="1" y="15"/>
                      <a:pt x="1" y="15"/>
                      <a:pt x="1" y="15"/>
                    </a:cubicBezTo>
                    <a:cubicBezTo>
                      <a:pt x="1" y="15"/>
                      <a:pt x="0" y="17"/>
                      <a:pt x="0" y="18"/>
                    </a:cubicBezTo>
                    <a:cubicBezTo>
                      <a:pt x="1" y="16"/>
                      <a:pt x="2" y="15"/>
                      <a:pt x="2" y="15"/>
                    </a:cubicBezTo>
                    <a:cubicBezTo>
                      <a:pt x="1" y="16"/>
                      <a:pt x="1" y="16"/>
                      <a:pt x="1" y="16"/>
                    </a:cubicBezTo>
                    <a:cubicBezTo>
                      <a:pt x="2" y="15"/>
                      <a:pt x="2" y="16"/>
                      <a:pt x="3" y="11"/>
                    </a:cubicBezTo>
                    <a:cubicBezTo>
                      <a:pt x="2" y="16"/>
                      <a:pt x="2" y="16"/>
                      <a:pt x="2" y="16"/>
                    </a:cubicBezTo>
                    <a:cubicBezTo>
                      <a:pt x="2" y="13"/>
                      <a:pt x="2" y="13"/>
                      <a:pt x="2" y="13"/>
                    </a:cubicBezTo>
                    <a:cubicBezTo>
                      <a:pt x="2" y="14"/>
                      <a:pt x="1" y="22"/>
                      <a:pt x="2" y="18"/>
                    </a:cubicBezTo>
                    <a:cubicBezTo>
                      <a:pt x="2" y="17"/>
                      <a:pt x="3" y="16"/>
                      <a:pt x="3" y="15"/>
                    </a:cubicBezTo>
                    <a:cubicBezTo>
                      <a:pt x="3" y="13"/>
                      <a:pt x="2" y="17"/>
                      <a:pt x="2" y="18"/>
                    </a:cubicBezTo>
                    <a:cubicBezTo>
                      <a:pt x="3" y="14"/>
                      <a:pt x="4" y="10"/>
                      <a:pt x="4" y="8"/>
                    </a:cubicBezTo>
                    <a:cubicBezTo>
                      <a:pt x="4" y="12"/>
                      <a:pt x="5" y="8"/>
                      <a:pt x="3" y="16"/>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6"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3" name="Freeform 1967"/>
              <p:cNvSpPr/>
              <p:nvPr/>
            </p:nvSpPr>
            <p:spPr bwMode="auto">
              <a:xfrm>
                <a:off x="2671" y="3167"/>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4" name="Freeform 1968"/>
              <p:cNvSpPr/>
              <p:nvPr/>
            </p:nvSpPr>
            <p:spPr bwMode="auto">
              <a:xfrm>
                <a:off x="2673" y="3150"/>
                <a:ext cx="8" cy="25"/>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1 h 27"/>
                  <a:gd name="T14" fmla="*/ 6 w 9"/>
                  <a:gd name="T15" fmla="*/ 8 h 27"/>
                  <a:gd name="T16" fmla="*/ 6 w 9"/>
                  <a:gd name="T17" fmla="*/ 10 h 27"/>
                  <a:gd name="T18" fmla="*/ 4 w 9"/>
                  <a:gd name="T19" fmla="*/ 17 h 27"/>
                  <a:gd name="T20" fmla="*/ 9 w 9"/>
                  <a:gd name="T21" fmla="*/ 2 h 27"/>
                  <a:gd name="T22" fmla="*/ 9 w 9"/>
                  <a:gd name="T23" fmla="*/ 2 h 27"/>
                  <a:gd name="T24" fmla="*/ 7 w 9"/>
                  <a:gd name="T25" fmla="*/ 9 h 27"/>
                  <a:gd name="T26" fmla="*/ 7 w 9"/>
                  <a:gd name="T27" fmla="*/ 7 h 27"/>
                  <a:gd name="T28" fmla="*/ 8 w 9"/>
                  <a:gd name="T29" fmla="*/ 4 h 27"/>
                  <a:gd name="T30" fmla="*/ 6 w 9"/>
                  <a:gd name="T31" fmla="*/ 3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1 h 27"/>
                  <a:gd name="T44" fmla="*/ 2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4" y="16"/>
                      <a:pt x="4" y="13"/>
                      <a:pt x="5" y="9"/>
                    </a:cubicBezTo>
                    <a:cubicBezTo>
                      <a:pt x="5" y="11"/>
                      <a:pt x="6" y="7"/>
                      <a:pt x="6" y="7"/>
                    </a:cubicBezTo>
                    <a:cubicBezTo>
                      <a:pt x="5" y="9"/>
                      <a:pt x="4" y="15"/>
                      <a:pt x="4" y="16"/>
                    </a:cubicBezTo>
                    <a:cubicBezTo>
                      <a:pt x="4" y="14"/>
                      <a:pt x="4" y="17"/>
                      <a:pt x="4" y="17"/>
                    </a:cubicBezTo>
                    <a:cubicBezTo>
                      <a:pt x="4" y="14"/>
                      <a:pt x="4" y="15"/>
                      <a:pt x="5" y="11"/>
                    </a:cubicBezTo>
                    <a:cubicBezTo>
                      <a:pt x="6" y="8"/>
                      <a:pt x="7" y="6"/>
                      <a:pt x="6" y="8"/>
                    </a:cubicBezTo>
                    <a:cubicBezTo>
                      <a:pt x="6" y="11"/>
                      <a:pt x="6" y="10"/>
                      <a:pt x="6" y="10"/>
                    </a:cubicBezTo>
                    <a:cubicBezTo>
                      <a:pt x="4" y="15"/>
                      <a:pt x="5" y="13"/>
                      <a:pt x="4" y="17"/>
                    </a:cubicBezTo>
                    <a:cubicBezTo>
                      <a:pt x="6" y="11"/>
                      <a:pt x="7" y="11"/>
                      <a:pt x="9" y="2"/>
                    </a:cubicBezTo>
                    <a:cubicBezTo>
                      <a:pt x="9" y="0"/>
                      <a:pt x="9" y="2"/>
                      <a:pt x="9" y="2"/>
                    </a:cubicBezTo>
                    <a:cubicBezTo>
                      <a:pt x="8" y="4"/>
                      <a:pt x="7" y="8"/>
                      <a:pt x="7" y="9"/>
                    </a:cubicBezTo>
                    <a:cubicBezTo>
                      <a:pt x="7" y="8"/>
                      <a:pt x="6" y="11"/>
                      <a:pt x="7" y="7"/>
                    </a:cubicBezTo>
                    <a:cubicBezTo>
                      <a:pt x="8" y="4"/>
                      <a:pt x="8" y="4"/>
                      <a:pt x="8" y="4"/>
                    </a:cubicBezTo>
                    <a:cubicBezTo>
                      <a:pt x="8" y="2"/>
                      <a:pt x="7" y="2"/>
                      <a:pt x="6" y="3"/>
                    </a:cubicBezTo>
                    <a:cubicBezTo>
                      <a:pt x="6" y="4"/>
                      <a:pt x="6" y="4"/>
                      <a:pt x="6" y="4"/>
                    </a:cubicBezTo>
                    <a:cubicBezTo>
                      <a:pt x="5" y="6"/>
                      <a:pt x="5" y="6"/>
                      <a:pt x="5" y="8"/>
                    </a:cubicBezTo>
                    <a:cubicBezTo>
                      <a:pt x="3" y="14"/>
                      <a:pt x="3" y="14"/>
                      <a:pt x="3" y="14"/>
                    </a:cubicBezTo>
                    <a:cubicBezTo>
                      <a:pt x="3" y="14"/>
                      <a:pt x="3" y="15"/>
                      <a:pt x="4" y="12"/>
                    </a:cubicBezTo>
                    <a:cubicBezTo>
                      <a:pt x="3" y="15"/>
                      <a:pt x="2" y="17"/>
                      <a:pt x="2" y="19"/>
                    </a:cubicBezTo>
                    <a:cubicBezTo>
                      <a:pt x="1" y="20"/>
                      <a:pt x="2" y="17"/>
                      <a:pt x="1" y="21"/>
                    </a:cubicBezTo>
                    <a:cubicBezTo>
                      <a:pt x="0" y="27"/>
                      <a:pt x="2"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5" name="Freeform 1969"/>
              <p:cNvSpPr/>
              <p:nvPr/>
            </p:nvSpPr>
            <p:spPr bwMode="auto">
              <a:xfrm>
                <a:off x="2675" y="3162"/>
                <a:ext cx="1" cy="4"/>
              </a:xfrm>
              <a:custGeom>
                <a:avLst/>
                <a:gdLst>
                  <a:gd name="T0" fmla="*/ 0 w 1"/>
                  <a:gd name="T1" fmla="*/ 4 h 4"/>
                  <a:gd name="T2" fmla="*/ 1 w 1"/>
                  <a:gd name="T3" fmla="*/ 0 h 4"/>
                  <a:gd name="T4" fmla="*/ 0 w 1"/>
                  <a:gd name="T5" fmla="*/ 2 h 4"/>
                  <a:gd name="T6" fmla="*/ 0 w 1"/>
                  <a:gd name="T7" fmla="*/ 4 h 4"/>
                </a:gdLst>
                <a:ahLst/>
                <a:cxnLst>
                  <a:cxn ang="0">
                    <a:pos x="T0" y="T1"/>
                  </a:cxn>
                  <a:cxn ang="0">
                    <a:pos x="T2" y="T3"/>
                  </a:cxn>
                  <a:cxn ang="0">
                    <a:pos x="T4" y="T5"/>
                  </a:cxn>
                  <a:cxn ang="0">
                    <a:pos x="T6" y="T7"/>
                  </a:cxn>
                </a:cxnLst>
                <a:rect l="0" t="0" r="r" b="b"/>
                <a:pathLst>
                  <a:path w="1" h="4">
                    <a:moveTo>
                      <a:pt x="0" y="4"/>
                    </a:moveTo>
                    <a:lnTo>
                      <a:pt x="1" y="0"/>
                    </a:lnTo>
                    <a:lnTo>
                      <a:pt x="0"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6" name="Freeform 1970"/>
              <p:cNvSpPr/>
              <p:nvPr/>
            </p:nvSpPr>
            <p:spPr bwMode="auto">
              <a:xfrm>
                <a:off x="2678"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7" name="Freeform 1971"/>
              <p:cNvSpPr/>
              <p:nvPr/>
            </p:nvSpPr>
            <p:spPr bwMode="auto">
              <a:xfrm>
                <a:off x="2677" y="3164"/>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8" name="Freeform 1972"/>
              <p:cNvSpPr/>
              <p:nvPr/>
            </p:nvSpPr>
            <p:spPr bwMode="auto">
              <a:xfrm>
                <a:off x="2679" y="3151"/>
                <a:ext cx="3" cy="12"/>
              </a:xfrm>
              <a:custGeom>
                <a:avLst/>
                <a:gdLst>
                  <a:gd name="T0" fmla="*/ 4 w 4"/>
                  <a:gd name="T1" fmla="*/ 0 h 13"/>
                  <a:gd name="T2" fmla="*/ 3 w 4"/>
                  <a:gd name="T3" fmla="*/ 0 h 13"/>
                  <a:gd name="T4" fmla="*/ 0 w 4"/>
                  <a:gd name="T5" fmla="*/ 12 h 13"/>
                  <a:gd name="T6" fmla="*/ 3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5"/>
                      <a:pt x="3"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69" name="Freeform 1973"/>
              <p:cNvSpPr/>
              <p:nvPr/>
            </p:nvSpPr>
            <p:spPr bwMode="auto">
              <a:xfrm>
                <a:off x="2678" y="3148"/>
                <a:ext cx="10" cy="25"/>
              </a:xfrm>
              <a:custGeom>
                <a:avLst/>
                <a:gdLst>
                  <a:gd name="T0" fmla="*/ 3 w 11"/>
                  <a:gd name="T1" fmla="*/ 18 h 28"/>
                  <a:gd name="T2" fmla="*/ 4 w 11"/>
                  <a:gd name="T3" fmla="*/ 17 h 28"/>
                  <a:gd name="T4" fmla="*/ 3 w 11"/>
                  <a:gd name="T5" fmla="*/ 19 h 28"/>
                  <a:gd name="T6" fmla="*/ 2 w 11"/>
                  <a:gd name="T7" fmla="*/ 22 h 28"/>
                  <a:gd name="T8" fmla="*/ 3 w 11"/>
                  <a:gd name="T9" fmla="*/ 19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5 w 11"/>
                  <a:gd name="T41" fmla="*/ 12 h 28"/>
                  <a:gd name="T42" fmla="*/ 4 w 11"/>
                  <a:gd name="T43" fmla="*/ 11 h 28"/>
                  <a:gd name="T44" fmla="*/ 7 w 11"/>
                  <a:gd name="T45" fmla="*/ 5 h 28"/>
                  <a:gd name="T46" fmla="*/ 6 w 11"/>
                  <a:gd name="T47" fmla="*/ 7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1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6 h 28"/>
                  <a:gd name="T82" fmla="*/ 5 w 11"/>
                  <a:gd name="T83" fmla="*/ 7 h 28"/>
                  <a:gd name="T84" fmla="*/ 4 w 11"/>
                  <a:gd name="T85" fmla="*/ 8 h 28"/>
                  <a:gd name="T86" fmla="*/ 4 w 11"/>
                  <a:gd name="T87" fmla="*/ 10 h 28"/>
                  <a:gd name="T88" fmla="*/ 4 w 11"/>
                  <a:gd name="T89" fmla="*/ 8 h 28"/>
                  <a:gd name="T90" fmla="*/ 2 w 11"/>
                  <a:gd name="T91" fmla="*/ 19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1" y="24"/>
                      <a:pt x="3" y="19"/>
                      <a:pt x="2" y="22"/>
                    </a:cubicBezTo>
                    <a:cubicBezTo>
                      <a:pt x="3" y="19"/>
                      <a:pt x="3" y="19"/>
                      <a:pt x="3" y="19"/>
                    </a:cubicBezTo>
                    <a:cubicBezTo>
                      <a:pt x="3" y="21"/>
                      <a:pt x="4" y="15"/>
                      <a:pt x="4" y="18"/>
                    </a:cubicBezTo>
                    <a:cubicBezTo>
                      <a:pt x="4" y="17"/>
                      <a:pt x="5" y="17"/>
                      <a:pt x="5" y="14"/>
                    </a:cubicBezTo>
                    <a:cubicBezTo>
                      <a:pt x="5" y="18"/>
                      <a:pt x="4" y="18"/>
                      <a:pt x="4" y="22"/>
                    </a:cubicBezTo>
                    <a:cubicBezTo>
                      <a:pt x="4" y="20"/>
                      <a:pt x="5" y="15"/>
                      <a:pt x="6" y="11"/>
                    </a:cubicBezTo>
                    <a:cubicBezTo>
                      <a:pt x="6" y="15"/>
                      <a:pt x="6" y="15"/>
                      <a:pt x="8" y="10"/>
                    </a:cubicBezTo>
                    <a:cubicBezTo>
                      <a:pt x="8" y="10"/>
                      <a:pt x="8" y="10"/>
                      <a:pt x="8" y="10"/>
                    </a:cubicBezTo>
                    <a:cubicBezTo>
                      <a:pt x="4" y="20"/>
                      <a:pt x="7" y="13"/>
                      <a:pt x="6" y="15"/>
                    </a:cubicBezTo>
                    <a:cubicBezTo>
                      <a:pt x="6" y="15"/>
                      <a:pt x="6" y="15"/>
                      <a:pt x="6" y="15"/>
                    </a:cubicBezTo>
                    <a:cubicBezTo>
                      <a:pt x="7" y="14"/>
                      <a:pt x="2" y="28"/>
                      <a:pt x="9" y="8"/>
                    </a:cubicBezTo>
                    <a:cubicBezTo>
                      <a:pt x="8" y="9"/>
                      <a:pt x="8" y="10"/>
                      <a:pt x="8" y="9"/>
                    </a:cubicBezTo>
                    <a:cubicBezTo>
                      <a:pt x="10" y="5"/>
                      <a:pt x="10" y="5"/>
                      <a:pt x="10" y="5"/>
                    </a:cubicBezTo>
                    <a:cubicBezTo>
                      <a:pt x="9" y="5"/>
                      <a:pt x="8" y="8"/>
                      <a:pt x="9" y="5"/>
                    </a:cubicBezTo>
                    <a:cubicBezTo>
                      <a:pt x="10" y="2"/>
                      <a:pt x="10" y="2"/>
                      <a:pt x="10" y="2"/>
                    </a:cubicBezTo>
                    <a:cubicBezTo>
                      <a:pt x="8" y="6"/>
                      <a:pt x="8" y="4"/>
                      <a:pt x="7" y="6"/>
                    </a:cubicBezTo>
                    <a:cubicBezTo>
                      <a:pt x="8" y="3"/>
                      <a:pt x="8" y="3"/>
                      <a:pt x="8" y="3"/>
                    </a:cubicBezTo>
                    <a:cubicBezTo>
                      <a:pt x="6" y="6"/>
                      <a:pt x="8" y="5"/>
                      <a:pt x="5" y="12"/>
                    </a:cubicBezTo>
                    <a:cubicBezTo>
                      <a:pt x="8" y="3"/>
                      <a:pt x="3" y="15"/>
                      <a:pt x="4" y="11"/>
                    </a:cubicBezTo>
                    <a:cubicBezTo>
                      <a:pt x="6" y="7"/>
                      <a:pt x="5" y="9"/>
                      <a:pt x="7" y="5"/>
                    </a:cubicBezTo>
                    <a:cubicBezTo>
                      <a:pt x="5" y="9"/>
                      <a:pt x="6" y="6"/>
                      <a:pt x="6" y="7"/>
                    </a:cubicBezTo>
                    <a:cubicBezTo>
                      <a:pt x="7" y="3"/>
                      <a:pt x="5" y="7"/>
                      <a:pt x="7" y="2"/>
                    </a:cubicBezTo>
                    <a:cubicBezTo>
                      <a:pt x="4" y="10"/>
                      <a:pt x="4" y="10"/>
                      <a:pt x="4" y="10"/>
                    </a:cubicBezTo>
                    <a:cubicBezTo>
                      <a:pt x="5" y="7"/>
                      <a:pt x="4" y="8"/>
                      <a:pt x="4" y="8"/>
                    </a:cubicBezTo>
                    <a:cubicBezTo>
                      <a:pt x="4" y="8"/>
                      <a:pt x="2" y="15"/>
                      <a:pt x="1" y="17"/>
                    </a:cubicBezTo>
                    <a:cubicBezTo>
                      <a:pt x="2" y="15"/>
                      <a:pt x="4" y="14"/>
                      <a:pt x="3" y="16"/>
                    </a:cubicBezTo>
                    <a:cubicBezTo>
                      <a:pt x="6" y="10"/>
                      <a:pt x="4" y="16"/>
                      <a:pt x="6" y="11"/>
                    </a:cubicBezTo>
                    <a:cubicBezTo>
                      <a:pt x="3" y="17"/>
                      <a:pt x="3" y="17"/>
                      <a:pt x="3" y="17"/>
                    </a:cubicBezTo>
                    <a:cubicBezTo>
                      <a:pt x="4" y="16"/>
                      <a:pt x="5" y="14"/>
                      <a:pt x="6" y="12"/>
                    </a:cubicBezTo>
                    <a:cubicBezTo>
                      <a:pt x="6" y="11"/>
                      <a:pt x="5" y="14"/>
                      <a:pt x="4" y="17"/>
                    </a:cubicBezTo>
                    <a:cubicBezTo>
                      <a:pt x="4" y="17"/>
                      <a:pt x="5" y="15"/>
                      <a:pt x="6" y="12"/>
                    </a:cubicBezTo>
                    <a:cubicBezTo>
                      <a:pt x="3" y="18"/>
                      <a:pt x="3" y="18"/>
                      <a:pt x="3" y="18"/>
                    </a:cubicBezTo>
                    <a:cubicBezTo>
                      <a:pt x="5" y="17"/>
                      <a:pt x="5" y="17"/>
                      <a:pt x="5" y="17"/>
                    </a:cubicBezTo>
                    <a:cubicBezTo>
                      <a:pt x="11" y="0"/>
                      <a:pt x="6" y="13"/>
                      <a:pt x="7" y="10"/>
                    </a:cubicBezTo>
                    <a:cubicBezTo>
                      <a:pt x="6" y="10"/>
                      <a:pt x="6" y="10"/>
                      <a:pt x="6" y="8"/>
                    </a:cubicBezTo>
                    <a:cubicBezTo>
                      <a:pt x="5" y="13"/>
                      <a:pt x="5" y="13"/>
                      <a:pt x="5" y="13"/>
                    </a:cubicBezTo>
                    <a:cubicBezTo>
                      <a:pt x="5" y="10"/>
                      <a:pt x="2" y="22"/>
                      <a:pt x="4" y="13"/>
                    </a:cubicBezTo>
                    <a:cubicBezTo>
                      <a:pt x="3" y="16"/>
                      <a:pt x="3" y="16"/>
                      <a:pt x="3" y="16"/>
                    </a:cubicBezTo>
                    <a:cubicBezTo>
                      <a:pt x="3" y="14"/>
                      <a:pt x="4" y="10"/>
                      <a:pt x="5" y="7"/>
                    </a:cubicBezTo>
                    <a:cubicBezTo>
                      <a:pt x="4" y="8"/>
                      <a:pt x="5" y="7"/>
                      <a:pt x="4" y="8"/>
                    </a:cubicBezTo>
                    <a:cubicBezTo>
                      <a:pt x="4" y="10"/>
                      <a:pt x="4" y="10"/>
                      <a:pt x="4" y="10"/>
                    </a:cubicBezTo>
                    <a:cubicBezTo>
                      <a:pt x="3" y="14"/>
                      <a:pt x="3" y="12"/>
                      <a:pt x="4" y="8"/>
                    </a:cubicBezTo>
                    <a:cubicBezTo>
                      <a:pt x="3" y="13"/>
                      <a:pt x="2" y="16"/>
                      <a:pt x="2" y="19"/>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0" name="Freeform 1974"/>
              <p:cNvSpPr/>
              <p:nvPr/>
            </p:nvSpPr>
            <p:spPr bwMode="auto">
              <a:xfrm>
                <a:off x="2682" y="315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1" name="Freeform 1975"/>
              <p:cNvSpPr/>
              <p:nvPr/>
            </p:nvSpPr>
            <p:spPr bwMode="auto">
              <a:xfrm>
                <a:off x="2680" y="3155"/>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2" name="Rectangle 1976"/>
              <p:cNvSpPr>
                <a:spLocks noChangeArrowheads="1"/>
              </p:cNvSpPr>
              <p:nvPr/>
            </p:nvSpPr>
            <p:spPr bwMode="auto">
              <a:xfrm>
                <a:off x="2681"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073" name="Freeform 1977"/>
              <p:cNvSpPr/>
              <p:nvPr/>
            </p:nvSpPr>
            <p:spPr bwMode="auto">
              <a:xfrm>
                <a:off x="2679" y="3163"/>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4" name="Freeform 1978"/>
              <p:cNvSpPr/>
              <p:nvPr/>
            </p:nvSpPr>
            <p:spPr bwMode="auto">
              <a:xfrm>
                <a:off x="2681" y="315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5" name="Freeform 1979"/>
              <p:cNvSpPr/>
              <p:nvPr/>
            </p:nvSpPr>
            <p:spPr bwMode="auto">
              <a:xfrm>
                <a:off x="2679"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6" name="Freeform 1980"/>
              <p:cNvSpPr/>
              <p:nvPr/>
            </p:nvSpPr>
            <p:spPr bwMode="auto">
              <a:xfrm>
                <a:off x="2667" y="3143"/>
                <a:ext cx="16" cy="28"/>
              </a:xfrm>
              <a:custGeom>
                <a:avLst/>
                <a:gdLst>
                  <a:gd name="T0" fmla="*/ 2 w 18"/>
                  <a:gd name="T1" fmla="*/ 14 h 31"/>
                  <a:gd name="T2" fmla="*/ 0 w 18"/>
                  <a:gd name="T3" fmla="*/ 21 h 31"/>
                  <a:gd name="T4" fmla="*/ 0 w 18"/>
                  <a:gd name="T5" fmla="*/ 24 h 31"/>
                  <a:gd name="T6" fmla="*/ 1 w 18"/>
                  <a:gd name="T7" fmla="*/ 20 h 31"/>
                  <a:gd name="T8" fmla="*/ 3 w 18"/>
                  <a:gd name="T9" fmla="*/ 20 h 31"/>
                  <a:gd name="T10" fmla="*/ 3 w 18"/>
                  <a:gd name="T11" fmla="*/ 22 h 31"/>
                  <a:gd name="T12" fmla="*/ 6 w 18"/>
                  <a:gd name="T13" fmla="*/ 17 h 31"/>
                  <a:gd name="T14" fmla="*/ 6 w 18"/>
                  <a:gd name="T15" fmla="*/ 19 h 31"/>
                  <a:gd name="T16" fmla="*/ 6 w 18"/>
                  <a:gd name="T17" fmla="*/ 20 h 31"/>
                  <a:gd name="T18" fmla="*/ 9 w 18"/>
                  <a:gd name="T19" fmla="*/ 10 h 31"/>
                  <a:gd name="T20" fmla="*/ 9 w 18"/>
                  <a:gd name="T21" fmla="*/ 11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5 h 31"/>
                  <a:gd name="T36" fmla="*/ 15 w 18"/>
                  <a:gd name="T37" fmla="*/ 16 h 31"/>
                  <a:gd name="T38" fmla="*/ 14 w 18"/>
                  <a:gd name="T39" fmla="*/ 15 h 31"/>
                  <a:gd name="T40" fmla="*/ 13 w 18"/>
                  <a:gd name="T41" fmla="*/ 17 h 31"/>
                  <a:gd name="T42" fmla="*/ 16 w 18"/>
                  <a:gd name="T43" fmla="*/ 6 h 31"/>
                  <a:gd name="T44" fmla="*/ 16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0 w 18"/>
                  <a:gd name="T61" fmla="*/ 8 h 31"/>
                  <a:gd name="T62" fmla="*/ 11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3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3" y="8"/>
                    </a:moveTo>
                    <a:cubicBezTo>
                      <a:pt x="3" y="9"/>
                      <a:pt x="2" y="11"/>
                      <a:pt x="2" y="14"/>
                    </a:cubicBezTo>
                    <a:cubicBezTo>
                      <a:pt x="2" y="12"/>
                      <a:pt x="2" y="12"/>
                      <a:pt x="2" y="12"/>
                    </a:cubicBezTo>
                    <a:cubicBezTo>
                      <a:pt x="2" y="13"/>
                      <a:pt x="1" y="17"/>
                      <a:pt x="0" y="21"/>
                    </a:cubicBezTo>
                    <a:cubicBezTo>
                      <a:pt x="1" y="19"/>
                      <a:pt x="1" y="19"/>
                      <a:pt x="1" y="19"/>
                    </a:cubicBezTo>
                    <a:cubicBezTo>
                      <a:pt x="1" y="15"/>
                      <a:pt x="0" y="23"/>
                      <a:pt x="0" y="24"/>
                    </a:cubicBezTo>
                    <a:cubicBezTo>
                      <a:pt x="0" y="23"/>
                      <a:pt x="2" y="14"/>
                      <a:pt x="2" y="17"/>
                    </a:cubicBezTo>
                    <a:cubicBezTo>
                      <a:pt x="2" y="16"/>
                      <a:pt x="2" y="19"/>
                      <a:pt x="1" y="20"/>
                    </a:cubicBezTo>
                    <a:cubicBezTo>
                      <a:pt x="1" y="21"/>
                      <a:pt x="3" y="14"/>
                      <a:pt x="3" y="14"/>
                    </a:cubicBezTo>
                    <a:cubicBezTo>
                      <a:pt x="0" y="31"/>
                      <a:pt x="5" y="9"/>
                      <a:pt x="3" y="20"/>
                    </a:cubicBezTo>
                    <a:cubicBezTo>
                      <a:pt x="3" y="19"/>
                      <a:pt x="3" y="20"/>
                      <a:pt x="4" y="17"/>
                    </a:cubicBezTo>
                    <a:cubicBezTo>
                      <a:pt x="3" y="21"/>
                      <a:pt x="5" y="17"/>
                      <a:pt x="3" y="22"/>
                    </a:cubicBezTo>
                    <a:cubicBezTo>
                      <a:pt x="6" y="12"/>
                      <a:pt x="3" y="27"/>
                      <a:pt x="6" y="14"/>
                    </a:cubicBezTo>
                    <a:cubicBezTo>
                      <a:pt x="6" y="18"/>
                      <a:pt x="6" y="13"/>
                      <a:pt x="6" y="17"/>
                    </a:cubicBezTo>
                    <a:cubicBezTo>
                      <a:pt x="6" y="18"/>
                      <a:pt x="6" y="18"/>
                      <a:pt x="6" y="18"/>
                    </a:cubicBezTo>
                    <a:cubicBezTo>
                      <a:pt x="5" y="21"/>
                      <a:pt x="7" y="13"/>
                      <a:pt x="6" y="19"/>
                    </a:cubicBezTo>
                    <a:cubicBezTo>
                      <a:pt x="6" y="20"/>
                      <a:pt x="7" y="15"/>
                      <a:pt x="8" y="12"/>
                    </a:cubicBezTo>
                    <a:cubicBezTo>
                      <a:pt x="8" y="13"/>
                      <a:pt x="7" y="15"/>
                      <a:pt x="6" y="20"/>
                    </a:cubicBezTo>
                    <a:cubicBezTo>
                      <a:pt x="8" y="14"/>
                      <a:pt x="7" y="17"/>
                      <a:pt x="8" y="14"/>
                    </a:cubicBezTo>
                    <a:cubicBezTo>
                      <a:pt x="8" y="14"/>
                      <a:pt x="8" y="13"/>
                      <a:pt x="9" y="10"/>
                    </a:cubicBezTo>
                    <a:cubicBezTo>
                      <a:pt x="9" y="12"/>
                      <a:pt x="10" y="7"/>
                      <a:pt x="11" y="5"/>
                    </a:cubicBezTo>
                    <a:cubicBezTo>
                      <a:pt x="9" y="12"/>
                      <a:pt x="10" y="5"/>
                      <a:pt x="9" y="11"/>
                    </a:cubicBezTo>
                    <a:cubicBezTo>
                      <a:pt x="9" y="14"/>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9"/>
                      <a:pt x="12" y="15"/>
                    </a:cubicBezTo>
                    <a:cubicBezTo>
                      <a:pt x="13" y="9"/>
                      <a:pt x="14" y="6"/>
                      <a:pt x="15" y="6"/>
                    </a:cubicBezTo>
                    <a:cubicBezTo>
                      <a:pt x="13" y="11"/>
                      <a:pt x="13" y="11"/>
                      <a:pt x="13" y="11"/>
                    </a:cubicBezTo>
                    <a:cubicBezTo>
                      <a:pt x="14" y="8"/>
                      <a:pt x="11" y="17"/>
                      <a:pt x="11" y="19"/>
                    </a:cubicBezTo>
                    <a:cubicBezTo>
                      <a:pt x="11" y="17"/>
                      <a:pt x="11" y="20"/>
                      <a:pt x="12" y="16"/>
                    </a:cubicBezTo>
                    <a:cubicBezTo>
                      <a:pt x="11" y="20"/>
                      <a:pt x="11" y="20"/>
                      <a:pt x="11" y="20"/>
                    </a:cubicBezTo>
                    <a:cubicBezTo>
                      <a:pt x="11" y="21"/>
                      <a:pt x="14" y="10"/>
                      <a:pt x="13" y="15"/>
                    </a:cubicBezTo>
                    <a:cubicBezTo>
                      <a:pt x="12" y="18"/>
                      <a:pt x="12" y="18"/>
                      <a:pt x="12" y="18"/>
                    </a:cubicBezTo>
                    <a:cubicBezTo>
                      <a:pt x="13" y="17"/>
                      <a:pt x="12" y="23"/>
                      <a:pt x="15" y="16"/>
                    </a:cubicBezTo>
                    <a:cubicBezTo>
                      <a:pt x="16" y="14"/>
                      <a:pt x="17" y="8"/>
                      <a:pt x="18" y="6"/>
                    </a:cubicBezTo>
                    <a:cubicBezTo>
                      <a:pt x="17" y="8"/>
                      <a:pt x="15" y="12"/>
                      <a:pt x="14" y="15"/>
                    </a:cubicBezTo>
                    <a:cubicBezTo>
                      <a:pt x="16" y="10"/>
                      <a:pt x="16" y="10"/>
                      <a:pt x="16" y="10"/>
                    </a:cubicBezTo>
                    <a:cubicBezTo>
                      <a:pt x="15" y="13"/>
                      <a:pt x="14" y="15"/>
                      <a:pt x="13" y="17"/>
                    </a:cubicBezTo>
                    <a:cubicBezTo>
                      <a:pt x="12" y="20"/>
                      <a:pt x="14" y="13"/>
                      <a:pt x="13" y="16"/>
                    </a:cubicBezTo>
                    <a:cubicBezTo>
                      <a:pt x="15" y="11"/>
                      <a:pt x="15" y="10"/>
                      <a:pt x="16" y="6"/>
                    </a:cubicBezTo>
                    <a:cubicBezTo>
                      <a:pt x="15" y="9"/>
                      <a:pt x="15" y="9"/>
                      <a:pt x="15" y="9"/>
                    </a:cubicBezTo>
                    <a:cubicBezTo>
                      <a:pt x="16" y="7"/>
                      <a:pt x="16" y="7"/>
                      <a:pt x="16" y="5"/>
                    </a:cubicBezTo>
                    <a:cubicBezTo>
                      <a:pt x="14" y="11"/>
                      <a:pt x="17" y="2"/>
                      <a:pt x="15" y="5"/>
                    </a:cubicBezTo>
                    <a:cubicBezTo>
                      <a:pt x="15" y="6"/>
                      <a:pt x="15" y="6"/>
                      <a:pt x="15" y="6"/>
                    </a:cubicBezTo>
                    <a:cubicBezTo>
                      <a:pt x="14" y="9"/>
                      <a:pt x="14" y="8"/>
                      <a:pt x="14" y="9"/>
                    </a:cubicBezTo>
                    <a:cubicBezTo>
                      <a:pt x="15" y="5"/>
                      <a:pt x="15" y="6"/>
                      <a:pt x="15" y="4"/>
                    </a:cubicBezTo>
                    <a:cubicBezTo>
                      <a:pt x="14" y="6"/>
                      <a:pt x="13" y="11"/>
                      <a:pt x="13"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4"/>
                      <a:pt x="13" y="4"/>
                      <a:pt x="13" y="4"/>
                    </a:cubicBezTo>
                    <a:cubicBezTo>
                      <a:pt x="13" y="3"/>
                      <a:pt x="12" y="7"/>
                      <a:pt x="13" y="5"/>
                    </a:cubicBezTo>
                    <a:cubicBezTo>
                      <a:pt x="13" y="3"/>
                      <a:pt x="13" y="3"/>
                      <a:pt x="13" y="3"/>
                    </a:cubicBezTo>
                    <a:cubicBezTo>
                      <a:pt x="13" y="2"/>
                      <a:pt x="11" y="11"/>
                      <a:pt x="12" y="6"/>
                    </a:cubicBezTo>
                    <a:cubicBezTo>
                      <a:pt x="11" y="8"/>
                      <a:pt x="11" y="9"/>
                      <a:pt x="9" y="14"/>
                    </a:cubicBezTo>
                    <a:cubicBezTo>
                      <a:pt x="10" y="12"/>
                      <a:pt x="11" y="8"/>
                      <a:pt x="10" y="8"/>
                    </a:cubicBezTo>
                    <a:cubicBezTo>
                      <a:pt x="9" y="13"/>
                      <a:pt x="11" y="7"/>
                      <a:pt x="10" y="10"/>
                    </a:cubicBezTo>
                    <a:cubicBezTo>
                      <a:pt x="11" y="5"/>
                      <a:pt x="10" y="8"/>
                      <a:pt x="11" y="3"/>
                    </a:cubicBezTo>
                    <a:cubicBezTo>
                      <a:pt x="12" y="1"/>
                      <a:pt x="10" y="8"/>
                      <a:pt x="10" y="7"/>
                    </a:cubicBezTo>
                    <a:cubicBezTo>
                      <a:pt x="11" y="3"/>
                      <a:pt x="11" y="3"/>
                      <a:pt x="11" y="3"/>
                    </a:cubicBezTo>
                    <a:cubicBezTo>
                      <a:pt x="10" y="5"/>
                      <a:pt x="9" y="9"/>
                      <a:pt x="10" y="5"/>
                    </a:cubicBezTo>
                    <a:cubicBezTo>
                      <a:pt x="9" y="8"/>
                      <a:pt x="9" y="8"/>
                      <a:pt x="9" y="8"/>
                    </a:cubicBezTo>
                    <a:cubicBezTo>
                      <a:pt x="9" y="6"/>
                      <a:pt x="9" y="7"/>
                      <a:pt x="9" y="4"/>
                    </a:cubicBezTo>
                    <a:cubicBezTo>
                      <a:pt x="8" y="10"/>
                      <a:pt x="8" y="10"/>
                      <a:pt x="8" y="10"/>
                    </a:cubicBezTo>
                    <a:cubicBezTo>
                      <a:pt x="9" y="3"/>
                      <a:pt x="7" y="9"/>
                      <a:pt x="6" y="15"/>
                    </a:cubicBezTo>
                    <a:cubicBezTo>
                      <a:pt x="6" y="15"/>
                      <a:pt x="6" y="13"/>
                      <a:pt x="6" y="12"/>
                    </a:cubicBezTo>
                    <a:cubicBezTo>
                      <a:pt x="7" y="10"/>
                      <a:pt x="7" y="10"/>
                      <a:pt x="7" y="10"/>
                    </a:cubicBezTo>
                    <a:cubicBezTo>
                      <a:pt x="6" y="9"/>
                      <a:pt x="7" y="6"/>
                      <a:pt x="6" y="11"/>
                    </a:cubicBezTo>
                    <a:cubicBezTo>
                      <a:pt x="5" y="13"/>
                      <a:pt x="6" y="7"/>
                      <a:pt x="7" y="6"/>
                    </a:cubicBezTo>
                    <a:cubicBezTo>
                      <a:pt x="5" y="14"/>
                      <a:pt x="7" y="0"/>
                      <a:pt x="4" y="12"/>
                    </a:cubicBezTo>
                    <a:cubicBezTo>
                      <a:pt x="4" y="12"/>
                      <a:pt x="4" y="15"/>
                      <a:pt x="4" y="14"/>
                    </a:cubicBezTo>
                    <a:cubicBezTo>
                      <a:pt x="4" y="16"/>
                      <a:pt x="4" y="18"/>
                      <a:pt x="3" y="18"/>
                    </a:cubicBezTo>
                    <a:cubicBezTo>
                      <a:pt x="3" y="19"/>
                      <a:pt x="4" y="14"/>
                      <a:pt x="3" y="16"/>
                    </a:cubicBezTo>
                    <a:cubicBezTo>
                      <a:pt x="5" y="9"/>
                      <a:pt x="5" y="9"/>
                      <a:pt x="5" y="9"/>
                    </a:cubicBezTo>
                    <a:cubicBezTo>
                      <a:pt x="6" y="1"/>
                      <a:pt x="2" y="19"/>
                      <a:pt x="3"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7" name="Freeform 1981"/>
              <p:cNvSpPr/>
              <p:nvPr/>
            </p:nvSpPr>
            <p:spPr bwMode="auto">
              <a:xfrm>
                <a:off x="2673" y="3148"/>
                <a:ext cx="1" cy="3"/>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8" name="Freeform 1982"/>
              <p:cNvSpPr/>
              <p:nvPr/>
            </p:nvSpPr>
            <p:spPr bwMode="auto">
              <a:xfrm>
                <a:off x="2673"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79" name="Freeform 1983"/>
              <p:cNvSpPr/>
              <p:nvPr/>
            </p:nvSpPr>
            <p:spPr bwMode="auto">
              <a:xfrm>
                <a:off x="2669" y="3150"/>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0" name="Rectangle 1984"/>
              <p:cNvSpPr>
                <a:spLocks noChangeArrowheads="1"/>
              </p:cNvSpPr>
              <p:nvPr/>
            </p:nvSpPr>
            <p:spPr bwMode="auto">
              <a:xfrm>
                <a:off x="2669" y="315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081" name="Freeform 1985"/>
              <p:cNvSpPr/>
              <p:nvPr/>
            </p:nvSpPr>
            <p:spPr bwMode="auto">
              <a:xfrm>
                <a:off x="2661" y="3149"/>
                <a:ext cx="8" cy="22"/>
              </a:xfrm>
              <a:custGeom>
                <a:avLst/>
                <a:gdLst>
                  <a:gd name="T0" fmla="*/ 2 w 9"/>
                  <a:gd name="T1" fmla="*/ 11 h 25"/>
                  <a:gd name="T2" fmla="*/ 1 w 9"/>
                  <a:gd name="T3" fmla="*/ 15 h 25"/>
                  <a:gd name="T4" fmla="*/ 1 w 9"/>
                  <a:gd name="T5" fmla="*/ 12 h 25"/>
                  <a:gd name="T6" fmla="*/ 0 w 9"/>
                  <a:gd name="T7" fmla="*/ 20 h 25"/>
                  <a:gd name="T8" fmla="*/ 3 w 9"/>
                  <a:gd name="T9" fmla="*/ 15 h 25"/>
                  <a:gd name="T10" fmla="*/ 3 w 9"/>
                  <a:gd name="T11" fmla="*/ 18 h 25"/>
                  <a:gd name="T12" fmla="*/ 5 w 9"/>
                  <a:gd name="T13" fmla="*/ 13 h 25"/>
                  <a:gd name="T14" fmla="*/ 4 w 9"/>
                  <a:gd name="T15" fmla="*/ 19 h 25"/>
                  <a:gd name="T16" fmla="*/ 5 w 9"/>
                  <a:gd name="T17" fmla="*/ 17 h 25"/>
                  <a:gd name="T18" fmla="*/ 5 w 9"/>
                  <a:gd name="T19" fmla="*/ 14 h 25"/>
                  <a:gd name="T20" fmla="*/ 5 w 9"/>
                  <a:gd name="T21" fmla="*/ 15 h 25"/>
                  <a:gd name="T22" fmla="*/ 5 w 9"/>
                  <a:gd name="T23" fmla="*/ 14 h 25"/>
                  <a:gd name="T24" fmla="*/ 6 w 9"/>
                  <a:gd name="T25" fmla="*/ 14 h 25"/>
                  <a:gd name="T26" fmla="*/ 6 w 9"/>
                  <a:gd name="T27" fmla="*/ 15 h 25"/>
                  <a:gd name="T28" fmla="*/ 6 w 9"/>
                  <a:gd name="T29" fmla="*/ 13 h 25"/>
                  <a:gd name="T30" fmla="*/ 6 w 9"/>
                  <a:gd name="T31" fmla="*/ 17 h 25"/>
                  <a:gd name="T32" fmla="*/ 8 w 9"/>
                  <a:gd name="T33" fmla="*/ 11 h 25"/>
                  <a:gd name="T34" fmla="*/ 8 w 9"/>
                  <a:gd name="T35" fmla="*/ 7 h 25"/>
                  <a:gd name="T36" fmla="*/ 7 w 9"/>
                  <a:gd name="T37" fmla="*/ 11 h 25"/>
                  <a:gd name="T38" fmla="*/ 7 w 9"/>
                  <a:gd name="T39" fmla="*/ 11 h 25"/>
                  <a:gd name="T40" fmla="*/ 6 w 9"/>
                  <a:gd name="T41" fmla="*/ 12 h 25"/>
                  <a:gd name="T42" fmla="*/ 7 w 9"/>
                  <a:gd name="T43" fmla="*/ 7 h 25"/>
                  <a:gd name="T44" fmla="*/ 7 w 9"/>
                  <a:gd name="T45" fmla="*/ 3 h 25"/>
                  <a:gd name="T46" fmla="*/ 7 w 9"/>
                  <a:gd name="T47" fmla="*/ 3 h 25"/>
                  <a:gd name="T48" fmla="*/ 7 w 9"/>
                  <a:gd name="T49" fmla="*/ 4 h 25"/>
                  <a:gd name="T50" fmla="*/ 7 w 9"/>
                  <a:gd name="T51" fmla="*/ 7 h 25"/>
                  <a:gd name="T52" fmla="*/ 5 w 9"/>
                  <a:gd name="T53" fmla="*/ 14 h 25"/>
                  <a:gd name="T54" fmla="*/ 5 w 9"/>
                  <a:gd name="T55" fmla="*/ 14 h 25"/>
                  <a:gd name="T56" fmla="*/ 6 w 9"/>
                  <a:gd name="T57" fmla="*/ 8 h 25"/>
                  <a:gd name="T58" fmla="*/ 5 w 9"/>
                  <a:gd name="T59" fmla="*/ 11 h 25"/>
                  <a:gd name="T60" fmla="*/ 6 w 9"/>
                  <a:gd name="T61" fmla="*/ 5 h 25"/>
                  <a:gd name="T62" fmla="*/ 5 w 9"/>
                  <a:gd name="T63" fmla="*/ 11 h 25"/>
                  <a:gd name="T64" fmla="*/ 4 w 9"/>
                  <a:gd name="T65" fmla="*/ 11 h 25"/>
                  <a:gd name="T66" fmla="*/ 5 w 9"/>
                  <a:gd name="T67" fmla="*/ 7 h 25"/>
                  <a:gd name="T68" fmla="*/ 4 w 9"/>
                  <a:gd name="T69" fmla="*/ 11 h 25"/>
                  <a:gd name="T70" fmla="*/ 3 w 9"/>
                  <a:gd name="T71" fmla="*/ 9 h 25"/>
                  <a:gd name="T72" fmla="*/ 3 w 9"/>
                  <a:gd name="T73" fmla="*/ 12 h 25"/>
                  <a:gd name="T74" fmla="*/ 2 w 9"/>
                  <a:gd name="T75" fmla="*/ 11 h 25"/>
                  <a:gd name="T76" fmla="*/ 2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6" y="16"/>
                      <a:pt x="6" y="15"/>
                      <a:pt x="6" y="15"/>
                    </a:cubicBezTo>
                    <a:cubicBezTo>
                      <a:pt x="5" y="17"/>
                      <a:pt x="6" y="13"/>
                      <a:pt x="6" y="13"/>
                    </a:cubicBezTo>
                    <a:cubicBezTo>
                      <a:pt x="6" y="15"/>
                      <a:pt x="6" y="16"/>
                      <a:pt x="6" y="17"/>
                    </a:cubicBezTo>
                    <a:cubicBezTo>
                      <a:pt x="7" y="14"/>
                      <a:pt x="6" y="21"/>
                      <a:pt x="8" y="11"/>
                    </a:cubicBezTo>
                    <a:cubicBezTo>
                      <a:pt x="8" y="10"/>
                      <a:pt x="8" y="8"/>
                      <a:pt x="8" y="7"/>
                    </a:cubicBezTo>
                    <a:cubicBezTo>
                      <a:pt x="9" y="4"/>
                      <a:pt x="8" y="8"/>
                      <a:pt x="7" y="11"/>
                    </a:cubicBezTo>
                    <a:cubicBezTo>
                      <a:pt x="7" y="11"/>
                      <a:pt x="7" y="11"/>
                      <a:pt x="7" y="11"/>
                    </a:cubicBezTo>
                    <a:cubicBezTo>
                      <a:pt x="5" y="20"/>
                      <a:pt x="7" y="9"/>
                      <a:pt x="6" y="12"/>
                    </a:cubicBezTo>
                    <a:cubicBezTo>
                      <a:pt x="7" y="9"/>
                      <a:pt x="7" y="9"/>
                      <a:pt x="7" y="7"/>
                    </a:cubicBezTo>
                    <a:cubicBezTo>
                      <a:pt x="8" y="0"/>
                      <a:pt x="6" y="12"/>
                      <a:pt x="7" y="3"/>
                    </a:cubicBezTo>
                    <a:cubicBezTo>
                      <a:pt x="7" y="3"/>
                      <a:pt x="7" y="3"/>
                      <a:pt x="7" y="3"/>
                    </a:cubicBezTo>
                    <a:cubicBezTo>
                      <a:pt x="7" y="2"/>
                      <a:pt x="7" y="4"/>
                      <a:pt x="7" y="4"/>
                    </a:cubicBezTo>
                    <a:cubicBezTo>
                      <a:pt x="7" y="7"/>
                      <a:pt x="7" y="7"/>
                      <a:pt x="7" y="7"/>
                    </a:cubicBezTo>
                    <a:cubicBezTo>
                      <a:pt x="6" y="8"/>
                      <a:pt x="6" y="12"/>
                      <a:pt x="5" y="14"/>
                    </a:cubicBezTo>
                    <a:cubicBezTo>
                      <a:pt x="6" y="10"/>
                      <a:pt x="5" y="16"/>
                      <a:pt x="5" y="14"/>
                    </a:cubicBezTo>
                    <a:cubicBezTo>
                      <a:pt x="6" y="10"/>
                      <a:pt x="6" y="10"/>
                      <a:pt x="6" y="8"/>
                    </a:cubicBezTo>
                    <a:cubicBezTo>
                      <a:pt x="5" y="11"/>
                      <a:pt x="5" y="11"/>
                      <a:pt x="5" y="11"/>
                    </a:cubicBezTo>
                    <a:cubicBezTo>
                      <a:pt x="5" y="11"/>
                      <a:pt x="6" y="7"/>
                      <a:pt x="6" y="5"/>
                    </a:cubicBezTo>
                    <a:cubicBezTo>
                      <a:pt x="6" y="7"/>
                      <a:pt x="6" y="7"/>
                      <a:pt x="5" y="11"/>
                    </a:cubicBezTo>
                    <a:cubicBezTo>
                      <a:pt x="6" y="6"/>
                      <a:pt x="5" y="7"/>
                      <a:pt x="4" y="11"/>
                    </a:cubicBezTo>
                    <a:cubicBezTo>
                      <a:pt x="4" y="10"/>
                      <a:pt x="4" y="7"/>
                      <a:pt x="5" y="7"/>
                    </a:cubicBezTo>
                    <a:cubicBezTo>
                      <a:pt x="5"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2" name="Freeform 1986"/>
              <p:cNvSpPr/>
              <p:nvPr/>
            </p:nvSpPr>
            <p:spPr bwMode="auto">
              <a:xfrm>
                <a:off x="2660" y="3160"/>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0" y="8"/>
                    </a:cubicBezTo>
                    <a:cubicBezTo>
                      <a:pt x="1"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3" name="Freeform 1987"/>
              <p:cNvSpPr/>
              <p:nvPr/>
            </p:nvSpPr>
            <p:spPr bwMode="auto">
              <a:xfrm>
                <a:off x="2659" y="3157"/>
                <a:ext cx="2" cy="17"/>
              </a:xfrm>
              <a:custGeom>
                <a:avLst/>
                <a:gdLst>
                  <a:gd name="T0" fmla="*/ 1 w 2"/>
                  <a:gd name="T1" fmla="*/ 9 h 19"/>
                  <a:gd name="T2" fmla="*/ 1 w 2"/>
                  <a:gd name="T3" fmla="*/ 12 h 19"/>
                  <a:gd name="T4" fmla="*/ 1 w 2"/>
                  <a:gd name="T5" fmla="*/ 14 h 19"/>
                  <a:gd name="T6" fmla="*/ 2 w 2"/>
                  <a:gd name="T7" fmla="*/ 7 h 19"/>
                  <a:gd name="T8" fmla="*/ 1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1 w 2"/>
                  <a:gd name="T21" fmla="*/ 10 h 19"/>
                  <a:gd name="T22" fmla="*/ 2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1" y="10"/>
                      <a:pt x="1" y="14"/>
                    </a:cubicBezTo>
                    <a:cubicBezTo>
                      <a:pt x="1" y="15"/>
                      <a:pt x="1" y="9"/>
                      <a:pt x="2" y="7"/>
                    </a:cubicBezTo>
                    <a:cubicBezTo>
                      <a:pt x="1" y="11"/>
                      <a:pt x="1" y="11"/>
                      <a:pt x="1" y="11"/>
                    </a:cubicBezTo>
                    <a:cubicBezTo>
                      <a:pt x="2" y="9"/>
                      <a:pt x="1" y="13"/>
                      <a:pt x="2" y="6"/>
                    </a:cubicBezTo>
                    <a:cubicBezTo>
                      <a:pt x="2" y="6"/>
                      <a:pt x="2" y="10"/>
                      <a:pt x="2" y="8"/>
                    </a:cubicBezTo>
                    <a:cubicBezTo>
                      <a:pt x="2" y="6"/>
                      <a:pt x="2" y="6"/>
                      <a:pt x="2" y="6"/>
                    </a:cubicBezTo>
                    <a:cubicBezTo>
                      <a:pt x="2" y="7"/>
                      <a:pt x="2" y="7"/>
                      <a:pt x="2" y="7"/>
                    </a:cubicBezTo>
                    <a:cubicBezTo>
                      <a:pt x="2" y="4"/>
                      <a:pt x="2" y="4"/>
                      <a:pt x="2" y="4"/>
                    </a:cubicBezTo>
                    <a:cubicBezTo>
                      <a:pt x="2" y="0"/>
                      <a:pt x="1" y="13"/>
                      <a:pt x="1" y="10"/>
                    </a:cubicBezTo>
                    <a:cubicBezTo>
                      <a:pt x="2" y="4"/>
                      <a:pt x="2" y="4"/>
                      <a:pt x="2" y="4"/>
                    </a:cubicBezTo>
                    <a:cubicBezTo>
                      <a:pt x="1" y="4"/>
                      <a:pt x="1" y="6"/>
                      <a:pt x="1" y="2"/>
                    </a:cubicBezTo>
                    <a:cubicBezTo>
                      <a:pt x="1" y="2"/>
                      <a:pt x="1" y="5"/>
                      <a:pt x="1" y="4"/>
                    </a:cubicBezTo>
                    <a:cubicBezTo>
                      <a:pt x="1" y="4"/>
                      <a:pt x="1" y="7"/>
                      <a:pt x="1" y="8"/>
                    </a:cubicBezTo>
                    <a:cubicBezTo>
                      <a:pt x="1" y="13"/>
                      <a:pt x="1" y="5"/>
                      <a:pt x="1" y="3"/>
                    </a:cubicBezTo>
                    <a:cubicBezTo>
                      <a:pt x="1" y="6"/>
                      <a:pt x="0" y="10"/>
                      <a:pt x="0" y="5"/>
                    </a:cubicBezTo>
                    <a:cubicBezTo>
                      <a:pt x="0" y="9"/>
                      <a:pt x="0" y="12"/>
                      <a:pt x="0" y="12"/>
                    </a:cubicBezTo>
                    <a:cubicBezTo>
                      <a:pt x="0" y="7"/>
                      <a:pt x="0" y="7"/>
                      <a:pt x="0" y="7"/>
                    </a:cubicBezTo>
                    <a:cubicBezTo>
                      <a:pt x="0" y="6"/>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4" name="Freeform 1988"/>
              <p:cNvSpPr/>
              <p:nvPr/>
            </p:nvSpPr>
            <p:spPr bwMode="auto">
              <a:xfrm>
                <a:off x="2660" y="3168"/>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5" name="Freeform 1989"/>
              <p:cNvSpPr/>
              <p:nvPr/>
            </p:nvSpPr>
            <p:spPr bwMode="auto">
              <a:xfrm>
                <a:off x="2737" y="3145"/>
                <a:ext cx="1" cy="3"/>
              </a:xfrm>
              <a:custGeom>
                <a:avLst/>
                <a:gdLst>
                  <a:gd name="T0" fmla="*/ 1 w 1"/>
                  <a:gd name="T1" fmla="*/ 2 h 3"/>
                  <a:gd name="T2" fmla="*/ 0 w 1"/>
                  <a:gd name="T3" fmla="*/ 3 h 3"/>
                  <a:gd name="T4" fmla="*/ 1 w 1"/>
                  <a:gd name="T5" fmla="*/ 0 h 3"/>
                  <a:gd name="T6" fmla="*/ 1 w 1"/>
                  <a:gd name="T7" fmla="*/ 2 h 3"/>
                </a:gdLst>
                <a:ahLst/>
                <a:cxnLst>
                  <a:cxn ang="0">
                    <a:pos x="T0" y="T1"/>
                  </a:cxn>
                  <a:cxn ang="0">
                    <a:pos x="T2" y="T3"/>
                  </a:cxn>
                  <a:cxn ang="0">
                    <a:pos x="T4" y="T5"/>
                  </a:cxn>
                  <a:cxn ang="0">
                    <a:pos x="T6" y="T7"/>
                  </a:cxn>
                </a:cxnLst>
                <a:rect l="0" t="0" r="r" b="b"/>
                <a:pathLst>
                  <a:path w="1" h="3">
                    <a:moveTo>
                      <a:pt x="1" y="2"/>
                    </a:moveTo>
                    <a:lnTo>
                      <a:pt x="0" y="3"/>
                    </a:lnTo>
                    <a:lnTo>
                      <a:pt x="1" y="0"/>
                    </a:ln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6" name="Freeform 1990"/>
              <p:cNvSpPr/>
              <p:nvPr/>
            </p:nvSpPr>
            <p:spPr bwMode="auto">
              <a:xfrm>
                <a:off x="2736" y="3144"/>
                <a:ext cx="3" cy="15"/>
              </a:xfrm>
              <a:custGeom>
                <a:avLst/>
                <a:gdLst>
                  <a:gd name="T0" fmla="*/ 0 w 4"/>
                  <a:gd name="T1" fmla="*/ 16 h 16"/>
                  <a:gd name="T2" fmla="*/ 1 w 4"/>
                  <a:gd name="T3" fmla="*/ 14 h 16"/>
                  <a:gd name="T4" fmla="*/ 4 w 4"/>
                  <a:gd name="T5" fmla="*/ 0 h 16"/>
                  <a:gd name="T6" fmla="*/ 1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2" y="5"/>
                      <a:pt x="1" y="9"/>
                    </a:cubicBezTo>
                    <a:cubicBezTo>
                      <a:pt x="2" y="8"/>
                      <a:pt x="3" y="4"/>
                      <a:pt x="3" y="6"/>
                    </a:cubicBezTo>
                    <a:cubicBezTo>
                      <a:pt x="2" y="9"/>
                      <a:pt x="2" y="8"/>
                      <a:pt x="1" y="12"/>
                    </a:cubicBezTo>
                    <a:cubicBezTo>
                      <a:pt x="0" y="15"/>
                      <a:pt x="1"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7" name="Freeform 1991"/>
              <p:cNvSpPr/>
              <p:nvPr/>
            </p:nvSpPr>
            <p:spPr bwMode="auto">
              <a:xfrm>
                <a:off x="2737" y="3150"/>
                <a:ext cx="1" cy="3"/>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4"/>
                      <a:pt x="0" y="4"/>
                      <a:pt x="0" y="4"/>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8" name="Freeform 1992"/>
              <p:cNvSpPr/>
              <p:nvPr/>
            </p:nvSpPr>
            <p:spPr bwMode="auto">
              <a:xfrm>
                <a:off x="2737" y="3146"/>
                <a:ext cx="2" cy="6"/>
              </a:xfrm>
              <a:custGeom>
                <a:avLst/>
                <a:gdLst>
                  <a:gd name="T0" fmla="*/ 1 w 2"/>
                  <a:gd name="T1" fmla="*/ 3 h 7"/>
                  <a:gd name="T2" fmla="*/ 0 w 2"/>
                  <a:gd name="T3" fmla="*/ 7 h 7"/>
                  <a:gd name="T4" fmla="*/ 2 w 2"/>
                  <a:gd name="T5" fmla="*/ 0 h 7"/>
                  <a:gd name="T6" fmla="*/ 1 w 2"/>
                  <a:gd name="T7" fmla="*/ 3 h 7"/>
                </a:gdLst>
                <a:ahLst/>
                <a:cxnLst>
                  <a:cxn ang="0">
                    <a:pos x="T0" y="T1"/>
                  </a:cxn>
                  <a:cxn ang="0">
                    <a:pos x="T2" y="T3"/>
                  </a:cxn>
                  <a:cxn ang="0">
                    <a:pos x="T4" y="T5"/>
                  </a:cxn>
                  <a:cxn ang="0">
                    <a:pos x="T6" y="T7"/>
                  </a:cxn>
                </a:cxnLst>
                <a:rect l="0" t="0" r="r" b="b"/>
                <a:pathLst>
                  <a:path w="2" h="7">
                    <a:moveTo>
                      <a:pt x="1" y="3"/>
                    </a:moveTo>
                    <a:cubicBezTo>
                      <a:pt x="1" y="3"/>
                      <a:pt x="0" y="6"/>
                      <a:pt x="0" y="7"/>
                    </a:cubicBezTo>
                    <a:cubicBezTo>
                      <a:pt x="2" y="0"/>
                      <a:pt x="2" y="0"/>
                      <a:pt x="2" y="0"/>
                    </a:cubicBez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89" name="Freeform 1993"/>
              <p:cNvSpPr/>
              <p:nvPr/>
            </p:nvSpPr>
            <p:spPr bwMode="auto">
              <a:xfrm>
                <a:off x="2739" y="3148"/>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0" name="Freeform 1994"/>
              <p:cNvSpPr/>
              <p:nvPr/>
            </p:nvSpPr>
            <p:spPr bwMode="auto">
              <a:xfrm>
                <a:off x="2737" y="3146"/>
                <a:ext cx="3" cy="10"/>
              </a:xfrm>
              <a:custGeom>
                <a:avLst/>
                <a:gdLst>
                  <a:gd name="T0" fmla="*/ 3 w 3"/>
                  <a:gd name="T1" fmla="*/ 2 h 11"/>
                  <a:gd name="T2" fmla="*/ 2 w 3"/>
                  <a:gd name="T3" fmla="*/ 3 h 11"/>
                  <a:gd name="T4" fmla="*/ 2 w 3"/>
                  <a:gd name="T5" fmla="*/ 3 h 11"/>
                  <a:gd name="T6" fmla="*/ 1 w 3"/>
                  <a:gd name="T7" fmla="*/ 8 h 11"/>
                  <a:gd name="T8" fmla="*/ 0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2"/>
                      <a:pt x="2" y="3"/>
                    </a:cubicBezTo>
                    <a:cubicBezTo>
                      <a:pt x="2" y="3"/>
                      <a:pt x="2" y="3"/>
                      <a:pt x="2" y="3"/>
                    </a:cubicBezTo>
                    <a:cubicBezTo>
                      <a:pt x="2" y="5"/>
                      <a:pt x="0" y="10"/>
                      <a:pt x="1" y="8"/>
                    </a:cubicBezTo>
                    <a:cubicBezTo>
                      <a:pt x="0" y="9"/>
                      <a:pt x="1" y="5"/>
                      <a:pt x="0"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1" name="Freeform 1995"/>
              <p:cNvSpPr/>
              <p:nvPr/>
            </p:nvSpPr>
            <p:spPr bwMode="auto">
              <a:xfrm>
                <a:off x="2739" y="3149"/>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2" name="Freeform 1996"/>
              <p:cNvSpPr/>
              <p:nvPr/>
            </p:nvSpPr>
            <p:spPr bwMode="auto">
              <a:xfrm>
                <a:off x="2738" y="3149"/>
                <a:ext cx="1" cy="1"/>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3" name="Freeform 1997"/>
              <p:cNvSpPr/>
              <p:nvPr/>
            </p:nvSpPr>
            <p:spPr bwMode="auto">
              <a:xfrm>
                <a:off x="2737" y="3148"/>
                <a:ext cx="3" cy="11"/>
              </a:xfrm>
              <a:custGeom>
                <a:avLst/>
                <a:gdLst>
                  <a:gd name="T0" fmla="*/ 3 w 3"/>
                  <a:gd name="T1" fmla="*/ 0 h 12"/>
                  <a:gd name="T2" fmla="*/ 2 w 3"/>
                  <a:gd name="T3" fmla="*/ 4 h 12"/>
                  <a:gd name="T4" fmla="*/ 0 w 3"/>
                  <a:gd name="T5" fmla="*/ 12 h 12"/>
                  <a:gd name="T6" fmla="*/ 1 w 3"/>
                  <a:gd name="T7" fmla="*/ 10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1" y="7"/>
                      <a:pt x="3" y="0"/>
                      <a:pt x="2" y="4"/>
                    </a:cubicBezTo>
                    <a:cubicBezTo>
                      <a:pt x="2" y="4"/>
                      <a:pt x="1" y="9"/>
                      <a:pt x="0" y="12"/>
                    </a:cubicBezTo>
                    <a:cubicBezTo>
                      <a:pt x="1" y="10"/>
                      <a:pt x="1" y="10"/>
                      <a:pt x="1" y="10"/>
                    </a:cubicBezTo>
                    <a:cubicBezTo>
                      <a:pt x="1" y="8"/>
                      <a:pt x="2"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4" name="Freeform 1998"/>
              <p:cNvSpPr/>
              <p:nvPr/>
            </p:nvSpPr>
            <p:spPr bwMode="auto">
              <a:xfrm>
                <a:off x="2736" y="3161"/>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5" name="Freeform 1999"/>
              <p:cNvSpPr/>
              <p:nvPr/>
            </p:nvSpPr>
            <p:spPr bwMode="auto">
              <a:xfrm>
                <a:off x="2736" y="3151"/>
                <a:ext cx="4" cy="15"/>
              </a:xfrm>
              <a:custGeom>
                <a:avLst/>
                <a:gdLst>
                  <a:gd name="T0" fmla="*/ 4 w 4"/>
                  <a:gd name="T1" fmla="*/ 2 h 16"/>
                  <a:gd name="T2" fmla="*/ 2 w 4"/>
                  <a:gd name="T3" fmla="*/ 8 h 16"/>
                  <a:gd name="T4" fmla="*/ 4 w 4"/>
                  <a:gd name="T5" fmla="*/ 3 h 16"/>
                  <a:gd name="T6" fmla="*/ 2 w 4"/>
                  <a:gd name="T7" fmla="*/ 6 h 16"/>
                  <a:gd name="T8" fmla="*/ 4 w 4"/>
                  <a:gd name="T9" fmla="*/ 0 h 16"/>
                  <a:gd name="T10" fmla="*/ 2 w 4"/>
                  <a:gd name="T11" fmla="*/ 5 h 16"/>
                  <a:gd name="T12" fmla="*/ 3 w 4"/>
                  <a:gd name="T13" fmla="*/ 1 h 16"/>
                  <a:gd name="T14" fmla="*/ 2 w 4"/>
                  <a:gd name="T15" fmla="*/ 8 h 16"/>
                  <a:gd name="T16" fmla="*/ 2 w 4"/>
                  <a:gd name="T17" fmla="*/ 7 h 16"/>
                  <a:gd name="T18" fmla="*/ 1 w 4"/>
                  <a:gd name="T19" fmla="*/ 11 h 16"/>
                  <a:gd name="T20" fmla="*/ 0 w 4"/>
                  <a:gd name="T21" fmla="*/ 16 h 16"/>
                  <a:gd name="T22" fmla="*/ 4 w 4"/>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4" y="2"/>
                    </a:moveTo>
                    <a:cubicBezTo>
                      <a:pt x="2" y="8"/>
                      <a:pt x="2" y="8"/>
                      <a:pt x="2" y="8"/>
                    </a:cubicBezTo>
                    <a:cubicBezTo>
                      <a:pt x="3" y="6"/>
                      <a:pt x="3" y="4"/>
                      <a:pt x="4" y="3"/>
                    </a:cubicBezTo>
                    <a:cubicBezTo>
                      <a:pt x="4" y="2"/>
                      <a:pt x="3" y="6"/>
                      <a:pt x="2"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1"/>
                      <a:pt x="1" y="11"/>
                    </a:cubicBezTo>
                    <a:cubicBezTo>
                      <a:pt x="1" y="10"/>
                      <a:pt x="0" y="16"/>
                      <a:pt x="0" y="16"/>
                    </a:cubicBezTo>
                    <a:cubicBezTo>
                      <a:pt x="1" y="15"/>
                      <a:pt x="3" y="5"/>
                      <a:pt x="4"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6" name="Freeform 2000"/>
              <p:cNvSpPr/>
              <p:nvPr/>
            </p:nvSpPr>
            <p:spPr bwMode="auto">
              <a:xfrm>
                <a:off x="2738" y="3159"/>
                <a:ext cx="1" cy="2"/>
              </a:xfrm>
              <a:custGeom>
                <a:avLst/>
                <a:gdLst>
                  <a:gd name="T0" fmla="*/ 1 w 1"/>
                  <a:gd name="T1" fmla="*/ 1 h 2"/>
                  <a:gd name="T2" fmla="*/ 0 w 1"/>
                  <a:gd name="T3" fmla="*/ 2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lnTo>
                      <a:pt x="0" y="2"/>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7" name="Freeform 2001"/>
              <p:cNvSpPr/>
              <p:nvPr/>
            </p:nvSpPr>
            <p:spPr bwMode="auto">
              <a:xfrm>
                <a:off x="2737" y="3151"/>
                <a:ext cx="5" cy="16"/>
              </a:xfrm>
              <a:custGeom>
                <a:avLst/>
                <a:gdLst>
                  <a:gd name="T0" fmla="*/ 4 w 5"/>
                  <a:gd name="T1" fmla="*/ 1 h 17"/>
                  <a:gd name="T2" fmla="*/ 3 w 5"/>
                  <a:gd name="T3" fmla="*/ 5 h 17"/>
                  <a:gd name="T4" fmla="*/ 4 w 5"/>
                  <a:gd name="T5" fmla="*/ 2 h 17"/>
                  <a:gd name="T6" fmla="*/ 2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4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1"/>
                    </a:moveTo>
                    <a:cubicBezTo>
                      <a:pt x="3" y="5"/>
                      <a:pt x="3" y="5"/>
                      <a:pt x="3" y="5"/>
                    </a:cubicBezTo>
                    <a:cubicBezTo>
                      <a:pt x="3" y="4"/>
                      <a:pt x="4" y="3"/>
                      <a:pt x="4" y="2"/>
                    </a:cubicBezTo>
                    <a:cubicBezTo>
                      <a:pt x="3" y="3"/>
                      <a:pt x="3" y="5"/>
                      <a:pt x="2" y="7"/>
                    </a:cubicBezTo>
                    <a:cubicBezTo>
                      <a:pt x="1" y="13"/>
                      <a:pt x="3" y="5"/>
                      <a:pt x="4" y="4"/>
                    </a:cubicBezTo>
                    <a:cubicBezTo>
                      <a:pt x="3" y="7"/>
                      <a:pt x="3" y="7"/>
                      <a:pt x="2" y="13"/>
                    </a:cubicBezTo>
                    <a:cubicBezTo>
                      <a:pt x="1" y="12"/>
                      <a:pt x="2" y="11"/>
                      <a:pt x="2" y="11"/>
                    </a:cubicBezTo>
                    <a:cubicBezTo>
                      <a:pt x="0" y="17"/>
                      <a:pt x="2" y="11"/>
                      <a:pt x="3" y="10"/>
                    </a:cubicBezTo>
                    <a:cubicBezTo>
                      <a:pt x="3" y="9"/>
                      <a:pt x="3" y="7"/>
                      <a:pt x="3" y="8"/>
                    </a:cubicBezTo>
                    <a:cubicBezTo>
                      <a:pt x="4" y="6"/>
                      <a:pt x="4" y="6"/>
                      <a:pt x="4" y="6"/>
                    </a:cubicBezTo>
                    <a:cubicBezTo>
                      <a:pt x="5" y="1"/>
                      <a:pt x="5" y="0"/>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8" name="Freeform 2002"/>
              <p:cNvSpPr/>
              <p:nvPr/>
            </p:nvSpPr>
            <p:spPr bwMode="auto">
              <a:xfrm>
                <a:off x="2741" y="3150"/>
                <a:ext cx="1" cy="2"/>
              </a:xfrm>
              <a:custGeom>
                <a:avLst/>
                <a:gdLst>
                  <a:gd name="T0" fmla="*/ 0 w 1"/>
                  <a:gd name="T1" fmla="*/ 2 h 2"/>
                  <a:gd name="T2" fmla="*/ 0 w 1"/>
                  <a:gd name="T3" fmla="*/ 2 h 2"/>
                  <a:gd name="T4" fmla="*/ 0 w 1"/>
                  <a:gd name="T5" fmla="*/ 2 h 2"/>
                </a:gdLst>
                <a:ahLst/>
                <a:cxnLst>
                  <a:cxn ang="0">
                    <a:pos x="T0" y="T1"/>
                  </a:cxn>
                  <a:cxn ang="0">
                    <a:pos x="T2" y="T3"/>
                  </a:cxn>
                  <a:cxn ang="0">
                    <a:pos x="T4" y="T5"/>
                  </a:cxn>
                </a:cxnLst>
                <a:rect l="0" t="0" r="r" b="b"/>
                <a:pathLst>
                  <a:path w="1" h="2">
                    <a:moveTo>
                      <a:pt x="0" y="2"/>
                    </a:moveTo>
                    <a:cubicBezTo>
                      <a:pt x="0" y="1"/>
                      <a:pt x="0" y="2"/>
                      <a:pt x="0" y="2"/>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99" name="Freeform 2003"/>
              <p:cNvSpPr/>
              <p:nvPr/>
            </p:nvSpPr>
            <p:spPr bwMode="auto">
              <a:xfrm>
                <a:off x="2740" y="3160"/>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0" name="Freeform 2004"/>
              <p:cNvSpPr/>
              <p:nvPr/>
            </p:nvSpPr>
            <p:spPr bwMode="auto">
              <a:xfrm>
                <a:off x="2742" y="3151"/>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cubicBezTo>
                      <a:pt x="0" y="3"/>
                      <a:pt x="0" y="3"/>
                      <a:pt x="0" y="3"/>
                    </a:cubicBezTo>
                    <a:cubicBezTo>
                      <a:pt x="0" y="0"/>
                      <a:pt x="0" y="0"/>
                      <a:pt x="0" y="0"/>
                    </a:cubicBezTo>
                    <a:cubicBezTo>
                      <a:pt x="0" y="1"/>
                      <a:pt x="0" y="1"/>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1" name="Freeform 2005"/>
              <p:cNvSpPr/>
              <p:nvPr/>
            </p:nvSpPr>
            <p:spPr bwMode="auto">
              <a:xfrm>
                <a:off x="2739" y="3149"/>
                <a:ext cx="11" cy="17"/>
              </a:xfrm>
              <a:custGeom>
                <a:avLst/>
                <a:gdLst>
                  <a:gd name="T0" fmla="*/ 8 w 12"/>
                  <a:gd name="T1" fmla="*/ 16 h 19"/>
                  <a:gd name="T2" fmla="*/ 9 w 12"/>
                  <a:gd name="T3" fmla="*/ 13 h 19"/>
                  <a:gd name="T4" fmla="*/ 10 w 12"/>
                  <a:gd name="T5" fmla="*/ 9 h 19"/>
                  <a:gd name="T6" fmla="*/ 12 w 12"/>
                  <a:gd name="T7" fmla="*/ 2 h 19"/>
                  <a:gd name="T8" fmla="*/ 10 w 12"/>
                  <a:gd name="T9" fmla="*/ 5 h 19"/>
                  <a:gd name="T10" fmla="*/ 11 w 12"/>
                  <a:gd name="T11" fmla="*/ 2 h 19"/>
                  <a:gd name="T12" fmla="*/ 10 w 12"/>
                  <a:gd name="T13" fmla="*/ 4 h 19"/>
                  <a:gd name="T14" fmla="*/ 8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1 w 12"/>
                  <a:gd name="T33" fmla="*/ 13 h 19"/>
                  <a:gd name="T34" fmla="*/ 0 w 12"/>
                  <a:gd name="T35" fmla="*/ 16 h 19"/>
                  <a:gd name="T36" fmla="*/ 5 w 12"/>
                  <a:gd name="T37" fmla="*/ 8 h 19"/>
                  <a:gd name="T38" fmla="*/ 4 w 12"/>
                  <a:gd name="T39" fmla="*/ 11 h 19"/>
                  <a:gd name="T40" fmla="*/ 4 w 12"/>
                  <a:gd name="T41" fmla="*/ 15 h 19"/>
                  <a:gd name="T42" fmla="*/ 6 w 12"/>
                  <a:gd name="T43" fmla="*/ 9 h 19"/>
                  <a:gd name="T44" fmla="*/ 6 w 12"/>
                  <a:gd name="T45" fmla="*/ 11 h 19"/>
                  <a:gd name="T46" fmla="*/ 7 w 12"/>
                  <a:gd name="T47" fmla="*/ 9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1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0" y="7"/>
                      <a:pt x="11" y="5"/>
                      <a:pt x="12" y="2"/>
                    </a:cubicBezTo>
                    <a:cubicBezTo>
                      <a:pt x="12" y="2"/>
                      <a:pt x="11" y="6"/>
                      <a:pt x="10" y="5"/>
                    </a:cubicBezTo>
                    <a:cubicBezTo>
                      <a:pt x="11" y="2"/>
                      <a:pt x="11" y="2"/>
                      <a:pt x="11" y="2"/>
                    </a:cubicBezTo>
                    <a:cubicBezTo>
                      <a:pt x="11" y="4"/>
                      <a:pt x="9" y="6"/>
                      <a:pt x="10" y="4"/>
                    </a:cubicBezTo>
                    <a:cubicBezTo>
                      <a:pt x="10" y="2"/>
                      <a:pt x="9" y="4"/>
                      <a:pt x="8" y="5"/>
                    </a:cubicBezTo>
                    <a:cubicBezTo>
                      <a:pt x="8" y="3"/>
                      <a:pt x="6" y="6"/>
                      <a:pt x="6" y="3"/>
                    </a:cubicBezTo>
                    <a:cubicBezTo>
                      <a:pt x="4" y="9"/>
                      <a:pt x="4" y="9"/>
                      <a:pt x="4" y="9"/>
                    </a:cubicBezTo>
                    <a:cubicBezTo>
                      <a:pt x="5" y="6"/>
                      <a:pt x="4" y="9"/>
                      <a:pt x="5" y="5"/>
                    </a:cubicBezTo>
                    <a:cubicBezTo>
                      <a:pt x="4" y="6"/>
                      <a:pt x="5" y="5"/>
                      <a:pt x="5" y="5"/>
                    </a:cubicBezTo>
                    <a:cubicBezTo>
                      <a:pt x="6" y="0"/>
                      <a:pt x="4" y="5"/>
                      <a:pt x="4" y="3"/>
                    </a:cubicBezTo>
                    <a:cubicBezTo>
                      <a:pt x="4" y="5"/>
                      <a:pt x="3" y="10"/>
                      <a:pt x="2" y="11"/>
                    </a:cubicBezTo>
                    <a:cubicBezTo>
                      <a:pt x="4" y="4"/>
                      <a:pt x="2" y="11"/>
                      <a:pt x="4" y="3"/>
                    </a:cubicBezTo>
                    <a:cubicBezTo>
                      <a:pt x="4" y="1"/>
                      <a:pt x="2" y="9"/>
                      <a:pt x="2" y="8"/>
                    </a:cubicBezTo>
                    <a:cubicBezTo>
                      <a:pt x="1" y="12"/>
                      <a:pt x="2" y="10"/>
                      <a:pt x="1" y="13"/>
                    </a:cubicBezTo>
                    <a:cubicBezTo>
                      <a:pt x="0" y="16"/>
                      <a:pt x="1" y="11"/>
                      <a:pt x="0" y="16"/>
                    </a:cubicBezTo>
                    <a:cubicBezTo>
                      <a:pt x="0" y="18"/>
                      <a:pt x="3" y="10"/>
                      <a:pt x="5" y="8"/>
                    </a:cubicBezTo>
                    <a:cubicBezTo>
                      <a:pt x="4" y="11"/>
                      <a:pt x="4" y="11"/>
                      <a:pt x="4" y="11"/>
                    </a:cubicBezTo>
                    <a:cubicBezTo>
                      <a:pt x="5" y="9"/>
                      <a:pt x="5" y="9"/>
                      <a:pt x="4" y="15"/>
                    </a:cubicBezTo>
                    <a:cubicBezTo>
                      <a:pt x="5" y="11"/>
                      <a:pt x="4" y="17"/>
                      <a:pt x="6" y="9"/>
                    </a:cubicBezTo>
                    <a:cubicBezTo>
                      <a:pt x="6" y="11"/>
                      <a:pt x="6" y="10"/>
                      <a:pt x="6" y="11"/>
                    </a:cubicBezTo>
                    <a:cubicBezTo>
                      <a:pt x="7" y="9"/>
                      <a:pt x="7" y="9"/>
                      <a:pt x="7" y="9"/>
                    </a:cubicBezTo>
                    <a:cubicBezTo>
                      <a:pt x="7" y="9"/>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7"/>
                      <a:pt x="9" y="8"/>
                      <a:pt x="8" y="11"/>
                    </a:cubicBezTo>
                    <a:cubicBezTo>
                      <a:pt x="9" y="7"/>
                      <a:pt x="9" y="7"/>
                      <a:pt x="9" y="7"/>
                    </a:cubicBezTo>
                    <a:cubicBezTo>
                      <a:pt x="9" y="6"/>
                      <a:pt x="9" y="11"/>
                      <a:pt x="9" y="9"/>
                    </a:cubicBezTo>
                    <a:cubicBezTo>
                      <a:pt x="8" y="14"/>
                      <a:pt x="8" y="14"/>
                      <a:pt x="7" y="16"/>
                    </a:cubicBezTo>
                    <a:cubicBezTo>
                      <a:pt x="7" y="17"/>
                      <a:pt x="7" y="17"/>
                      <a:pt x="7" y="19"/>
                    </a:cubicBezTo>
                    <a:cubicBezTo>
                      <a:pt x="7" y="16"/>
                      <a:pt x="9" y="13"/>
                      <a:pt x="9" y="11"/>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2" name="Freeform 2006"/>
              <p:cNvSpPr/>
              <p:nvPr/>
            </p:nvSpPr>
            <p:spPr bwMode="auto">
              <a:xfrm>
                <a:off x="2745" y="3166"/>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3" name="Freeform 2007"/>
              <p:cNvSpPr/>
              <p:nvPr/>
            </p:nvSpPr>
            <p:spPr bwMode="auto">
              <a:xfrm>
                <a:off x="2746" y="316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4" name="Rectangle 2008"/>
              <p:cNvSpPr>
                <a:spLocks noChangeArrowheads="1"/>
              </p:cNvSpPr>
              <p:nvPr/>
            </p:nvSpPr>
            <p:spPr bwMode="auto">
              <a:xfrm>
                <a:off x="2748" y="315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105" name="Freeform 2009"/>
              <p:cNvSpPr/>
              <p:nvPr/>
            </p:nvSpPr>
            <p:spPr bwMode="auto">
              <a:xfrm>
                <a:off x="2744" y="3163"/>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6" name="Freeform 2010"/>
              <p:cNvSpPr/>
              <p:nvPr/>
            </p:nvSpPr>
            <p:spPr bwMode="auto">
              <a:xfrm>
                <a:off x="2743" y="3162"/>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3"/>
                      <a:pt x="0" y="3"/>
                      <a:pt x="0" y="3"/>
                    </a:cubicBezTo>
                    <a:cubicBezTo>
                      <a:pt x="0" y="3"/>
                      <a:pt x="0" y="2"/>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7" name="Freeform 2011"/>
              <p:cNvSpPr/>
              <p:nvPr/>
            </p:nvSpPr>
            <p:spPr bwMode="auto">
              <a:xfrm>
                <a:off x="2745" y="3165"/>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8" name="Freeform 2012"/>
              <p:cNvSpPr/>
              <p:nvPr/>
            </p:nvSpPr>
            <p:spPr bwMode="auto">
              <a:xfrm>
                <a:off x="2747" y="3147"/>
                <a:ext cx="7" cy="21"/>
              </a:xfrm>
              <a:custGeom>
                <a:avLst/>
                <a:gdLst>
                  <a:gd name="T0" fmla="*/ 7 w 8"/>
                  <a:gd name="T1" fmla="*/ 4 h 23"/>
                  <a:gd name="T2" fmla="*/ 7 w 8"/>
                  <a:gd name="T3" fmla="*/ 1 h 23"/>
                  <a:gd name="T4" fmla="*/ 4 w 8"/>
                  <a:gd name="T5" fmla="*/ 11 h 23"/>
                  <a:gd name="T6" fmla="*/ 6 w 8"/>
                  <a:gd name="T7" fmla="*/ 2 h 23"/>
                  <a:gd name="T8" fmla="*/ 3 w 8"/>
                  <a:gd name="T9" fmla="*/ 8 h 23"/>
                  <a:gd name="T10" fmla="*/ 4 w 8"/>
                  <a:gd name="T11" fmla="*/ 5 h 23"/>
                  <a:gd name="T12" fmla="*/ 1 w 8"/>
                  <a:gd name="T13" fmla="*/ 14 h 23"/>
                  <a:gd name="T14" fmla="*/ 4 w 8"/>
                  <a:gd name="T15" fmla="*/ 4 h 23"/>
                  <a:gd name="T16" fmla="*/ 4 w 8"/>
                  <a:gd name="T17" fmla="*/ 3 h 23"/>
                  <a:gd name="T18" fmla="*/ 3 w 8"/>
                  <a:gd name="T19" fmla="*/ 6 h 23"/>
                  <a:gd name="T20" fmla="*/ 1 w 8"/>
                  <a:gd name="T21" fmla="*/ 12 h 23"/>
                  <a:gd name="T22" fmla="*/ 0 w 8"/>
                  <a:gd name="T23" fmla="*/ 17 h 23"/>
                  <a:gd name="T24" fmla="*/ 1 w 8"/>
                  <a:gd name="T25" fmla="*/ 13 h 23"/>
                  <a:gd name="T26" fmla="*/ 0 w 8"/>
                  <a:gd name="T27" fmla="*/ 17 h 23"/>
                  <a:gd name="T28" fmla="*/ 1 w 8"/>
                  <a:gd name="T29" fmla="*/ 15 h 23"/>
                  <a:gd name="T30" fmla="*/ 0 w 8"/>
                  <a:gd name="T31" fmla="*/ 18 h 23"/>
                  <a:gd name="T32" fmla="*/ 2 w 8"/>
                  <a:gd name="T33" fmla="*/ 15 h 23"/>
                  <a:gd name="T34" fmla="*/ 1 w 8"/>
                  <a:gd name="T35" fmla="*/ 16 h 23"/>
                  <a:gd name="T36" fmla="*/ 3 w 8"/>
                  <a:gd name="T37" fmla="*/ 12 h 23"/>
                  <a:gd name="T38" fmla="*/ 2 w 8"/>
                  <a:gd name="T39" fmla="*/ 17 h 23"/>
                  <a:gd name="T40" fmla="*/ 2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3 w 8"/>
                  <a:gd name="T55" fmla="*/ 16 h 23"/>
                  <a:gd name="T56" fmla="*/ 5 w 8"/>
                  <a:gd name="T57" fmla="*/ 13 h 23"/>
                  <a:gd name="T58" fmla="*/ 5 w 8"/>
                  <a:gd name="T59" fmla="*/ 12 h 23"/>
                  <a:gd name="T60" fmla="*/ 6 w 8"/>
                  <a:gd name="T61" fmla="*/ 9 h 23"/>
                  <a:gd name="T62" fmla="*/ 5 w 8"/>
                  <a:gd name="T63" fmla="*/ 11 h 23"/>
                  <a:gd name="T64" fmla="*/ 7 w 8"/>
                  <a:gd name="T65" fmla="*/ 5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1"/>
                    </a:cubicBezTo>
                    <a:cubicBezTo>
                      <a:pt x="6" y="3"/>
                      <a:pt x="5" y="11"/>
                      <a:pt x="4" y="11"/>
                    </a:cubicBezTo>
                    <a:cubicBezTo>
                      <a:pt x="6" y="2"/>
                      <a:pt x="6" y="2"/>
                      <a:pt x="6" y="2"/>
                    </a:cubicBezTo>
                    <a:cubicBezTo>
                      <a:pt x="6" y="3"/>
                      <a:pt x="6" y="1"/>
                      <a:pt x="3" y="8"/>
                    </a:cubicBezTo>
                    <a:cubicBezTo>
                      <a:pt x="4" y="5"/>
                      <a:pt x="4" y="5"/>
                      <a:pt x="4" y="5"/>
                    </a:cubicBezTo>
                    <a:cubicBezTo>
                      <a:pt x="4" y="5"/>
                      <a:pt x="1" y="17"/>
                      <a:pt x="1" y="14"/>
                    </a:cubicBezTo>
                    <a:cubicBezTo>
                      <a:pt x="3" y="9"/>
                      <a:pt x="3" y="9"/>
                      <a:pt x="4" y="4"/>
                    </a:cubicBezTo>
                    <a:cubicBezTo>
                      <a:pt x="4" y="3"/>
                      <a:pt x="4" y="3"/>
                      <a:pt x="4" y="3"/>
                    </a:cubicBezTo>
                    <a:cubicBezTo>
                      <a:pt x="4" y="3"/>
                      <a:pt x="3" y="6"/>
                      <a:pt x="3" y="6"/>
                    </a:cubicBezTo>
                    <a:cubicBezTo>
                      <a:pt x="2" y="8"/>
                      <a:pt x="1" y="12"/>
                      <a:pt x="1" y="12"/>
                    </a:cubicBezTo>
                    <a:cubicBezTo>
                      <a:pt x="1" y="12"/>
                      <a:pt x="0" y="15"/>
                      <a:pt x="0" y="17"/>
                    </a:cubicBezTo>
                    <a:cubicBezTo>
                      <a:pt x="1" y="15"/>
                      <a:pt x="0" y="16"/>
                      <a:pt x="1" y="13"/>
                    </a:cubicBezTo>
                    <a:cubicBezTo>
                      <a:pt x="1" y="16"/>
                      <a:pt x="1" y="14"/>
                      <a:pt x="0" y="17"/>
                    </a:cubicBezTo>
                    <a:cubicBezTo>
                      <a:pt x="1" y="15"/>
                      <a:pt x="1" y="15"/>
                      <a:pt x="1" y="15"/>
                    </a:cubicBezTo>
                    <a:cubicBezTo>
                      <a:pt x="1" y="15"/>
                      <a:pt x="0" y="18"/>
                      <a:pt x="0" y="18"/>
                    </a:cubicBezTo>
                    <a:cubicBezTo>
                      <a:pt x="1" y="17"/>
                      <a:pt x="1" y="15"/>
                      <a:pt x="2" y="15"/>
                    </a:cubicBezTo>
                    <a:cubicBezTo>
                      <a:pt x="1" y="16"/>
                      <a:pt x="1" y="16"/>
                      <a:pt x="1" y="16"/>
                    </a:cubicBezTo>
                    <a:cubicBezTo>
                      <a:pt x="2" y="15"/>
                      <a:pt x="1" y="17"/>
                      <a:pt x="3" y="12"/>
                    </a:cubicBezTo>
                    <a:cubicBezTo>
                      <a:pt x="2" y="17"/>
                      <a:pt x="2" y="17"/>
                      <a:pt x="2" y="17"/>
                    </a:cubicBezTo>
                    <a:cubicBezTo>
                      <a:pt x="2" y="13"/>
                      <a:pt x="2" y="13"/>
                      <a:pt x="2" y="13"/>
                    </a:cubicBezTo>
                    <a:cubicBezTo>
                      <a:pt x="2" y="15"/>
                      <a:pt x="0" y="23"/>
                      <a:pt x="2" y="19"/>
                    </a:cubicBezTo>
                    <a:cubicBezTo>
                      <a:pt x="2" y="17"/>
                      <a:pt x="3" y="16"/>
                      <a:pt x="3" y="15"/>
                    </a:cubicBezTo>
                    <a:cubicBezTo>
                      <a:pt x="3" y="13"/>
                      <a:pt x="2" y="18"/>
                      <a:pt x="2" y="18"/>
                    </a:cubicBezTo>
                    <a:cubicBezTo>
                      <a:pt x="3" y="15"/>
                      <a:pt x="4" y="11"/>
                      <a:pt x="4" y="9"/>
                    </a:cubicBezTo>
                    <a:cubicBezTo>
                      <a:pt x="3" y="13"/>
                      <a:pt x="5" y="8"/>
                      <a:pt x="3" y="17"/>
                    </a:cubicBezTo>
                    <a:cubicBezTo>
                      <a:pt x="3" y="17"/>
                      <a:pt x="4" y="13"/>
                      <a:pt x="4" y="15"/>
                    </a:cubicBezTo>
                    <a:cubicBezTo>
                      <a:pt x="3" y="16"/>
                      <a:pt x="3" y="16"/>
                      <a:pt x="3" y="16"/>
                    </a:cubicBezTo>
                    <a:cubicBezTo>
                      <a:pt x="5" y="11"/>
                      <a:pt x="3" y="19"/>
                      <a:pt x="5" y="13"/>
                    </a:cubicBezTo>
                    <a:cubicBezTo>
                      <a:pt x="5" y="12"/>
                      <a:pt x="5" y="12"/>
                      <a:pt x="5" y="12"/>
                    </a:cubicBezTo>
                    <a:cubicBezTo>
                      <a:pt x="5" y="10"/>
                      <a:pt x="6" y="10"/>
                      <a:pt x="6" y="9"/>
                    </a:cubicBezTo>
                    <a:cubicBezTo>
                      <a:pt x="6" y="10"/>
                      <a:pt x="6" y="10"/>
                      <a:pt x="5" y="11"/>
                    </a:cubicBezTo>
                    <a:cubicBezTo>
                      <a:pt x="6" y="7"/>
                      <a:pt x="7" y="7"/>
                      <a:pt x="7" y="5"/>
                    </a:cubicBezTo>
                    <a:cubicBezTo>
                      <a:pt x="7" y="5"/>
                      <a:pt x="6" y="8"/>
                      <a:pt x="6" y="9"/>
                    </a:cubicBezTo>
                    <a:cubicBezTo>
                      <a:pt x="6"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09" name="Freeform 2013"/>
              <p:cNvSpPr/>
              <p:nvPr/>
            </p:nvSpPr>
            <p:spPr bwMode="auto">
              <a:xfrm>
                <a:off x="2748" y="3161"/>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0" name="Freeform 2014"/>
              <p:cNvSpPr/>
              <p:nvPr/>
            </p:nvSpPr>
            <p:spPr bwMode="auto">
              <a:xfrm>
                <a:off x="2750" y="3145"/>
                <a:ext cx="8" cy="24"/>
              </a:xfrm>
              <a:custGeom>
                <a:avLst/>
                <a:gdLst>
                  <a:gd name="T0" fmla="*/ 4 w 9"/>
                  <a:gd name="T1" fmla="*/ 13 h 27"/>
                  <a:gd name="T2" fmla="*/ 2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5 w 9"/>
                  <a:gd name="T17" fmla="*/ 10 h 27"/>
                  <a:gd name="T18" fmla="*/ 4 w 9"/>
                  <a:gd name="T19" fmla="*/ 17 h 27"/>
                  <a:gd name="T20" fmla="*/ 9 w 9"/>
                  <a:gd name="T21" fmla="*/ 2 h 27"/>
                  <a:gd name="T22" fmla="*/ 8 w 9"/>
                  <a:gd name="T23" fmla="*/ 3 h 27"/>
                  <a:gd name="T24" fmla="*/ 7 w 9"/>
                  <a:gd name="T25" fmla="*/ 9 h 27"/>
                  <a:gd name="T26" fmla="*/ 7 w 9"/>
                  <a:gd name="T27" fmla="*/ 7 h 27"/>
                  <a:gd name="T28" fmla="*/ 8 w 9"/>
                  <a:gd name="T29" fmla="*/ 4 h 27"/>
                  <a:gd name="T30" fmla="*/ 6 w 9"/>
                  <a:gd name="T31" fmla="*/ 4 h 27"/>
                  <a:gd name="T32" fmla="*/ 6 w 9"/>
                  <a:gd name="T33" fmla="*/ 4 h 27"/>
                  <a:gd name="T34" fmla="*/ 5 w 9"/>
                  <a:gd name="T35" fmla="*/ 8 h 27"/>
                  <a:gd name="T36" fmla="*/ 3 w 9"/>
                  <a:gd name="T37" fmla="*/ 14 h 27"/>
                  <a:gd name="T38" fmla="*/ 3 w 9"/>
                  <a:gd name="T39" fmla="*/ 12 h 27"/>
                  <a:gd name="T40" fmla="*/ 2 w 9"/>
                  <a:gd name="T41" fmla="*/ 19 h 27"/>
                  <a:gd name="T42" fmla="*/ 1 w 9"/>
                  <a:gd name="T43" fmla="*/ 22 h 27"/>
                  <a:gd name="T44" fmla="*/ 1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2" y="19"/>
                    </a:cubicBezTo>
                    <a:cubicBezTo>
                      <a:pt x="3" y="16"/>
                      <a:pt x="4" y="13"/>
                      <a:pt x="5" y="9"/>
                    </a:cubicBezTo>
                    <a:cubicBezTo>
                      <a:pt x="4" y="11"/>
                      <a:pt x="6" y="7"/>
                      <a:pt x="6" y="7"/>
                    </a:cubicBezTo>
                    <a:cubicBezTo>
                      <a:pt x="5" y="9"/>
                      <a:pt x="4" y="15"/>
                      <a:pt x="4" y="16"/>
                    </a:cubicBezTo>
                    <a:cubicBezTo>
                      <a:pt x="4" y="14"/>
                      <a:pt x="3" y="17"/>
                      <a:pt x="4" y="17"/>
                    </a:cubicBezTo>
                    <a:cubicBezTo>
                      <a:pt x="4" y="14"/>
                      <a:pt x="4" y="15"/>
                      <a:pt x="5" y="12"/>
                    </a:cubicBezTo>
                    <a:cubicBezTo>
                      <a:pt x="6" y="8"/>
                      <a:pt x="7" y="6"/>
                      <a:pt x="6" y="9"/>
                    </a:cubicBezTo>
                    <a:cubicBezTo>
                      <a:pt x="6" y="11"/>
                      <a:pt x="6" y="10"/>
                      <a:pt x="5" y="10"/>
                    </a:cubicBezTo>
                    <a:cubicBezTo>
                      <a:pt x="4" y="15"/>
                      <a:pt x="5" y="13"/>
                      <a:pt x="4" y="17"/>
                    </a:cubicBezTo>
                    <a:cubicBezTo>
                      <a:pt x="6" y="11"/>
                      <a:pt x="7" y="11"/>
                      <a:pt x="9" y="2"/>
                    </a:cubicBezTo>
                    <a:cubicBezTo>
                      <a:pt x="9" y="0"/>
                      <a:pt x="9" y="2"/>
                      <a:pt x="8" y="3"/>
                    </a:cubicBezTo>
                    <a:cubicBezTo>
                      <a:pt x="8" y="5"/>
                      <a:pt x="7" y="8"/>
                      <a:pt x="7" y="9"/>
                    </a:cubicBezTo>
                    <a:cubicBezTo>
                      <a:pt x="7" y="8"/>
                      <a:pt x="6" y="11"/>
                      <a:pt x="7" y="7"/>
                    </a:cubicBezTo>
                    <a:cubicBezTo>
                      <a:pt x="8" y="4"/>
                      <a:pt x="8" y="4"/>
                      <a:pt x="8" y="4"/>
                    </a:cubicBezTo>
                    <a:cubicBezTo>
                      <a:pt x="8" y="2"/>
                      <a:pt x="7" y="2"/>
                      <a:pt x="6" y="4"/>
                    </a:cubicBezTo>
                    <a:cubicBezTo>
                      <a:pt x="6" y="4"/>
                      <a:pt x="6" y="4"/>
                      <a:pt x="6" y="4"/>
                    </a:cubicBezTo>
                    <a:cubicBezTo>
                      <a:pt x="5" y="6"/>
                      <a:pt x="5" y="7"/>
                      <a:pt x="5" y="8"/>
                    </a:cubicBezTo>
                    <a:cubicBezTo>
                      <a:pt x="3" y="14"/>
                      <a:pt x="3" y="14"/>
                      <a:pt x="3" y="14"/>
                    </a:cubicBezTo>
                    <a:cubicBezTo>
                      <a:pt x="3" y="14"/>
                      <a:pt x="3" y="15"/>
                      <a:pt x="3" y="12"/>
                    </a:cubicBezTo>
                    <a:cubicBezTo>
                      <a:pt x="3" y="15"/>
                      <a:pt x="2" y="17"/>
                      <a:pt x="2" y="19"/>
                    </a:cubicBezTo>
                    <a:cubicBezTo>
                      <a:pt x="1" y="20"/>
                      <a:pt x="2" y="17"/>
                      <a:pt x="1" y="22"/>
                    </a:cubicBezTo>
                    <a:cubicBezTo>
                      <a:pt x="0" y="27"/>
                      <a:pt x="2" y="17"/>
                      <a:pt x="1"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1" name="Freeform 2015"/>
              <p:cNvSpPr/>
              <p:nvPr/>
            </p:nvSpPr>
            <p:spPr bwMode="auto">
              <a:xfrm>
                <a:off x="2752" y="3158"/>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2" name="Freeform 2016"/>
              <p:cNvSpPr/>
              <p:nvPr/>
            </p:nvSpPr>
            <p:spPr bwMode="auto">
              <a:xfrm>
                <a:off x="2754" y="3148"/>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3" name="Freeform 2017"/>
              <p:cNvSpPr/>
              <p:nvPr/>
            </p:nvSpPr>
            <p:spPr bwMode="auto">
              <a:xfrm>
                <a:off x="2754" y="3159"/>
                <a:ext cx="0" cy="1"/>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4" name="Freeform 2018"/>
              <p:cNvSpPr/>
              <p:nvPr/>
            </p:nvSpPr>
            <p:spPr bwMode="auto">
              <a:xfrm>
                <a:off x="2755" y="3146"/>
                <a:ext cx="4" cy="12"/>
              </a:xfrm>
              <a:custGeom>
                <a:avLst/>
                <a:gdLst>
                  <a:gd name="T0" fmla="*/ 4 w 4"/>
                  <a:gd name="T1" fmla="*/ 0 h 13"/>
                  <a:gd name="T2" fmla="*/ 3 w 4"/>
                  <a:gd name="T3" fmla="*/ 0 h 13"/>
                  <a:gd name="T4" fmla="*/ 0 w 4"/>
                  <a:gd name="T5" fmla="*/ 12 h 13"/>
                  <a:gd name="T6" fmla="*/ 2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6"/>
                      <a:pt x="2" y="4"/>
                    </a:cubicBezTo>
                    <a:cubicBezTo>
                      <a:pt x="2" y="8"/>
                      <a:pt x="3" y="4"/>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5" name="Freeform 2019"/>
              <p:cNvSpPr/>
              <p:nvPr/>
            </p:nvSpPr>
            <p:spPr bwMode="auto">
              <a:xfrm>
                <a:off x="2754" y="3142"/>
                <a:ext cx="10" cy="26"/>
              </a:xfrm>
              <a:custGeom>
                <a:avLst/>
                <a:gdLst>
                  <a:gd name="T0" fmla="*/ 3 w 11"/>
                  <a:gd name="T1" fmla="*/ 18 h 28"/>
                  <a:gd name="T2" fmla="*/ 3 w 11"/>
                  <a:gd name="T3" fmla="*/ 17 h 28"/>
                  <a:gd name="T4" fmla="*/ 3 w 11"/>
                  <a:gd name="T5" fmla="*/ 19 h 28"/>
                  <a:gd name="T6" fmla="*/ 2 w 11"/>
                  <a:gd name="T7" fmla="*/ 22 h 28"/>
                  <a:gd name="T8" fmla="*/ 3 w 11"/>
                  <a:gd name="T9" fmla="*/ 20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4 w 11"/>
                  <a:gd name="T43" fmla="*/ 11 h 28"/>
                  <a:gd name="T44" fmla="*/ 7 w 11"/>
                  <a:gd name="T45" fmla="*/ 5 h 28"/>
                  <a:gd name="T46" fmla="*/ 5 w 11"/>
                  <a:gd name="T47" fmla="*/ 8 h 28"/>
                  <a:gd name="T48" fmla="*/ 7 w 11"/>
                  <a:gd name="T49" fmla="*/ 2 h 28"/>
                  <a:gd name="T50" fmla="*/ 4 w 11"/>
                  <a:gd name="T51" fmla="*/ 10 h 28"/>
                  <a:gd name="T52" fmla="*/ 4 w 11"/>
                  <a:gd name="T53" fmla="*/ 8 h 28"/>
                  <a:gd name="T54" fmla="*/ 1 w 11"/>
                  <a:gd name="T55" fmla="*/ 17 h 28"/>
                  <a:gd name="T56" fmla="*/ 3 w 11"/>
                  <a:gd name="T57" fmla="*/ 16 h 28"/>
                  <a:gd name="T58" fmla="*/ 5 w 11"/>
                  <a:gd name="T59" fmla="*/ 12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3 w 11"/>
                  <a:gd name="T79" fmla="*/ 13 h 28"/>
                  <a:gd name="T80" fmla="*/ 2 w 11"/>
                  <a:gd name="T81" fmla="*/ 17 h 28"/>
                  <a:gd name="T82" fmla="*/ 5 w 11"/>
                  <a:gd name="T83" fmla="*/ 7 h 28"/>
                  <a:gd name="T84" fmla="*/ 4 w 11"/>
                  <a:gd name="T85" fmla="*/ 8 h 28"/>
                  <a:gd name="T86" fmla="*/ 4 w 11"/>
                  <a:gd name="T87" fmla="*/ 10 h 28"/>
                  <a:gd name="T88" fmla="*/ 4 w 11"/>
                  <a:gd name="T89" fmla="*/ 8 h 28"/>
                  <a:gd name="T90" fmla="*/ 1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3" y="17"/>
                    </a:cubicBezTo>
                    <a:cubicBezTo>
                      <a:pt x="3" y="19"/>
                      <a:pt x="3" y="20"/>
                      <a:pt x="3" y="19"/>
                    </a:cubicBezTo>
                    <a:cubicBezTo>
                      <a:pt x="1" y="25"/>
                      <a:pt x="3" y="19"/>
                      <a:pt x="2" y="22"/>
                    </a:cubicBezTo>
                    <a:cubicBezTo>
                      <a:pt x="3" y="20"/>
                      <a:pt x="3" y="20"/>
                      <a:pt x="3" y="20"/>
                    </a:cubicBezTo>
                    <a:cubicBezTo>
                      <a:pt x="3" y="21"/>
                      <a:pt x="4" y="15"/>
                      <a:pt x="4" y="18"/>
                    </a:cubicBezTo>
                    <a:cubicBezTo>
                      <a:pt x="4" y="17"/>
                      <a:pt x="4" y="17"/>
                      <a:pt x="5" y="14"/>
                    </a:cubicBezTo>
                    <a:cubicBezTo>
                      <a:pt x="4" y="18"/>
                      <a:pt x="4" y="18"/>
                      <a:pt x="4" y="22"/>
                    </a:cubicBezTo>
                    <a:cubicBezTo>
                      <a:pt x="4" y="20"/>
                      <a:pt x="5" y="15"/>
                      <a:pt x="6" y="11"/>
                    </a:cubicBezTo>
                    <a:cubicBezTo>
                      <a:pt x="6" y="15"/>
                      <a:pt x="5" y="15"/>
                      <a:pt x="8" y="10"/>
                    </a:cubicBezTo>
                    <a:cubicBezTo>
                      <a:pt x="8" y="10"/>
                      <a:pt x="8" y="10"/>
                      <a:pt x="8" y="10"/>
                    </a:cubicBezTo>
                    <a:cubicBezTo>
                      <a:pt x="4" y="20"/>
                      <a:pt x="7" y="13"/>
                      <a:pt x="6" y="16"/>
                    </a:cubicBezTo>
                    <a:cubicBezTo>
                      <a:pt x="6" y="16"/>
                      <a:pt x="6" y="16"/>
                      <a:pt x="6" y="16"/>
                    </a:cubicBezTo>
                    <a:cubicBezTo>
                      <a:pt x="7" y="14"/>
                      <a:pt x="2" y="28"/>
                      <a:pt x="9" y="8"/>
                    </a:cubicBezTo>
                    <a:cubicBezTo>
                      <a:pt x="8" y="9"/>
                      <a:pt x="8" y="10"/>
                      <a:pt x="8" y="10"/>
                    </a:cubicBezTo>
                    <a:cubicBezTo>
                      <a:pt x="10" y="5"/>
                      <a:pt x="10" y="5"/>
                      <a:pt x="10" y="5"/>
                    </a:cubicBezTo>
                    <a:cubicBezTo>
                      <a:pt x="9" y="5"/>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4" y="11"/>
                    </a:cubicBezTo>
                    <a:cubicBezTo>
                      <a:pt x="6" y="7"/>
                      <a:pt x="5" y="9"/>
                      <a:pt x="7" y="5"/>
                    </a:cubicBezTo>
                    <a:cubicBezTo>
                      <a:pt x="5" y="10"/>
                      <a:pt x="6" y="6"/>
                      <a:pt x="5" y="8"/>
                    </a:cubicBezTo>
                    <a:cubicBezTo>
                      <a:pt x="7" y="3"/>
                      <a:pt x="5" y="7"/>
                      <a:pt x="7" y="2"/>
                    </a:cubicBezTo>
                    <a:cubicBezTo>
                      <a:pt x="4" y="10"/>
                      <a:pt x="4" y="10"/>
                      <a:pt x="4" y="10"/>
                    </a:cubicBezTo>
                    <a:cubicBezTo>
                      <a:pt x="5" y="7"/>
                      <a:pt x="4" y="8"/>
                      <a:pt x="4" y="8"/>
                    </a:cubicBezTo>
                    <a:cubicBezTo>
                      <a:pt x="4" y="9"/>
                      <a:pt x="2" y="15"/>
                      <a:pt x="1" y="17"/>
                    </a:cubicBezTo>
                    <a:cubicBezTo>
                      <a:pt x="2" y="15"/>
                      <a:pt x="3" y="14"/>
                      <a:pt x="3" y="16"/>
                    </a:cubicBezTo>
                    <a:cubicBezTo>
                      <a:pt x="6" y="10"/>
                      <a:pt x="3" y="16"/>
                      <a:pt x="5" y="12"/>
                    </a:cubicBezTo>
                    <a:cubicBezTo>
                      <a:pt x="3" y="17"/>
                      <a:pt x="3" y="17"/>
                      <a:pt x="3" y="17"/>
                    </a:cubicBezTo>
                    <a:cubicBezTo>
                      <a:pt x="4" y="16"/>
                      <a:pt x="5" y="14"/>
                      <a:pt x="6" y="12"/>
                    </a:cubicBezTo>
                    <a:cubicBezTo>
                      <a:pt x="6" y="11"/>
                      <a:pt x="5" y="15"/>
                      <a:pt x="4" y="17"/>
                    </a:cubicBezTo>
                    <a:cubicBezTo>
                      <a:pt x="4" y="17"/>
                      <a:pt x="4" y="15"/>
                      <a:pt x="6" y="12"/>
                    </a:cubicBezTo>
                    <a:cubicBezTo>
                      <a:pt x="3" y="18"/>
                      <a:pt x="3" y="18"/>
                      <a:pt x="3" y="18"/>
                    </a:cubicBezTo>
                    <a:cubicBezTo>
                      <a:pt x="5" y="17"/>
                      <a:pt x="5" y="17"/>
                      <a:pt x="5" y="17"/>
                    </a:cubicBezTo>
                    <a:cubicBezTo>
                      <a:pt x="11" y="0"/>
                      <a:pt x="6" y="13"/>
                      <a:pt x="7" y="10"/>
                    </a:cubicBezTo>
                    <a:cubicBezTo>
                      <a:pt x="6" y="10"/>
                      <a:pt x="6" y="11"/>
                      <a:pt x="6" y="8"/>
                    </a:cubicBezTo>
                    <a:cubicBezTo>
                      <a:pt x="5" y="13"/>
                      <a:pt x="5" y="13"/>
                      <a:pt x="5" y="13"/>
                    </a:cubicBezTo>
                    <a:cubicBezTo>
                      <a:pt x="5" y="10"/>
                      <a:pt x="2" y="22"/>
                      <a:pt x="3" y="13"/>
                    </a:cubicBezTo>
                    <a:cubicBezTo>
                      <a:pt x="2" y="17"/>
                      <a:pt x="2" y="17"/>
                      <a:pt x="2" y="17"/>
                    </a:cubicBezTo>
                    <a:cubicBezTo>
                      <a:pt x="3" y="14"/>
                      <a:pt x="4" y="10"/>
                      <a:pt x="5" y="7"/>
                    </a:cubicBezTo>
                    <a:cubicBezTo>
                      <a:pt x="4" y="9"/>
                      <a:pt x="5" y="7"/>
                      <a:pt x="4" y="8"/>
                    </a:cubicBezTo>
                    <a:cubicBezTo>
                      <a:pt x="4" y="10"/>
                      <a:pt x="4" y="10"/>
                      <a:pt x="4" y="10"/>
                    </a:cubicBezTo>
                    <a:cubicBezTo>
                      <a:pt x="3" y="14"/>
                      <a:pt x="3" y="12"/>
                      <a:pt x="4" y="8"/>
                    </a:cubicBezTo>
                    <a:cubicBezTo>
                      <a:pt x="3" y="13"/>
                      <a:pt x="2" y="16"/>
                      <a:pt x="1" y="20"/>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6" name="Freeform 2020"/>
              <p:cNvSpPr/>
              <p:nvPr/>
            </p:nvSpPr>
            <p:spPr bwMode="auto">
              <a:xfrm>
                <a:off x="2759" y="31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7" name="Freeform 2021"/>
              <p:cNvSpPr/>
              <p:nvPr/>
            </p:nvSpPr>
            <p:spPr bwMode="auto">
              <a:xfrm>
                <a:off x="2757" y="3150"/>
                <a:ext cx="1" cy="1"/>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1"/>
                      <a:pt x="1" y="1"/>
                      <a:pt x="1" y="1"/>
                    </a:cubicBezTo>
                    <a:cubicBezTo>
                      <a:pt x="0"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18" name="Rectangle 2022"/>
              <p:cNvSpPr>
                <a:spLocks noChangeArrowheads="1"/>
              </p:cNvSpPr>
              <p:nvPr/>
            </p:nvSpPr>
            <p:spPr bwMode="auto">
              <a:xfrm>
                <a:off x="2758" y="315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119" name="Freeform 2023"/>
              <p:cNvSpPr/>
              <p:nvPr/>
            </p:nvSpPr>
            <p:spPr bwMode="auto">
              <a:xfrm>
                <a:off x="2755" y="3158"/>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0" name="Freeform 2024"/>
              <p:cNvSpPr/>
              <p:nvPr/>
            </p:nvSpPr>
            <p:spPr bwMode="auto">
              <a:xfrm>
                <a:off x="2758" y="3145"/>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1" name="Freeform 2025"/>
              <p:cNvSpPr/>
              <p:nvPr/>
            </p:nvSpPr>
            <p:spPr bwMode="auto">
              <a:xfrm>
                <a:off x="2755" y="314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2" name="Freeform 2026"/>
              <p:cNvSpPr/>
              <p:nvPr/>
            </p:nvSpPr>
            <p:spPr bwMode="auto">
              <a:xfrm>
                <a:off x="2744" y="3139"/>
                <a:ext cx="16" cy="27"/>
              </a:xfrm>
              <a:custGeom>
                <a:avLst/>
                <a:gdLst>
                  <a:gd name="T0" fmla="*/ 1 w 18"/>
                  <a:gd name="T1" fmla="*/ 13 h 30"/>
                  <a:gd name="T2" fmla="*/ 0 w 18"/>
                  <a:gd name="T3" fmla="*/ 20 h 30"/>
                  <a:gd name="T4" fmla="*/ 0 w 18"/>
                  <a:gd name="T5" fmla="*/ 23 h 30"/>
                  <a:gd name="T6" fmla="*/ 1 w 18"/>
                  <a:gd name="T7" fmla="*/ 19 h 30"/>
                  <a:gd name="T8" fmla="*/ 3 w 18"/>
                  <a:gd name="T9" fmla="*/ 19 h 30"/>
                  <a:gd name="T10" fmla="*/ 3 w 18"/>
                  <a:gd name="T11" fmla="*/ 21 h 30"/>
                  <a:gd name="T12" fmla="*/ 6 w 18"/>
                  <a:gd name="T13" fmla="*/ 16 h 30"/>
                  <a:gd name="T14" fmla="*/ 6 w 18"/>
                  <a:gd name="T15" fmla="*/ 18 h 30"/>
                  <a:gd name="T16" fmla="*/ 6 w 18"/>
                  <a:gd name="T17" fmla="*/ 19 h 30"/>
                  <a:gd name="T18" fmla="*/ 9 w 18"/>
                  <a:gd name="T19" fmla="*/ 10 h 30"/>
                  <a:gd name="T20" fmla="*/ 9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4 w 18"/>
                  <a:gd name="T37" fmla="*/ 16 h 30"/>
                  <a:gd name="T38" fmla="*/ 14 w 18"/>
                  <a:gd name="T39" fmla="*/ 14 h 30"/>
                  <a:gd name="T40" fmla="*/ 13 w 18"/>
                  <a:gd name="T41" fmla="*/ 17 h 30"/>
                  <a:gd name="T42" fmla="*/ 16 w 18"/>
                  <a:gd name="T43" fmla="*/ 5 h 30"/>
                  <a:gd name="T44" fmla="*/ 16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0 w 18"/>
                  <a:gd name="T61" fmla="*/ 8 h 30"/>
                  <a:gd name="T62" fmla="*/ 11 w 18"/>
                  <a:gd name="T63" fmla="*/ 3 h 30"/>
                  <a:gd name="T64" fmla="*/ 11 w 18"/>
                  <a:gd name="T65" fmla="*/ 2 h 30"/>
                  <a:gd name="T66" fmla="*/ 9 w 18"/>
                  <a:gd name="T67" fmla="*/ 7 h 30"/>
                  <a:gd name="T68" fmla="*/ 8 w 18"/>
                  <a:gd name="T69" fmla="*/ 9 h 30"/>
                  <a:gd name="T70" fmla="*/ 6 w 18"/>
                  <a:gd name="T71" fmla="*/ 11 h 30"/>
                  <a:gd name="T72" fmla="*/ 6 w 18"/>
                  <a:gd name="T73" fmla="*/ 10 h 30"/>
                  <a:gd name="T74" fmla="*/ 4 w 18"/>
                  <a:gd name="T75" fmla="*/ 11 h 30"/>
                  <a:gd name="T76" fmla="*/ 3 w 18"/>
                  <a:gd name="T77" fmla="*/ 17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3" y="7"/>
                    </a:moveTo>
                    <a:cubicBezTo>
                      <a:pt x="3" y="8"/>
                      <a:pt x="2" y="10"/>
                      <a:pt x="1" y="13"/>
                    </a:cubicBezTo>
                    <a:cubicBezTo>
                      <a:pt x="2" y="11"/>
                      <a:pt x="2" y="11"/>
                      <a:pt x="2" y="11"/>
                    </a:cubicBezTo>
                    <a:cubicBezTo>
                      <a:pt x="2" y="12"/>
                      <a:pt x="1" y="16"/>
                      <a:pt x="0" y="20"/>
                    </a:cubicBezTo>
                    <a:cubicBezTo>
                      <a:pt x="0" y="18"/>
                      <a:pt x="0" y="18"/>
                      <a:pt x="0" y="18"/>
                    </a:cubicBezTo>
                    <a:cubicBezTo>
                      <a:pt x="1" y="15"/>
                      <a:pt x="0" y="22"/>
                      <a:pt x="0" y="23"/>
                    </a:cubicBezTo>
                    <a:cubicBezTo>
                      <a:pt x="0" y="22"/>
                      <a:pt x="2" y="14"/>
                      <a:pt x="2" y="16"/>
                    </a:cubicBezTo>
                    <a:cubicBezTo>
                      <a:pt x="2" y="15"/>
                      <a:pt x="2" y="18"/>
                      <a:pt x="1" y="19"/>
                    </a:cubicBezTo>
                    <a:cubicBezTo>
                      <a:pt x="1" y="20"/>
                      <a:pt x="3" y="14"/>
                      <a:pt x="3" y="13"/>
                    </a:cubicBezTo>
                    <a:cubicBezTo>
                      <a:pt x="0" y="30"/>
                      <a:pt x="5" y="8"/>
                      <a:pt x="3" y="19"/>
                    </a:cubicBezTo>
                    <a:cubicBezTo>
                      <a:pt x="3" y="18"/>
                      <a:pt x="3" y="19"/>
                      <a:pt x="4" y="16"/>
                    </a:cubicBezTo>
                    <a:cubicBezTo>
                      <a:pt x="3" y="20"/>
                      <a:pt x="4" y="17"/>
                      <a:pt x="3" y="21"/>
                    </a:cubicBezTo>
                    <a:cubicBezTo>
                      <a:pt x="6" y="11"/>
                      <a:pt x="3" y="26"/>
                      <a:pt x="6" y="13"/>
                    </a:cubicBezTo>
                    <a:cubicBezTo>
                      <a:pt x="5" y="17"/>
                      <a:pt x="6" y="13"/>
                      <a:pt x="6" y="16"/>
                    </a:cubicBezTo>
                    <a:cubicBezTo>
                      <a:pt x="6" y="17"/>
                      <a:pt x="5" y="17"/>
                      <a:pt x="5" y="17"/>
                    </a:cubicBezTo>
                    <a:cubicBezTo>
                      <a:pt x="5" y="20"/>
                      <a:pt x="7" y="12"/>
                      <a:pt x="6" y="18"/>
                    </a:cubicBezTo>
                    <a:cubicBezTo>
                      <a:pt x="6" y="19"/>
                      <a:pt x="7" y="14"/>
                      <a:pt x="7" y="11"/>
                    </a:cubicBezTo>
                    <a:cubicBezTo>
                      <a:pt x="8" y="13"/>
                      <a:pt x="7" y="14"/>
                      <a:pt x="6" y="19"/>
                    </a:cubicBezTo>
                    <a:cubicBezTo>
                      <a:pt x="7" y="14"/>
                      <a:pt x="7" y="16"/>
                      <a:pt x="8" y="13"/>
                    </a:cubicBezTo>
                    <a:cubicBezTo>
                      <a:pt x="8" y="13"/>
                      <a:pt x="8" y="12"/>
                      <a:pt x="9" y="10"/>
                    </a:cubicBezTo>
                    <a:cubicBezTo>
                      <a:pt x="9" y="11"/>
                      <a:pt x="10" y="6"/>
                      <a:pt x="11" y="4"/>
                    </a:cubicBezTo>
                    <a:cubicBezTo>
                      <a:pt x="9" y="11"/>
                      <a:pt x="10" y="4"/>
                      <a:pt x="9" y="10"/>
                    </a:cubicBezTo>
                    <a:cubicBezTo>
                      <a:pt x="8" y="13"/>
                      <a:pt x="8" y="12"/>
                      <a:pt x="7" y="17"/>
                    </a:cubicBezTo>
                    <a:cubicBezTo>
                      <a:pt x="7" y="18"/>
                      <a:pt x="8" y="17"/>
                      <a:pt x="9" y="14"/>
                    </a:cubicBezTo>
                    <a:cubicBezTo>
                      <a:pt x="9" y="15"/>
                      <a:pt x="8" y="17"/>
                      <a:pt x="8" y="18"/>
                    </a:cubicBezTo>
                    <a:cubicBezTo>
                      <a:pt x="8" y="21"/>
                      <a:pt x="10" y="11"/>
                      <a:pt x="10" y="14"/>
                    </a:cubicBezTo>
                    <a:cubicBezTo>
                      <a:pt x="9" y="17"/>
                      <a:pt x="9" y="17"/>
                      <a:pt x="9" y="17"/>
                    </a:cubicBezTo>
                    <a:cubicBezTo>
                      <a:pt x="10" y="13"/>
                      <a:pt x="9" y="18"/>
                      <a:pt x="10" y="16"/>
                    </a:cubicBezTo>
                    <a:cubicBezTo>
                      <a:pt x="11" y="14"/>
                      <a:pt x="11" y="13"/>
                      <a:pt x="11" y="12"/>
                    </a:cubicBezTo>
                    <a:cubicBezTo>
                      <a:pt x="9" y="21"/>
                      <a:pt x="13" y="8"/>
                      <a:pt x="12" y="14"/>
                    </a:cubicBezTo>
                    <a:cubicBezTo>
                      <a:pt x="13" y="9"/>
                      <a:pt x="14" y="6"/>
                      <a:pt x="15" y="5"/>
                    </a:cubicBezTo>
                    <a:cubicBezTo>
                      <a:pt x="13" y="10"/>
                      <a:pt x="13" y="10"/>
                      <a:pt x="13" y="10"/>
                    </a:cubicBezTo>
                    <a:cubicBezTo>
                      <a:pt x="14" y="7"/>
                      <a:pt x="11" y="16"/>
                      <a:pt x="10" y="18"/>
                    </a:cubicBezTo>
                    <a:cubicBezTo>
                      <a:pt x="11" y="16"/>
                      <a:pt x="11" y="19"/>
                      <a:pt x="12" y="15"/>
                    </a:cubicBezTo>
                    <a:cubicBezTo>
                      <a:pt x="11" y="19"/>
                      <a:pt x="11" y="19"/>
                      <a:pt x="11" y="19"/>
                    </a:cubicBezTo>
                    <a:cubicBezTo>
                      <a:pt x="11" y="20"/>
                      <a:pt x="14" y="10"/>
                      <a:pt x="13" y="14"/>
                    </a:cubicBezTo>
                    <a:cubicBezTo>
                      <a:pt x="12" y="17"/>
                      <a:pt x="12" y="17"/>
                      <a:pt x="12" y="17"/>
                    </a:cubicBezTo>
                    <a:cubicBezTo>
                      <a:pt x="13" y="17"/>
                      <a:pt x="12" y="22"/>
                      <a:pt x="14" y="16"/>
                    </a:cubicBezTo>
                    <a:cubicBezTo>
                      <a:pt x="15" y="13"/>
                      <a:pt x="17" y="7"/>
                      <a:pt x="18" y="5"/>
                    </a:cubicBezTo>
                    <a:cubicBezTo>
                      <a:pt x="17" y="7"/>
                      <a:pt x="15" y="12"/>
                      <a:pt x="14" y="14"/>
                    </a:cubicBezTo>
                    <a:cubicBezTo>
                      <a:pt x="16" y="9"/>
                      <a:pt x="16" y="9"/>
                      <a:pt x="16" y="9"/>
                    </a:cubicBezTo>
                    <a:cubicBezTo>
                      <a:pt x="14" y="12"/>
                      <a:pt x="14" y="14"/>
                      <a:pt x="13" y="17"/>
                    </a:cubicBezTo>
                    <a:cubicBezTo>
                      <a:pt x="12" y="19"/>
                      <a:pt x="14" y="12"/>
                      <a:pt x="13" y="15"/>
                    </a:cubicBezTo>
                    <a:cubicBezTo>
                      <a:pt x="15" y="10"/>
                      <a:pt x="15" y="10"/>
                      <a:pt x="16" y="5"/>
                    </a:cubicBezTo>
                    <a:cubicBezTo>
                      <a:pt x="15" y="8"/>
                      <a:pt x="15" y="8"/>
                      <a:pt x="15" y="8"/>
                    </a:cubicBezTo>
                    <a:cubicBezTo>
                      <a:pt x="16" y="6"/>
                      <a:pt x="16" y="6"/>
                      <a:pt x="16" y="4"/>
                    </a:cubicBezTo>
                    <a:cubicBezTo>
                      <a:pt x="14" y="10"/>
                      <a:pt x="16" y="2"/>
                      <a:pt x="15" y="4"/>
                    </a:cubicBezTo>
                    <a:cubicBezTo>
                      <a:pt x="15" y="5"/>
                      <a:pt x="15" y="5"/>
                      <a:pt x="15" y="5"/>
                    </a:cubicBezTo>
                    <a:cubicBezTo>
                      <a:pt x="14" y="8"/>
                      <a:pt x="14" y="8"/>
                      <a:pt x="14" y="8"/>
                    </a:cubicBezTo>
                    <a:cubicBezTo>
                      <a:pt x="15" y="4"/>
                      <a:pt x="15" y="5"/>
                      <a:pt x="15" y="3"/>
                    </a:cubicBezTo>
                    <a:cubicBezTo>
                      <a:pt x="14" y="5"/>
                      <a:pt x="13" y="10"/>
                      <a:pt x="13" y="10"/>
                    </a:cubicBezTo>
                    <a:cubicBezTo>
                      <a:pt x="14" y="5"/>
                      <a:pt x="13" y="7"/>
                      <a:pt x="14" y="3"/>
                    </a:cubicBezTo>
                    <a:cubicBezTo>
                      <a:pt x="13" y="8"/>
                      <a:pt x="13" y="4"/>
                      <a:pt x="12" y="7"/>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2"/>
                      <a:pt x="13" y="2"/>
                      <a:pt x="13" y="2"/>
                    </a:cubicBezTo>
                    <a:cubicBezTo>
                      <a:pt x="13" y="1"/>
                      <a:pt x="11" y="10"/>
                      <a:pt x="12" y="5"/>
                    </a:cubicBezTo>
                    <a:cubicBezTo>
                      <a:pt x="11" y="8"/>
                      <a:pt x="11" y="8"/>
                      <a:pt x="9" y="13"/>
                    </a:cubicBezTo>
                    <a:cubicBezTo>
                      <a:pt x="10" y="11"/>
                      <a:pt x="11" y="7"/>
                      <a:pt x="10" y="8"/>
                    </a:cubicBezTo>
                    <a:cubicBezTo>
                      <a:pt x="9" y="12"/>
                      <a:pt x="11" y="6"/>
                      <a:pt x="10" y="9"/>
                    </a:cubicBezTo>
                    <a:cubicBezTo>
                      <a:pt x="11" y="4"/>
                      <a:pt x="10" y="7"/>
                      <a:pt x="11" y="3"/>
                    </a:cubicBezTo>
                    <a:cubicBezTo>
                      <a:pt x="12" y="1"/>
                      <a:pt x="10" y="7"/>
                      <a:pt x="10" y="6"/>
                    </a:cubicBezTo>
                    <a:cubicBezTo>
                      <a:pt x="11" y="2"/>
                      <a:pt x="11" y="2"/>
                      <a:pt x="11" y="2"/>
                    </a:cubicBezTo>
                    <a:cubicBezTo>
                      <a:pt x="10" y="4"/>
                      <a:pt x="9" y="8"/>
                      <a:pt x="10" y="4"/>
                    </a:cubicBezTo>
                    <a:cubicBezTo>
                      <a:pt x="9" y="7"/>
                      <a:pt x="9" y="7"/>
                      <a:pt x="9" y="7"/>
                    </a:cubicBezTo>
                    <a:cubicBezTo>
                      <a:pt x="9" y="5"/>
                      <a:pt x="9" y="7"/>
                      <a:pt x="9" y="3"/>
                    </a:cubicBezTo>
                    <a:cubicBezTo>
                      <a:pt x="8" y="9"/>
                      <a:pt x="8" y="9"/>
                      <a:pt x="8" y="9"/>
                    </a:cubicBezTo>
                    <a:cubicBezTo>
                      <a:pt x="9" y="2"/>
                      <a:pt x="7" y="8"/>
                      <a:pt x="5" y="14"/>
                    </a:cubicBezTo>
                    <a:cubicBezTo>
                      <a:pt x="5" y="14"/>
                      <a:pt x="6" y="13"/>
                      <a:pt x="6" y="11"/>
                    </a:cubicBezTo>
                    <a:cubicBezTo>
                      <a:pt x="6" y="9"/>
                      <a:pt x="6" y="9"/>
                      <a:pt x="6" y="9"/>
                    </a:cubicBezTo>
                    <a:cubicBezTo>
                      <a:pt x="6" y="9"/>
                      <a:pt x="7" y="5"/>
                      <a:pt x="6" y="10"/>
                    </a:cubicBezTo>
                    <a:cubicBezTo>
                      <a:pt x="5" y="12"/>
                      <a:pt x="6" y="6"/>
                      <a:pt x="6" y="5"/>
                    </a:cubicBezTo>
                    <a:cubicBezTo>
                      <a:pt x="4" y="13"/>
                      <a:pt x="6" y="0"/>
                      <a:pt x="4" y="11"/>
                    </a:cubicBezTo>
                    <a:cubicBezTo>
                      <a:pt x="4" y="11"/>
                      <a:pt x="4" y="14"/>
                      <a:pt x="4" y="13"/>
                    </a:cubicBezTo>
                    <a:cubicBezTo>
                      <a:pt x="4" y="15"/>
                      <a:pt x="3" y="17"/>
                      <a:pt x="3" y="17"/>
                    </a:cubicBezTo>
                    <a:cubicBezTo>
                      <a:pt x="3" y="18"/>
                      <a:pt x="4" y="13"/>
                      <a:pt x="3" y="15"/>
                    </a:cubicBezTo>
                    <a:cubicBezTo>
                      <a:pt x="5" y="8"/>
                      <a:pt x="5" y="8"/>
                      <a:pt x="5" y="8"/>
                    </a:cubicBezTo>
                    <a:cubicBezTo>
                      <a:pt x="6" y="0"/>
                      <a:pt x="2" y="18"/>
                      <a:pt x="3" y="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3" name="Freeform 2027"/>
              <p:cNvSpPr/>
              <p:nvPr/>
            </p:nvSpPr>
            <p:spPr bwMode="auto">
              <a:xfrm>
                <a:off x="2750" y="3142"/>
                <a:ext cx="1" cy="4"/>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4" name="Freeform 2028"/>
              <p:cNvSpPr/>
              <p:nvPr/>
            </p:nvSpPr>
            <p:spPr bwMode="auto">
              <a:xfrm>
                <a:off x="2749" y="314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5" name="Freeform 2029"/>
              <p:cNvSpPr/>
              <p:nvPr/>
            </p:nvSpPr>
            <p:spPr bwMode="auto">
              <a:xfrm>
                <a:off x="2745" y="3145"/>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6" name="Freeform 2030"/>
              <p:cNvSpPr/>
              <p:nvPr/>
            </p:nvSpPr>
            <p:spPr bwMode="auto">
              <a:xfrm>
                <a:off x="2745" y="3148"/>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7" name="Freeform 2031"/>
              <p:cNvSpPr/>
              <p:nvPr/>
            </p:nvSpPr>
            <p:spPr bwMode="auto">
              <a:xfrm>
                <a:off x="2737" y="3143"/>
                <a:ext cx="8" cy="23"/>
              </a:xfrm>
              <a:custGeom>
                <a:avLst/>
                <a:gdLst>
                  <a:gd name="T0" fmla="*/ 2 w 8"/>
                  <a:gd name="T1" fmla="*/ 11 h 25"/>
                  <a:gd name="T2" fmla="*/ 1 w 8"/>
                  <a:gd name="T3" fmla="*/ 15 h 25"/>
                  <a:gd name="T4" fmla="*/ 1 w 8"/>
                  <a:gd name="T5" fmla="*/ 12 h 25"/>
                  <a:gd name="T6" fmla="*/ 0 w 8"/>
                  <a:gd name="T7" fmla="*/ 20 h 25"/>
                  <a:gd name="T8" fmla="*/ 3 w 8"/>
                  <a:gd name="T9" fmla="*/ 15 h 25"/>
                  <a:gd name="T10" fmla="*/ 3 w 8"/>
                  <a:gd name="T11" fmla="*/ 18 h 25"/>
                  <a:gd name="T12" fmla="*/ 5 w 8"/>
                  <a:gd name="T13" fmla="*/ 13 h 25"/>
                  <a:gd name="T14" fmla="*/ 4 w 8"/>
                  <a:gd name="T15" fmla="*/ 19 h 25"/>
                  <a:gd name="T16" fmla="*/ 5 w 8"/>
                  <a:gd name="T17" fmla="*/ 17 h 25"/>
                  <a:gd name="T18" fmla="*/ 5 w 8"/>
                  <a:gd name="T19" fmla="*/ 14 h 25"/>
                  <a:gd name="T20" fmla="*/ 5 w 8"/>
                  <a:gd name="T21" fmla="*/ 16 h 25"/>
                  <a:gd name="T22" fmla="*/ 5 w 8"/>
                  <a:gd name="T23" fmla="*/ 14 h 25"/>
                  <a:gd name="T24" fmla="*/ 6 w 8"/>
                  <a:gd name="T25" fmla="*/ 14 h 25"/>
                  <a:gd name="T26" fmla="*/ 5 w 8"/>
                  <a:gd name="T27" fmla="*/ 15 h 25"/>
                  <a:gd name="T28" fmla="*/ 6 w 8"/>
                  <a:gd name="T29" fmla="*/ 13 h 25"/>
                  <a:gd name="T30" fmla="*/ 5 w 8"/>
                  <a:gd name="T31" fmla="*/ 17 h 25"/>
                  <a:gd name="T32" fmla="*/ 7 w 8"/>
                  <a:gd name="T33" fmla="*/ 12 h 25"/>
                  <a:gd name="T34" fmla="*/ 8 w 8"/>
                  <a:gd name="T35" fmla="*/ 8 h 25"/>
                  <a:gd name="T36" fmla="*/ 7 w 8"/>
                  <a:gd name="T37" fmla="*/ 11 h 25"/>
                  <a:gd name="T38" fmla="*/ 7 w 8"/>
                  <a:gd name="T39" fmla="*/ 11 h 25"/>
                  <a:gd name="T40" fmla="*/ 6 w 8"/>
                  <a:gd name="T41" fmla="*/ 13 h 25"/>
                  <a:gd name="T42" fmla="*/ 7 w 8"/>
                  <a:gd name="T43" fmla="*/ 7 h 25"/>
                  <a:gd name="T44" fmla="*/ 7 w 8"/>
                  <a:gd name="T45" fmla="*/ 3 h 25"/>
                  <a:gd name="T46" fmla="*/ 7 w 8"/>
                  <a:gd name="T47" fmla="*/ 3 h 25"/>
                  <a:gd name="T48" fmla="*/ 7 w 8"/>
                  <a:gd name="T49" fmla="*/ 5 h 25"/>
                  <a:gd name="T50" fmla="*/ 6 w 8"/>
                  <a:gd name="T51" fmla="*/ 7 h 25"/>
                  <a:gd name="T52" fmla="*/ 5 w 8"/>
                  <a:gd name="T53" fmla="*/ 14 h 25"/>
                  <a:gd name="T54" fmla="*/ 5 w 8"/>
                  <a:gd name="T55" fmla="*/ 14 h 25"/>
                  <a:gd name="T56" fmla="*/ 6 w 8"/>
                  <a:gd name="T57" fmla="*/ 8 h 25"/>
                  <a:gd name="T58" fmla="*/ 5 w 8"/>
                  <a:gd name="T59" fmla="*/ 11 h 25"/>
                  <a:gd name="T60" fmla="*/ 6 w 8"/>
                  <a:gd name="T61" fmla="*/ 5 h 25"/>
                  <a:gd name="T62" fmla="*/ 5 w 8"/>
                  <a:gd name="T63" fmla="*/ 11 h 25"/>
                  <a:gd name="T64" fmla="*/ 4 w 8"/>
                  <a:gd name="T65" fmla="*/ 11 h 25"/>
                  <a:gd name="T66" fmla="*/ 4 w 8"/>
                  <a:gd name="T67" fmla="*/ 7 h 25"/>
                  <a:gd name="T68" fmla="*/ 4 w 8"/>
                  <a:gd name="T69" fmla="*/ 11 h 25"/>
                  <a:gd name="T70" fmla="*/ 3 w 8"/>
                  <a:gd name="T71" fmla="*/ 9 h 25"/>
                  <a:gd name="T72" fmla="*/ 3 w 8"/>
                  <a:gd name="T73" fmla="*/ 12 h 25"/>
                  <a:gd name="T74" fmla="*/ 2 w 8"/>
                  <a:gd name="T75" fmla="*/ 11 h 25"/>
                  <a:gd name="T76" fmla="*/ 2 w 8"/>
                  <a:gd name="T77" fmla="*/ 11 h 25"/>
                  <a:gd name="T78" fmla="*/ 1 w 8"/>
                  <a:gd name="T79" fmla="*/ 18 h 25"/>
                  <a:gd name="T80" fmla="*/ 2 w 8"/>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25">
                    <a:moveTo>
                      <a:pt x="2" y="11"/>
                    </a:moveTo>
                    <a:cubicBezTo>
                      <a:pt x="1" y="15"/>
                      <a:pt x="1" y="15"/>
                      <a:pt x="1" y="15"/>
                    </a:cubicBezTo>
                    <a:cubicBezTo>
                      <a:pt x="1" y="13"/>
                      <a:pt x="0" y="16"/>
                      <a:pt x="1" y="12"/>
                    </a:cubicBezTo>
                    <a:cubicBezTo>
                      <a:pt x="0" y="17"/>
                      <a:pt x="0"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6"/>
                      <a:pt x="5" y="16"/>
                      <a:pt x="5" y="16"/>
                    </a:cubicBezTo>
                    <a:cubicBezTo>
                      <a:pt x="5" y="14"/>
                      <a:pt x="5" y="14"/>
                      <a:pt x="5" y="14"/>
                    </a:cubicBezTo>
                    <a:cubicBezTo>
                      <a:pt x="6" y="12"/>
                      <a:pt x="6" y="12"/>
                      <a:pt x="6" y="14"/>
                    </a:cubicBezTo>
                    <a:cubicBezTo>
                      <a:pt x="5" y="16"/>
                      <a:pt x="6" y="15"/>
                      <a:pt x="5" y="15"/>
                    </a:cubicBezTo>
                    <a:cubicBezTo>
                      <a:pt x="5" y="18"/>
                      <a:pt x="6" y="13"/>
                      <a:pt x="6" y="13"/>
                    </a:cubicBezTo>
                    <a:cubicBezTo>
                      <a:pt x="6" y="15"/>
                      <a:pt x="6" y="16"/>
                      <a:pt x="5" y="17"/>
                    </a:cubicBezTo>
                    <a:cubicBezTo>
                      <a:pt x="6" y="14"/>
                      <a:pt x="5" y="21"/>
                      <a:pt x="7" y="12"/>
                    </a:cubicBezTo>
                    <a:cubicBezTo>
                      <a:pt x="8" y="10"/>
                      <a:pt x="8" y="8"/>
                      <a:pt x="8" y="8"/>
                    </a:cubicBezTo>
                    <a:cubicBezTo>
                      <a:pt x="8" y="5"/>
                      <a:pt x="8" y="8"/>
                      <a:pt x="7" y="11"/>
                    </a:cubicBezTo>
                    <a:cubicBezTo>
                      <a:pt x="7" y="11"/>
                      <a:pt x="7" y="11"/>
                      <a:pt x="7" y="11"/>
                    </a:cubicBezTo>
                    <a:cubicBezTo>
                      <a:pt x="5" y="20"/>
                      <a:pt x="7" y="9"/>
                      <a:pt x="6" y="13"/>
                    </a:cubicBezTo>
                    <a:cubicBezTo>
                      <a:pt x="7" y="9"/>
                      <a:pt x="7" y="9"/>
                      <a:pt x="7" y="7"/>
                    </a:cubicBezTo>
                    <a:cubicBezTo>
                      <a:pt x="8" y="0"/>
                      <a:pt x="6" y="12"/>
                      <a:pt x="7" y="3"/>
                    </a:cubicBezTo>
                    <a:cubicBezTo>
                      <a:pt x="7" y="3"/>
                      <a:pt x="7" y="3"/>
                      <a:pt x="7" y="3"/>
                    </a:cubicBezTo>
                    <a:cubicBezTo>
                      <a:pt x="7" y="2"/>
                      <a:pt x="7" y="4"/>
                      <a:pt x="7" y="5"/>
                    </a:cubicBezTo>
                    <a:cubicBezTo>
                      <a:pt x="6" y="7"/>
                      <a:pt x="6" y="7"/>
                      <a:pt x="6" y="7"/>
                    </a:cubicBezTo>
                    <a:cubicBezTo>
                      <a:pt x="6" y="8"/>
                      <a:pt x="5" y="12"/>
                      <a:pt x="5" y="14"/>
                    </a:cubicBezTo>
                    <a:cubicBezTo>
                      <a:pt x="6" y="10"/>
                      <a:pt x="5" y="16"/>
                      <a:pt x="5" y="14"/>
                    </a:cubicBezTo>
                    <a:cubicBezTo>
                      <a:pt x="5" y="10"/>
                      <a:pt x="6" y="10"/>
                      <a:pt x="6" y="8"/>
                    </a:cubicBezTo>
                    <a:cubicBezTo>
                      <a:pt x="5" y="11"/>
                      <a:pt x="5" y="11"/>
                      <a:pt x="5" y="11"/>
                    </a:cubicBezTo>
                    <a:cubicBezTo>
                      <a:pt x="5" y="11"/>
                      <a:pt x="6" y="7"/>
                      <a:pt x="6" y="5"/>
                    </a:cubicBezTo>
                    <a:cubicBezTo>
                      <a:pt x="5" y="7"/>
                      <a:pt x="6" y="7"/>
                      <a:pt x="5" y="11"/>
                    </a:cubicBezTo>
                    <a:cubicBezTo>
                      <a:pt x="6" y="6"/>
                      <a:pt x="5" y="7"/>
                      <a:pt x="4" y="11"/>
                    </a:cubicBezTo>
                    <a:cubicBezTo>
                      <a:pt x="4" y="10"/>
                      <a:pt x="4" y="7"/>
                      <a:pt x="4" y="7"/>
                    </a:cubicBezTo>
                    <a:cubicBezTo>
                      <a:pt x="4" y="7"/>
                      <a:pt x="4" y="8"/>
                      <a:pt x="4" y="11"/>
                    </a:cubicBezTo>
                    <a:cubicBezTo>
                      <a:pt x="3" y="14"/>
                      <a:pt x="3" y="12"/>
                      <a:pt x="3" y="9"/>
                    </a:cubicBezTo>
                    <a:cubicBezTo>
                      <a:pt x="3" y="12"/>
                      <a:pt x="3" y="12"/>
                      <a:pt x="3" y="12"/>
                    </a:cubicBezTo>
                    <a:cubicBezTo>
                      <a:pt x="2" y="17"/>
                      <a:pt x="3" y="9"/>
                      <a:pt x="2" y="11"/>
                    </a:cubicBezTo>
                    <a:cubicBezTo>
                      <a:pt x="2" y="11"/>
                      <a:pt x="2" y="11"/>
                      <a:pt x="2" y="11"/>
                    </a:cubicBezTo>
                    <a:cubicBezTo>
                      <a:pt x="2" y="12"/>
                      <a:pt x="1" y="19"/>
                      <a:pt x="1" y="18"/>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8" name="Freeform 2032"/>
              <p:cNvSpPr/>
              <p:nvPr/>
            </p:nvSpPr>
            <p:spPr bwMode="auto">
              <a:xfrm>
                <a:off x="2736" y="3154"/>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0" y="8"/>
                    </a:cubicBezTo>
                    <a:cubicBezTo>
                      <a:pt x="0"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29" name="Freeform 2033"/>
              <p:cNvSpPr/>
              <p:nvPr/>
            </p:nvSpPr>
            <p:spPr bwMode="auto">
              <a:xfrm>
                <a:off x="2736" y="3151"/>
                <a:ext cx="1" cy="18"/>
              </a:xfrm>
              <a:custGeom>
                <a:avLst/>
                <a:gdLst>
                  <a:gd name="T0" fmla="*/ 1 w 2"/>
                  <a:gd name="T1" fmla="*/ 9 h 19"/>
                  <a:gd name="T2" fmla="*/ 0 w 2"/>
                  <a:gd name="T3" fmla="*/ 13 h 19"/>
                  <a:gd name="T4" fmla="*/ 1 w 2"/>
                  <a:gd name="T5" fmla="*/ 14 h 19"/>
                  <a:gd name="T6" fmla="*/ 1 w 2"/>
                  <a:gd name="T7" fmla="*/ 7 h 19"/>
                  <a:gd name="T8" fmla="*/ 1 w 2"/>
                  <a:gd name="T9" fmla="*/ 11 h 19"/>
                  <a:gd name="T10" fmla="*/ 2 w 2"/>
                  <a:gd name="T11" fmla="*/ 7 h 19"/>
                  <a:gd name="T12" fmla="*/ 1 w 2"/>
                  <a:gd name="T13" fmla="*/ 9 h 19"/>
                  <a:gd name="T14" fmla="*/ 2 w 2"/>
                  <a:gd name="T15" fmla="*/ 6 h 19"/>
                  <a:gd name="T16" fmla="*/ 2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0" y="13"/>
                      <a:pt x="0" y="13"/>
                      <a:pt x="0" y="13"/>
                    </a:cubicBezTo>
                    <a:cubicBezTo>
                      <a:pt x="1" y="12"/>
                      <a:pt x="1" y="11"/>
                      <a:pt x="1" y="14"/>
                    </a:cubicBezTo>
                    <a:cubicBezTo>
                      <a:pt x="1" y="15"/>
                      <a:pt x="1" y="9"/>
                      <a:pt x="1" y="7"/>
                    </a:cubicBezTo>
                    <a:cubicBezTo>
                      <a:pt x="1" y="11"/>
                      <a:pt x="1" y="11"/>
                      <a:pt x="1" y="11"/>
                    </a:cubicBezTo>
                    <a:cubicBezTo>
                      <a:pt x="1" y="9"/>
                      <a:pt x="1" y="13"/>
                      <a:pt x="2" y="7"/>
                    </a:cubicBezTo>
                    <a:cubicBezTo>
                      <a:pt x="2" y="6"/>
                      <a:pt x="1" y="10"/>
                      <a:pt x="1" y="9"/>
                    </a:cubicBezTo>
                    <a:cubicBezTo>
                      <a:pt x="2" y="6"/>
                      <a:pt x="2" y="6"/>
                      <a:pt x="2" y="6"/>
                    </a:cubicBezTo>
                    <a:cubicBezTo>
                      <a:pt x="2" y="7"/>
                      <a:pt x="2" y="7"/>
                      <a:pt x="2"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9"/>
                    </a:cubicBezTo>
                    <a:cubicBezTo>
                      <a:pt x="1" y="13"/>
                      <a:pt x="1" y="5"/>
                      <a:pt x="1" y="3"/>
                    </a:cubicBezTo>
                    <a:cubicBezTo>
                      <a:pt x="1" y="7"/>
                      <a:pt x="0" y="10"/>
                      <a:pt x="0" y="5"/>
                    </a:cubicBezTo>
                    <a:cubicBezTo>
                      <a:pt x="0" y="9"/>
                      <a:pt x="0" y="12"/>
                      <a:pt x="0" y="12"/>
                    </a:cubicBezTo>
                    <a:cubicBezTo>
                      <a:pt x="0" y="7"/>
                      <a:pt x="0" y="7"/>
                      <a:pt x="0" y="7"/>
                    </a:cubicBezTo>
                    <a:cubicBezTo>
                      <a:pt x="0" y="6"/>
                      <a:pt x="0" y="5"/>
                      <a:pt x="0" y="6"/>
                    </a:cubicBezTo>
                    <a:cubicBezTo>
                      <a:pt x="0" y="9"/>
                      <a:pt x="0" y="13"/>
                      <a:pt x="0" y="15"/>
                    </a:cubicBezTo>
                    <a:cubicBezTo>
                      <a:pt x="0"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0" name="Rectangle 2034"/>
              <p:cNvSpPr>
                <a:spLocks noChangeArrowheads="1"/>
              </p:cNvSpPr>
              <p:nvPr/>
            </p:nvSpPr>
            <p:spPr bwMode="auto">
              <a:xfrm>
                <a:off x="2736" y="316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131" name="Freeform 2035"/>
              <p:cNvSpPr/>
              <p:nvPr/>
            </p:nvSpPr>
            <p:spPr bwMode="auto">
              <a:xfrm>
                <a:off x="2804" y="3145"/>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2" name="Freeform 2036"/>
              <p:cNvSpPr/>
              <p:nvPr/>
            </p:nvSpPr>
            <p:spPr bwMode="auto">
              <a:xfrm>
                <a:off x="2801" y="3144"/>
                <a:ext cx="4" cy="15"/>
              </a:xfrm>
              <a:custGeom>
                <a:avLst/>
                <a:gdLst>
                  <a:gd name="T0" fmla="*/ 0 w 4"/>
                  <a:gd name="T1" fmla="*/ 16 h 16"/>
                  <a:gd name="T2" fmla="*/ 1 w 4"/>
                  <a:gd name="T3" fmla="*/ 14 h 16"/>
                  <a:gd name="T4" fmla="*/ 4 w 4"/>
                  <a:gd name="T5" fmla="*/ 0 h 16"/>
                  <a:gd name="T6" fmla="*/ 1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3" y="5"/>
                      <a:pt x="1" y="9"/>
                    </a:cubicBezTo>
                    <a:cubicBezTo>
                      <a:pt x="2" y="8"/>
                      <a:pt x="3" y="4"/>
                      <a:pt x="3" y="6"/>
                    </a:cubicBezTo>
                    <a:cubicBezTo>
                      <a:pt x="2" y="9"/>
                      <a:pt x="2" y="8"/>
                      <a:pt x="1" y="12"/>
                    </a:cubicBezTo>
                    <a:cubicBezTo>
                      <a:pt x="0" y="15"/>
                      <a:pt x="2"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3" name="Freeform 2037"/>
              <p:cNvSpPr/>
              <p:nvPr/>
            </p:nvSpPr>
            <p:spPr bwMode="auto">
              <a:xfrm>
                <a:off x="2803" y="3150"/>
                <a:ext cx="1" cy="3"/>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0" y="4"/>
                      <a:pt x="0" y="4"/>
                      <a:pt x="0" y="4"/>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4" name="Freeform 2038"/>
              <p:cNvSpPr/>
              <p:nvPr/>
            </p:nvSpPr>
            <p:spPr bwMode="auto">
              <a:xfrm>
                <a:off x="2803" y="3146"/>
                <a:ext cx="2" cy="6"/>
              </a:xfrm>
              <a:custGeom>
                <a:avLst/>
                <a:gdLst>
                  <a:gd name="T0" fmla="*/ 2 w 2"/>
                  <a:gd name="T1" fmla="*/ 3 h 7"/>
                  <a:gd name="T2" fmla="*/ 0 w 2"/>
                  <a:gd name="T3" fmla="*/ 7 h 7"/>
                  <a:gd name="T4" fmla="*/ 2 w 2"/>
                  <a:gd name="T5" fmla="*/ 0 h 7"/>
                  <a:gd name="T6" fmla="*/ 2 w 2"/>
                  <a:gd name="T7" fmla="*/ 3 h 7"/>
                </a:gdLst>
                <a:ahLst/>
                <a:cxnLst>
                  <a:cxn ang="0">
                    <a:pos x="T0" y="T1"/>
                  </a:cxn>
                  <a:cxn ang="0">
                    <a:pos x="T2" y="T3"/>
                  </a:cxn>
                  <a:cxn ang="0">
                    <a:pos x="T4" y="T5"/>
                  </a:cxn>
                  <a:cxn ang="0">
                    <a:pos x="T6" y="T7"/>
                  </a:cxn>
                </a:cxnLst>
                <a:rect l="0" t="0" r="r" b="b"/>
                <a:pathLst>
                  <a:path w="2" h="7">
                    <a:moveTo>
                      <a:pt x="2" y="3"/>
                    </a:moveTo>
                    <a:cubicBezTo>
                      <a:pt x="2" y="3"/>
                      <a:pt x="1" y="6"/>
                      <a:pt x="0" y="7"/>
                    </a:cubicBezTo>
                    <a:cubicBezTo>
                      <a:pt x="2" y="0"/>
                      <a:pt x="2" y="0"/>
                      <a:pt x="2" y="0"/>
                    </a:cubicBezTo>
                    <a:lnTo>
                      <a:pt x="2"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5" name="Freeform 2039"/>
              <p:cNvSpPr/>
              <p:nvPr/>
            </p:nvSpPr>
            <p:spPr bwMode="auto">
              <a:xfrm>
                <a:off x="2805" y="3148"/>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6" name="Freeform 2040"/>
              <p:cNvSpPr/>
              <p:nvPr/>
            </p:nvSpPr>
            <p:spPr bwMode="auto">
              <a:xfrm>
                <a:off x="2803" y="3146"/>
                <a:ext cx="3" cy="10"/>
              </a:xfrm>
              <a:custGeom>
                <a:avLst/>
                <a:gdLst>
                  <a:gd name="T0" fmla="*/ 3 w 3"/>
                  <a:gd name="T1" fmla="*/ 2 h 11"/>
                  <a:gd name="T2" fmla="*/ 2 w 3"/>
                  <a:gd name="T3" fmla="*/ 3 h 11"/>
                  <a:gd name="T4" fmla="*/ 2 w 3"/>
                  <a:gd name="T5" fmla="*/ 3 h 11"/>
                  <a:gd name="T6" fmla="*/ 1 w 3"/>
                  <a:gd name="T7" fmla="*/ 8 h 11"/>
                  <a:gd name="T8" fmla="*/ 1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2"/>
                      <a:pt x="2" y="3"/>
                    </a:cubicBezTo>
                    <a:cubicBezTo>
                      <a:pt x="2" y="3"/>
                      <a:pt x="2" y="3"/>
                      <a:pt x="2" y="3"/>
                    </a:cubicBezTo>
                    <a:cubicBezTo>
                      <a:pt x="2" y="5"/>
                      <a:pt x="1" y="10"/>
                      <a:pt x="1" y="8"/>
                    </a:cubicBezTo>
                    <a:cubicBezTo>
                      <a:pt x="0" y="9"/>
                      <a:pt x="2" y="5"/>
                      <a:pt x="1"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7" name="Freeform 2041"/>
              <p:cNvSpPr/>
              <p:nvPr/>
            </p:nvSpPr>
            <p:spPr bwMode="auto">
              <a:xfrm>
                <a:off x="2805" y="3149"/>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8" name="Freeform 2042"/>
              <p:cNvSpPr/>
              <p:nvPr/>
            </p:nvSpPr>
            <p:spPr bwMode="auto">
              <a:xfrm>
                <a:off x="2804" y="3149"/>
                <a:ext cx="1" cy="1"/>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1" y="1"/>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39" name="Freeform 2043"/>
              <p:cNvSpPr/>
              <p:nvPr/>
            </p:nvSpPr>
            <p:spPr bwMode="auto">
              <a:xfrm>
                <a:off x="2803" y="3148"/>
                <a:ext cx="3" cy="11"/>
              </a:xfrm>
              <a:custGeom>
                <a:avLst/>
                <a:gdLst>
                  <a:gd name="T0" fmla="*/ 3 w 3"/>
                  <a:gd name="T1" fmla="*/ 0 h 12"/>
                  <a:gd name="T2" fmla="*/ 2 w 3"/>
                  <a:gd name="T3" fmla="*/ 4 h 12"/>
                  <a:gd name="T4" fmla="*/ 0 w 3"/>
                  <a:gd name="T5" fmla="*/ 12 h 12"/>
                  <a:gd name="T6" fmla="*/ 1 w 3"/>
                  <a:gd name="T7" fmla="*/ 10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2" y="7"/>
                      <a:pt x="3" y="0"/>
                      <a:pt x="2" y="4"/>
                    </a:cubicBezTo>
                    <a:cubicBezTo>
                      <a:pt x="2" y="4"/>
                      <a:pt x="1" y="9"/>
                      <a:pt x="0" y="12"/>
                    </a:cubicBezTo>
                    <a:cubicBezTo>
                      <a:pt x="1" y="10"/>
                      <a:pt x="1" y="10"/>
                      <a:pt x="1" y="10"/>
                    </a:cubicBezTo>
                    <a:cubicBezTo>
                      <a:pt x="2" y="8"/>
                      <a:pt x="3"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0" name="Freeform 2044"/>
              <p:cNvSpPr/>
              <p:nvPr/>
            </p:nvSpPr>
            <p:spPr bwMode="auto">
              <a:xfrm>
                <a:off x="2803" y="316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1" name="Freeform 2045"/>
              <p:cNvSpPr/>
              <p:nvPr/>
            </p:nvSpPr>
            <p:spPr bwMode="auto">
              <a:xfrm>
                <a:off x="2802" y="3151"/>
                <a:ext cx="5" cy="15"/>
              </a:xfrm>
              <a:custGeom>
                <a:avLst/>
                <a:gdLst>
                  <a:gd name="T0" fmla="*/ 5 w 5"/>
                  <a:gd name="T1" fmla="*/ 2 h 16"/>
                  <a:gd name="T2" fmla="*/ 2 w 5"/>
                  <a:gd name="T3" fmla="*/ 8 h 16"/>
                  <a:gd name="T4" fmla="*/ 4 w 5"/>
                  <a:gd name="T5" fmla="*/ 3 h 16"/>
                  <a:gd name="T6" fmla="*/ 3 w 5"/>
                  <a:gd name="T7" fmla="*/ 6 h 16"/>
                  <a:gd name="T8" fmla="*/ 4 w 5"/>
                  <a:gd name="T9" fmla="*/ 0 h 16"/>
                  <a:gd name="T10" fmla="*/ 2 w 5"/>
                  <a:gd name="T11" fmla="*/ 5 h 16"/>
                  <a:gd name="T12" fmla="*/ 3 w 5"/>
                  <a:gd name="T13" fmla="*/ 1 h 16"/>
                  <a:gd name="T14" fmla="*/ 2 w 5"/>
                  <a:gd name="T15" fmla="*/ 8 h 16"/>
                  <a:gd name="T16" fmla="*/ 2 w 5"/>
                  <a:gd name="T17" fmla="*/ 7 h 16"/>
                  <a:gd name="T18" fmla="*/ 1 w 5"/>
                  <a:gd name="T19" fmla="*/ 11 h 16"/>
                  <a:gd name="T20" fmla="*/ 1 w 5"/>
                  <a:gd name="T21" fmla="*/ 16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3" y="4"/>
                      <a:pt x="4" y="3"/>
                    </a:cubicBezTo>
                    <a:cubicBezTo>
                      <a:pt x="4" y="2"/>
                      <a:pt x="3" y="6"/>
                      <a:pt x="3"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1"/>
                      <a:pt x="1" y="11"/>
                    </a:cubicBezTo>
                    <a:cubicBezTo>
                      <a:pt x="1" y="10"/>
                      <a:pt x="0" y="16"/>
                      <a:pt x="1" y="16"/>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2" name="Freeform 2046"/>
              <p:cNvSpPr/>
              <p:nvPr/>
            </p:nvSpPr>
            <p:spPr bwMode="auto">
              <a:xfrm>
                <a:off x="2804" y="3159"/>
                <a:ext cx="1" cy="2"/>
              </a:xfrm>
              <a:custGeom>
                <a:avLst/>
                <a:gdLst>
                  <a:gd name="T0" fmla="*/ 1 w 1"/>
                  <a:gd name="T1" fmla="*/ 1 h 2"/>
                  <a:gd name="T2" fmla="*/ 0 w 1"/>
                  <a:gd name="T3" fmla="*/ 2 h 2"/>
                  <a:gd name="T4" fmla="*/ 1 w 1"/>
                  <a:gd name="T5" fmla="*/ 0 h 2"/>
                  <a:gd name="T6" fmla="*/ 1 w 1"/>
                  <a:gd name="T7" fmla="*/ 1 h 2"/>
                </a:gdLst>
                <a:ahLst/>
                <a:cxnLst>
                  <a:cxn ang="0">
                    <a:pos x="T0" y="T1"/>
                  </a:cxn>
                  <a:cxn ang="0">
                    <a:pos x="T2" y="T3"/>
                  </a:cxn>
                  <a:cxn ang="0">
                    <a:pos x="T4" y="T5"/>
                  </a:cxn>
                  <a:cxn ang="0">
                    <a:pos x="T6" y="T7"/>
                  </a:cxn>
                </a:cxnLst>
                <a:rect l="0" t="0" r="r" b="b"/>
                <a:pathLst>
                  <a:path w="1" h="2">
                    <a:moveTo>
                      <a:pt x="1" y="1"/>
                    </a:moveTo>
                    <a:lnTo>
                      <a:pt x="0" y="2"/>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3" name="Freeform 2047"/>
              <p:cNvSpPr/>
              <p:nvPr/>
            </p:nvSpPr>
            <p:spPr bwMode="auto">
              <a:xfrm>
                <a:off x="2803" y="3151"/>
                <a:ext cx="5" cy="16"/>
              </a:xfrm>
              <a:custGeom>
                <a:avLst/>
                <a:gdLst>
                  <a:gd name="T0" fmla="*/ 5 w 5"/>
                  <a:gd name="T1" fmla="*/ 1 h 17"/>
                  <a:gd name="T2" fmla="*/ 3 w 5"/>
                  <a:gd name="T3" fmla="*/ 5 h 17"/>
                  <a:gd name="T4" fmla="*/ 4 w 5"/>
                  <a:gd name="T5" fmla="*/ 2 h 17"/>
                  <a:gd name="T6" fmla="*/ 3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5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1"/>
                    </a:moveTo>
                    <a:cubicBezTo>
                      <a:pt x="3" y="5"/>
                      <a:pt x="3" y="5"/>
                      <a:pt x="3" y="5"/>
                    </a:cubicBezTo>
                    <a:cubicBezTo>
                      <a:pt x="3" y="4"/>
                      <a:pt x="4" y="3"/>
                      <a:pt x="4" y="2"/>
                    </a:cubicBezTo>
                    <a:cubicBezTo>
                      <a:pt x="4" y="3"/>
                      <a:pt x="3" y="5"/>
                      <a:pt x="3" y="7"/>
                    </a:cubicBezTo>
                    <a:cubicBezTo>
                      <a:pt x="1" y="13"/>
                      <a:pt x="3" y="5"/>
                      <a:pt x="4" y="4"/>
                    </a:cubicBezTo>
                    <a:cubicBezTo>
                      <a:pt x="4" y="7"/>
                      <a:pt x="3" y="7"/>
                      <a:pt x="2" y="13"/>
                    </a:cubicBezTo>
                    <a:cubicBezTo>
                      <a:pt x="2" y="12"/>
                      <a:pt x="2" y="11"/>
                      <a:pt x="2" y="11"/>
                    </a:cubicBezTo>
                    <a:cubicBezTo>
                      <a:pt x="0" y="17"/>
                      <a:pt x="2" y="11"/>
                      <a:pt x="3" y="10"/>
                    </a:cubicBezTo>
                    <a:cubicBezTo>
                      <a:pt x="3" y="9"/>
                      <a:pt x="4" y="7"/>
                      <a:pt x="3" y="8"/>
                    </a:cubicBezTo>
                    <a:cubicBezTo>
                      <a:pt x="4" y="6"/>
                      <a:pt x="4" y="6"/>
                      <a:pt x="4" y="6"/>
                    </a:cubicBezTo>
                    <a:cubicBezTo>
                      <a:pt x="5" y="1"/>
                      <a:pt x="5" y="0"/>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4" name="Freeform 2048"/>
              <p:cNvSpPr/>
              <p:nvPr/>
            </p:nvSpPr>
            <p:spPr bwMode="auto">
              <a:xfrm>
                <a:off x="2807" y="3150"/>
                <a:ext cx="1" cy="2"/>
              </a:xfrm>
              <a:custGeom>
                <a:avLst/>
                <a:gdLst>
                  <a:gd name="T0" fmla="*/ 0 w 1"/>
                  <a:gd name="T1" fmla="*/ 2 h 2"/>
                  <a:gd name="T2" fmla="*/ 0 w 1"/>
                  <a:gd name="T3" fmla="*/ 2 h 2"/>
                  <a:gd name="T4" fmla="*/ 0 w 1"/>
                  <a:gd name="T5" fmla="*/ 2 h 2"/>
                </a:gdLst>
                <a:ahLst/>
                <a:cxnLst>
                  <a:cxn ang="0">
                    <a:pos x="T0" y="T1"/>
                  </a:cxn>
                  <a:cxn ang="0">
                    <a:pos x="T2" y="T3"/>
                  </a:cxn>
                  <a:cxn ang="0">
                    <a:pos x="T4" y="T5"/>
                  </a:cxn>
                </a:cxnLst>
                <a:rect l="0" t="0" r="r" b="b"/>
                <a:pathLst>
                  <a:path w="1" h="2">
                    <a:moveTo>
                      <a:pt x="0" y="2"/>
                    </a:moveTo>
                    <a:cubicBezTo>
                      <a:pt x="0" y="1"/>
                      <a:pt x="0" y="2"/>
                      <a:pt x="0" y="2"/>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5" name="Freeform 2049"/>
              <p:cNvSpPr/>
              <p:nvPr/>
            </p:nvSpPr>
            <p:spPr bwMode="auto">
              <a:xfrm>
                <a:off x="2806" y="3160"/>
                <a:ext cx="0" cy="0"/>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6" name="Freeform 2050"/>
              <p:cNvSpPr/>
              <p:nvPr/>
            </p:nvSpPr>
            <p:spPr bwMode="auto">
              <a:xfrm>
                <a:off x="2808" y="3151"/>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cubicBezTo>
                      <a:pt x="0" y="3"/>
                      <a:pt x="0" y="3"/>
                      <a:pt x="0" y="3"/>
                    </a:cubicBezTo>
                    <a:cubicBezTo>
                      <a:pt x="0" y="0"/>
                      <a:pt x="0" y="0"/>
                      <a:pt x="0" y="0"/>
                    </a:cubicBezTo>
                    <a:cubicBezTo>
                      <a:pt x="0" y="1"/>
                      <a:pt x="0" y="1"/>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7" name="Freeform 2051"/>
              <p:cNvSpPr/>
              <p:nvPr/>
            </p:nvSpPr>
            <p:spPr bwMode="auto">
              <a:xfrm>
                <a:off x="2805" y="3149"/>
                <a:ext cx="11" cy="17"/>
              </a:xfrm>
              <a:custGeom>
                <a:avLst/>
                <a:gdLst>
                  <a:gd name="T0" fmla="*/ 8 w 12"/>
                  <a:gd name="T1" fmla="*/ 16 h 19"/>
                  <a:gd name="T2" fmla="*/ 9 w 12"/>
                  <a:gd name="T3" fmla="*/ 13 h 19"/>
                  <a:gd name="T4" fmla="*/ 10 w 12"/>
                  <a:gd name="T5" fmla="*/ 9 h 19"/>
                  <a:gd name="T6" fmla="*/ 12 w 12"/>
                  <a:gd name="T7" fmla="*/ 2 h 19"/>
                  <a:gd name="T8" fmla="*/ 11 w 12"/>
                  <a:gd name="T9" fmla="*/ 5 h 19"/>
                  <a:gd name="T10" fmla="*/ 11 w 12"/>
                  <a:gd name="T11" fmla="*/ 2 h 19"/>
                  <a:gd name="T12" fmla="*/ 10 w 12"/>
                  <a:gd name="T13" fmla="*/ 4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3 w 12"/>
                  <a:gd name="T31" fmla="*/ 8 h 19"/>
                  <a:gd name="T32" fmla="*/ 2 w 12"/>
                  <a:gd name="T33" fmla="*/ 13 h 19"/>
                  <a:gd name="T34" fmla="*/ 1 w 12"/>
                  <a:gd name="T35" fmla="*/ 16 h 19"/>
                  <a:gd name="T36" fmla="*/ 5 w 12"/>
                  <a:gd name="T37" fmla="*/ 8 h 19"/>
                  <a:gd name="T38" fmla="*/ 4 w 12"/>
                  <a:gd name="T39" fmla="*/ 11 h 19"/>
                  <a:gd name="T40" fmla="*/ 4 w 12"/>
                  <a:gd name="T41" fmla="*/ 15 h 19"/>
                  <a:gd name="T42" fmla="*/ 6 w 12"/>
                  <a:gd name="T43" fmla="*/ 9 h 19"/>
                  <a:gd name="T44" fmla="*/ 6 w 12"/>
                  <a:gd name="T45" fmla="*/ 11 h 19"/>
                  <a:gd name="T46" fmla="*/ 7 w 12"/>
                  <a:gd name="T47" fmla="*/ 9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1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1" y="7"/>
                      <a:pt x="11" y="5"/>
                      <a:pt x="12" y="2"/>
                    </a:cubicBezTo>
                    <a:cubicBezTo>
                      <a:pt x="12" y="2"/>
                      <a:pt x="11" y="6"/>
                      <a:pt x="11" y="5"/>
                    </a:cubicBezTo>
                    <a:cubicBezTo>
                      <a:pt x="11" y="2"/>
                      <a:pt x="11" y="2"/>
                      <a:pt x="11" y="2"/>
                    </a:cubicBezTo>
                    <a:cubicBezTo>
                      <a:pt x="11" y="4"/>
                      <a:pt x="9" y="6"/>
                      <a:pt x="10" y="4"/>
                    </a:cubicBezTo>
                    <a:cubicBezTo>
                      <a:pt x="10" y="2"/>
                      <a:pt x="9" y="4"/>
                      <a:pt x="9" y="5"/>
                    </a:cubicBezTo>
                    <a:cubicBezTo>
                      <a:pt x="8" y="3"/>
                      <a:pt x="6" y="6"/>
                      <a:pt x="6" y="3"/>
                    </a:cubicBezTo>
                    <a:cubicBezTo>
                      <a:pt x="4" y="9"/>
                      <a:pt x="4" y="9"/>
                      <a:pt x="4" y="9"/>
                    </a:cubicBezTo>
                    <a:cubicBezTo>
                      <a:pt x="5" y="6"/>
                      <a:pt x="4" y="9"/>
                      <a:pt x="5" y="5"/>
                    </a:cubicBezTo>
                    <a:cubicBezTo>
                      <a:pt x="5" y="6"/>
                      <a:pt x="5" y="5"/>
                      <a:pt x="5" y="5"/>
                    </a:cubicBezTo>
                    <a:cubicBezTo>
                      <a:pt x="6" y="0"/>
                      <a:pt x="4" y="5"/>
                      <a:pt x="4" y="3"/>
                    </a:cubicBezTo>
                    <a:cubicBezTo>
                      <a:pt x="4" y="5"/>
                      <a:pt x="3" y="10"/>
                      <a:pt x="2" y="11"/>
                    </a:cubicBezTo>
                    <a:cubicBezTo>
                      <a:pt x="4" y="4"/>
                      <a:pt x="2" y="11"/>
                      <a:pt x="4" y="3"/>
                    </a:cubicBezTo>
                    <a:cubicBezTo>
                      <a:pt x="4" y="1"/>
                      <a:pt x="3" y="9"/>
                      <a:pt x="3" y="8"/>
                    </a:cubicBezTo>
                    <a:cubicBezTo>
                      <a:pt x="1" y="12"/>
                      <a:pt x="2" y="10"/>
                      <a:pt x="2" y="13"/>
                    </a:cubicBezTo>
                    <a:cubicBezTo>
                      <a:pt x="1" y="16"/>
                      <a:pt x="2" y="11"/>
                      <a:pt x="1" y="16"/>
                    </a:cubicBezTo>
                    <a:cubicBezTo>
                      <a:pt x="0" y="18"/>
                      <a:pt x="4" y="10"/>
                      <a:pt x="5" y="8"/>
                    </a:cubicBezTo>
                    <a:cubicBezTo>
                      <a:pt x="4" y="11"/>
                      <a:pt x="4" y="11"/>
                      <a:pt x="4" y="11"/>
                    </a:cubicBezTo>
                    <a:cubicBezTo>
                      <a:pt x="5" y="9"/>
                      <a:pt x="6" y="9"/>
                      <a:pt x="4" y="15"/>
                    </a:cubicBezTo>
                    <a:cubicBezTo>
                      <a:pt x="5" y="11"/>
                      <a:pt x="4" y="17"/>
                      <a:pt x="6" y="9"/>
                    </a:cubicBezTo>
                    <a:cubicBezTo>
                      <a:pt x="6" y="11"/>
                      <a:pt x="6" y="10"/>
                      <a:pt x="6" y="11"/>
                    </a:cubicBezTo>
                    <a:cubicBezTo>
                      <a:pt x="7" y="9"/>
                      <a:pt x="7" y="9"/>
                      <a:pt x="7" y="9"/>
                    </a:cubicBezTo>
                    <a:cubicBezTo>
                      <a:pt x="7" y="9"/>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7"/>
                      <a:pt x="9" y="8"/>
                      <a:pt x="8" y="11"/>
                    </a:cubicBezTo>
                    <a:cubicBezTo>
                      <a:pt x="9" y="7"/>
                      <a:pt x="9" y="7"/>
                      <a:pt x="9" y="7"/>
                    </a:cubicBezTo>
                    <a:cubicBezTo>
                      <a:pt x="10" y="6"/>
                      <a:pt x="9" y="11"/>
                      <a:pt x="9" y="9"/>
                    </a:cubicBezTo>
                    <a:cubicBezTo>
                      <a:pt x="8" y="14"/>
                      <a:pt x="8" y="14"/>
                      <a:pt x="7" y="16"/>
                    </a:cubicBezTo>
                    <a:cubicBezTo>
                      <a:pt x="7" y="17"/>
                      <a:pt x="7" y="17"/>
                      <a:pt x="7" y="19"/>
                    </a:cubicBezTo>
                    <a:cubicBezTo>
                      <a:pt x="8" y="16"/>
                      <a:pt x="9" y="13"/>
                      <a:pt x="9" y="11"/>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8" name="Freeform 2052"/>
              <p:cNvSpPr/>
              <p:nvPr/>
            </p:nvSpPr>
            <p:spPr bwMode="auto">
              <a:xfrm>
                <a:off x="2810" y="3166"/>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49" name="Freeform 2053"/>
              <p:cNvSpPr/>
              <p:nvPr/>
            </p:nvSpPr>
            <p:spPr bwMode="auto">
              <a:xfrm>
                <a:off x="2812" y="316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0" name="Rectangle 2054"/>
              <p:cNvSpPr>
                <a:spLocks noChangeArrowheads="1"/>
              </p:cNvSpPr>
              <p:nvPr/>
            </p:nvSpPr>
            <p:spPr bwMode="auto">
              <a:xfrm>
                <a:off x="2814" y="315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2151" name="Freeform 2055"/>
              <p:cNvSpPr/>
              <p:nvPr/>
            </p:nvSpPr>
            <p:spPr bwMode="auto">
              <a:xfrm>
                <a:off x="2810" y="3163"/>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2" name="Freeform 2056"/>
              <p:cNvSpPr/>
              <p:nvPr/>
            </p:nvSpPr>
            <p:spPr bwMode="auto">
              <a:xfrm>
                <a:off x="2809" y="3162"/>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3" name="Freeform 2057"/>
              <p:cNvSpPr/>
              <p:nvPr/>
            </p:nvSpPr>
            <p:spPr bwMode="auto">
              <a:xfrm>
                <a:off x="2811" y="3165"/>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4" name="Freeform 2058"/>
              <p:cNvSpPr/>
              <p:nvPr/>
            </p:nvSpPr>
            <p:spPr bwMode="auto">
              <a:xfrm>
                <a:off x="2813" y="3147"/>
                <a:ext cx="7" cy="21"/>
              </a:xfrm>
              <a:custGeom>
                <a:avLst/>
                <a:gdLst>
                  <a:gd name="T0" fmla="*/ 7 w 8"/>
                  <a:gd name="T1" fmla="*/ 4 h 23"/>
                  <a:gd name="T2" fmla="*/ 7 w 8"/>
                  <a:gd name="T3" fmla="*/ 1 h 23"/>
                  <a:gd name="T4" fmla="*/ 4 w 8"/>
                  <a:gd name="T5" fmla="*/ 11 h 23"/>
                  <a:gd name="T6" fmla="*/ 7 w 8"/>
                  <a:gd name="T7" fmla="*/ 2 h 23"/>
                  <a:gd name="T8" fmla="*/ 4 w 8"/>
                  <a:gd name="T9" fmla="*/ 8 h 23"/>
                  <a:gd name="T10" fmla="*/ 4 w 8"/>
                  <a:gd name="T11" fmla="*/ 5 h 23"/>
                  <a:gd name="T12" fmla="*/ 1 w 8"/>
                  <a:gd name="T13" fmla="*/ 14 h 23"/>
                  <a:gd name="T14" fmla="*/ 4 w 8"/>
                  <a:gd name="T15" fmla="*/ 4 h 23"/>
                  <a:gd name="T16" fmla="*/ 4 w 8"/>
                  <a:gd name="T17" fmla="*/ 3 h 23"/>
                  <a:gd name="T18" fmla="*/ 3 w 8"/>
                  <a:gd name="T19" fmla="*/ 6 h 23"/>
                  <a:gd name="T20" fmla="*/ 1 w 8"/>
                  <a:gd name="T21" fmla="*/ 12 h 23"/>
                  <a:gd name="T22" fmla="*/ 0 w 8"/>
                  <a:gd name="T23" fmla="*/ 17 h 23"/>
                  <a:gd name="T24" fmla="*/ 1 w 8"/>
                  <a:gd name="T25" fmla="*/ 13 h 23"/>
                  <a:gd name="T26" fmla="*/ 0 w 8"/>
                  <a:gd name="T27" fmla="*/ 17 h 23"/>
                  <a:gd name="T28" fmla="*/ 1 w 8"/>
                  <a:gd name="T29" fmla="*/ 15 h 23"/>
                  <a:gd name="T30" fmla="*/ 0 w 8"/>
                  <a:gd name="T31" fmla="*/ 18 h 23"/>
                  <a:gd name="T32" fmla="*/ 2 w 8"/>
                  <a:gd name="T33" fmla="*/ 15 h 23"/>
                  <a:gd name="T34" fmla="*/ 1 w 8"/>
                  <a:gd name="T35" fmla="*/ 16 h 23"/>
                  <a:gd name="T36" fmla="*/ 3 w 8"/>
                  <a:gd name="T37" fmla="*/ 12 h 23"/>
                  <a:gd name="T38" fmla="*/ 2 w 8"/>
                  <a:gd name="T39" fmla="*/ 17 h 23"/>
                  <a:gd name="T40" fmla="*/ 3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4 w 8"/>
                  <a:gd name="T55" fmla="*/ 16 h 23"/>
                  <a:gd name="T56" fmla="*/ 5 w 8"/>
                  <a:gd name="T57" fmla="*/ 13 h 23"/>
                  <a:gd name="T58" fmla="*/ 5 w 8"/>
                  <a:gd name="T59" fmla="*/ 12 h 23"/>
                  <a:gd name="T60" fmla="*/ 6 w 8"/>
                  <a:gd name="T61" fmla="*/ 9 h 23"/>
                  <a:gd name="T62" fmla="*/ 5 w 8"/>
                  <a:gd name="T63" fmla="*/ 11 h 23"/>
                  <a:gd name="T64" fmla="*/ 7 w 8"/>
                  <a:gd name="T65" fmla="*/ 5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1"/>
                    </a:cubicBezTo>
                    <a:cubicBezTo>
                      <a:pt x="6" y="3"/>
                      <a:pt x="5" y="11"/>
                      <a:pt x="4" y="11"/>
                    </a:cubicBezTo>
                    <a:cubicBezTo>
                      <a:pt x="7" y="2"/>
                      <a:pt x="7" y="2"/>
                      <a:pt x="7" y="2"/>
                    </a:cubicBezTo>
                    <a:cubicBezTo>
                      <a:pt x="6" y="3"/>
                      <a:pt x="6" y="1"/>
                      <a:pt x="4" y="8"/>
                    </a:cubicBezTo>
                    <a:cubicBezTo>
                      <a:pt x="4" y="5"/>
                      <a:pt x="4" y="5"/>
                      <a:pt x="4" y="5"/>
                    </a:cubicBezTo>
                    <a:cubicBezTo>
                      <a:pt x="4" y="5"/>
                      <a:pt x="1" y="17"/>
                      <a:pt x="1" y="14"/>
                    </a:cubicBezTo>
                    <a:cubicBezTo>
                      <a:pt x="3" y="9"/>
                      <a:pt x="3" y="9"/>
                      <a:pt x="4" y="4"/>
                    </a:cubicBezTo>
                    <a:cubicBezTo>
                      <a:pt x="4" y="3"/>
                      <a:pt x="4" y="3"/>
                      <a:pt x="4" y="3"/>
                    </a:cubicBezTo>
                    <a:cubicBezTo>
                      <a:pt x="4" y="3"/>
                      <a:pt x="3" y="6"/>
                      <a:pt x="3" y="6"/>
                    </a:cubicBezTo>
                    <a:cubicBezTo>
                      <a:pt x="2" y="8"/>
                      <a:pt x="2" y="12"/>
                      <a:pt x="1" y="12"/>
                    </a:cubicBezTo>
                    <a:cubicBezTo>
                      <a:pt x="1" y="12"/>
                      <a:pt x="1" y="15"/>
                      <a:pt x="0" y="17"/>
                    </a:cubicBezTo>
                    <a:cubicBezTo>
                      <a:pt x="1" y="15"/>
                      <a:pt x="1" y="16"/>
                      <a:pt x="1" y="13"/>
                    </a:cubicBezTo>
                    <a:cubicBezTo>
                      <a:pt x="1" y="16"/>
                      <a:pt x="1" y="14"/>
                      <a:pt x="0" y="17"/>
                    </a:cubicBezTo>
                    <a:cubicBezTo>
                      <a:pt x="1" y="15"/>
                      <a:pt x="1" y="15"/>
                      <a:pt x="1" y="15"/>
                    </a:cubicBezTo>
                    <a:cubicBezTo>
                      <a:pt x="1" y="15"/>
                      <a:pt x="0" y="18"/>
                      <a:pt x="0" y="18"/>
                    </a:cubicBezTo>
                    <a:cubicBezTo>
                      <a:pt x="1" y="17"/>
                      <a:pt x="2" y="15"/>
                      <a:pt x="2" y="15"/>
                    </a:cubicBezTo>
                    <a:cubicBezTo>
                      <a:pt x="1" y="16"/>
                      <a:pt x="1" y="16"/>
                      <a:pt x="1" y="16"/>
                    </a:cubicBezTo>
                    <a:cubicBezTo>
                      <a:pt x="2" y="15"/>
                      <a:pt x="2" y="17"/>
                      <a:pt x="3" y="12"/>
                    </a:cubicBezTo>
                    <a:cubicBezTo>
                      <a:pt x="2" y="17"/>
                      <a:pt x="2" y="17"/>
                      <a:pt x="2" y="17"/>
                    </a:cubicBezTo>
                    <a:cubicBezTo>
                      <a:pt x="3" y="13"/>
                      <a:pt x="3" y="13"/>
                      <a:pt x="3" y="13"/>
                    </a:cubicBezTo>
                    <a:cubicBezTo>
                      <a:pt x="3" y="15"/>
                      <a:pt x="1" y="23"/>
                      <a:pt x="2" y="19"/>
                    </a:cubicBezTo>
                    <a:cubicBezTo>
                      <a:pt x="2" y="17"/>
                      <a:pt x="3" y="16"/>
                      <a:pt x="3" y="15"/>
                    </a:cubicBezTo>
                    <a:cubicBezTo>
                      <a:pt x="3" y="13"/>
                      <a:pt x="2" y="18"/>
                      <a:pt x="2" y="18"/>
                    </a:cubicBezTo>
                    <a:cubicBezTo>
                      <a:pt x="3" y="15"/>
                      <a:pt x="4" y="11"/>
                      <a:pt x="4" y="9"/>
                    </a:cubicBezTo>
                    <a:cubicBezTo>
                      <a:pt x="4" y="13"/>
                      <a:pt x="5" y="8"/>
                      <a:pt x="3" y="17"/>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6"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5" name="Freeform 2059"/>
              <p:cNvSpPr/>
              <p:nvPr/>
            </p:nvSpPr>
            <p:spPr bwMode="auto">
              <a:xfrm>
                <a:off x="2814" y="3161"/>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6" name="Freeform 2060"/>
              <p:cNvSpPr/>
              <p:nvPr/>
            </p:nvSpPr>
            <p:spPr bwMode="auto">
              <a:xfrm>
                <a:off x="2816" y="3145"/>
                <a:ext cx="8" cy="24"/>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6 w 9"/>
                  <a:gd name="T17" fmla="*/ 10 h 27"/>
                  <a:gd name="T18" fmla="*/ 4 w 9"/>
                  <a:gd name="T19" fmla="*/ 17 h 27"/>
                  <a:gd name="T20" fmla="*/ 9 w 9"/>
                  <a:gd name="T21" fmla="*/ 2 h 27"/>
                  <a:gd name="T22" fmla="*/ 9 w 9"/>
                  <a:gd name="T23" fmla="*/ 3 h 27"/>
                  <a:gd name="T24" fmla="*/ 7 w 9"/>
                  <a:gd name="T25" fmla="*/ 9 h 27"/>
                  <a:gd name="T26" fmla="*/ 7 w 9"/>
                  <a:gd name="T27" fmla="*/ 7 h 27"/>
                  <a:gd name="T28" fmla="*/ 8 w 9"/>
                  <a:gd name="T29" fmla="*/ 4 h 27"/>
                  <a:gd name="T30" fmla="*/ 6 w 9"/>
                  <a:gd name="T31" fmla="*/ 4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2 h 27"/>
                  <a:gd name="T44" fmla="*/ 2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4" y="16"/>
                      <a:pt x="4" y="13"/>
                      <a:pt x="5" y="9"/>
                    </a:cubicBezTo>
                    <a:cubicBezTo>
                      <a:pt x="5" y="11"/>
                      <a:pt x="6" y="7"/>
                      <a:pt x="6" y="7"/>
                    </a:cubicBezTo>
                    <a:cubicBezTo>
                      <a:pt x="5" y="9"/>
                      <a:pt x="4" y="15"/>
                      <a:pt x="4" y="16"/>
                    </a:cubicBezTo>
                    <a:cubicBezTo>
                      <a:pt x="4" y="14"/>
                      <a:pt x="4" y="17"/>
                      <a:pt x="4" y="17"/>
                    </a:cubicBezTo>
                    <a:cubicBezTo>
                      <a:pt x="4" y="14"/>
                      <a:pt x="4" y="15"/>
                      <a:pt x="5" y="12"/>
                    </a:cubicBezTo>
                    <a:cubicBezTo>
                      <a:pt x="6" y="8"/>
                      <a:pt x="7" y="6"/>
                      <a:pt x="6" y="9"/>
                    </a:cubicBezTo>
                    <a:cubicBezTo>
                      <a:pt x="6" y="11"/>
                      <a:pt x="6" y="10"/>
                      <a:pt x="6" y="10"/>
                    </a:cubicBezTo>
                    <a:cubicBezTo>
                      <a:pt x="5" y="15"/>
                      <a:pt x="5" y="13"/>
                      <a:pt x="4" y="17"/>
                    </a:cubicBezTo>
                    <a:cubicBezTo>
                      <a:pt x="6" y="11"/>
                      <a:pt x="7" y="11"/>
                      <a:pt x="9" y="2"/>
                    </a:cubicBezTo>
                    <a:cubicBezTo>
                      <a:pt x="9" y="0"/>
                      <a:pt x="9" y="2"/>
                      <a:pt x="9" y="3"/>
                    </a:cubicBezTo>
                    <a:cubicBezTo>
                      <a:pt x="8" y="5"/>
                      <a:pt x="7" y="8"/>
                      <a:pt x="7" y="9"/>
                    </a:cubicBezTo>
                    <a:cubicBezTo>
                      <a:pt x="7" y="8"/>
                      <a:pt x="6" y="11"/>
                      <a:pt x="7" y="7"/>
                    </a:cubicBezTo>
                    <a:cubicBezTo>
                      <a:pt x="8" y="4"/>
                      <a:pt x="8" y="4"/>
                      <a:pt x="8" y="4"/>
                    </a:cubicBezTo>
                    <a:cubicBezTo>
                      <a:pt x="8" y="2"/>
                      <a:pt x="7" y="2"/>
                      <a:pt x="6" y="4"/>
                    </a:cubicBezTo>
                    <a:cubicBezTo>
                      <a:pt x="6" y="4"/>
                      <a:pt x="6" y="4"/>
                      <a:pt x="6" y="4"/>
                    </a:cubicBezTo>
                    <a:cubicBezTo>
                      <a:pt x="5" y="6"/>
                      <a:pt x="5" y="7"/>
                      <a:pt x="5" y="8"/>
                    </a:cubicBezTo>
                    <a:cubicBezTo>
                      <a:pt x="3" y="14"/>
                      <a:pt x="3" y="14"/>
                      <a:pt x="3" y="14"/>
                    </a:cubicBezTo>
                    <a:cubicBezTo>
                      <a:pt x="3" y="14"/>
                      <a:pt x="3" y="15"/>
                      <a:pt x="4" y="12"/>
                    </a:cubicBezTo>
                    <a:cubicBezTo>
                      <a:pt x="3" y="15"/>
                      <a:pt x="2" y="17"/>
                      <a:pt x="2" y="19"/>
                    </a:cubicBezTo>
                    <a:cubicBezTo>
                      <a:pt x="2" y="20"/>
                      <a:pt x="2" y="17"/>
                      <a:pt x="1" y="22"/>
                    </a:cubicBezTo>
                    <a:cubicBezTo>
                      <a:pt x="0" y="27"/>
                      <a:pt x="2"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7" name="Freeform 2061"/>
              <p:cNvSpPr/>
              <p:nvPr/>
            </p:nvSpPr>
            <p:spPr bwMode="auto">
              <a:xfrm>
                <a:off x="2818" y="3158"/>
                <a:ext cx="1" cy="2"/>
              </a:xfrm>
              <a:custGeom>
                <a:avLst/>
                <a:gdLst>
                  <a:gd name="T0" fmla="*/ 0 w 1"/>
                  <a:gd name="T1" fmla="*/ 2 h 2"/>
                  <a:gd name="T2" fmla="*/ 1 w 1"/>
                  <a:gd name="T3" fmla="*/ 0 h 2"/>
                  <a:gd name="T4" fmla="*/ 1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1"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8" name="Freeform 2062"/>
              <p:cNvSpPr/>
              <p:nvPr/>
            </p:nvSpPr>
            <p:spPr bwMode="auto">
              <a:xfrm>
                <a:off x="2820" y="3148"/>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59" name="Freeform 2063"/>
              <p:cNvSpPr/>
              <p:nvPr/>
            </p:nvSpPr>
            <p:spPr bwMode="auto">
              <a:xfrm>
                <a:off x="2819" y="3159"/>
                <a:ext cx="1" cy="1"/>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0" name="Freeform 2064"/>
              <p:cNvSpPr/>
              <p:nvPr/>
            </p:nvSpPr>
            <p:spPr bwMode="auto">
              <a:xfrm>
                <a:off x="2821" y="3146"/>
                <a:ext cx="4" cy="12"/>
              </a:xfrm>
              <a:custGeom>
                <a:avLst/>
                <a:gdLst>
                  <a:gd name="T0" fmla="*/ 4 w 4"/>
                  <a:gd name="T1" fmla="*/ 0 h 13"/>
                  <a:gd name="T2" fmla="*/ 3 w 4"/>
                  <a:gd name="T3" fmla="*/ 0 h 13"/>
                  <a:gd name="T4" fmla="*/ 0 w 4"/>
                  <a:gd name="T5" fmla="*/ 12 h 13"/>
                  <a:gd name="T6" fmla="*/ 3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0"/>
                      <a:pt x="3" y="3"/>
                      <a:pt x="3" y="0"/>
                    </a:cubicBezTo>
                    <a:cubicBezTo>
                      <a:pt x="0" y="12"/>
                      <a:pt x="0" y="12"/>
                      <a:pt x="0" y="12"/>
                    </a:cubicBezTo>
                    <a:cubicBezTo>
                      <a:pt x="0" y="13"/>
                      <a:pt x="2" y="6"/>
                      <a:pt x="3" y="4"/>
                    </a:cubicBezTo>
                    <a:cubicBezTo>
                      <a:pt x="2" y="8"/>
                      <a:pt x="3" y="4"/>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161" name="Freeform 2065"/>
              <p:cNvSpPr/>
              <p:nvPr/>
            </p:nvSpPr>
            <p:spPr bwMode="auto">
              <a:xfrm>
                <a:off x="2820" y="3142"/>
                <a:ext cx="10" cy="26"/>
              </a:xfrm>
              <a:custGeom>
                <a:avLst/>
                <a:gdLst>
                  <a:gd name="T0" fmla="*/ 3 w 11"/>
                  <a:gd name="T1" fmla="*/ 18 h 28"/>
                  <a:gd name="T2" fmla="*/ 4 w 11"/>
                  <a:gd name="T3" fmla="*/ 17 h 28"/>
                  <a:gd name="T4" fmla="*/ 3 w 11"/>
                  <a:gd name="T5" fmla="*/ 19 h 28"/>
                  <a:gd name="T6" fmla="*/ 2 w 11"/>
                  <a:gd name="T7" fmla="*/ 22 h 28"/>
                  <a:gd name="T8" fmla="*/ 3 w 11"/>
                  <a:gd name="T9" fmla="*/ 20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5 w 11"/>
                  <a:gd name="T43" fmla="*/ 11 h 28"/>
                  <a:gd name="T44" fmla="*/ 7 w 11"/>
                  <a:gd name="T45" fmla="*/ 5 h 28"/>
                  <a:gd name="T46" fmla="*/ 6 w 11"/>
                  <a:gd name="T47" fmla="*/ 8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2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4 w 11"/>
                  <a:gd name="T79" fmla="*/ 13 h 28"/>
                  <a:gd name="T80" fmla="*/ 3 w 11"/>
                  <a:gd name="T81" fmla="*/ 17 h 28"/>
                  <a:gd name="T82" fmla="*/ 5 w 11"/>
                  <a:gd name="T83" fmla="*/ 7 h 28"/>
                  <a:gd name="T84" fmla="*/ 4 w 11"/>
                  <a:gd name="T85" fmla="*/ 8 h 28"/>
                  <a:gd name="T86" fmla="*/ 4 w 11"/>
                  <a:gd name="T87" fmla="*/ 10 h 28"/>
                  <a:gd name="T88" fmla="*/ 4 w 11"/>
                  <a:gd name="T89" fmla="*/ 8 h 28"/>
                  <a:gd name="T90" fmla="*/ 2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19"/>
                    </a:cubicBezTo>
                    <a:cubicBezTo>
                      <a:pt x="2" y="25"/>
                      <a:pt x="3" y="19"/>
                      <a:pt x="2" y="22"/>
                    </a:cubicBezTo>
                    <a:cubicBezTo>
                      <a:pt x="3" y="20"/>
                      <a:pt x="3" y="20"/>
                      <a:pt x="3" y="20"/>
                    </a:cubicBezTo>
                    <a:cubicBezTo>
                      <a:pt x="3" y="21"/>
                      <a:pt x="4" y="15"/>
                      <a:pt x="4" y="18"/>
                    </a:cubicBezTo>
                    <a:cubicBezTo>
                      <a:pt x="4" y="17"/>
                      <a:pt x="5" y="17"/>
                      <a:pt x="5" y="14"/>
                    </a:cubicBezTo>
                    <a:cubicBezTo>
                      <a:pt x="5" y="18"/>
                      <a:pt x="4" y="18"/>
                      <a:pt x="4" y="22"/>
                    </a:cubicBezTo>
                    <a:cubicBezTo>
                      <a:pt x="4" y="20"/>
                      <a:pt x="5" y="15"/>
                      <a:pt x="6" y="11"/>
                    </a:cubicBezTo>
                    <a:cubicBezTo>
                      <a:pt x="6" y="15"/>
                      <a:pt x="6" y="15"/>
                      <a:pt x="8" y="10"/>
                    </a:cubicBezTo>
                    <a:cubicBezTo>
                      <a:pt x="8" y="10"/>
                      <a:pt x="8" y="10"/>
                      <a:pt x="8" y="10"/>
                    </a:cubicBezTo>
                    <a:cubicBezTo>
                      <a:pt x="4" y="20"/>
                      <a:pt x="7" y="13"/>
                      <a:pt x="6" y="16"/>
                    </a:cubicBezTo>
                    <a:cubicBezTo>
                      <a:pt x="6" y="16"/>
                      <a:pt x="6" y="16"/>
                      <a:pt x="6" y="16"/>
                    </a:cubicBezTo>
                    <a:cubicBezTo>
                      <a:pt x="7" y="14"/>
                      <a:pt x="2" y="28"/>
                      <a:pt x="9" y="8"/>
                    </a:cubicBezTo>
                    <a:cubicBezTo>
                      <a:pt x="8" y="9"/>
                      <a:pt x="8" y="10"/>
                      <a:pt x="8" y="10"/>
                    </a:cubicBezTo>
                    <a:cubicBezTo>
                      <a:pt x="10" y="5"/>
                      <a:pt x="10" y="5"/>
                      <a:pt x="10" y="5"/>
                    </a:cubicBezTo>
                    <a:cubicBezTo>
                      <a:pt x="9" y="5"/>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5" y="11"/>
                    </a:cubicBezTo>
                    <a:cubicBezTo>
                      <a:pt x="6" y="7"/>
                      <a:pt x="6" y="9"/>
                      <a:pt x="7" y="5"/>
                    </a:cubicBezTo>
                    <a:cubicBezTo>
                      <a:pt x="5" y="10"/>
                      <a:pt x="6" y="6"/>
                      <a:pt x="6" y="8"/>
                    </a:cubicBezTo>
                    <a:cubicBezTo>
                      <a:pt x="7" y="3"/>
                      <a:pt x="6" y="7"/>
                      <a:pt x="7" y="2"/>
                    </a:cubicBezTo>
                    <a:cubicBezTo>
                      <a:pt x="4" y="10"/>
                      <a:pt x="4" y="10"/>
                      <a:pt x="4" y="10"/>
                    </a:cubicBezTo>
                    <a:cubicBezTo>
                      <a:pt x="5" y="7"/>
                      <a:pt x="4" y="8"/>
                      <a:pt x="4" y="8"/>
                    </a:cubicBezTo>
                    <a:cubicBezTo>
                      <a:pt x="4" y="9"/>
                      <a:pt x="2" y="15"/>
                      <a:pt x="1" y="17"/>
                    </a:cubicBezTo>
                    <a:cubicBezTo>
                      <a:pt x="2" y="15"/>
                      <a:pt x="4" y="14"/>
                      <a:pt x="3" y="16"/>
                    </a:cubicBezTo>
                    <a:cubicBezTo>
                      <a:pt x="6" y="10"/>
                      <a:pt x="4" y="16"/>
                      <a:pt x="6" y="12"/>
                    </a:cubicBezTo>
                    <a:cubicBezTo>
                      <a:pt x="3" y="17"/>
                      <a:pt x="3" y="17"/>
                      <a:pt x="3" y="17"/>
                    </a:cubicBezTo>
                    <a:cubicBezTo>
                      <a:pt x="4" y="16"/>
                      <a:pt x="5" y="14"/>
                      <a:pt x="6" y="12"/>
                    </a:cubicBezTo>
                    <a:cubicBezTo>
                      <a:pt x="6" y="11"/>
                      <a:pt x="5" y="15"/>
                      <a:pt x="4" y="17"/>
                    </a:cubicBezTo>
                    <a:cubicBezTo>
                      <a:pt x="4" y="17"/>
                      <a:pt x="5" y="15"/>
                      <a:pt x="6" y="12"/>
                    </a:cubicBezTo>
                    <a:cubicBezTo>
                      <a:pt x="3" y="18"/>
                      <a:pt x="3" y="18"/>
                      <a:pt x="3" y="18"/>
                    </a:cubicBezTo>
                    <a:cubicBezTo>
                      <a:pt x="5" y="17"/>
                      <a:pt x="5" y="17"/>
                      <a:pt x="5" y="17"/>
                    </a:cubicBezTo>
                    <a:cubicBezTo>
                      <a:pt x="11" y="0"/>
                      <a:pt x="6" y="13"/>
                      <a:pt x="7" y="10"/>
                    </a:cubicBezTo>
                    <a:cubicBezTo>
                      <a:pt x="6" y="10"/>
                      <a:pt x="6" y="11"/>
                      <a:pt x="6" y="8"/>
                    </a:cubicBezTo>
                    <a:cubicBezTo>
                      <a:pt x="5" y="13"/>
                      <a:pt x="5" y="13"/>
                      <a:pt x="5" y="13"/>
                    </a:cubicBezTo>
                    <a:cubicBezTo>
                      <a:pt x="5" y="10"/>
                      <a:pt x="2" y="22"/>
                      <a:pt x="4" y="13"/>
                    </a:cubicBezTo>
                    <a:cubicBezTo>
                      <a:pt x="3" y="17"/>
                      <a:pt x="3" y="17"/>
                      <a:pt x="3" y="17"/>
                    </a:cubicBezTo>
                    <a:cubicBezTo>
                      <a:pt x="3" y="14"/>
                      <a:pt x="4" y="10"/>
                      <a:pt x="5" y="7"/>
                    </a:cubicBezTo>
                    <a:cubicBezTo>
                      <a:pt x="4" y="9"/>
                      <a:pt x="5" y="7"/>
                      <a:pt x="4" y="8"/>
                    </a:cubicBezTo>
                    <a:cubicBezTo>
                      <a:pt x="4" y="10"/>
                      <a:pt x="4" y="10"/>
                      <a:pt x="4" y="10"/>
                    </a:cubicBezTo>
                    <a:cubicBezTo>
                      <a:pt x="3" y="14"/>
                      <a:pt x="3" y="12"/>
                      <a:pt x="4" y="8"/>
                    </a:cubicBezTo>
                    <a:cubicBezTo>
                      <a:pt x="3" y="13"/>
                      <a:pt x="2" y="16"/>
                      <a:pt x="2" y="20"/>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1718" name="Group 2267"/>
            <p:cNvGrpSpPr/>
            <p:nvPr/>
          </p:nvGrpSpPr>
          <p:grpSpPr bwMode="auto">
            <a:xfrm>
              <a:off x="2393" y="2584"/>
              <a:ext cx="705" cy="591"/>
              <a:chOff x="2393" y="2584"/>
              <a:chExt cx="705" cy="591"/>
            </a:xfrm>
          </p:grpSpPr>
          <p:sp>
            <p:nvSpPr>
              <p:cNvPr id="1762" name="Freeform 2067"/>
              <p:cNvSpPr/>
              <p:nvPr/>
            </p:nvSpPr>
            <p:spPr bwMode="auto">
              <a:xfrm>
                <a:off x="2825" y="314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3" name="Freeform 2068"/>
              <p:cNvSpPr/>
              <p:nvPr/>
            </p:nvSpPr>
            <p:spPr bwMode="auto">
              <a:xfrm>
                <a:off x="2823" y="3150"/>
                <a:ext cx="1" cy="1"/>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1"/>
                      <a:pt x="1" y="1"/>
                      <a:pt x="1" y="1"/>
                    </a:cubicBezTo>
                    <a:cubicBezTo>
                      <a:pt x="0" y="2"/>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4" name="Rectangle 2069"/>
              <p:cNvSpPr>
                <a:spLocks noChangeArrowheads="1"/>
              </p:cNvSpPr>
              <p:nvPr/>
            </p:nvSpPr>
            <p:spPr bwMode="auto">
              <a:xfrm>
                <a:off x="2824" y="315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765" name="Freeform 2070"/>
              <p:cNvSpPr/>
              <p:nvPr/>
            </p:nvSpPr>
            <p:spPr bwMode="auto">
              <a:xfrm>
                <a:off x="2821" y="3158"/>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6" name="Freeform 2071"/>
              <p:cNvSpPr/>
              <p:nvPr/>
            </p:nvSpPr>
            <p:spPr bwMode="auto">
              <a:xfrm>
                <a:off x="2824" y="3145"/>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7" name="Freeform 2072"/>
              <p:cNvSpPr/>
              <p:nvPr/>
            </p:nvSpPr>
            <p:spPr bwMode="auto">
              <a:xfrm>
                <a:off x="2821" y="314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8" name="Freeform 2073"/>
              <p:cNvSpPr/>
              <p:nvPr/>
            </p:nvSpPr>
            <p:spPr bwMode="auto">
              <a:xfrm>
                <a:off x="2810" y="3139"/>
                <a:ext cx="16" cy="27"/>
              </a:xfrm>
              <a:custGeom>
                <a:avLst/>
                <a:gdLst>
                  <a:gd name="T0" fmla="*/ 2 w 18"/>
                  <a:gd name="T1" fmla="*/ 13 h 30"/>
                  <a:gd name="T2" fmla="*/ 0 w 18"/>
                  <a:gd name="T3" fmla="*/ 20 h 30"/>
                  <a:gd name="T4" fmla="*/ 0 w 18"/>
                  <a:gd name="T5" fmla="*/ 23 h 30"/>
                  <a:gd name="T6" fmla="*/ 1 w 18"/>
                  <a:gd name="T7" fmla="*/ 19 h 30"/>
                  <a:gd name="T8" fmla="*/ 3 w 18"/>
                  <a:gd name="T9" fmla="*/ 19 h 30"/>
                  <a:gd name="T10" fmla="*/ 3 w 18"/>
                  <a:gd name="T11" fmla="*/ 21 h 30"/>
                  <a:gd name="T12" fmla="*/ 6 w 18"/>
                  <a:gd name="T13" fmla="*/ 16 h 30"/>
                  <a:gd name="T14" fmla="*/ 6 w 18"/>
                  <a:gd name="T15" fmla="*/ 18 h 30"/>
                  <a:gd name="T16" fmla="*/ 6 w 18"/>
                  <a:gd name="T17" fmla="*/ 19 h 30"/>
                  <a:gd name="T18" fmla="*/ 9 w 18"/>
                  <a:gd name="T19" fmla="*/ 10 h 30"/>
                  <a:gd name="T20" fmla="*/ 10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5 w 18"/>
                  <a:gd name="T37" fmla="*/ 16 h 30"/>
                  <a:gd name="T38" fmla="*/ 14 w 18"/>
                  <a:gd name="T39" fmla="*/ 14 h 30"/>
                  <a:gd name="T40" fmla="*/ 13 w 18"/>
                  <a:gd name="T41" fmla="*/ 17 h 30"/>
                  <a:gd name="T42" fmla="*/ 16 w 18"/>
                  <a:gd name="T43" fmla="*/ 5 h 30"/>
                  <a:gd name="T44" fmla="*/ 16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1 w 18"/>
                  <a:gd name="T61" fmla="*/ 8 h 30"/>
                  <a:gd name="T62" fmla="*/ 11 w 18"/>
                  <a:gd name="T63" fmla="*/ 3 h 30"/>
                  <a:gd name="T64" fmla="*/ 11 w 18"/>
                  <a:gd name="T65" fmla="*/ 2 h 30"/>
                  <a:gd name="T66" fmla="*/ 9 w 18"/>
                  <a:gd name="T67" fmla="*/ 7 h 30"/>
                  <a:gd name="T68" fmla="*/ 8 w 18"/>
                  <a:gd name="T69" fmla="*/ 9 h 30"/>
                  <a:gd name="T70" fmla="*/ 6 w 18"/>
                  <a:gd name="T71" fmla="*/ 11 h 30"/>
                  <a:gd name="T72" fmla="*/ 6 w 18"/>
                  <a:gd name="T73" fmla="*/ 10 h 30"/>
                  <a:gd name="T74" fmla="*/ 4 w 18"/>
                  <a:gd name="T75" fmla="*/ 11 h 30"/>
                  <a:gd name="T76" fmla="*/ 3 w 18"/>
                  <a:gd name="T77" fmla="*/ 17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3" y="7"/>
                    </a:moveTo>
                    <a:cubicBezTo>
                      <a:pt x="3" y="8"/>
                      <a:pt x="2" y="10"/>
                      <a:pt x="2" y="13"/>
                    </a:cubicBezTo>
                    <a:cubicBezTo>
                      <a:pt x="2" y="11"/>
                      <a:pt x="2" y="11"/>
                      <a:pt x="2" y="11"/>
                    </a:cubicBezTo>
                    <a:cubicBezTo>
                      <a:pt x="2" y="12"/>
                      <a:pt x="1" y="16"/>
                      <a:pt x="0" y="20"/>
                    </a:cubicBezTo>
                    <a:cubicBezTo>
                      <a:pt x="1" y="18"/>
                      <a:pt x="1" y="18"/>
                      <a:pt x="1" y="18"/>
                    </a:cubicBezTo>
                    <a:cubicBezTo>
                      <a:pt x="1" y="15"/>
                      <a:pt x="0" y="22"/>
                      <a:pt x="0" y="23"/>
                    </a:cubicBezTo>
                    <a:cubicBezTo>
                      <a:pt x="0" y="22"/>
                      <a:pt x="2" y="14"/>
                      <a:pt x="2" y="16"/>
                    </a:cubicBezTo>
                    <a:cubicBezTo>
                      <a:pt x="2" y="15"/>
                      <a:pt x="2" y="18"/>
                      <a:pt x="1" y="19"/>
                    </a:cubicBezTo>
                    <a:cubicBezTo>
                      <a:pt x="1" y="20"/>
                      <a:pt x="3" y="14"/>
                      <a:pt x="3" y="13"/>
                    </a:cubicBezTo>
                    <a:cubicBezTo>
                      <a:pt x="0" y="30"/>
                      <a:pt x="5" y="8"/>
                      <a:pt x="3" y="19"/>
                    </a:cubicBezTo>
                    <a:cubicBezTo>
                      <a:pt x="3" y="18"/>
                      <a:pt x="3" y="19"/>
                      <a:pt x="4" y="16"/>
                    </a:cubicBezTo>
                    <a:cubicBezTo>
                      <a:pt x="3" y="20"/>
                      <a:pt x="5" y="17"/>
                      <a:pt x="3" y="21"/>
                    </a:cubicBezTo>
                    <a:cubicBezTo>
                      <a:pt x="6" y="11"/>
                      <a:pt x="3" y="26"/>
                      <a:pt x="6" y="13"/>
                    </a:cubicBezTo>
                    <a:cubicBezTo>
                      <a:pt x="6" y="17"/>
                      <a:pt x="6" y="13"/>
                      <a:pt x="6" y="16"/>
                    </a:cubicBezTo>
                    <a:cubicBezTo>
                      <a:pt x="6" y="17"/>
                      <a:pt x="6" y="17"/>
                      <a:pt x="6" y="17"/>
                    </a:cubicBezTo>
                    <a:cubicBezTo>
                      <a:pt x="5" y="20"/>
                      <a:pt x="7" y="12"/>
                      <a:pt x="6" y="18"/>
                    </a:cubicBezTo>
                    <a:cubicBezTo>
                      <a:pt x="6" y="19"/>
                      <a:pt x="7" y="14"/>
                      <a:pt x="8" y="11"/>
                    </a:cubicBezTo>
                    <a:cubicBezTo>
                      <a:pt x="8" y="13"/>
                      <a:pt x="7" y="14"/>
                      <a:pt x="6" y="19"/>
                    </a:cubicBezTo>
                    <a:cubicBezTo>
                      <a:pt x="8" y="14"/>
                      <a:pt x="7" y="16"/>
                      <a:pt x="8" y="13"/>
                    </a:cubicBezTo>
                    <a:cubicBezTo>
                      <a:pt x="8" y="13"/>
                      <a:pt x="8" y="12"/>
                      <a:pt x="9" y="10"/>
                    </a:cubicBezTo>
                    <a:cubicBezTo>
                      <a:pt x="9" y="11"/>
                      <a:pt x="10" y="6"/>
                      <a:pt x="11" y="4"/>
                    </a:cubicBezTo>
                    <a:cubicBezTo>
                      <a:pt x="9" y="11"/>
                      <a:pt x="10" y="4"/>
                      <a:pt x="10" y="10"/>
                    </a:cubicBezTo>
                    <a:cubicBezTo>
                      <a:pt x="9" y="13"/>
                      <a:pt x="8" y="12"/>
                      <a:pt x="7" y="17"/>
                    </a:cubicBezTo>
                    <a:cubicBezTo>
                      <a:pt x="7" y="18"/>
                      <a:pt x="8" y="17"/>
                      <a:pt x="9" y="14"/>
                    </a:cubicBezTo>
                    <a:cubicBezTo>
                      <a:pt x="9" y="15"/>
                      <a:pt x="8" y="17"/>
                      <a:pt x="8" y="18"/>
                    </a:cubicBezTo>
                    <a:cubicBezTo>
                      <a:pt x="8" y="21"/>
                      <a:pt x="10" y="11"/>
                      <a:pt x="10" y="14"/>
                    </a:cubicBezTo>
                    <a:cubicBezTo>
                      <a:pt x="9" y="17"/>
                      <a:pt x="9" y="17"/>
                      <a:pt x="9" y="17"/>
                    </a:cubicBezTo>
                    <a:cubicBezTo>
                      <a:pt x="10" y="13"/>
                      <a:pt x="9" y="18"/>
                      <a:pt x="10" y="16"/>
                    </a:cubicBezTo>
                    <a:cubicBezTo>
                      <a:pt x="11" y="14"/>
                      <a:pt x="11" y="13"/>
                      <a:pt x="11" y="12"/>
                    </a:cubicBezTo>
                    <a:cubicBezTo>
                      <a:pt x="9" y="21"/>
                      <a:pt x="13" y="8"/>
                      <a:pt x="12" y="14"/>
                    </a:cubicBezTo>
                    <a:cubicBezTo>
                      <a:pt x="13" y="9"/>
                      <a:pt x="14" y="6"/>
                      <a:pt x="15" y="5"/>
                    </a:cubicBezTo>
                    <a:cubicBezTo>
                      <a:pt x="13" y="10"/>
                      <a:pt x="13" y="10"/>
                      <a:pt x="13" y="10"/>
                    </a:cubicBezTo>
                    <a:cubicBezTo>
                      <a:pt x="14" y="7"/>
                      <a:pt x="11" y="16"/>
                      <a:pt x="11" y="18"/>
                    </a:cubicBezTo>
                    <a:cubicBezTo>
                      <a:pt x="12" y="16"/>
                      <a:pt x="11" y="19"/>
                      <a:pt x="12" y="15"/>
                    </a:cubicBezTo>
                    <a:cubicBezTo>
                      <a:pt x="11" y="19"/>
                      <a:pt x="11" y="19"/>
                      <a:pt x="11" y="19"/>
                    </a:cubicBezTo>
                    <a:cubicBezTo>
                      <a:pt x="11" y="20"/>
                      <a:pt x="14" y="10"/>
                      <a:pt x="13" y="14"/>
                    </a:cubicBezTo>
                    <a:cubicBezTo>
                      <a:pt x="12" y="17"/>
                      <a:pt x="12" y="17"/>
                      <a:pt x="12" y="17"/>
                    </a:cubicBezTo>
                    <a:cubicBezTo>
                      <a:pt x="13" y="17"/>
                      <a:pt x="12" y="22"/>
                      <a:pt x="15" y="16"/>
                    </a:cubicBezTo>
                    <a:cubicBezTo>
                      <a:pt x="16" y="13"/>
                      <a:pt x="17" y="7"/>
                      <a:pt x="18" y="5"/>
                    </a:cubicBezTo>
                    <a:cubicBezTo>
                      <a:pt x="17" y="7"/>
                      <a:pt x="15" y="12"/>
                      <a:pt x="14" y="14"/>
                    </a:cubicBezTo>
                    <a:cubicBezTo>
                      <a:pt x="16" y="9"/>
                      <a:pt x="16" y="9"/>
                      <a:pt x="16" y="9"/>
                    </a:cubicBezTo>
                    <a:cubicBezTo>
                      <a:pt x="15" y="12"/>
                      <a:pt x="14" y="14"/>
                      <a:pt x="13" y="17"/>
                    </a:cubicBezTo>
                    <a:cubicBezTo>
                      <a:pt x="12" y="19"/>
                      <a:pt x="14" y="12"/>
                      <a:pt x="13" y="15"/>
                    </a:cubicBezTo>
                    <a:cubicBezTo>
                      <a:pt x="15" y="10"/>
                      <a:pt x="15" y="10"/>
                      <a:pt x="16" y="5"/>
                    </a:cubicBezTo>
                    <a:cubicBezTo>
                      <a:pt x="15" y="8"/>
                      <a:pt x="15" y="8"/>
                      <a:pt x="15" y="8"/>
                    </a:cubicBezTo>
                    <a:cubicBezTo>
                      <a:pt x="16" y="6"/>
                      <a:pt x="16" y="6"/>
                      <a:pt x="16" y="4"/>
                    </a:cubicBezTo>
                    <a:cubicBezTo>
                      <a:pt x="14" y="10"/>
                      <a:pt x="17" y="2"/>
                      <a:pt x="15" y="4"/>
                    </a:cubicBezTo>
                    <a:cubicBezTo>
                      <a:pt x="15" y="5"/>
                      <a:pt x="15" y="5"/>
                      <a:pt x="15" y="5"/>
                    </a:cubicBezTo>
                    <a:cubicBezTo>
                      <a:pt x="15" y="8"/>
                      <a:pt x="14" y="8"/>
                      <a:pt x="14" y="8"/>
                    </a:cubicBezTo>
                    <a:cubicBezTo>
                      <a:pt x="15" y="4"/>
                      <a:pt x="15" y="5"/>
                      <a:pt x="15" y="3"/>
                    </a:cubicBezTo>
                    <a:cubicBezTo>
                      <a:pt x="14" y="5"/>
                      <a:pt x="13" y="10"/>
                      <a:pt x="13" y="10"/>
                    </a:cubicBezTo>
                    <a:cubicBezTo>
                      <a:pt x="14" y="5"/>
                      <a:pt x="13" y="7"/>
                      <a:pt x="14" y="3"/>
                    </a:cubicBezTo>
                    <a:cubicBezTo>
                      <a:pt x="13" y="8"/>
                      <a:pt x="13" y="4"/>
                      <a:pt x="12" y="7"/>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2"/>
                      <a:pt x="13" y="2"/>
                      <a:pt x="13" y="2"/>
                    </a:cubicBezTo>
                    <a:cubicBezTo>
                      <a:pt x="13" y="1"/>
                      <a:pt x="11" y="10"/>
                      <a:pt x="12" y="5"/>
                    </a:cubicBezTo>
                    <a:cubicBezTo>
                      <a:pt x="11" y="8"/>
                      <a:pt x="11" y="8"/>
                      <a:pt x="9" y="13"/>
                    </a:cubicBezTo>
                    <a:cubicBezTo>
                      <a:pt x="10" y="11"/>
                      <a:pt x="11" y="7"/>
                      <a:pt x="11" y="8"/>
                    </a:cubicBezTo>
                    <a:cubicBezTo>
                      <a:pt x="9" y="12"/>
                      <a:pt x="11" y="6"/>
                      <a:pt x="10" y="9"/>
                    </a:cubicBezTo>
                    <a:cubicBezTo>
                      <a:pt x="11" y="4"/>
                      <a:pt x="10" y="7"/>
                      <a:pt x="11" y="3"/>
                    </a:cubicBezTo>
                    <a:cubicBezTo>
                      <a:pt x="12" y="1"/>
                      <a:pt x="10" y="7"/>
                      <a:pt x="10" y="6"/>
                    </a:cubicBezTo>
                    <a:cubicBezTo>
                      <a:pt x="11" y="2"/>
                      <a:pt x="11" y="2"/>
                      <a:pt x="11" y="2"/>
                    </a:cubicBezTo>
                    <a:cubicBezTo>
                      <a:pt x="10" y="4"/>
                      <a:pt x="9" y="8"/>
                      <a:pt x="10" y="4"/>
                    </a:cubicBezTo>
                    <a:cubicBezTo>
                      <a:pt x="9" y="7"/>
                      <a:pt x="9" y="7"/>
                      <a:pt x="9" y="7"/>
                    </a:cubicBezTo>
                    <a:cubicBezTo>
                      <a:pt x="9" y="5"/>
                      <a:pt x="9" y="7"/>
                      <a:pt x="10" y="3"/>
                    </a:cubicBezTo>
                    <a:cubicBezTo>
                      <a:pt x="8" y="9"/>
                      <a:pt x="8" y="9"/>
                      <a:pt x="8" y="9"/>
                    </a:cubicBezTo>
                    <a:cubicBezTo>
                      <a:pt x="9" y="2"/>
                      <a:pt x="7" y="8"/>
                      <a:pt x="6" y="14"/>
                    </a:cubicBezTo>
                    <a:cubicBezTo>
                      <a:pt x="6" y="14"/>
                      <a:pt x="6" y="13"/>
                      <a:pt x="6" y="11"/>
                    </a:cubicBezTo>
                    <a:cubicBezTo>
                      <a:pt x="7" y="9"/>
                      <a:pt x="7" y="9"/>
                      <a:pt x="7" y="9"/>
                    </a:cubicBezTo>
                    <a:cubicBezTo>
                      <a:pt x="6" y="9"/>
                      <a:pt x="7" y="5"/>
                      <a:pt x="6" y="10"/>
                    </a:cubicBezTo>
                    <a:cubicBezTo>
                      <a:pt x="5" y="12"/>
                      <a:pt x="6" y="6"/>
                      <a:pt x="7" y="5"/>
                    </a:cubicBezTo>
                    <a:cubicBezTo>
                      <a:pt x="5" y="13"/>
                      <a:pt x="7" y="0"/>
                      <a:pt x="4" y="11"/>
                    </a:cubicBezTo>
                    <a:cubicBezTo>
                      <a:pt x="4" y="11"/>
                      <a:pt x="4" y="14"/>
                      <a:pt x="4" y="13"/>
                    </a:cubicBezTo>
                    <a:cubicBezTo>
                      <a:pt x="4" y="15"/>
                      <a:pt x="4" y="17"/>
                      <a:pt x="3" y="17"/>
                    </a:cubicBezTo>
                    <a:cubicBezTo>
                      <a:pt x="3" y="18"/>
                      <a:pt x="4" y="13"/>
                      <a:pt x="3" y="15"/>
                    </a:cubicBezTo>
                    <a:cubicBezTo>
                      <a:pt x="5" y="8"/>
                      <a:pt x="5" y="8"/>
                      <a:pt x="5" y="8"/>
                    </a:cubicBezTo>
                    <a:cubicBezTo>
                      <a:pt x="6" y="0"/>
                      <a:pt x="2" y="18"/>
                      <a:pt x="3" y="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9" name="Freeform 2074"/>
              <p:cNvSpPr/>
              <p:nvPr/>
            </p:nvSpPr>
            <p:spPr bwMode="auto">
              <a:xfrm>
                <a:off x="2816" y="3142"/>
                <a:ext cx="1" cy="4"/>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0" name="Freeform 2075"/>
              <p:cNvSpPr/>
              <p:nvPr/>
            </p:nvSpPr>
            <p:spPr bwMode="auto">
              <a:xfrm>
                <a:off x="2816" y="3145"/>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1" name="Freeform 2076"/>
              <p:cNvSpPr/>
              <p:nvPr/>
            </p:nvSpPr>
            <p:spPr bwMode="auto">
              <a:xfrm>
                <a:off x="2811" y="3145"/>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2" name="Freeform 2077"/>
              <p:cNvSpPr/>
              <p:nvPr/>
            </p:nvSpPr>
            <p:spPr bwMode="auto">
              <a:xfrm>
                <a:off x="2811" y="3148"/>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lnTo>
                      <a:pt x="0" y="2"/>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3" name="Freeform 2078"/>
              <p:cNvSpPr/>
              <p:nvPr/>
            </p:nvSpPr>
            <p:spPr bwMode="auto">
              <a:xfrm>
                <a:off x="2803" y="3143"/>
                <a:ext cx="8" cy="23"/>
              </a:xfrm>
              <a:custGeom>
                <a:avLst/>
                <a:gdLst>
                  <a:gd name="T0" fmla="*/ 2 w 9"/>
                  <a:gd name="T1" fmla="*/ 11 h 25"/>
                  <a:gd name="T2" fmla="*/ 1 w 9"/>
                  <a:gd name="T3" fmla="*/ 15 h 25"/>
                  <a:gd name="T4" fmla="*/ 1 w 9"/>
                  <a:gd name="T5" fmla="*/ 12 h 25"/>
                  <a:gd name="T6" fmla="*/ 0 w 9"/>
                  <a:gd name="T7" fmla="*/ 20 h 25"/>
                  <a:gd name="T8" fmla="*/ 3 w 9"/>
                  <a:gd name="T9" fmla="*/ 15 h 25"/>
                  <a:gd name="T10" fmla="*/ 3 w 9"/>
                  <a:gd name="T11" fmla="*/ 18 h 25"/>
                  <a:gd name="T12" fmla="*/ 5 w 9"/>
                  <a:gd name="T13" fmla="*/ 13 h 25"/>
                  <a:gd name="T14" fmla="*/ 4 w 9"/>
                  <a:gd name="T15" fmla="*/ 19 h 25"/>
                  <a:gd name="T16" fmla="*/ 5 w 9"/>
                  <a:gd name="T17" fmla="*/ 17 h 25"/>
                  <a:gd name="T18" fmla="*/ 5 w 9"/>
                  <a:gd name="T19" fmla="*/ 14 h 25"/>
                  <a:gd name="T20" fmla="*/ 5 w 9"/>
                  <a:gd name="T21" fmla="*/ 16 h 25"/>
                  <a:gd name="T22" fmla="*/ 5 w 9"/>
                  <a:gd name="T23" fmla="*/ 14 h 25"/>
                  <a:gd name="T24" fmla="*/ 6 w 9"/>
                  <a:gd name="T25" fmla="*/ 14 h 25"/>
                  <a:gd name="T26" fmla="*/ 6 w 9"/>
                  <a:gd name="T27" fmla="*/ 15 h 25"/>
                  <a:gd name="T28" fmla="*/ 6 w 9"/>
                  <a:gd name="T29" fmla="*/ 13 h 25"/>
                  <a:gd name="T30" fmla="*/ 6 w 9"/>
                  <a:gd name="T31" fmla="*/ 17 h 25"/>
                  <a:gd name="T32" fmla="*/ 8 w 9"/>
                  <a:gd name="T33" fmla="*/ 12 h 25"/>
                  <a:gd name="T34" fmla="*/ 8 w 9"/>
                  <a:gd name="T35" fmla="*/ 8 h 25"/>
                  <a:gd name="T36" fmla="*/ 7 w 9"/>
                  <a:gd name="T37" fmla="*/ 11 h 25"/>
                  <a:gd name="T38" fmla="*/ 7 w 9"/>
                  <a:gd name="T39" fmla="*/ 11 h 25"/>
                  <a:gd name="T40" fmla="*/ 6 w 9"/>
                  <a:gd name="T41" fmla="*/ 13 h 25"/>
                  <a:gd name="T42" fmla="*/ 7 w 9"/>
                  <a:gd name="T43" fmla="*/ 7 h 25"/>
                  <a:gd name="T44" fmla="*/ 7 w 9"/>
                  <a:gd name="T45" fmla="*/ 3 h 25"/>
                  <a:gd name="T46" fmla="*/ 7 w 9"/>
                  <a:gd name="T47" fmla="*/ 3 h 25"/>
                  <a:gd name="T48" fmla="*/ 7 w 9"/>
                  <a:gd name="T49" fmla="*/ 5 h 25"/>
                  <a:gd name="T50" fmla="*/ 7 w 9"/>
                  <a:gd name="T51" fmla="*/ 7 h 25"/>
                  <a:gd name="T52" fmla="*/ 5 w 9"/>
                  <a:gd name="T53" fmla="*/ 14 h 25"/>
                  <a:gd name="T54" fmla="*/ 5 w 9"/>
                  <a:gd name="T55" fmla="*/ 14 h 25"/>
                  <a:gd name="T56" fmla="*/ 6 w 9"/>
                  <a:gd name="T57" fmla="*/ 8 h 25"/>
                  <a:gd name="T58" fmla="*/ 6 w 9"/>
                  <a:gd name="T59" fmla="*/ 11 h 25"/>
                  <a:gd name="T60" fmla="*/ 6 w 9"/>
                  <a:gd name="T61" fmla="*/ 5 h 25"/>
                  <a:gd name="T62" fmla="*/ 5 w 9"/>
                  <a:gd name="T63" fmla="*/ 11 h 25"/>
                  <a:gd name="T64" fmla="*/ 4 w 9"/>
                  <a:gd name="T65" fmla="*/ 11 h 25"/>
                  <a:gd name="T66" fmla="*/ 5 w 9"/>
                  <a:gd name="T67" fmla="*/ 7 h 25"/>
                  <a:gd name="T68" fmla="*/ 4 w 9"/>
                  <a:gd name="T69" fmla="*/ 11 h 25"/>
                  <a:gd name="T70" fmla="*/ 3 w 9"/>
                  <a:gd name="T71" fmla="*/ 9 h 25"/>
                  <a:gd name="T72" fmla="*/ 3 w 9"/>
                  <a:gd name="T73" fmla="*/ 12 h 25"/>
                  <a:gd name="T74" fmla="*/ 2 w 9"/>
                  <a:gd name="T75" fmla="*/ 11 h 25"/>
                  <a:gd name="T76" fmla="*/ 2 w 9"/>
                  <a:gd name="T77" fmla="*/ 11 h 25"/>
                  <a:gd name="T78" fmla="*/ 1 w 9"/>
                  <a:gd name="T79" fmla="*/ 18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6"/>
                      <a:pt x="5" y="16"/>
                      <a:pt x="5" y="16"/>
                    </a:cubicBezTo>
                    <a:cubicBezTo>
                      <a:pt x="5" y="14"/>
                      <a:pt x="5" y="14"/>
                      <a:pt x="5" y="14"/>
                    </a:cubicBezTo>
                    <a:cubicBezTo>
                      <a:pt x="6" y="12"/>
                      <a:pt x="6" y="12"/>
                      <a:pt x="6" y="14"/>
                    </a:cubicBezTo>
                    <a:cubicBezTo>
                      <a:pt x="6" y="16"/>
                      <a:pt x="6" y="15"/>
                      <a:pt x="6" y="15"/>
                    </a:cubicBezTo>
                    <a:cubicBezTo>
                      <a:pt x="5" y="18"/>
                      <a:pt x="6" y="13"/>
                      <a:pt x="6" y="13"/>
                    </a:cubicBezTo>
                    <a:cubicBezTo>
                      <a:pt x="6" y="15"/>
                      <a:pt x="6" y="16"/>
                      <a:pt x="6" y="17"/>
                    </a:cubicBezTo>
                    <a:cubicBezTo>
                      <a:pt x="7" y="14"/>
                      <a:pt x="6" y="21"/>
                      <a:pt x="8" y="12"/>
                    </a:cubicBezTo>
                    <a:cubicBezTo>
                      <a:pt x="8" y="10"/>
                      <a:pt x="8" y="8"/>
                      <a:pt x="8" y="8"/>
                    </a:cubicBezTo>
                    <a:cubicBezTo>
                      <a:pt x="9" y="5"/>
                      <a:pt x="8" y="8"/>
                      <a:pt x="7" y="11"/>
                    </a:cubicBezTo>
                    <a:cubicBezTo>
                      <a:pt x="7" y="11"/>
                      <a:pt x="7" y="11"/>
                      <a:pt x="7" y="11"/>
                    </a:cubicBezTo>
                    <a:cubicBezTo>
                      <a:pt x="5" y="20"/>
                      <a:pt x="7" y="9"/>
                      <a:pt x="6" y="13"/>
                    </a:cubicBezTo>
                    <a:cubicBezTo>
                      <a:pt x="7" y="9"/>
                      <a:pt x="7" y="9"/>
                      <a:pt x="7" y="7"/>
                    </a:cubicBezTo>
                    <a:cubicBezTo>
                      <a:pt x="8" y="0"/>
                      <a:pt x="6" y="12"/>
                      <a:pt x="7" y="3"/>
                    </a:cubicBezTo>
                    <a:cubicBezTo>
                      <a:pt x="7" y="3"/>
                      <a:pt x="7" y="3"/>
                      <a:pt x="7" y="3"/>
                    </a:cubicBezTo>
                    <a:cubicBezTo>
                      <a:pt x="7" y="2"/>
                      <a:pt x="7" y="4"/>
                      <a:pt x="7" y="5"/>
                    </a:cubicBezTo>
                    <a:cubicBezTo>
                      <a:pt x="7" y="7"/>
                      <a:pt x="7" y="7"/>
                      <a:pt x="7" y="7"/>
                    </a:cubicBezTo>
                    <a:cubicBezTo>
                      <a:pt x="6" y="8"/>
                      <a:pt x="6" y="12"/>
                      <a:pt x="5" y="14"/>
                    </a:cubicBezTo>
                    <a:cubicBezTo>
                      <a:pt x="6" y="10"/>
                      <a:pt x="5" y="16"/>
                      <a:pt x="5" y="14"/>
                    </a:cubicBezTo>
                    <a:cubicBezTo>
                      <a:pt x="6" y="10"/>
                      <a:pt x="6" y="10"/>
                      <a:pt x="6" y="8"/>
                    </a:cubicBezTo>
                    <a:cubicBezTo>
                      <a:pt x="6" y="11"/>
                      <a:pt x="6" y="11"/>
                      <a:pt x="6" y="11"/>
                    </a:cubicBezTo>
                    <a:cubicBezTo>
                      <a:pt x="5" y="11"/>
                      <a:pt x="6" y="7"/>
                      <a:pt x="6" y="5"/>
                    </a:cubicBezTo>
                    <a:cubicBezTo>
                      <a:pt x="6" y="7"/>
                      <a:pt x="6" y="7"/>
                      <a:pt x="5" y="11"/>
                    </a:cubicBezTo>
                    <a:cubicBezTo>
                      <a:pt x="6" y="6"/>
                      <a:pt x="5" y="7"/>
                      <a:pt x="4" y="11"/>
                    </a:cubicBezTo>
                    <a:cubicBezTo>
                      <a:pt x="4" y="10"/>
                      <a:pt x="5" y="7"/>
                      <a:pt x="5" y="7"/>
                    </a:cubicBezTo>
                    <a:cubicBezTo>
                      <a:pt x="5" y="7"/>
                      <a:pt x="4" y="8"/>
                      <a:pt x="4" y="11"/>
                    </a:cubicBezTo>
                    <a:cubicBezTo>
                      <a:pt x="3" y="14"/>
                      <a:pt x="3" y="12"/>
                      <a:pt x="3" y="9"/>
                    </a:cubicBezTo>
                    <a:cubicBezTo>
                      <a:pt x="3" y="12"/>
                      <a:pt x="3" y="12"/>
                      <a:pt x="3" y="12"/>
                    </a:cubicBezTo>
                    <a:cubicBezTo>
                      <a:pt x="2" y="17"/>
                      <a:pt x="3" y="9"/>
                      <a:pt x="2" y="11"/>
                    </a:cubicBezTo>
                    <a:cubicBezTo>
                      <a:pt x="2" y="11"/>
                      <a:pt x="2" y="11"/>
                      <a:pt x="2" y="11"/>
                    </a:cubicBezTo>
                    <a:cubicBezTo>
                      <a:pt x="2" y="12"/>
                      <a:pt x="1" y="19"/>
                      <a:pt x="1" y="18"/>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4" name="Freeform 2079"/>
              <p:cNvSpPr/>
              <p:nvPr/>
            </p:nvSpPr>
            <p:spPr bwMode="auto">
              <a:xfrm>
                <a:off x="2802" y="3154"/>
                <a:ext cx="1" cy="8"/>
              </a:xfrm>
              <a:custGeom>
                <a:avLst/>
                <a:gdLst>
                  <a:gd name="T0" fmla="*/ 1 w 1"/>
                  <a:gd name="T1" fmla="*/ 5 h 9"/>
                  <a:gd name="T2" fmla="*/ 1 w 1"/>
                  <a:gd name="T3" fmla="*/ 1 h 9"/>
                  <a:gd name="T4" fmla="*/ 1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1" y="8"/>
                    </a:cubicBezTo>
                    <a:cubicBezTo>
                      <a:pt x="1"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5" name="Freeform 2080"/>
              <p:cNvSpPr/>
              <p:nvPr/>
            </p:nvSpPr>
            <p:spPr bwMode="auto">
              <a:xfrm>
                <a:off x="2801" y="3151"/>
                <a:ext cx="2" cy="18"/>
              </a:xfrm>
              <a:custGeom>
                <a:avLst/>
                <a:gdLst>
                  <a:gd name="T0" fmla="*/ 1 w 2"/>
                  <a:gd name="T1" fmla="*/ 9 h 19"/>
                  <a:gd name="T2" fmla="*/ 1 w 2"/>
                  <a:gd name="T3" fmla="*/ 13 h 19"/>
                  <a:gd name="T4" fmla="*/ 1 w 2"/>
                  <a:gd name="T5" fmla="*/ 14 h 19"/>
                  <a:gd name="T6" fmla="*/ 2 w 2"/>
                  <a:gd name="T7" fmla="*/ 7 h 19"/>
                  <a:gd name="T8" fmla="*/ 1 w 2"/>
                  <a:gd name="T9" fmla="*/ 11 h 19"/>
                  <a:gd name="T10" fmla="*/ 2 w 2"/>
                  <a:gd name="T11" fmla="*/ 7 h 19"/>
                  <a:gd name="T12" fmla="*/ 2 w 2"/>
                  <a:gd name="T13" fmla="*/ 9 h 19"/>
                  <a:gd name="T14" fmla="*/ 2 w 2"/>
                  <a:gd name="T15" fmla="*/ 6 h 19"/>
                  <a:gd name="T16" fmla="*/ 2 w 2"/>
                  <a:gd name="T17" fmla="*/ 7 h 19"/>
                  <a:gd name="T18" fmla="*/ 2 w 2"/>
                  <a:gd name="T19" fmla="*/ 4 h 19"/>
                  <a:gd name="T20" fmla="*/ 1 w 2"/>
                  <a:gd name="T21" fmla="*/ 10 h 19"/>
                  <a:gd name="T22" fmla="*/ 2 w 2"/>
                  <a:gd name="T23" fmla="*/ 4 h 19"/>
                  <a:gd name="T24" fmla="*/ 1 w 2"/>
                  <a:gd name="T25" fmla="*/ 2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3"/>
                      <a:pt x="1" y="13"/>
                      <a:pt x="1" y="13"/>
                    </a:cubicBezTo>
                    <a:cubicBezTo>
                      <a:pt x="1" y="12"/>
                      <a:pt x="1" y="11"/>
                      <a:pt x="1" y="14"/>
                    </a:cubicBezTo>
                    <a:cubicBezTo>
                      <a:pt x="1" y="15"/>
                      <a:pt x="1" y="9"/>
                      <a:pt x="2" y="7"/>
                    </a:cubicBezTo>
                    <a:cubicBezTo>
                      <a:pt x="1" y="11"/>
                      <a:pt x="1" y="11"/>
                      <a:pt x="1" y="11"/>
                    </a:cubicBezTo>
                    <a:cubicBezTo>
                      <a:pt x="2" y="9"/>
                      <a:pt x="1" y="13"/>
                      <a:pt x="2" y="7"/>
                    </a:cubicBezTo>
                    <a:cubicBezTo>
                      <a:pt x="2" y="6"/>
                      <a:pt x="2" y="10"/>
                      <a:pt x="2" y="9"/>
                    </a:cubicBezTo>
                    <a:cubicBezTo>
                      <a:pt x="2" y="6"/>
                      <a:pt x="2" y="6"/>
                      <a:pt x="2" y="6"/>
                    </a:cubicBezTo>
                    <a:cubicBezTo>
                      <a:pt x="2" y="7"/>
                      <a:pt x="2" y="7"/>
                      <a:pt x="2" y="7"/>
                    </a:cubicBezTo>
                    <a:cubicBezTo>
                      <a:pt x="2" y="4"/>
                      <a:pt x="2" y="4"/>
                      <a:pt x="2" y="4"/>
                    </a:cubicBezTo>
                    <a:cubicBezTo>
                      <a:pt x="2" y="0"/>
                      <a:pt x="1" y="13"/>
                      <a:pt x="1" y="10"/>
                    </a:cubicBezTo>
                    <a:cubicBezTo>
                      <a:pt x="2" y="4"/>
                      <a:pt x="2" y="4"/>
                      <a:pt x="2" y="4"/>
                    </a:cubicBezTo>
                    <a:cubicBezTo>
                      <a:pt x="1" y="4"/>
                      <a:pt x="1" y="6"/>
                      <a:pt x="1" y="2"/>
                    </a:cubicBezTo>
                    <a:cubicBezTo>
                      <a:pt x="1" y="2"/>
                      <a:pt x="1" y="5"/>
                      <a:pt x="1" y="4"/>
                    </a:cubicBezTo>
                    <a:cubicBezTo>
                      <a:pt x="1" y="4"/>
                      <a:pt x="1" y="7"/>
                      <a:pt x="1" y="9"/>
                    </a:cubicBezTo>
                    <a:cubicBezTo>
                      <a:pt x="1" y="13"/>
                      <a:pt x="1" y="5"/>
                      <a:pt x="1" y="3"/>
                    </a:cubicBezTo>
                    <a:cubicBezTo>
                      <a:pt x="1" y="7"/>
                      <a:pt x="1" y="10"/>
                      <a:pt x="0" y="5"/>
                    </a:cubicBezTo>
                    <a:cubicBezTo>
                      <a:pt x="0" y="9"/>
                      <a:pt x="0" y="12"/>
                      <a:pt x="0" y="12"/>
                    </a:cubicBezTo>
                    <a:cubicBezTo>
                      <a:pt x="0" y="7"/>
                      <a:pt x="0" y="7"/>
                      <a:pt x="0" y="7"/>
                    </a:cubicBezTo>
                    <a:cubicBezTo>
                      <a:pt x="0" y="6"/>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6" name="Rectangle 2081"/>
              <p:cNvSpPr>
                <a:spLocks noChangeArrowheads="1"/>
              </p:cNvSpPr>
              <p:nvPr/>
            </p:nvSpPr>
            <p:spPr bwMode="auto">
              <a:xfrm>
                <a:off x="2802" y="3163"/>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777" name="Freeform 2082"/>
              <p:cNvSpPr/>
              <p:nvPr/>
            </p:nvSpPr>
            <p:spPr bwMode="auto">
              <a:xfrm>
                <a:off x="2875" y="3137"/>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8" name="Freeform 2083"/>
              <p:cNvSpPr/>
              <p:nvPr/>
            </p:nvSpPr>
            <p:spPr bwMode="auto">
              <a:xfrm>
                <a:off x="2873" y="3136"/>
                <a:ext cx="3" cy="14"/>
              </a:xfrm>
              <a:custGeom>
                <a:avLst/>
                <a:gdLst>
                  <a:gd name="T0" fmla="*/ 0 w 4"/>
                  <a:gd name="T1" fmla="*/ 16 h 16"/>
                  <a:gd name="T2" fmla="*/ 1 w 4"/>
                  <a:gd name="T3" fmla="*/ 14 h 16"/>
                  <a:gd name="T4" fmla="*/ 4 w 4"/>
                  <a:gd name="T5" fmla="*/ 0 h 16"/>
                  <a:gd name="T6" fmla="*/ 2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3" y="5"/>
                      <a:pt x="2" y="9"/>
                    </a:cubicBezTo>
                    <a:cubicBezTo>
                      <a:pt x="2" y="8"/>
                      <a:pt x="3" y="5"/>
                      <a:pt x="3" y="6"/>
                    </a:cubicBezTo>
                    <a:cubicBezTo>
                      <a:pt x="2" y="9"/>
                      <a:pt x="2" y="8"/>
                      <a:pt x="1" y="12"/>
                    </a:cubicBezTo>
                    <a:cubicBezTo>
                      <a:pt x="0" y="15"/>
                      <a:pt x="2"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9" name="Freeform 2084"/>
              <p:cNvSpPr/>
              <p:nvPr/>
            </p:nvSpPr>
            <p:spPr bwMode="auto">
              <a:xfrm>
                <a:off x="2875" y="3141"/>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0" name="Freeform 2085"/>
              <p:cNvSpPr/>
              <p:nvPr/>
            </p:nvSpPr>
            <p:spPr bwMode="auto">
              <a:xfrm>
                <a:off x="2875" y="3139"/>
                <a:ext cx="1" cy="5"/>
              </a:xfrm>
              <a:custGeom>
                <a:avLst/>
                <a:gdLst>
                  <a:gd name="T0" fmla="*/ 2 w 2"/>
                  <a:gd name="T1" fmla="*/ 2 h 6"/>
                  <a:gd name="T2" fmla="*/ 0 w 2"/>
                  <a:gd name="T3" fmla="*/ 6 h 6"/>
                  <a:gd name="T4" fmla="*/ 2 w 2"/>
                  <a:gd name="T5" fmla="*/ 0 h 6"/>
                  <a:gd name="T6" fmla="*/ 2 w 2"/>
                  <a:gd name="T7" fmla="*/ 2 h 6"/>
                </a:gdLst>
                <a:ahLst/>
                <a:cxnLst>
                  <a:cxn ang="0">
                    <a:pos x="T0" y="T1"/>
                  </a:cxn>
                  <a:cxn ang="0">
                    <a:pos x="T2" y="T3"/>
                  </a:cxn>
                  <a:cxn ang="0">
                    <a:pos x="T4" y="T5"/>
                  </a:cxn>
                  <a:cxn ang="0">
                    <a:pos x="T6" y="T7"/>
                  </a:cxn>
                </a:cxnLst>
                <a:rect l="0" t="0" r="r" b="b"/>
                <a:pathLst>
                  <a:path w="2" h="6">
                    <a:moveTo>
                      <a:pt x="2" y="2"/>
                    </a:moveTo>
                    <a:cubicBezTo>
                      <a:pt x="2" y="2"/>
                      <a:pt x="1" y="6"/>
                      <a:pt x="0" y="6"/>
                    </a:cubicBezTo>
                    <a:cubicBezTo>
                      <a:pt x="2" y="0"/>
                      <a:pt x="2" y="0"/>
                      <a:pt x="2" y="0"/>
                    </a:cubicBez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1" name="Freeform 2086"/>
              <p:cNvSpPr/>
              <p:nvPr/>
            </p:nvSpPr>
            <p:spPr bwMode="auto">
              <a:xfrm>
                <a:off x="2876" y="3140"/>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2" name="Freeform 2087"/>
              <p:cNvSpPr/>
              <p:nvPr/>
            </p:nvSpPr>
            <p:spPr bwMode="auto">
              <a:xfrm>
                <a:off x="2875" y="3138"/>
                <a:ext cx="2" cy="11"/>
              </a:xfrm>
              <a:custGeom>
                <a:avLst/>
                <a:gdLst>
                  <a:gd name="T0" fmla="*/ 3 w 3"/>
                  <a:gd name="T1" fmla="*/ 3 h 12"/>
                  <a:gd name="T2" fmla="*/ 2 w 3"/>
                  <a:gd name="T3" fmla="*/ 3 h 12"/>
                  <a:gd name="T4" fmla="*/ 2 w 3"/>
                  <a:gd name="T5" fmla="*/ 3 h 12"/>
                  <a:gd name="T6" fmla="*/ 1 w 3"/>
                  <a:gd name="T7" fmla="*/ 8 h 12"/>
                  <a:gd name="T8" fmla="*/ 1 w 3"/>
                  <a:gd name="T9" fmla="*/ 8 h 12"/>
                  <a:gd name="T10" fmla="*/ 0 w 3"/>
                  <a:gd name="T11" fmla="*/ 12 h 12"/>
                  <a:gd name="T12" fmla="*/ 3 w 3"/>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3" y="3"/>
                    </a:moveTo>
                    <a:cubicBezTo>
                      <a:pt x="3" y="0"/>
                      <a:pt x="3" y="2"/>
                      <a:pt x="2" y="3"/>
                    </a:cubicBezTo>
                    <a:cubicBezTo>
                      <a:pt x="2" y="3"/>
                      <a:pt x="2" y="3"/>
                      <a:pt x="2" y="3"/>
                    </a:cubicBezTo>
                    <a:cubicBezTo>
                      <a:pt x="2" y="5"/>
                      <a:pt x="1" y="10"/>
                      <a:pt x="1" y="8"/>
                    </a:cubicBezTo>
                    <a:cubicBezTo>
                      <a:pt x="0" y="9"/>
                      <a:pt x="2" y="5"/>
                      <a:pt x="1" y="8"/>
                    </a:cubicBezTo>
                    <a:cubicBezTo>
                      <a:pt x="0" y="12"/>
                      <a:pt x="0" y="12"/>
                      <a:pt x="0" y="12"/>
                    </a:cubicBezTo>
                    <a:cubicBezTo>
                      <a:pt x="0" y="11"/>
                      <a:pt x="2" y="5"/>
                      <a:pt x="3"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3" name="Freeform 2088"/>
              <p:cNvSpPr/>
              <p:nvPr/>
            </p:nvSpPr>
            <p:spPr bwMode="auto">
              <a:xfrm>
                <a:off x="2876" y="3141"/>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4" name="Freeform 2089"/>
              <p:cNvSpPr/>
              <p:nvPr/>
            </p:nvSpPr>
            <p:spPr bwMode="auto">
              <a:xfrm>
                <a:off x="2875" y="3141"/>
                <a:ext cx="1" cy="2"/>
              </a:xfrm>
              <a:custGeom>
                <a:avLst/>
                <a:gdLst>
                  <a:gd name="T0" fmla="*/ 1 w 1"/>
                  <a:gd name="T1" fmla="*/ 0 h 2"/>
                  <a:gd name="T2" fmla="*/ 1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0"/>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5" name="Freeform 2090"/>
              <p:cNvSpPr/>
              <p:nvPr/>
            </p:nvSpPr>
            <p:spPr bwMode="auto">
              <a:xfrm>
                <a:off x="2875" y="3140"/>
                <a:ext cx="2" cy="10"/>
              </a:xfrm>
              <a:custGeom>
                <a:avLst/>
                <a:gdLst>
                  <a:gd name="T0" fmla="*/ 3 w 3"/>
                  <a:gd name="T1" fmla="*/ 0 h 12"/>
                  <a:gd name="T2" fmla="*/ 2 w 3"/>
                  <a:gd name="T3" fmla="*/ 5 h 12"/>
                  <a:gd name="T4" fmla="*/ 0 w 3"/>
                  <a:gd name="T5" fmla="*/ 12 h 12"/>
                  <a:gd name="T6" fmla="*/ 1 w 3"/>
                  <a:gd name="T7" fmla="*/ 11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2" y="7"/>
                      <a:pt x="3" y="0"/>
                      <a:pt x="2" y="5"/>
                    </a:cubicBezTo>
                    <a:cubicBezTo>
                      <a:pt x="2" y="4"/>
                      <a:pt x="1" y="9"/>
                      <a:pt x="0" y="12"/>
                    </a:cubicBezTo>
                    <a:cubicBezTo>
                      <a:pt x="1" y="11"/>
                      <a:pt x="1" y="11"/>
                      <a:pt x="1" y="11"/>
                    </a:cubicBezTo>
                    <a:cubicBezTo>
                      <a:pt x="2" y="8"/>
                      <a:pt x="3"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6" name="Freeform 2091"/>
              <p:cNvSpPr/>
              <p:nvPr/>
            </p:nvSpPr>
            <p:spPr bwMode="auto">
              <a:xfrm>
                <a:off x="2875" y="315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7" name="Freeform 2092"/>
              <p:cNvSpPr/>
              <p:nvPr/>
            </p:nvSpPr>
            <p:spPr bwMode="auto">
              <a:xfrm>
                <a:off x="2874" y="3143"/>
                <a:ext cx="4" cy="16"/>
              </a:xfrm>
              <a:custGeom>
                <a:avLst/>
                <a:gdLst>
                  <a:gd name="T0" fmla="*/ 5 w 5"/>
                  <a:gd name="T1" fmla="*/ 2 h 17"/>
                  <a:gd name="T2" fmla="*/ 2 w 5"/>
                  <a:gd name="T3" fmla="*/ 8 h 17"/>
                  <a:gd name="T4" fmla="*/ 4 w 5"/>
                  <a:gd name="T5" fmla="*/ 4 h 17"/>
                  <a:gd name="T6" fmla="*/ 3 w 5"/>
                  <a:gd name="T7" fmla="*/ 6 h 17"/>
                  <a:gd name="T8" fmla="*/ 4 w 5"/>
                  <a:gd name="T9" fmla="*/ 0 h 17"/>
                  <a:gd name="T10" fmla="*/ 3 w 5"/>
                  <a:gd name="T11" fmla="*/ 6 h 17"/>
                  <a:gd name="T12" fmla="*/ 3 w 5"/>
                  <a:gd name="T13" fmla="*/ 2 h 17"/>
                  <a:gd name="T14" fmla="*/ 2 w 5"/>
                  <a:gd name="T15" fmla="*/ 8 h 17"/>
                  <a:gd name="T16" fmla="*/ 2 w 5"/>
                  <a:gd name="T17" fmla="*/ 8 h 17"/>
                  <a:gd name="T18" fmla="*/ 1 w 5"/>
                  <a:gd name="T19" fmla="*/ 11 h 17"/>
                  <a:gd name="T20" fmla="*/ 1 w 5"/>
                  <a:gd name="T21" fmla="*/ 16 h 17"/>
                  <a:gd name="T22" fmla="*/ 5 w 5"/>
                  <a:gd name="T2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7">
                    <a:moveTo>
                      <a:pt x="5" y="2"/>
                    </a:moveTo>
                    <a:cubicBezTo>
                      <a:pt x="2" y="8"/>
                      <a:pt x="2" y="8"/>
                      <a:pt x="2" y="8"/>
                    </a:cubicBezTo>
                    <a:cubicBezTo>
                      <a:pt x="3" y="6"/>
                      <a:pt x="4" y="4"/>
                      <a:pt x="4" y="4"/>
                    </a:cubicBezTo>
                    <a:cubicBezTo>
                      <a:pt x="4" y="3"/>
                      <a:pt x="3" y="7"/>
                      <a:pt x="3" y="6"/>
                    </a:cubicBezTo>
                    <a:cubicBezTo>
                      <a:pt x="4" y="0"/>
                      <a:pt x="3" y="6"/>
                      <a:pt x="4" y="0"/>
                    </a:cubicBezTo>
                    <a:cubicBezTo>
                      <a:pt x="4" y="0"/>
                      <a:pt x="4" y="1"/>
                      <a:pt x="3" y="6"/>
                    </a:cubicBezTo>
                    <a:cubicBezTo>
                      <a:pt x="3" y="2"/>
                      <a:pt x="3" y="2"/>
                      <a:pt x="3" y="2"/>
                    </a:cubicBezTo>
                    <a:cubicBezTo>
                      <a:pt x="2" y="8"/>
                      <a:pt x="2" y="8"/>
                      <a:pt x="2" y="8"/>
                    </a:cubicBezTo>
                    <a:cubicBezTo>
                      <a:pt x="1" y="10"/>
                      <a:pt x="3" y="3"/>
                      <a:pt x="2" y="8"/>
                    </a:cubicBezTo>
                    <a:cubicBezTo>
                      <a:pt x="1" y="10"/>
                      <a:pt x="1" y="11"/>
                      <a:pt x="1" y="11"/>
                    </a:cubicBezTo>
                    <a:cubicBezTo>
                      <a:pt x="1" y="10"/>
                      <a:pt x="0" y="17"/>
                      <a:pt x="1" y="16"/>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8" name="Freeform 2093"/>
              <p:cNvSpPr/>
              <p:nvPr/>
            </p:nvSpPr>
            <p:spPr bwMode="auto">
              <a:xfrm>
                <a:off x="2875" y="3150"/>
                <a:ext cx="1" cy="4"/>
              </a:xfrm>
              <a:custGeom>
                <a:avLst/>
                <a:gdLst>
                  <a:gd name="T0" fmla="*/ 1 w 1"/>
                  <a:gd name="T1" fmla="*/ 1 h 4"/>
                  <a:gd name="T2" fmla="*/ 0 w 1"/>
                  <a:gd name="T3" fmla="*/ 4 h 4"/>
                  <a:gd name="T4" fmla="*/ 1 w 1"/>
                  <a:gd name="T5" fmla="*/ 0 h 4"/>
                  <a:gd name="T6" fmla="*/ 1 w 1"/>
                  <a:gd name="T7" fmla="*/ 1 h 4"/>
                </a:gdLst>
                <a:ahLst/>
                <a:cxnLst>
                  <a:cxn ang="0">
                    <a:pos x="T0" y="T1"/>
                  </a:cxn>
                  <a:cxn ang="0">
                    <a:pos x="T2" y="T3"/>
                  </a:cxn>
                  <a:cxn ang="0">
                    <a:pos x="T4" y="T5"/>
                  </a:cxn>
                  <a:cxn ang="0">
                    <a:pos x="T6" y="T7"/>
                  </a:cxn>
                </a:cxnLst>
                <a:rect l="0" t="0" r="r" b="b"/>
                <a:pathLst>
                  <a:path w="1" h="4">
                    <a:moveTo>
                      <a:pt x="1" y="1"/>
                    </a:moveTo>
                    <a:lnTo>
                      <a:pt x="0" y="4"/>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9" name="Freeform 2094"/>
              <p:cNvSpPr/>
              <p:nvPr/>
            </p:nvSpPr>
            <p:spPr bwMode="auto">
              <a:xfrm>
                <a:off x="2875" y="3143"/>
                <a:ext cx="4" cy="16"/>
              </a:xfrm>
              <a:custGeom>
                <a:avLst/>
                <a:gdLst>
                  <a:gd name="T0" fmla="*/ 5 w 5"/>
                  <a:gd name="T1" fmla="*/ 1 h 17"/>
                  <a:gd name="T2" fmla="*/ 3 w 5"/>
                  <a:gd name="T3" fmla="*/ 5 h 17"/>
                  <a:gd name="T4" fmla="*/ 4 w 5"/>
                  <a:gd name="T5" fmla="*/ 2 h 17"/>
                  <a:gd name="T6" fmla="*/ 3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5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1"/>
                    </a:moveTo>
                    <a:cubicBezTo>
                      <a:pt x="3" y="5"/>
                      <a:pt x="3" y="5"/>
                      <a:pt x="3" y="5"/>
                    </a:cubicBezTo>
                    <a:cubicBezTo>
                      <a:pt x="3" y="4"/>
                      <a:pt x="4" y="3"/>
                      <a:pt x="4" y="2"/>
                    </a:cubicBezTo>
                    <a:cubicBezTo>
                      <a:pt x="4" y="3"/>
                      <a:pt x="3" y="6"/>
                      <a:pt x="3" y="7"/>
                    </a:cubicBezTo>
                    <a:cubicBezTo>
                      <a:pt x="1" y="13"/>
                      <a:pt x="3" y="5"/>
                      <a:pt x="4" y="4"/>
                    </a:cubicBezTo>
                    <a:cubicBezTo>
                      <a:pt x="4" y="7"/>
                      <a:pt x="3" y="7"/>
                      <a:pt x="2" y="13"/>
                    </a:cubicBezTo>
                    <a:cubicBezTo>
                      <a:pt x="2" y="13"/>
                      <a:pt x="2" y="11"/>
                      <a:pt x="2" y="11"/>
                    </a:cubicBezTo>
                    <a:cubicBezTo>
                      <a:pt x="0" y="17"/>
                      <a:pt x="2" y="12"/>
                      <a:pt x="3" y="10"/>
                    </a:cubicBezTo>
                    <a:cubicBezTo>
                      <a:pt x="3" y="9"/>
                      <a:pt x="4" y="8"/>
                      <a:pt x="3" y="8"/>
                    </a:cubicBezTo>
                    <a:cubicBezTo>
                      <a:pt x="4" y="6"/>
                      <a:pt x="4" y="6"/>
                      <a:pt x="4" y="6"/>
                    </a:cubicBezTo>
                    <a:cubicBezTo>
                      <a:pt x="5" y="1"/>
                      <a:pt x="5" y="0"/>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0" name="Freeform 2095"/>
              <p:cNvSpPr/>
              <p:nvPr/>
            </p:nvSpPr>
            <p:spPr bwMode="auto">
              <a:xfrm>
                <a:off x="2878" y="3142"/>
                <a:ext cx="1" cy="3"/>
              </a:xfrm>
              <a:custGeom>
                <a:avLst/>
                <a:gdLst>
                  <a:gd name="T0" fmla="*/ 0 w 1"/>
                  <a:gd name="T1" fmla="*/ 2 h 3"/>
                  <a:gd name="T2" fmla="*/ 0 w 1"/>
                  <a:gd name="T3" fmla="*/ 3 h 3"/>
                  <a:gd name="T4" fmla="*/ 0 w 1"/>
                  <a:gd name="T5" fmla="*/ 2 h 3"/>
                </a:gdLst>
                <a:ahLst/>
                <a:cxnLst>
                  <a:cxn ang="0">
                    <a:pos x="T0" y="T1"/>
                  </a:cxn>
                  <a:cxn ang="0">
                    <a:pos x="T2" y="T3"/>
                  </a:cxn>
                  <a:cxn ang="0">
                    <a:pos x="T4" y="T5"/>
                  </a:cxn>
                </a:cxnLst>
                <a:rect l="0" t="0" r="r" b="b"/>
                <a:pathLst>
                  <a:path w="1" h="3">
                    <a:moveTo>
                      <a:pt x="0" y="2"/>
                    </a:moveTo>
                    <a:cubicBezTo>
                      <a:pt x="0" y="1"/>
                      <a:pt x="0" y="2"/>
                      <a:pt x="0" y="3"/>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1" name="Freeform 2096"/>
              <p:cNvSpPr/>
              <p:nvPr/>
            </p:nvSpPr>
            <p:spPr bwMode="auto">
              <a:xfrm>
                <a:off x="2877" y="3151"/>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1"/>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2" name="Freeform 2097"/>
              <p:cNvSpPr/>
              <p:nvPr/>
            </p:nvSpPr>
            <p:spPr bwMode="auto">
              <a:xfrm>
                <a:off x="2879" y="314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0"/>
                      <a:pt x="0"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3" name="Freeform 2098"/>
              <p:cNvSpPr/>
              <p:nvPr/>
            </p:nvSpPr>
            <p:spPr bwMode="auto">
              <a:xfrm>
                <a:off x="2876" y="3141"/>
                <a:ext cx="11" cy="17"/>
              </a:xfrm>
              <a:custGeom>
                <a:avLst/>
                <a:gdLst>
                  <a:gd name="T0" fmla="*/ 8 w 12"/>
                  <a:gd name="T1" fmla="*/ 17 h 19"/>
                  <a:gd name="T2" fmla="*/ 9 w 12"/>
                  <a:gd name="T3" fmla="*/ 13 h 19"/>
                  <a:gd name="T4" fmla="*/ 10 w 12"/>
                  <a:gd name="T5" fmla="*/ 9 h 19"/>
                  <a:gd name="T6" fmla="*/ 12 w 12"/>
                  <a:gd name="T7" fmla="*/ 2 h 19"/>
                  <a:gd name="T8" fmla="*/ 11 w 12"/>
                  <a:gd name="T9" fmla="*/ 5 h 19"/>
                  <a:gd name="T10" fmla="*/ 12 w 12"/>
                  <a:gd name="T11" fmla="*/ 2 h 19"/>
                  <a:gd name="T12" fmla="*/ 10 w 12"/>
                  <a:gd name="T13" fmla="*/ 4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4 h 19"/>
                  <a:gd name="T26" fmla="*/ 3 w 12"/>
                  <a:gd name="T27" fmla="*/ 11 h 19"/>
                  <a:gd name="T28" fmla="*/ 4 w 12"/>
                  <a:gd name="T29" fmla="*/ 3 h 19"/>
                  <a:gd name="T30" fmla="*/ 3 w 12"/>
                  <a:gd name="T31" fmla="*/ 8 h 19"/>
                  <a:gd name="T32" fmla="*/ 2 w 12"/>
                  <a:gd name="T33" fmla="*/ 13 h 19"/>
                  <a:gd name="T34" fmla="*/ 1 w 12"/>
                  <a:gd name="T35" fmla="*/ 16 h 19"/>
                  <a:gd name="T36" fmla="*/ 5 w 12"/>
                  <a:gd name="T37" fmla="*/ 8 h 19"/>
                  <a:gd name="T38" fmla="*/ 4 w 12"/>
                  <a:gd name="T39" fmla="*/ 12 h 19"/>
                  <a:gd name="T40" fmla="*/ 4 w 12"/>
                  <a:gd name="T41" fmla="*/ 15 h 19"/>
                  <a:gd name="T42" fmla="*/ 6 w 12"/>
                  <a:gd name="T43" fmla="*/ 9 h 19"/>
                  <a:gd name="T44" fmla="*/ 6 w 12"/>
                  <a:gd name="T45" fmla="*/ 11 h 19"/>
                  <a:gd name="T46" fmla="*/ 7 w 12"/>
                  <a:gd name="T47" fmla="*/ 9 h 19"/>
                  <a:gd name="T48" fmla="*/ 6 w 12"/>
                  <a:gd name="T49" fmla="*/ 13 h 19"/>
                  <a:gd name="T50" fmla="*/ 8 w 12"/>
                  <a:gd name="T51" fmla="*/ 5 h 19"/>
                  <a:gd name="T52" fmla="*/ 6 w 12"/>
                  <a:gd name="T53" fmla="*/ 16 h 19"/>
                  <a:gd name="T54" fmla="*/ 7 w 12"/>
                  <a:gd name="T55" fmla="*/ 12 h 19"/>
                  <a:gd name="T56" fmla="*/ 8 w 12"/>
                  <a:gd name="T57" fmla="*/ 9 h 19"/>
                  <a:gd name="T58" fmla="*/ 6 w 12"/>
                  <a:gd name="T59" fmla="*/ 15 h 19"/>
                  <a:gd name="T60" fmla="*/ 8 w 12"/>
                  <a:gd name="T61" fmla="*/ 11 h 19"/>
                  <a:gd name="T62" fmla="*/ 9 w 12"/>
                  <a:gd name="T63" fmla="*/ 8 h 19"/>
                  <a:gd name="T64" fmla="*/ 9 w 12"/>
                  <a:gd name="T65" fmla="*/ 10 h 19"/>
                  <a:gd name="T66" fmla="*/ 7 w 12"/>
                  <a:gd name="T67" fmla="*/ 16 h 19"/>
                  <a:gd name="T68" fmla="*/ 7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4"/>
                      <a:pt x="9" y="13"/>
                      <a:pt x="9" y="13"/>
                    </a:cubicBezTo>
                    <a:cubicBezTo>
                      <a:pt x="10" y="10"/>
                      <a:pt x="10" y="11"/>
                      <a:pt x="10" y="9"/>
                    </a:cubicBezTo>
                    <a:cubicBezTo>
                      <a:pt x="11" y="7"/>
                      <a:pt x="11" y="6"/>
                      <a:pt x="12" y="2"/>
                    </a:cubicBezTo>
                    <a:cubicBezTo>
                      <a:pt x="12" y="2"/>
                      <a:pt x="11" y="6"/>
                      <a:pt x="11" y="5"/>
                    </a:cubicBezTo>
                    <a:cubicBezTo>
                      <a:pt x="12" y="2"/>
                      <a:pt x="12" y="2"/>
                      <a:pt x="12" y="2"/>
                    </a:cubicBezTo>
                    <a:cubicBezTo>
                      <a:pt x="11" y="4"/>
                      <a:pt x="9" y="7"/>
                      <a:pt x="10" y="4"/>
                    </a:cubicBezTo>
                    <a:cubicBezTo>
                      <a:pt x="10" y="3"/>
                      <a:pt x="9" y="4"/>
                      <a:pt x="9" y="5"/>
                    </a:cubicBezTo>
                    <a:cubicBezTo>
                      <a:pt x="8" y="3"/>
                      <a:pt x="6" y="6"/>
                      <a:pt x="6" y="3"/>
                    </a:cubicBezTo>
                    <a:cubicBezTo>
                      <a:pt x="4" y="9"/>
                      <a:pt x="4" y="9"/>
                      <a:pt x="4" y="9"/>
                    </a:cubicBezTo>
                    <a:cubicBezTo>
                      <a:pt x="5" y="6"/>
                      <a:pt x="4" y="9"/>
                      <a:pt x="5" y="5"/>
                    </a:cubicBezTo>
                    <a:cubicBezTo>
                      <a:pt x="5" y="6"/>
                      <a:pt x="5" y="5"/>
                      <a:pt x="5" y="5"/>
                    </a:cubicBezTo>
                    <a:cubicBezTo>
                      <a:pt x="6" y="0"/>
                      <a:pt x="4" y="6"/>
                      <a:pt x="4" y="4"/>
                    </a:cubicBezTo>
                    <a:cubicBezTo>
                      <a:pt x="4" y="5"/>
                      <a:pt x="3" y="10"/>
                      <a:pt x="3" y="11"/>
                    </a:cubicBezTo>
                    <a:cubicBezTo>
                      <a:pt x="4" y="4"/>
                      <a:pt x="2" y="11"/>
                      <a:pt x="4" y="3"/>
                    </a:cubicBezTo>
                    <a:cubicBezTo>
                      <a:pt x="4" y="1"/>
                      <a:pt x="3" y="9"/>
                      <a:pt x="3" y="8"/>
                    </a:cubicBezTo>
                    <a:cubicBezTo>
                      <a:pt x="1" y="12"/>
                      <a:pt x="2" y="10"/>
                      <a:pt x="2" y="13"/>
                    </a:cubicBezTo>
                    <a:cubicBezTo>
                      <a:pt x="1" y="16"/>
                      <a:pt x="2" y="12"/>
                      <a:pt x="1" y="16"/>
                    </a:cubicBezTo>
                    <a:cubicBezTo>
                      <a:pt x="0" y="18"/>
                      <a:pt x="4" y="10"/>
                      <a:pt x="5" y="8"/>
                    </a:cubicBezTo>
                    <a:cubicBezTo>
                      <a:pt x="4" y="12"/>
                      <a:pt x="4" y="12"/>
                      <a:pt x="4" y="12"/>
                    </a:cubicBezTo>
                    <a:cubicBezTo>
                      <a:pt x="5" y="9"/>
                      <a:pt x="6" y="9"/>
                      <a:pt x="4" y="15"/>
                    </a:cubicBezTo>
                    <a:cubicBezTo>
                      <a:pt x="5" y="12"/>
                      <a:pt x="4" y="17"/>
                      <a:pt x="6" y="9"/>
                    </a:cubicBezTo>
                    <a:cubicBezTo>
                      <a:pt x="6" y="11"/>
                      <a:pt x="6" y="11"/>
                      <a:pt x="6" y="11"/>
                    </a:cubicBezTo>
                    <a:cubicBezTo>
                      <a:pt x="7" y="9"/>
                      <a:pt x="7" y="9"/>
                      <a:pt x="7" y="9"/>
                    </a:cubicBezTo>
                    <a:cubicBezTo>
                      <a:pt x="7" y="9"/>
                      <a:pt x="6" y="13"/>
                      <a:pt x="6" y="13"/>
                    </a:cubicBezTo>
                    <a:cubicBezTo>
                      <a:pt x="7" y="9"/>
                      <a:pt x="7" y="8"/>
                      <a:pt x="8" y="5"/>
                    </a:cubicBezTo>
                    <a:cubicBezTo>
                      <a:pt x="7" y="9"/>
                      <a:pt x="7" y="13"/>
                      <a:pt x="6" y="16"/>
                    </a:cubicBezTo>
                    <a:cubicBezTo>
                      <a:pt x="7" y="12"/>
                      <a:pt x="7" y="12"/>
                      <a:pt x="7" y="12"/>
                    </a:cubicBezTo>
                    <a:cubicBezTo>
                      <a:pt x="7" y="13"/>
                      <a:pt x="8" y="10"/>
                      <a:pt x="8" y="9"/>
                    </a:cubicBezTo>
                    <a:cubicBezTo>
                      <a:pt x="8" y="9"/>
                      <a:pt x="7" y="13"/>
                      <a:pt x="6" y="15"/>
                    </a:cubicBezTo>
                    <a:cubicBezTo>
                      <a:pt x="6" y="17"/>
                      <a:pt x="9" y="8"/>
                      <a:pt x="8" y="11"/>
                    </a:cubicBezTo>
                    <a:cubicBezTo>
                      <a:pt x="9" y="8"/>
                      <a:pt x="9" y="8"/>
                      <a:pt x="9" y="8"/>
                    </a:cubicBezTo>
                    <a:cubicBezTo>
                      <a:pt x="10" y="7"/>
                      <a:pt x="9" y="11"/>
                      <a:pt x="9" y="10"/>
                    </a:cubicBezTo>
                    <a:cubicBezTo>
                      <a:pt x="8" y="15"/>
                      <a:pt x="8" y="14"/>
                      <a:pt x="7" y="16"/>
                    </a:cubicBezTo>
                    <a:cubicBezTo>
                      <a:pt x="7" y="17"/>
                      <a:pt x="7" y="17"/>
                      <a:pt x="7" y="19"/>
                    </a:cubicBezTo>
                    <a:cubicBezTo>
                      <a:pt x="8" y="16"/>
                      <a:pt x="9" y="13"/>
                      <a:pt x="9" y="11"/>
                    </a:cubicBezTo>
                    <a:cubicBezTo>
                      <a:pt x="8" y="16"/>
                      <a:pt x="8" y="16"/>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4" name="Freeform 2099"/>
              <p:cNvSpPr/>
              <p:nvPr/>
            </p:nvSpPr>
            <p:spPr bwMode="auto">
              <a:xfrm>
                <a:off x="2882" y="3158"/>
                <a:ext cx="1" cy="2"/>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5" name="Freeform 2100"/>
              <p:cNvSpPr/>
              <p:nvPr/>
            </p:nvSpPr>
            <p:spPr bwMode="auto">
              <a:xfrm>
                <a:off x="2884" y="3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6" name="Rectangle 2101"/>
              <p:cNvSpPr>
                <a:spLocks noChangeArrowheads="1"/>
              </p:cNvSpPr>
              <p:nvPr/>
            </p:nvSpPr>
            <p:spPr bwMode="auto">
              <a:xfrm>
                <a:off x="2885" y="3144"/>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797" name="Freeform 2102"/>
              <p:cNvSpPr/>
              <p:nvPr/>
            </p:nvSpPr>
            <p:spPr bwMode="auto">
              <a:xfrm>
                <a:off x="2881" y="3155"/>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8" name="Freeform 2103"/>
              <p:cNvSpPr/>
              <p:nvPr/>
            </p:nvSpPr>
            <p:spPr bwMode="auto">
              <a:xfrm>
                <a:off x="2880" y="3154"/>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9" name="Freeform 2104"/>
              <p:cNvSpPr/>
              <p:nvPr/>
            </p:nvSpPr>
            <p:spPr bwMode="auto">
              <a:xfrm>
                <a:off x="2883" y="3157"/>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0" name="Freeform 2105"/>
              <p:cNvSpPr/>
              <p:nvPr/>
            </p:nvSpPr>
            <p:spPr bwMode="auto">
              <a:xfrm>
                <a:off x="2884" y="3139"/>
                <a:ext cx="8" cy="21"/>
              </a:xfrm>
              <a:custGeom>
                <a:avLst/>
                <a:gdLst>
                  <a:gd name="T0" fmla="*/ 7 w 8"/>
                  <a:gd name="T1" fmla="*/ 4 h 23"/>
                  <a:gd name="T2" fmla="*/ 7 w 8"/>
                  <a:gd name="T3" fmla="*/ 2 h 23"/>
                  <a:gd name="T4" fmla="*/ 4 w 8"/>
                  <a:gd name="T5" fmla="*/ 11 h 23"/>
                  <a:gd name="T6" fmla="*/ 7 w 8"/>
                  <a:gd name="T7" fmla="*/ 2 h 23"/>
                  <a:gd name="T8" fmla="*/ 4 w 8"/>
                  <a:gd name="T9" fmla="*/ 9 h 23"/>
                  <a:gd name="T10" fmla="*/ 4 w 8"/>
                  <a:gd name="T11" fmla="*/ 5 h 23"/>
                  <a:gd name="T12" fmla="*/ 1 w 8"/>
                  <a:gd name="T13" fmla="*/ 15 h 23"/>
                  <a:gd name="T14" fmla="*/ 4 w 8"/>
                  <a:gd name="T15" fmla="*/ 4 h 23"/>
                  <a:gd name="T16" fmla="*/ 4 w 8"/>
                  <a:gd name="T17" fmla="*/ 3 h 23"/>
                  <a:gd name="T18" fmla="*/ 3 w 8"/>
                  <a:gd name="T19" fmla="*/ 6 h 23"/>
                  <a:gd name="T20" fmla="*/ 1 w 8"/>
                  <a:gd name="T21" fmla="*/ 12 h 23"/>
                  <a:gd name="T22" fmla="*/ 0 w 8"/>
                  <a:gd name="T23" fmla="*/ 18 h 23"/>
                  <a:gd name="T24" fmla="*/ 1 w 8"/>
                  <a:gd name="T25" fmla="*/ 14 h 23"/>
                  <a:gd name="T26" fmla="*/ 0 w 8"/>
                  <a:gd name="T27" fmla="*/ 18 h 23"/>
                  <a:gd name="T28" fmla="*/ 1 w 8"/>
                  <a:gd name="T29" fmla="*/ 15 h 23"/>
                  <a:gd name="T30" fmla="*/ 1 w 8"/>
                  <a:gd name="T31" fmla="*/ 18 h 23"/>
                  <a:gd name="T32" fmla="*/ 2 w 8"/>
                  <a:gd name="T33" fmla="*/ 15 h 23"/>
                  <a:gd name="T34" fmla="*/ 1 w 8"/>
                  <a:gd name="T35" fmla="*/ 16 h 23"/>
                  <a:gd name="T36" fmla="*/ 3 w 8"/>
                  <a:gd name="T37" fmla="*/ 12 h 23"/>
                  <a:gd name="T38" fmla="*/ 2 w 8"/>
                  <a:gd name="T39" fmla="*/ 17 h 23"/>
                  <a:gd name="T40" fmla="*/ 3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4 w 8"/>
                  <a:gd name="T55" fmla="*/ 17 h 23"/>
                  <a:gd name="T56" fmla="*/ 5 w 8"/>
                  <a:gd name="T57" fmla="*/ 14 h 23"/>
                  <a:gd name="T58" fmla="*/ 5 w 8"/>
                  <a:gd name="T59" fmla="*/ 12 h 23"/>
                  <a:gd name="T60" fmla="*/ 6 w 8"/>
                  <a:gd name="T61" fmla="*/ 10 h 23"/>
                  <a:gd name="T62" fmla="*/ 5 w 8"/>
                  <a:gd name="T63" fmla="*/ 11 h 23"/>
                  <a:gd name="T64" fmla="*/ 7 w 8"/>
                  <a:gd name="T65" fmla="*/ 6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2"/>
                    </a:cubicBezTo>
                    <a:cubicBezTo>
                      <a:pt x="6" y="4"/>
                      <a:pt x="5" y="11"/>
                      <a:pt x="4" y="11"/>
                    </a:cubicBezTo>
                    <a:cubicBezTo>
                      <a:pt x="7" y="2"/>
                      <a:pt x="7" y="2"/>
                      <a:pt x="7" y="2"/>
                    </a:cubicBezTo>
                    <a:cubicBezTo>
                      <a:pt x="6" y="3"/>
                      <a:pt x="6" y="1"/>
                      <a:pt x="4" y="9"/>
                    </a:cubicBezTo>
                    <a:cubicBezTo>
                      <a:pt x="4" y="5"/>
                      <a:pt x="4" y="5"/>
                      <a:pt x="4" y="5"/>
                    </a:cubicBezTo>
                    <a:cubicBezTo>
                      <a:pt x="4" y="5"/>
                      <a:pt x="1" y="18"/>
                      <a:pt x="1" y="15"/>
                    </a:cubicBezTo>
                    <a:cubicBezTo>
                      <a:pt x="3" y="9"/>
                      <a:pt x="3" y="9"/>
                      <a:pt x="4" y="4"/>
                    </a:cubicBezTo>
                    <a:cubicBezTo>
                      <a:pt x="4" y="3"/>
                      <a:pt x="4" y="3"/>
                      <a:pt x="4" y="3"/>
                    </a:cubicBezTo>
                    <a:cubicBezTo>
                      <a:pt x="4" y="4"/>
                      <a:pt x="3" y="7"/>
                      <a:pt x="3" y="6"/>
                    </a:cubicBezTo>
                    <a:cubicBezTo>
                      <a:pt x="2" y="8"/>
                      <a:pt x="2" y="12"/>
                      <a:pt x="1" y="12"/>
                    </a:cubicBezTo>
                    <a:cubicBezTo>
                      <a:pt x="1" y="13"/>
                      <a:pt x="1" y="15"/>
                      <a:pt x="0" y="18"/>
                    </a:cubicBezTo>
                    <a:cubicBezTo>
                      <a:pt x="1" y="15"/>
                      <a:pt x="1" y="17"/>
                      <a:pt x="1" y="14"/>
                    </a:cubicBezTo>
                    <a:cubicBezTo>
                      <a:pt x="1" y="17"/>
                      <a:pt x="1" y="15"/>
                      <a:pt x="0" y="18"/>
                    </a:cubicBezTo>
                    <a:cubicBezTo>
                      <a:pt x="1" y="15"/>
                      <a:pt x="1" y="15"/>
                      <a:pt x="1" y="15"/>
                    </a:cubicBezTo>
                    <a:cubicBezTo>
                      <a:pt x="1" y="16"/>
                      <a:pt x="0" y="18"/>
                      <a:pt x="1" y="18"/>
                    </a:cubicBezTo>
                    <a:cubicBezTo>
                      <a:pt x="1" y="17"/>
                      <a:pt x="2" y="15"/>
                      <a:pt x="2" y="15"/>
                    </a:cubicBezTo>
                    <a:cubicBezTo>
                      <a:pt x="1" y="16"/>
                      <a:pt x="1" y="16"/>
                      <a:pt x="1" y="16"/>
                    </a:cubicBezTo>
                    <a:cubicBezTo>
                      <a:pt x="2" y="15"/>
                      <a:pt x="2" y="17"/>
                      <a:pt x="3" y="12"/>
                    </a:cubicBezTo>
                    <a:cubicBezTo>
                      <a:pt x="2" y="17"/>
                      <a:pt x="2" y="17"/>
                      <a:pt x="2" y="17"/>
                    </a:cubicBezTo>
                    <a:cubicBezTo>
                      <a:pt x="3" y="13"/>
                      <a:pt x="3" y="13"/>
                      <a:pt x="3" y="13"/>
                    </a:cubicBezTo>
                    <a:cubicBezTo>
                      <a:pt x="3" y="15"/>
                      <a:pt x="1" y="23"/>
                      <a:pt x="2" y="19"/>
                    </a:cubicBezTo>
                    <a:cubicBezTo>
                      <a:pt x="2" y="18"/>
                      <a:pt x="3" y="16"/>
                      <a:pt x="3" y="15"/>
                    </a:cubicBezTo>
                    <a:cubicBezTo>
                      <a:pt x="3" y="13"/>
                      <a:pt x="2" y="18"/>
                      <a:pt x="2" y="18"/>
                    </a:cubicBezTo>
                    <a:cubicBezTo>
                      <a:pt x="3" y="15"/>
                      <a:pt x="4" y="11"/>
                      <a:pt x="4" y="9"/>
                    </a:cubicBezTo>
                    <a:cubicBezTo>
                      <a:pt x="4" y="13"/>
                      <a:pt x="5" y="8"/>
                      <a:pt x="3" y="17"/>
                    </a:cubicBezTo>
                    <a:cubicBezTo>
                      <a:pt x="3" y="17"/>
                      <a:pt x="4" y="13"/>
                      <a:pt x="4" y="15"/>
                    </a:cubicBezTo>
                    <a:cubicBezTo>
                      <a:pt x="4" y="17"/>
                      <a:pt x="4" y="17"/>
                      <a:pt x="4" y="17"/>
                    </a:cubicBezTo>
                    <a:cubicBezTo>
                      <a:pt x="5" y="11"/>
                      <a:pt x="3" y="19"/>
                      <a:pt x="5" y="14"/>
                    </a:cubicBezTo>
                    <a:cubicBezTo>
                      <a:pt x="5" y="12"/>
                      <a:pt x="5" y="12"/>
                      <a:pt x="5" y="12"/>
                    </a:cubicBezTo>
                    <a:cubicBezTo>
                      <a:pt x="6" y="10"/>
                      <a:pt x="6" y="10"/>
                      <a:pt x="6" y="10"/>
                    </a:cubicBezTo>
                    <a:cubicBezTo>
                      <a:pt x="6" y="10"/>
                      <a:pt x="6" y="10"/>
                      <a:pt x="5" y="11"/>
                    </a:cubicBezTo>
                    <a:cubicBezTo>
                      <a:pt x="6" y="7"/>
                      <a:pt x="7" y="7"/>
                      <a:pt x="7" y="6"/>
                    </a:cubicBezTo>
                    <a:cubicBezTo>
                      <a:pt x="7" y="5"/>
                      <a:pt x="6" y="8"/>
                      <a:pt x="6" y="9"/>
                    </a:cubicBezTo>
                    <a:cubicBezTo>
                      <a:pt x="7" y="7"/>
                      <a:pt x="7" y="4"/>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1" name="Freeform 2106"/>
              <p:cNvSpPr/>
              <p:nvPr/>
            </p:nvSpPr>
            <p:spPr bwMode="auto">
              <a:xfrm>
                <a:off x="2885" y="315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2" name="Freeform 2107"/>
              <p:cNvSpPr/>
              <p:nvPr/>
            </p:nvSpPr>
            <p:spPr bwMode="auto">
              <a:xfrm>
                <a:off x="2887" y="3137"/>
                <a:ext cx="8" cy="24"/>
              </a:xfrm>
              <a:custGeom>
                <a:avLst/>
                <a:gdLst>
                  <a:gd name="T0" fmla="*/ 4 w 9"/>
                  <a:gd name="T1" fmla="*/ 14 h 27"/>
                  <a:gd name="T2" fmla="*/ 3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6 w 9"/>
                  <a:gd name="T17" fmla="*/ 11 h 27"/>
                  <a:gd name="T18" fmla="*/ 4 w 9"/>
                  <a:gd name="T19" fmla="*/ 17 h 27"/>
                  <a:gd name="T20" fmla="*/ 9 w 9"/>
                  <a:gd name="T21" fmla="*/ 2 h 27"/>
                  <a:gd name="T22" fmla="*/ 9 w 9"/>
                  <a:gd name="T23" fmla="*/ 3 h 27"/>
                  <a:gd name="T24" fmla="*/ 7 w 9"/>
                  <a:gd name="T25" fmla="*/ 10 h 27"/>
                  <a:gd name="T26" fmla="*/ 7 w 9"/>
                  <a:gd name="T27" fmla="*/ 8 h 27"/>
                  <a:gd name="T28" fmla="*/ 8 w 9"/>
                  <a:gd name="T29" fmla="*/ 4 h 27"/>
                  <a:gd name="T30" fmla="*/ 6 w 9"/>
                  <a:gd name="T31" fmla="*/ 4 h 27"/>
                  <a:gd name="T32" fmla="*/ 6 w 9"/>
                  <a:gd name="T33" fmla="*/ 4 h 27"/>
                  <a:gd name="T34" fmla="*/ 5 w 9"/>
                  <a:gd name="T35" fmla="*/ 8 h 27"/>
                  <a:gd name="T36" fmla="*/ 3 w 9"/>
                  <a:gd name="T37" fmla="*/ 14 h 27"/>
                  <a:gd name="T38" fmla="*/ 4 w 9"/>
                  <a:gd name="T39" fmla="*/ 13 h 27"/>
                  <a:gd name="T40" fmla="*/ 2 w 9"/>
                  <a:gd name="T41" fmla="*/ 19 h 27"/>
                  <a:gd name="T42" fmla="*/ 1 w 9"/>
                  <a:gd name="T43" fmla="*/ 22 h 27"/>
                  <a:gd name="T44" fmla="*/ 2 w 9"/>
                  <a:gd name="T45" fmla="*/ 22 h 27"/>
                  <a:gd name="T46" fmla="*/ 4 w 9"/>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4"/>
                    </a:moveTo>
                    <a:cubicBezTo>
                      <a:pt x="4" y="15"/>
                      <a:pt x="3" y="17"/>
                      <a:pt x="3" y="19"/>
                    </a:cubicBezTo>
                    <a:cubicBezTo>
                      <a:pt x="4" y="16"/>
                      <a:pt x="4" y="13"/>
                      <a:pt x="5" y="9"/>
                    </a:cubicBezTo>
                    <a:cubicBezTo>
                      <a:pt x="5" y="11"/>
                      <a:pt x="6" y="7"/>
                      <a:pt x="6" y="7"/>
                    </a:cubicBezTo>
                    <a:cubicBezTo>
                      <a:pt x="5" y="10"/>
                      <a:pt x="4" y="15"/>
                      <a:pt x="4" y="16"/>
                    </a:cubicBezTo>
                    <a:cubicBezTo>
                      <a:pt x="4" y="15"/>
                      <a:pt x="4" y="17"/>
                      <a:pt x="4" y="17"/>
                    </a:cubicBezTo>
                    <a:cubicBezTo>
                      <a:pt x="4" y="14"/>
                      <a:pt x="4" y="15"/>
                      <a:pt x="5" y="12"/>
                    </a:cubicBezTo>
                    <a:cubicBezTo>
                      <a:pt x="6" y="9"/>
                      <a:pt x="7" y="6"/>
                      <a:pt x="6" y="9"/>
                    </a:cubicBezTo>
                    <a:cubicBezTo>
                      <a:pt x="6" y="11"/>
                      <a:pt x="6" y="11"/>
                      <a:pt x="6" y="11"/>
                    </a:cubicBezTo>
                    <a:cubicBezTo>
                      <a:pt x="5" y="15"/>
                      <a:pt x="5" y="13"/>
                      <a:pt x="4" y="17"/>
                    </a:cubicBezTo>
                    <a:cubicBezTo>
                      <a:pt x="6" y="11"/>
                      <a:pt x="7" y="12"/>
                      <a:pt x="9" y="2"/>
                    </a:cubicBezTo>
                    <a:cubicBezTo>
                      <a:pt x="9" y="0"/>
                      <a:pt x="9" y="2"/>
                      <a:pt x="9" y="3"/>
                    </a:cubicBezTo>
                    <a:cubicBezTo>
                      <a:pt x="8" y="5"/>
                      <a:pt x="7" y="8"/>
                      <a:pt x="7" y="10"/>
                    </a:cubicBezTo>
                    <a:cubicBezTo>
                      <a:pt x="7" y="8"/>
                      <a:pt x="6" y="11"/>
                      <a:pt x="7" y="8"/>
                    </a:cubicBezTo>
                    <a:cubicBezTo>
                      <a:pt x="8" y="4"/>
                      <a:pt x="8" y="4"/>
                      <a:pt x="8" y="4"/>
                    </a:cubicBezTo>
                    <a:cubicBezTo>
                      <a:pt x="8" y="2"/>
                      <a:pt x="7" y="3"/>
                      <a:pt x="6" y="4"/>
                    </a:cubicBezTo>
                    <a:cubicBezTo>
                      <a:pt x="6" y="4"/>
                      <a:pt x="6" y="4"/>
                      <a:pt x="6" y="4"/>
                    </a:cubicBezTo>
                    <a:cubicBezTo>
                      <a:pt x="5" y="7"/>
                      <a:pt x="5" y="7"/>
                      <a:pt x="5" y="8"/>
                    </a:cubicBezTo>
                    <a:cubicBezTo>
                      <a:pt x="3" y="14"/>
                      <a:pt x="3" y="14"/>
                      <a:pt x="3" y="14"/>
                    </a:cubicBezTo>
                    <a:cubicBezTo>
                      <a:pt x="3" y="14"/>
                      <a:pt x="3" y="15"/>
                      <a:pt x="4" y="13"/>
                    </a:cubicBezTo>
                    <a:cubicBezTo>
                      <a:pt x="3" y="15"/>
                      <a:pt x="3" y="17"/>
                      <a:pt x="2" y="19"/>
                    </a:cubicBezTo>
                    <a:cubicBezTo>
                      <a:pt x="2" y="20"/>
                      <a:pt x="2" y="18"/>
                      <a:pt x="1" y="22"/>
                    </a:cubicBezTo>
                    <a:cubicBezTo>
                      <a:pt x="0" y="27"/>
                      <a:pt x="2" y="18"/>
                      <a:pt x="2" y="22"/>
                    </a:cubicBezTo>
                    <a:lnTo>
                      <a:pt x="4" y="1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3" name="Freeform 2108"/>
              <p:cNvSpPr/>
              <p:nvPr/>
            </p:nvSpPr>
            <p:spPr bwMode="auto">
              <a:xfrm>
                <a:off x="2889" y="3150"/>
                <a:ext cx="1" cy="2"/>
              </a:xfrm>
              <a:custGeom>
                <a:avLst/>
                <a:gdLst>
                  <a:gd name="T0" fmla="*/ 0 w 1"/>
                  <a:gd name="T1" fmla="*/ 2 h 2"/>
                  <a:gd name="T2" fmla="*/ 1 w 1"/>
                  <a:gd name="T3" fmla="*/ 0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4" name="Freeform 2109"/>
              <p:cNvSpPr/>
              <p:nvPr/>
            </p:nvSpPr>
            <p:spPr bwMode="auto">
              <a:xfrm>
                <a:off x="2892" y="3140"/>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5" name="Freeform 2110"/>
              <p:cNvSpPr/>
              <p:nvPr/>
            </p:nvSpPr>
            <p:spPr bwMode="auto">
              <a:xfrm>
                <a:off x="2891" y="315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6" name="Freeform 2111"/>
              <p:cNvSpPr/>
              <p:nvPr/>
            </p:nvSpPr>
            <p:spPr bwMode="auto">
              <a:xfrm>
                <a:off x="2893" y="3138"/>
                <a:ext cx="3" cy="12"/>
              </a:xfrm>
              <a:custGeom>
                <a:avLst/>
                <a:gdLst>
                  <a:gd name="T0" fmla="*/ 4 w 4"/>
                  <a:gd name="T1" fmla="*/ 0 h 13"/>
                  <a:gd name="T2" fmla="*/ 3 w 4"/>
                  <a:gd name="T3" fmla="*/ 0 h 13"/>
                  <a:gd name="T4" fmla="*/ 0 w 4"/>
                  <a:gd name="T5" fmla="*/ 12 h 13"/>
                  <a:gd name="T6" fmla="*/ 3 w 4"/>
                  <a:gd name="T7" fmla="*/ 4 h 13"/>
                  <a:gd name="T8" fmla="*/ 3 w 4"/>
                  <a:gd name="T9" fmla="*/ 5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1"/>
                      <a:pt x="3" y="4"/>
                      <a:pt x="3" y="0"/>
                    </a:cubicBezTo>
                    <a:cubicBezTo>
                      <a:pt x="0" y="12"/>
                      <a:pt x="0" y="12"/>
                      <a:pt x="0" y="12"/>
                    </a:cubicBezTo>
                    <a:cubicBezTo>
                      <a:pt x="0" y="13"/>
                      <a:pt x="2" y="6"/>
                      <a:pt x="3" y="4"/>
                    </a:cubicBezTo>
                    <a:cubicBezTo>
                      <a:pt x="2" y="8"/>
                      <a:pt x="3" y="4"/>
                      <a:pt x="3" y="5"/>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7" name="Freeform 2112"/>
              <p:cNvSpPr/>
              <p:nvPr/>
            </p:nvSpPr>
            <p:spPr bwMode="auto">
              <a:xfrm>
                <a:off x="2892" y="3134"/>
                <a:ext cx="10" cy="26"/>
              </a:xfrm>
              <a:custGeom>
                <a:avLst/>
                <a:gdLst>
                  <a:gd name="T0" fmla="*/ 3 w 11"/>
                  <a:gd name="T1" fmla="*/ 18 h 28"/>
                  <a:gd name="T2" fmla="*/ 4 w 11"/>
                  <a:gd name="T3" fmla="*/ 17 h 28"/>
                  <a:gd name="T4" fmla="*/ 3 w 11"/>
                  <a:gd name="T5" fmla="*/ 20 h 28"/>
                  <a:gd name="T6" fmla="*/ 2 w 11"/>
                  <a:gd name="T7" fmla="*/ 22 h 28"/>
                  <a:gd name="T8" fmla="*/ 3 w 11"/>
                  <a:gd name="T9" fmla="*/ 20 h 28"/>
                  <a:gd name="T10" fmla="*/ 4 w 11"/>
                  <a:gd name="T11" fmla="*/ 19 h 28"/>
                  <a:gd name="T12" fmla="*/ 5 w 11"/>
                  <a:gd name="T13" fmla="*/ 14 h 28"/>
                  <a:gd name="T14" fmla="*/ 4 w 11"/>
                  <a:gd name="T15" fmla="*/ 22 h 28"/>
                  <a:gd name="T16" fmla="*/ 6 w 11"/>
                  <a:gd name="T17" fmla="*/ 11 h 28"/>
                  <a:gd name="T18" fmla="*/ 8 w 11"/>
                  <a:gd name="T19" fmla="*/ 11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5 w 11"/>
                  <a:gd name="T43" fmla="*/ 11 h 28"/>
                  <a:gd name="T44" fmla="*/ 7 w 11"/>
                  <a:gd name="T45" fmla="*/ 5 h 28"/>
                  <a:gd name="T46" fmla="*/ 6 w 11"/>
                  <a:gd name="T47" fmla="*/ 8 h 28"/>
                  <a:gd name="T48" fmla="*/ 7 w 11"/>
                  <a:gd name="T49" fmla="*/ 2 h 28"/>
                  <a:gd name="T50" fmla="*/ 4 w 11"/>
                  <a:gd name="T51" fmla="*/ 10 h 28"/>
                  <a:gd name="T52" fmla="*/ 4 w 11"/>
                  <a:gd name="T53" fmla="*/ 9 h 28"/>
                  <a:gd name="T54" fmla="*/ 1 w 11"/>
                  <a:gd name="T55" fmla="*/ 17 h 28"/>
                  <a:gd name="T56" fmla="*/ 3 w 11"/>
                  <a:gd name="T57" fmla="*/ 16 h 28"/>
                  <a:gd name="T58" fmla="*/ 6 w 11"/>
                  <a:gd name="T59" fmla="*/ 12 h 28"/>
                  <a:gd name="T60" fmla="*/ 3 w 11"/>
                  <a:gd name="T61" fmla="*/ 17 h 28"/>
                  <a:gd name="T62" fmla="*/ 6 w 11"/>
                  <a:gd name="T63" fmla="*/ 12 h 28"/>
                  <a:gd name="T64" fmla="*/ 4 w 11"/>
                  <a:gd name="T65" fmla="*/ 17 h 28"/>
                  <a:gd name="T66" fmla="*/ 6 w 11"/>
                  <a:gd name="T67" fmla="*/ 12 h 28"/>
                  <a:gd name="T68" fmla="*/ 3 w 11"/>
                  <a:gd name="T69" fmla="*/ 19 h 28"/>
                  <a:gd name="T70" fmla="*/ 5 w 11"/>
                  <a:gd name="T71" fmla="*/ 17 h 28"/>
                  <a:gd name="T72" fmla="*/ 7 w 11"/>
                  <a:gd name="T73" fmla="*/ 10 h 28"/>
                  <a:gd name="T74" fmla="*/ 6 w 11"/>
                  <a:gd name="T75" fmla="*/ 9 h 28"/>
                  <a:gd name="T76" fmla="*/ 5 w 11"/>
                  <a:gd name="T77" fmla="*/ 13 h 28"/>
                  <a:gd name="T78" fmla="*/ 4 w 11"/>
                  <a:gd name="T79" fmla="*/ 13 h 28"/>
                  <a:gd name="T80" fmla="*/ 3 w 11"/>
                  <a:gd name="T81" fmla="*/ 17 h 28"/>
                  <a:gd name="T82" fmla="*/ 5 w 11"/>
                  <a:gd name="T83" fmla="*/ 7 h 28"/>
                  <a:gd name="T84" fmla="*/ 4 w 11"/>
                  <a:gd name="T85" fmla="*/ 8 h 28"/>
                  <a:gd name="T86" fmla="*/ 4 w 11"/>
                  <a:gd name="T87" fmla="*/ 11 h 28"/>
                  <a:gd name="T88" fmla="*/ 4 w 11"/>
                  <a:gd name="T89" fmla="*/ 9 h 28"/>
                  <a:gd name="T90" fmla="*/ 2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20"/>
                    </a:cubicBezTo>
                    <a:cubicBezTo>
                      <a:pt x="2" y="25"/>
                      <a:pt x="3" y="19"/>
                      <a:pt x="2" y="22"/>
                    </a:cubicBezTo>
                    <a:cubicBezTo>
                      <a:pt x="3" y="20"/>
                      <a:pt x="3" y="20"/>
                      <a:pt x="3" y="20"/>
                    </a:cubicBezTo>
                    <a:cubicBezTo>
                      <a:pt x="3" y="21"/>
                      <a:pt x="4" y="16"/>
                      <a:pt x="4" y="19"/>
                    </a:cubicBezTo>
                    <a:cubicBezTo>
                      <a:pt x="4" y="17"/>
                      <a:pt x="5" y="17"/>
                      <a:pt x="5" y="14"/>
                    </a:cubicBezTo>
                    <a:cubicBezTo>
                      <a:pt x="5" y="18"/>
                      <a:pt x="4" y="18"/>
                      <a:pt x="4" y="22"/>
                    </a:cubicBezTo>
                    <a:cubicBezTo>
                      <a:pt x="4" y="20"/>
                      <a:pt x="5" y="16"/>
                      <a:pt x="6" y="11"/>
                    </a:cubicBezTo>
                    <a:cubicBezTo>
                      <a:pt x="6" y="15"/>
                      <a:pt x="6" y="15"/>
                      <a:pt x="8" y="11"/>
                    </a:cubicBezTo>
                    <a:cubicBezTo>
                      <a:pt x="8" y="10"/>
                      <a:pt x="8" y="10"/>
                      <a:pt x="8" y="10"/>
                    </a:cubicBezTo>
                    <a:cubicBezTo>
                      <a:pt x="4" y="21"/>
                      <a:pt x="7" y="13"/>
                      <a:pt x="6" y="16"/>
                    </a:cubicBezTo>
                    <a:cubicBezTo>
                      <a:pt x="6" y="16"/>
                      <a:pt x="6" y="16"/>
                      <a:pt x="6" y="16"/>
                    </a:cubicBezTo>
                    <a:cubicBezTo>
                      <a:pt x="7" y="15"/>
                      <a:pt x="2" y="28"/>
                      <a:pt x="9" y="8"/>
                    </a:cubicBezTo>
                    <a:cubicBezTo>
                      <a:pt x="8" y="9"/>
                      <a:pt x="8" y="10"/>
                      <a:pt x="8" y="10"/>
                    </a:cubicBezTo>
                    <a:cubicBezTo>
                      <a:pt x="10" y="5"/>
                      <a:pt x="10" y="5"/>
                      <a:pt x="10" y="5"/>
                    </a:cubicBezTo>
                    <a:cubicBezTo>
                      <a:pt x="9" y="6"/>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5" y="11"/>
                    </a:cubicBezTo>
                    <a:cubicBezTo>
                      <a:pt x="6" y="8"/>
                      <a:pt x="6" y="9"/>
                      <a:pt x="7" y="5"/>
                    </a:cubicBezTo>
                    <a:cubicBezTo>
                      <a:pt x="5" y="10"/>
                      <a:pt x="6" y="7"/>
                      <a:pt x="6" y="8"/>
                    </a:cubicBezTo>
                    <a:cubicBezTo>
                      <a:pt x="7" y="3"/>
                      <a:pt x="6" y="7"/>
                      <a:pt x="7" y="2"/>
                    </a:cubicBezTo>
                    <a:cubicBezTo>
                      <a:pt x="4" y="10"/>
                      <a:pt x="4" y="10"/>
                      <a:pt x="4" y="10"/>
                    </a:cubicBezTo>
                    <a:cubicBezTo>
                      <a:pt x="5" y="8"/>
                      <a:pt x="4" y="8"/>
                      <a:pt x="4" y="9"/>
                    </a:cubicBezTo>
                    <a:cubicBezTo>
                      <a:pt x="4" y="9"/>
                      <a:pt x="2" y="15"/>
                      <a:pt x="1" y="17"/>
                    </a:cubicBezTo>
                    <a:cubicBezTo>
                      <a:pt x="2" y="15"/>
                      <a:pt x="4" y="14"/>
                      <a:pt x="3" y="16"/>
                    </a:cubicBezTo>
                    <a:cubicBezTo>
                      <a:pt x="6" y="11"/>
                      <a:pt x="4" y="17"/>
                      <a:pt x="6" y="12"/>
                    </a:cubicBezTo>
                    <a:cubicBezTo>
                      <a:pt x="3" y="17"/>
                      <a:pt x="3" y="17"/>
                      <a:pt x="3" y="17"/>
                    </a:cubicBezTo>
                    <a:cubicBezTo>
                      <a:pt x="4" y="16"/>
                      <a:pt x="5" y="14"/>
                      <a:pt x="6" y="12"/>
                    </a:cubicBezTo>
                    <a:cubicBezTo>
                      <a:pt x="6" y="11"/>
                      <a:pt x="5" y="15"/>
                      <a:pt x="4" y="17"/>
                    </a:cubicBezTo>
                    <a:cubicBezTo>
                      <a:pt x="4" y="17"/>
                      <a:pt x="5" y="15"/>
                      <a:pt x="6" y="12"/>
                    </a:cubicBezTo>
                    <a:cubicBezTo>
                      <a:pt x="3" y="19"/>
                      <a:pt x="3" y="19"/>
                      <a:pt x="3" y="19"/>
                    </a:cubicBezTo>
                    <a:cubicBezTo>
                      <a:pt x="5" y="17"/>
                      <a:pt x="5" y="17"/>
                      <a:pt x="5" y="17"/>
                    </a:cubicBezTo>
                    <a:cubicBezTo>
                      <a:pt x="11" y="0"/>
                      <a:pt x="6" y="13"/>
                      <a:pt x="7" y="10"/>
                    </a:cubicBezTo>
                    <a:cubicBezTo>
                      <a:pt x="6" y="11"/>
                      <a:pt x="6" y="11"/>
                      <a:pt x="6" y="9"/>
                    </a:cubicBezTo>
                    <a:cubicBezTo>
                      <a:pt x="5" y="13"/>
                      <a:pt x="5" y="13"/>
                      <a:pt x="5" y="13"/>
                    </a:cubicBezTo>
                    <a:cubicBezTo>
                      <a:pt x="5" y="11"/>
                      <a:pt x="2" y="22"/>
                      <a:pt x="4" y="13"/>
                    </a:cubicBezTo>
                    <a:cubicBezTo>
                      <a:pt x="3" y="17"/>
                      <a:pt x="3" y="17"/>
                      <a:pt x="3" y="17"/>
                    </a:cubicBezTo>
                    <a:cubicBezTo>
                      <a:pt x="3" y="15"/>
                      <a:pt x="4" y="10"/>
                      <a:pt x="5" y="7"/>
                    </a:cubicBezTo>
                    <a:cubicBezTo>
                      <a:pt x="4" y="9"/>
                      <a:pt x="5" y="7"/>
                      <a:pt x="4" y="8"/>
                    </a:cubicBezTo>
                    <a:cubicBezTo>
                      <a:pt x="4" y="11"/>
                      <a:pt x="4" y="11"/>
                      <a:pt x="4" y="11"/>
                    </a:cubicBezTo>
                    <a:cubicBezTo>
                      <a:pt x="3" y="14"/>
                      <a:pt x="3" y="12"/>
                      <a:pt x="4" y="9"/>
                    </a:cubicBezTo>
                    <a:cubicBezTo>
                      <a:pt x="3" y="13"/>
                      <a:pt x="2" y="16"/>
                      <a:pt x="2" y="20"/>
                    </a:cubicBezTo>
                    <a:cubicBezTo>
                      <a:pt x="4" y="12"/>
                      <a:pt x="0" y="28"/>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8" name="Freeform 2113"/>
              <p:cNvSpPr/>
              <p:nvPr/>
            </p:nvSpPr>
            <p:spPr bwMode="auto">
              <a:xfrm>
                <a:off x="2896" y="314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09" name="Freeform 2114"/>
              <p:cNvSpPr/>
              <p:nvPr/>
            </p:nvSpPr>
            <p:spPr bwMode="auto">
              <a:xfrm>
                <a:off x="2894" y="3142"/>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0" name="Rectangle 2115"/>
              <p:cNvSpPr>
                <a:spLocks noChangeArrowheads="1"/>
              </p:cNvSpPr>
              <p:nvPr/>
            </p:nvSpPr>
            <p:spPr bwMode="auto">
              <a:xfrm>
                <a:off x="2895" y="314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11" name="Freeform 2116"/>
              <p:cNvSpPr/>
              <p:nvPr/>
            </p:nvSpPr>
            <p:spPr bwMode="auto">
              <a:xfrm>
                <a:off x="2893" y="3150"/>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2" name="Freeform 2117"/>
              <p:cNvSpPr/>
              <p:nvPr/>
            </p:nvSpPr>
            <p:spPr bwMode="auto">
              <a:xfrm>
                <a:off x="2895" y="313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3" name="Freeform 2118"/>
              <p:cNvSpPr/>
              <p:nvPr/>
            </p:nvSpPr>
            <p:spPr bwMode="auto">
              <a:xfrm>
                <a:off x="2893" y="313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4" name="Freeform 2119"/>
              <p:cNvSpPr/>
              <p:nvPr/>
            </p:nvSpPr>
            <p:spPr bwMode="auto">
              <a:xfrm>
                <a:off x="2881" y="3131"/>
                <a:ext cx="16" cy="27"/>
              </a:xfrm>
              <a:custGeom>
                <a:avLst/>
                <a:gdLst>
                  <a:gd name="T0" fmla="*/ 2 w 18"/>
                  <a:gd name="T1" fmla="*/ 14 h 30"/>
                  <a:gd name="T2" fmla="*/ 0 w 18"/>
                  <a:gd name="T3" fmla="*/ 20 h 30"/>
                  <a:gd name="T4" fmla="*/ 0 w 18"/>
                  <a:gd name="T5" fmla="*/ 23 h 30"/>
                  <a:gd name="T6" fmla="*/ 1 w 18"/>
                  <a:gd name="T7" fmla="*/ 20 h 30"/>
                  <a:gd name="T8" fmla="*/ 3 w 18"/>
                  <a:gd name="T9" fmla="*/ 19 h 30"/>
                  <a:gd name="T10" fmla="*/ 3 w 18"/>
                  <a:gd name="T11" fmla="*/ 22 h 30"/>
                  <a:gd name="T12" fmla="*/ 6 w 18"/>
                  <a:gd name="T13" fmla="*/ 16 h 30"/>
                  <a:gd name="T14" fmla="*/ 6 w 18"/>
                  <a:gd name="T15" fmla="*/ 18 h 30"/>
                  <a:gd name="T16" fmla="*/ 6 w 18"/>
                  <a:gd name="T17" fmla="*/ 20 h 30"/>
                  <a:gd name="T18" fmla="*/ 9 w 18"/>
                  <a:gd name="T19" fmla="*/ 10 h 30"/>
                  <a:gd name="T20" fmla="*/ 10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5 w 18"/>
                  <a:gd name="T37" fmla="*/ 16 h 30"/>
                  <a:gd name="T38" fmla="*/ 14 w 18"/>
                  <a:gd name="T39" fmla="*/ 14 h 30"/>
                  <a:gd name="T40" fmla="*/ 13 w 18"/>
                  <a:gd name="T41" fmla="*/ 17 h 30"/>
                  <a:gd name="T42" fmla="*/ 16 w 18"/>
                  <a:gd name="T43" fmla="*/ 6 h 30"/>
                  <a:gd name="T44" fmla="*/ 17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1 w 18"/>
                  <a:gd name="T61" fmla="*/ 8 h 30"/>
                  <a:gd name="T62" fmla="*/ 11 w 18"/>
                  <a:gd name="T63" fmla="*/ 3 h 30"/>
                  <a:gd name="T64" fmla="*/ 11 w 18"/>
                  <a:gd name="T65" fmla="*/ 3 h 30"/>
                  <a:gd name="T66" fmla="*/ 9 w 18"/>
                  <a:gd name="T67" fmla="*/ 8 h 30"/>
                  <a:gd name="T68" fmla="*/ 8 w 18"/>
                  <a:gd name="T69" fmla="*/ 9 h 30"/>
                  <a:gd name="T70" fmla="*/ 6 w 18"/>
                  <a:gd name="T71" fmla="*/ 11 h 30"/>
                  <a:gd name="T72" fmla="*/ 6 w 18"/>
                  <a:gd name="T73" fmla="*/ 10 h 30"/>
                  <a:gd name="T74" fmla="*/ 4 w 18"/>
                  <a:gd name="T75" fmla="*/ 12 h 30"/>
                  <a:gd name="T76" fmla="*/ 3 w 18"/>
                  <a:gd name="T77" fmla="*/ 18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4" y="7"/>
                    </a:moveTo>
                    <a:cubicBezTo>
                      <a:pt x="3" y="9"/>
                      <a:pt x="2" y="10"/>
                      <a:pt x="2" y="14"/>
                    </a:cubicBezTo>
                    <a:cubicBezTo>
                      <a:pt x="2" y="11"/>
                      <a:pt x="2" y="11"/>
                      <a:pt x="2" y="11"/>
                    </a:cubicBezTo>
                    <a:cubicBezTo>
                      <a:pt x="2" y="12"/>
                      <a:pt x="1" y="16"/>
                      <a:pt x="0" y="20"/>
                    </a:cubicBezTo>
                    <a:cubicBezTo>
                      <a:pt x="1" y="18"/>
                      <a:pt x="1" y="18"/>
                      <a:pt x="1" y="18"/>
                    </a:cubicBezTo>
                    <a:cubicBezTo>
                      <a:pt x="1" y="15"/>
                      <a:pt x="0" y="22"/>
                      <a:pt x="0" y="23"/>
                    </a:cubicBezTo>
                    <a:cubicBezTo>
                      <a:pt x="0" y="22"/>
                      <a:pt x="2" y="14"/>
                      <a:pt x="2" y="16"/>
                    </a:cubicBezTo>
                    <a:cubicBezTo>
                      <a:pt x="2" y="16"/>
                      <a:pt x="2" y="18"/>
                      <a:pt x="1" y="20"/>
                    </a:cubicBezTo>
                    <a:cubicBezTo>
                      <a:pt x="2" y="20"/>
                      <a:pt x="3" y="14"/>
                      <a:pt x="3" y="13"/>
                    </a:cubicBezTo>
                    <a:cubicBezTo>
                      <a:pt x="0" y="30"/>
                      <a:pt x="5" y="8"/>
                      <a:pt x="3" y="19"/>
                    </a:cubicBezTo>
                    <a:cubicBezTo>
                      <a:pt x="3" y="18"/>
                      <a:pt x="3" y="20"/>
                      <a:pt x="4" y="16"/>
                    </a:cubicBezTo>
                    <a:cubicBezTo>
                      <a:pt x="3" y="21"/>
                      <a:pt x="5" y="17"/>
                      <a:pt x="3" y="22"/>
                    </a:cubicBezTo>
                    <a:cubicBezTo>
                      <a:pt x="6" y="12"/>
                      <a:pt x="3" y="26"/>
                      <a:pt x="6" y="14"/>
                    </a:cubicBezTo>
                    <a:cubicBezTo>
                      <a:pt x="6" y="17"/>
                      <a:pt x="6" y="13"/>
                      <a:pt x="6" y="16"/>
                    </a:cubicBezTo>
                    <a:cubicBezTo>
                      <a:pt x="6" y="17"/>
                      <a:pt x="6" y="17"/>
                      <a:pt x="6" y="18"/>
                    </a:cubicBezTo>
                    <a:cubicBezTo>
                      <a:pt x="5" y="20"/>
                      <a:pt x="7" y="12"/>
                      <a:pt x="6" y="18"/>
                    </a:cubicBezTo>
                    <a:cubicBezTo>
                      <a:pt x="6" y="19"/>
                      <a:pt x="7" y="15"/>
                      <a:pt x="8" y="11"/>
                    </a:cubicBezTo>
                    <a:cubicBezTo>
                      <a:pt x="8" y="13"/>
                      <a:pt x="7" y="14"/>
                      <a:pt x="6" y="20"/>
                    </a:cubicBezTo>
                    <a:cubicBezTo>
                      <a:pt x="8" y="14"/>
                      <a:pt x="7" y="17"/>
                      <a:pt x="8" y="14"/>
                    </a:cubicBezTo>
                    <a:cubicBezTo>
                      <a:pt x="8" y="13"/>
                      <a:pt x="8" y="12"/>
                      <a:pt x="9" y="10"/>
                    </a:cubicBezTo>
                    <a:cubicBezTo>
                      <a:pt x="9" y="11"/>
                      <a:pt x="10" y="6"/>
                      <a:pt x="11" y="4"/>
                    </a:cubicBezTo>
                    <a:cubicBezTo>
                      <a:pt x="10" y="11"/>
                      <a:pt x="10" y="5"/>
                      <a:pt x="10" y="10"/>
                    </a:cubicBezTo>
                    <a:cubicBezTo>
                      <a:pt x="9" y="13"/>
                      <a:pt x="8" y="13"/>
                      <a:pt x="7" y="17"/>
                    </a:cubicBezTo>
                    <a:cubicBezTo>
                      <a:pt x="7" y="18"/>
                      <a:pt x="8" y="17"/>
                      <a:pt x="9" y="14"/>
                    </a:cubicBezTo>
                    <a:cubicBezTo>
                      <a:pt x="9" y="15"/>
                      <a:pt x="8" y="17"/>
                      <a:pt x="8" y="18"/>
                    </a:cubicBezTo>
                    <a:cubicBezTo>
                      <a:pt x="8" y="21"/>
                      <a:pt x="10" y="11"/>
                      <a:pt x="10" y="14"/>
                    </a:cubicBezTo>
                    <a:cubicBezTo>
                      <a:pt x="9" y="18"/>
                      <a:pt x="9" y="18"/>
                      <a:pt x="9" y="18"/>
                    </a:cubicBezTo>
                    <a:cubicBezTo>
                      <a:pt x="10" y="13"/>
                      <a:pt x="9" y="19"/>
                      <a:pt x="10" y="16"/>
                    </a:cubicBezTo>
                    <a:cubicBezTo>
                      <a:pt x="11" y="15"/>
                      <a:pt x="11" y="13"/>
                      <a:pt x="11" y="12"/>
                    </a:cubicBezTo>
                    <a:cubicBezTo>
                      <a:pt x="9" y="21"/>
                      <a:pt x="13" y="8"/>
                      <a:pt x="12" y="14"/>
                    </a:cubicBezTo>
                    <a:cubicBezTo>
                      <a:pt x="13" y="9"/>
                      <a:pt x="14" y="6"/>
                      <a:pt x="15" y="5"/>
                    </a:cubicBezTo>
                    <a:cubicBezTo>
                      <a:pt x="13" y="10"/>
                      <a:pt x="13" y="10"/>
                      <a:pt x="13" y="10"/>
                    </a:cubicBezTo>
                    <a:cubicBezTo>
                      <a:pt x="14" y="7"/>
                      <a:pt x="11" y="16"/>
                      <a:pt x="11" y="19"/>
                    </a:cubicBezTo>
                    <a:cubicBezTo>
                      <a:pt x="12" y="16"/>
                      <a:pt x="11" y="19"/>
                      <a:pt x="12" y="15"/>
                    </a:cubicBezTo>
                    <a:cubicBezTo>
                      <a:pt x="11" y="19"/>
                      <a:pt x="11" y="19"/>
                      <a:pt x="11" y="19"/>
                    </a:cubicBezTo>
                    <a:cubicBezTo>
                      <a:pt x="11" y="20"/>
                      <a:pt x="14" y="10"/>
                      <a:pt x="13" y="14"/>
                    </a:cubicBezTo>
                    <a:cubicBezTo>
                      <a:pt x="12" y="17"/>
                      <a:pt x="12" y="17"/>
                      <a:pt x="12" y="17"/>
                    </a:cubicBezTo>
                    <a:cubicBezTo>
                      <a:pt x="13" y="17"/>
                      <a:pt x="12" y="22"/>
                      <a:pt x="15" y="16"/>
                    </a:cubicBezTo>
                    <a:cubicBezTo>
                      <a:pt x="16" y="13"/>
                      <a:pt x="17" y="7"/>
                      <a:pt x="18" y="5"/>
                    </a:cubicBezTo>
                    <a:cubicBezTo>
                      <a:pt x="17" y="7"/>
                      <a:pt x="15" y="12"/>
                      <a:pt x="14" y="14"/>
                    </a:cubicBezTo>
                    <a:cubicBezTo>
                      <a:pt x="16" y="9"/>
                      <a:pt x="16" y="9"/>
                      <a:pt x="16" y="9"/>
                    </a:cubicBezTo>
                    <a:cubicBezTo>
                      <a:pt x="15" y="12"/>
                      <a:pt x="14" y="14"/>
                      <a:pt x="13" y="17"/>
                    </a:cubicBezTo>
                    <a:cubicBezTo>
                      <a:pt x="12" y="19"/>
                      <a:pt x="14" y="13"/>
                      <a:pt x="13" y="15"/>
                    </a:cubicBezTo>
                    <a:cubicBezTo>
                      <a:pt x="15" y="10"/>
                      <a:pt x="15" y="10"/>
                      <a:pt x="16" y="6"/>
                    </a:cubicBezTo>
                    <a:cubicBezTo>
                      <a:pt x="15" y="8"/>
                      <a:pt x="15" y="8"/>
                      <a:pt x="15" y="8"/>
                    </a:cubicBezTo>
                    <a:cubicBezTo>
                      <a:pt x="16" y="6"/>
                      <a:pt x="16" y="6"/>
                      <a:pt x="17" y="4"/>
                    </a:cubicBezTo>
                    <a:cubicBezTo>
                      <a:pt x="14" y="10"/>
                      <a:pt x="17" y="2"/>
                      <a:pt x="15" y="4"/>
                    </a:cubicBezTo>
                    <a:cubicBezTo>
                      <a:pt x="15" y="5"/>
                      <a:pt x="15" y="5"/>
                      <a:pt x="15" y="5"/>
                    </a:cubicBezTo>
                    <a:cubicBezTo>
                      <a:pt x="15" y="8"/>
                      <a:pt x="14" y="8"/>
                      <a:pt x="14" y="9"/>
                    </a:cubicBezTo>
                    <a:cubicBezTo>
                      <a:pt x="15" y="5"/>
                      <a:pt x="15" y="5"/>
                      <a:pt x="15" y="3"/>
                    </a:cubicBezTo>
                    <a:cubicBezTo>
                      <a:pt x="14" y="5"/>
                      <a:pt x="13" y="10"/>
                      <a:pt x="13" y="10"/>
                    </a:cubicBezTo>
                    <a:cubicBezTo>
                      <a:pt x="14" y="5"/>
                      <a:pt x="13" y="7"/>
                      <a:pt x="14" y="3"/>
                    </a:cubicBezTo>
                    <a:cubicBezTo>
                      <a:pt x="13" y="8"/>
                      <a:pt x="13" y="5"/>
                      <a:pt x="12" y="8"/>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3"/>
                      <a:pt x="13" y="3"/>
                      <a:pt x="13" y="2"/>
                    </a:cubicBezTo>
                    <a:cubicBezTo>
                      <a:pt x="13" y="1"/>
                      <a:pt x="11" y="10"/>
                      <a:pt x="12" y="5"/>
                    </a:cubicBezTo>
                    <a:cubicBezTo>
                      <a:pt x="11" y="8"/>
                      <a:pt x="11" y="8"/>
                      <a:pt x="9" y="14"/>
                    </a:cubicBezTo>
                    <a:cubicBezTo>
                      <a:pt x="10" y="12"/>
                      <a:pt x="11" y="7"/>
                      <a:pt x="11" y="8"/>
                    </a:cubicBezTo>
                    <a:cubicBezTo>
                      <a:pt x="9" y="13"/>
                      <a:pt x="11" y="6"/>
                      <a:pt x="10" y="9"/>
                    </a:cubicBezTo>
                    <a:cubicBezTo>
                      <a:pt x="11" y="4"/>
                      <a:pt x="10" y="8"/>
                      <a:pt x="11" y="3"/>
                    </a:cubicBezTo>
                    <a:cubicBezTo>
                      <a:pt x="12" y="1"/>
                      <a:pt x="10" y="7"/>
                      <a:pt x="10" y="6"/>
                    </a:cubicBezTo>
                    <a:cubicBezTo>
                      <a:pt x="11" y="3"/>
                      <a:pt x="11" y="3"/>
                      <a:pt x="11" y="3"/>
                    </a:cubicBezTo>
                    <a:cubicBezTo>
                      <a:pt x="10" y="4"/>
                      <a:pt x="9" y="8"/>
                      <a:pt x="10" y="4"/>
                    </a:cubicBezTo>
                    <a:cubicBezTo>
                      <a:pt x="9" y="8"/>
                      <a:pt x="9" y="8"/>
                      <a:pt x="9" y="8"/>
                    </a:cubicBezTo>
                    <a:cubicBezTo>
                      <a:pt x="9" y="6"/>
                      <a:pt x="9" y="7"/>
                      <a:pt x="10" y="3"/>
                    </a:cubicBezTo>
                    <a:cubicBezTo>
                      <a:pt x="8" y="9"/>
                      <a:pt x="8" y="9"/>
                      <a:pt x="8" y="9"/>
                    </a:cubicBezTo>
                    <a:cubicBezTo>
                      <a:pt x="9" y="2"/>
                      <a:pt x="7" y="9"/>
                      <a:pt x="6" y="14"/>
                    </a:cubicBezTo>
                    <a:cubicBezTo>
                      <a:pt x="6" y="14"/>
                      <a:pt x="6" y="13"/>
                      <a:pt x="6" y="11"/>
                    </a:cubicBezTo>
                    <a:cubicBezTo>
                      <a:pt x="7" y="9"/>
                      <a:pt x="7" y="9"/>
                      <a:pt x="7" y="9"/>
                    </a:cubicBezTo>
                    <a:cubicBezTo>
                      <a:pt x="7" y="9"/>
                      <a:pt x="7" y="5"/>
                      <a:pt x="6" y="10"/>
                    </a:cubicBezTo>
                    <a:cubicBezTo>
                      <a:pt x="5" y="12"/>
                      <a:pt x="6" y="7"/>
                      <a:pt x="7" y="6"/>
                    </a:cubicBezTo>
                    <a:cubicBezTo>
                      <a:pt x="5" y="13"/>
                      <a:pt x="7" y="0"/>
                      <a:pt x="4" y="12"/>
                    </a:cubicBezTo>
                    <a:cubicBezTo>
                      <a:pt x="4" y="12"/>
                      <a:pt x="4" y="14"/>
                      <a:pt x="4" y="14"/>
                    </a:cubicBezTo>
                    <a:cubicBezTo>
                      <a:pt x="4" y="15"/>
                      <a:pt x="4" y="17"/>
                      <a:pt x="3" y="18"/>
                    </a:cubicBezTo>
                    <a:cubicBezTo>
                      <a:pt x="3" y="18"/>
                      <a:pt x="4" y="14"/>
                      <a:pt x="3" y="15"/>
                    </a:cubicBezTo>
                    <a:cubicBezTo>
                      <a:pt x="5" y="8"/>
                      <a:pt x="5" y="8"/>
                      <a:pt x="5" y="8"/>
                    </a:cubicBezTo>
                    <a:cubicBezTo>
                      <a:pt x="6" y="0"/>
                      <a:pt x="2" y="18"/>
                      <a:pt x="4" y="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5" name="Freeform 2120"/>
              <p:cNvSpPr/>
              <p:nvPr/>
            </p:nvSpPr>
            <p:spPr bwMode="auto">
              <a:xfrm>
                <a:off x="2887" y="3134"/>
                <a:ext cx="1" cy="4"/>
              </a:xfrm>
              <a:custGeom>
                <a:avLst/>
                <a:gdLst>
                  <a:gd name="T0" fmla="*/ 0 w 1"/>
                  <a:gd name="T1" fmla="*/ 4 h 4"/>
                  <a:gd name="T2" fmla="*/ 1 w 1"/>
                  <a:gd name="T3" fmla="*/ 0 h 4"/>
                  <a:gd name="T4" fmla="*/ 0 w 1"/>
                  <a:gd name="T5" fmla="*/ 4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4"/>
                      <a:pt x="0" y="4"/>
                      <a:pt x="0" y="4"/>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6" name="Freeform 2121"/>
              <p:cNvSpPr/>
              <p:nvPr/>
            </p:nvSpPr>
            <p:spPr bwMode="auto">
              <a:xfrm>
                <a:off x="2887" y="31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7" name="Freeform 2122"/>
              <p:cNvSpPr/>
              <p:nvPr/>
            </p:nvSpPr>
            <p:spPr bwMode="auto">
              <a:xfrm>
                <a:off x="2883" y="3137"/>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18" name="Rectangle 2123"/>
              <p:cNvSpPr>
                <a:spLocks noChangeArrowheads="1"/>
              </p:cNvSpPr>
              <p:nvPr/>
            </p:nvSpPr>
            <p:spPr bwMode="auto">
              <a:xfrm>
                <a:off x="2883" y="314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19" name="Freeform 2124"/>
              <p:cNvSpPr/>
              <p:nvPr/>
            </p:nvSpPr>
            <p:spPr bwMode="auto">
              <a:xfrm>
                <a:off x="2875" y="3135"/>
                <a:ext cx="8" cy="24"/>
              </a:xfrm>
              <a:custGeom>
                <a:avLst/>
                <a:gdLst>
                  <a:gd name="T0" fmla="*/ 2 w 9"/>
                  <a:gd name="T1" fmla="*/ 11 h 26"/>
                  <a:gd name="T2" fmla="*/ 1 w 9"/>
                  <a:gd name="T3" fmla="*/ 16 h 26"/>
                  <a:gd name="T4" fmla="*/ 1 w 9"/>
                  <a:gd name="T5" fmla="*/ 12 h 26"/>
                  <a:gd name="T6" fmla="*/ 0 w 9"/>
                  <a:gd name="T7" fmla="*/ 20 h 26"/>
                  <a:gd name="T8" fmla="*/ 3 w 9"/>
                  <a:gd name="T9" fmla="*/ 15 h 26"/>
                  <a:gd name="T10" fmla="*/ 3 w 9"/>
                  <a:gd name="T11" fmla="*/ 19 h 26"/>
                  <a:gd name="T12" fmla="*/ 5 w 9"/>
                  <a:gd name="T13" fmla="*/ 13 h 26"/>
                  <a:gd name="T14" fmla="*/ 4 w 9"/>
                  <a:gd name="T15" fmla="*/ 20 h 26"/>
                  <a:gd name="T16" fmla="*/ 5 w 9"/>
                  <a:gd name="T17" fmla="*/ 17 h 26"/>
                  <a:gd name="T18" fmla="*/ 5 w 9"/>
                  <a:gd name="T19" fmla="*/ 15 h 26"/>
                  <a:gd name="T20" fmla="*/ 5 w 9"/>
                  <a:gd name="T21" fmla="*/ 16 h 26"/>
                  <a:gd name="T22" fmla="*/ 5 w 9"/>
                  <a:gd name="T23" fmla="*/ 15 h 26"/>
                  <a:gd name="T24" fmla="*/ 6 w 9"/>
                  <a:gd name="T25" fmla="*/ 14 h 26"/>
                  <a:gd name="T26" fmla="*/ 6 w 9"/>
                  <a:gd name="T27" fmla="*/ 16 h 26"/>
                  <a:gd name="T28" fmla="*/ 6 w 9"/>
                  <a:gd name="T29" fmla="*/ 14 h 26"/>
                  <a:gd name="T30" fmla="*/ 6 w 9"/>
                  <a:gd name="T31" fmla="*/ 17 h 26"/>
                  <a:gd name="T32" fmla="*/ 8 w 9"/>
                  <a:gd name="T33" fmla="*/ 12 h 26"/>
                  <a:gd name="T34" fmla="*/ 8 w 9"/>
                  <a:gd name="T35" fmla="*/ 8 h 26"/>
                  <a:gd name="T36" fmla="*/ 7 w 9"/>
                  <a:gd name="T37" fmla="*/ 11 h 26"/>
                  <a:gd name="T38" fmla="*/ 7 w 9"/>
                  <a:gd name="T39" fmla="*/ 11 h 26"/>
                  <a:gd name="T40" fmla="*/ 6 w 9"/>
                  <a:gd name="T41" fmla="*/ 13 h 26"/>
                  <a:gd name="T42" fmla="*/ 8 w 9"/>
                  <a:gd name="T43" fmla="*/ 7 h 26"/>
                  <a:gd name="T44" fmla="*/ 7 w 9"/>
                  <a:gd name="T45" fmla="*/ 3 h 26"/>
                  <a:gd name="T46" fmla="*/ 7 w 9"/>
                  <a:gd name="T47" fmla="*/ 3 h 26"/>
                  <a:gd name="T48" fmla="*/ 7 w 9"/>
                  <a:gd name="T49" fmla="*/ 5 h 26"/>
                  <a:gd name="T50" fmla="*/ 7 w 9"/>
                  <a:gd name="T51" fmla="*/ 7 h 26"/>
                  <a:gd name="T52" fmla="*/ 5 w 9"/>
                  <a:gd name="T53" fmla="*/ 14 h 26"/>
                  <a:gd name="T54" fmla="*/ 5 w 9"/>
                  <a:gd name="T55" fmla="*/ 14 h 26"/>
                  <a:gd name="T56" fmla="*/ 6 w 9"/>
                  <a:gd name="T57" fmla="*/ 9 h 26"/>
                  <a:gd name="T58" fmla="*/ 6 w 9"/>
                  <a:gd name="T59" fmla="*/ 11 h 26"/>
                  <a:gd name="T60" fmla="*/ 6 w 9"/>
                  <a:gd name="T61" fmla="*/ 5 h 26"/>
                  <a:gd name="T62" fmla="*/ 5 w 9"/>
                  <a:gd name="T63" fmla="*/ 11 h 26"/>
                  <a:gd name="T64" fmla="*/ 4 w 9"/>
                  <a:gd name="T65" fmla="*/ 11 h 26"/>
                  <a:gd name="T66" fmla="*/ 5 w 9"/>
                  <a:gd name="T67" fmla="*/ 8 h 26"/>
                  <a:gd name="T68" fmla="*/ 4 w 9"/>
                  <a:gd name="T69" fmla="*/ 12 h 26"/>
                  <a:gd name="T70" fmla="*/ 3 w 9"/>
                  <a:gd name="T71" fmla="*/ 10 h 26"/>
                  <a:gd name="T72" fmla="*/ 3 w 9"/>
                  <a:gd name="T73" fmla="*/ 12 h 26"/>
                  <a:gd name="T74" fmla="*/ 2 w 9"/>
                  <a:gd name="T75" fmla="*/ 12 h 26"/>
                  <a:gd name="T76" fmla="*/ 2 w 9"/>
                  <a:gd name="T77" fmla="*/ 12 h 26"/>
                  <a:gd name="T78" fmla="*/ 1 w 9"/>
                  <a:gd name="T79" fmla="*/ 18 h 26"/>
                  <a:gd name="T80" fmla="*/ 2 w 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6">
                    <a:moveTo>
                      <a:pt x="2" y="11"/>
                    </a:moveTo>
                    <a:cubicBezTo>
                      <a:pt x="1" y="16"/>
                      <a:pt x="1" y="16"/>
                      <a:pt x="1" y="16"/>
                    </a:cubicBezTo>
                    <a:cubicBezTo>
                      <a:pt x="1" y="13"/>
                      <a:pt x="0" y="16"/>
                      <a:pt x="1" y="12"/>
                    </a:cubicBezTo>
                    <a:cubicBezTo>
                      <a:pt x="0" y="17"/>
                      <a:pt x="1" y="12"/>
                      <a:pt x="0" y="20"/>
                    </a:cubicBezTo>
                    <a:cubicBezTo>
                      <a:pt x="1" y="17"/>
                      <a:pt x="1" y="22"/>
                      <a:pt x="3" y="15"/>
                    </a:cubicBezTo>
                    <a:cubicBezTo>
                      <a:pt x="3" y="19"/>
                      <a:pt x="3" y="19"/>
                      <a:pt x="3" y="19"/>
                    </a:cubicBezTo>
                    <a:cubicBezTo>
                      <a:pt x="4" y="12"/>
                      <a:pt x="2" y="26"/>
                      <a:pt x="5" y="13"/>
                    </a:cubicBezTo>
                    <a:cubicBezTo>
                      <a:pt x="4" y="20"/>
                      <a:pt x="4" y="20"/>
                      <a:pt x="4" y="20"/>
                    </a:cubicBezTo>
                    <a:cubicBezTo>
                      <a:pt x="4" y="21"/>
                      <a:pt x="6" y="11"/>
                      <a:pt x="5" y="17"/>
                    </a:cubicBezTo>
                    <a:cubicBezTo>
                      <a:pt x="5" y="15"/>
                      <a:pt x="5" y="15"/>
                      <a:pt x="5" y="15"/>
                    </a:cubicBezTo>
                    <a:cubicBezTo>
                      <a:pt x="5" y="16"/>
                      <a:pt x="5" y="16"/>
                      <a:pt x="5" y="16"/>
                    </a:cubicBezTo>
                    <a:cubicBezTo>
                      <a:pt x="5" y="15"/>
                      <a:pt x="5" y="15"/>
                      <a:pt x="5" y="15"/>
                    </a:cubicBezTo>
                    <a:cubicBezTo>
                      <a:pt x="6" y="12"/>
                      <a:pt x="6" y="13"/>
                      <a:pt x="6" y="14"/>
                    </a:cubicBezTo>
                    <a:cubicBezTo>
                      <a:pt x="6" y="16"/>
                      <a:pt x="6" y="15"/>
                      <a:pt x="6" y="16"/>
                    </a:cubicBezTo>
                    <a:cubicBezTo>
                      <a:pt x="5" y="18"/>
                      <a:pt x="6" y="13"/>
                      <a:pt x="6" y="14"/>
                    </a:cubicBezTo>
                    <a:cubicBezTo>
                      <a:pt x="6" y="15"/>
                      <a:pt x="6" y="16"/>
                      <a:pt x="6" y="17"/>
                    </a:cubicBezTo>
                    <a:cubicBezTo>
                      <a:pt x="7" y="15"/>
                      <a:pt x="6" y="21"/>
                      <a:pt x="8" y="12"/>
                    </a:cubicBezTo>
                    <a:cubicBezTo>
                      <a:pt x="8" y="10"/>
                      <a:pt x="8" y="9"/>
                      <a:pt x="8" y="8"/>
                    </a:cubicBezTo>
                    <a:cubicBezTo>
                      <a:pt x="9" y="5"/>
                      <a:pt x="8" y="9"/>
                      <a:pt x="7" y="11"/>
                    </a:cubicBezTo>
                    <a:cubicBezTo>
                      <a:pt x="7" y="11"/>
                      <a:pt x="7" y="11"/>
                      <a:pt x="7" y="11"/>
                    </a:cubicBezTo>
                    <a:cubicBezTo>
                      <a:pt x="5" y="20"/>
                      <a:pt x="7" y="9"/>
                      <a:pt x="6" y="13"/>
                    </a:cubicBezTo>
                    <a:cubicBezTo>
                      <a:pt x="7" y="9"/>
                      <a:pt x="7" y="9"/>
                      <a:pt x="8" y="7"/>
                    </a:cubicBezTo>
                    <a:cubicBezTo>
                      <a:pt x="8" y="0"/>
                      <a:pt x="6" y="12"/>
                      <a:pt x="7" y="3"/>
                    </a:cubicBezTo>
                    <a:cubicBezTo>
                      <a:pt x="7" y="3"/>
                      <a:pt x="7" y="3"/>
                      <a:pt x="7" y="3"/>
                    </a:cubicBezTo>
                    <a:cubicBezTo>
                      <a:pt x="7" y="2"/>
                      <a:pt x="7" y="4"/>
                      <a:pt x="7" y="5"/>
                    </a:cubicBezTo>
                    <a:cubicBezTo>
                      <a:pt x="7" y="7"/>
                      <a:pt x="7" y="7"/>
                      <a:pt x="7" y="7"/>
                    </a:cubicBezTo>
                    <a:cubicBezTo>
                      <a:pt x="6" y="8"/>
                      <a:pt x="6" y="12"/>
                      <a:pt x="5" y="14"/>
                    </a:cubicBezTo>
                    <a:cubicBezTo>
                      <a:pt x="6" y="10"/>
                      <a:pt x="5" y="16"/>
                      <a:pt x="5" y="14"/>
                    </a:cubicBezTo>
                    <a:cubicBezTo>
                      <a:pt x="6" y="10"/>
                      <a:pt x="6" y="11"/>
                      <a:pt x="6" y="9"/>
                    </a:cubicBezTo>
                    <a:cubicBezTo>
                      <a:pt x="6" y="11"/>
                      <a:pt x="6" y="11"/>
                      <a:pt x="6" y="11"/>
                    </a:cubicBezTo>
                    <a:cubicBezTo>
                      <a:pt x="5" y="11"/>
                      <a:pt x="6" y="7"/>
                      <a:pt x="6" y="5"/>
                    </a:cubicBezTo>
                    <a:cubicBezTo>
                      <a:pt x="6" y="8"/>
                      <a:pt x="6" y="7"/>
                      <a:pt x="5" y="11"/>
                    </a:cubicBezTo>
                    <a:cubicBezTo>
                      <a:pt x="6" y="6"/>
                      <a:pt x="5" y="7"/>
                      <a:pt x="4" y="11"/>
                    </a:cubicBezTo>
                    <a:cubicBezTo>
                      <a:pt x="4" y="10"/>
                      <a:pt x="5" y="7"/>
                      <a:pt x="5" y="8"/>
                    </a:cubicBezTo>
                    <a:cubicBezTo>
                      <a:pt x="5" y="7"/>
                      <a:pt x="4" y="9"/>
                      <a:pt x="4" y="12"/>
                    </a:cubicBezTo>
                    <a:cubicBezTo>
                      <a:pt x="3" y="14"/>
                      <a:pt x="3" y="12"/>
                      <a:pt x="3" y="10"/>
                    </a:cubicBezTo>
                    <a:cubicBezTo>
                      <a:pt x="3" y="12"/>
                      <a:pt x="3" y="12"/>
                      <a:pt x="3" y="12"/>
                    </a:cubicBezTo>
                    <a:cubicBezTo>
                      <a:pt x="2" y="17"/>
                      <a:pt x="3" y="9"/>
                      <a:pt x="2" y="12"/>
                    </a:cubicBezTo>
                    <a:cubicBezTo>
                      <a:pt x="2" y="12"/>
                      <a:pt x="2" y="12"/>
                      <a:pt x="2" y="12"/>
                    </a:cubicBezTo>
                    <a:cubicBezTo>
                      <a:pt x="2" y="12"/>
                      <a:pt x="1" y="19"/>
                      <a:pt x="1" y="18"/>
                    </a:cubicBezTo>
                    <a:cubicBezTo>
                      <a:pt x="1" y="14"/>
                      <a:pt x="1" y="15"/>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0" name="Freeform 2125"/>
              <p:cNvSpPr/>
              <p:nvPr/>
            </p:nvSpPr>
            <p:spPr bwMode="auto">
              <a:xfrm>
                <a:off x="2874" y="3147"/>
                <a:ext cx="1" cy="7"/>
              </a:xfrm>
              <a:custGeom>
                <a:avLst/>
                <a:gdLst>
                  <a:gd name="T0" fmla="*/ 1 w 1"/>
                  <a:gd name="T1" fmla="*/ 5 h 8"/>
                  <a:gd name="T2" fmla="*/ 1 w 1"/>
                  <a:gd name="T3" fmla="*/ 1 h 8"/>
                  <a:gd name="T4" fmla="*/ 1 w 1"/>
                  <a:gd name="T5" fmla="*/ 8 h 8"/>
                  <a:gd name="T6" fmla="*/ 1 w 1"/>
                  <a:gd name="T7" fmla="*/ 6 h 8"/>
                  <a:gd name="T8" fmla="*/ 1 w 1"/>
                  <a:gd name="T9" fmla="*/ 5 h 8"/>
                </a:gdLst>
                <a:ahLst/>
                <a:cxnLst>
                  <a:cxn ang="0">
                    <a:pos x="T0" y="T1"/>
                  </a:cxn>
                  <a:cxn ang="0">
                    <a:pos x="T2" y="T3"/>
                  </a:cxn>
                  <a:cxn ang="0">
                    <a:pos x="T4" y="T5"/>
                  </a:cxn>
                  <a:cxn ang="0">
                    <a:pos x="T6" y="T7"/>
                  </a:cxn>
                  <a:cxn ang="0">
                    <a:pos x="T8" y="T9"/>
                  </a:cxn>
                </a:cxnLst>
                <a:rect l="0" t="0" r="r" b="b"/>
                <a:pathLst>
                  <a:path w="1" h="8">
                    <a:moveTo>
                      <a:pt x="1" y="5"/>
                    </a:moveTo>
                    <a:cubicBezTo>
                      <a:pt x="1" y="1"/>
                      <a:pt x="1" y="1"/>
                      <a:pt x="1" y="1"/>
                    </a:cubicBezTo>
                    <a:cubicBezTo>
                      <a:pt x="1" y="0"/>
                      <a:pt x="1" y="5"/>
                      <a:pt x="1" y="8"/>
                    </a:cubicBezTo>
                    <a:cubicBezTo>
                      <a:pt x="1" y="7"/>
                      <a:pt x="0" y="8"/>
                      <a:pt x="1" y="6"/>
                    </a:cubicBezTo>
                    <a:cubicBezTo>
                      <a:pt x="1" y="6"/>
                      <a:pt x="1" y="4"/>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1" name="Freeform 2126"/>
              <p:cNvSpPr/>
              <p:nvPr/>
            </p:nvSpPr>
            <p:spPr bwMode="auto">
              <a:xfrm>
                <a:off x="2873" y="3143"/>
                <a:ext cx="2" cy="17"/>
              </a:xfrm>
              <a:custGeom>
                <a:avLst/>
                <a:gdLst>
                  <a:gd name="T0" fmla="*/ 1 w 2"/>
                  <a:gd name="T1" fmla="*/ 9 h 19"/>
                  <a:gd name="T2" fmla="*/ 1 w 2"/>
                  <a:gd name="T3" fmla="*/ 13 h 19"/>
                  <a:gd name="T4" fmla="*/ 1 w 2"/>
                  <a:gd name="T5" fmla="*/ 14 h 19"/>
                  <a:gd name="T6" fmla="*/ 2 w 2"/>
                  <a:gd name="T7" fmla="*/ 8 h 19"/>
                  <a:gd name="T8" fmla="*/ 1 w 2"/>
                  <a:gd name="T9" fmla="*/ 12 h 19"/>
                  <a:gd name="T10" fmla="*/ 2 w 2"/>
                  <a:gd name="T11" fmla="*/ 7 h 19"/>
                  <a:gd name="T12" fmla="*/ 2 w 2"/>
                  <a:gd name="T13" fmla="*/ 9 h 19"/>
                  <a:gd name="T14" fmla="*/ 2 w 2"/>
                  <a:gd name="T15" fmla="*/ 7 h 19"/>
                  <a:gd name="T16" fmla="*/ 2 w 2"/>
                  <a:gd name="T17" fmla="*/ 7 h 19"/>
                  <a:gd name="T18" fmla="*/ 2 w 2"/>
                  <a:gd name="T19" fmla="*/ 4 h 19"/>
                  <a:gd name="T20" fmla="*/ 1 w 2"/>
                  <a:gd name="T21" fmla="*/ 10 h 19"/>
                  <a:gd name="T22" fmla="*/ 2 w 2"/>
                  <a:gd name="T23" fmla="*/ 5 h 19"/>
                  <a:gd name="T24" fmla="*/ 1 w 2"/>
                  <a:gd name="T25" fmla="*/ 3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3"/>
                      <a:pt x="1" y="13"/>
                      <a:pt x="1" y="13"/>
                    </a:cubicBezTo>
                    <a:cubicBezTo>
                      <a:pt x="1" y="12"/>
                      <a:pt x="1" y="11"/>
                      <a:pt x="1" y="14"/>
                    </a:cubicBezTo>
                    <a:cubicBezTo>
                      <a:pt x="1" y="15"/>
                      <a:pt x="1" y="9"/>
                      <a:pt x="2" y="8"/>
                    </a:cubicBezTo>
                    <a:cubicBezTo>
                      <a:pt x="1" y="12"/>
                      <a:pt x="1" y="12"/>
                      <a:pt x="1" y="12"/>
                    </a:cubicBezTo>
                    <a:cubicBezTo>
                      <a:pt x="2" y="9"/>
                      <a:pt x="1" y="14"/>
                      <a:pt x="2" y="7"/>
                    </a:cubicBezTo>
                    <a:cubicBezTo>
                      <a:pt x="2" y="6"/>
                      <a:pt x="2" y="10"/>
                      <a:pt x="2" y="9"/>
                    </a:cubicBezTo>
                    <a:cubicBezTo>
                      <a:pt x="2" y="7"/>
                      <a:pt x="2" y="7"/>
                      <a:pt x="2" y="7"/>
                    </a:cubicBezTo>
                    <a:cubicBezTo>
                      <a:pt x="2" y="7"/>
                      <a:pt x="2" y="7"/>
                      <a:pt x="2" y="7"/>
                    </a:cubicBezTo>
                    <a:cubicBezTo>
                      <a:pt x="2" y="4"/>
                      <a:pt x="2" y="4"/>
                      <a:pt x="2" y="4"/>
                    </a:cubicBezTo>
                    <a:cubicBezTo>
                      <a:pt x="2" y="0"/>
                      <a:pt x="1" y="13"/>
                      <a:pt x="1" y="10"/>
                    </a:cubicBezTo>
                    <a:cubicBezTo>
                      <a:pt x="2" y="5"/>
                      <a:pt x="2" y="5"/>
                      <a:pt x="2" y="5"/>
                    </a:cubicBezTo>
                    <a:cubicBezTo>
                      <a:pt x="1" y="4"/>
                      <a:pt x="1" y="6"/>
                      <a:pt x="1" y="3"/>
                    </a:cubicBezTo>
                    <a:cubicBezTo>
                      <a:pt x="1" y="3"/>
                      <a:pt x="1" y="6"/>
                      <a:pt x="1" y="4"/>
                    </a:cubicBezTo>
                    <a:cubicBezTo>
                      <a:pt x="1" y="5"/>
                      <a:pt x="1" y="7"/>
                      <a:pt x="1" y="9"/>
                    </a:cubicBezTo>
                    <a:cubicBezTo>
                      <a:pt x="1" y="13"/>
                      <a:pt x="1" y="5"/>
                      <a:pt x="1" y="3"/>
                    </a:cubicBezTo>
                    <a:cubicBezTo>
                      <a:pt x="1" y="7"/>
                      <a:pt x="1" y="10"/>
                      <a:pt x="0" y="5"/>
                    </a:cubicBezTo>
                    <a:cubicBezTo>
                      <a:pt x="0" y="9"/>
                      <a:pt x="0" y="13"/>
                      <a:pt x="0" y="12"/>
                    </a:cubicBezTo>
                    <a:cubicBezTo>
                      <a:pt x="0" y="7"/>
                      <a:pt x="0" y="7"/>
                      <a:pt x="0" y="7"/>
                    </a:cubicBezTo>
                    <a:cubicBezTo>
                      <a:pt x="0" y="7"/>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2" name="Rectangle 2127"/>
              <p:cNvSpPr>
                <a:spLocks noChangeArrowheads="1"/>
              </p:cNvSpPr>
              <p:nvPr/>
            </p:nvSpPr>
            <p:spPr bwMode="auto">
              <a:xfrm>
                <a:off x="2874"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23" name="Freeform 2128"/>
              <p:cNvSpPr/>
              <p:nvPr/>
            </p:nvSpPr>
            <p:spPr bwMode="auto">
              <a:xfrm>
                <a:off x="2949" y="3137"/>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4" name="Freeform 2129"/>
              <p:cNvSpPr/>
              <p:nvPr/>
            </p:nvSpPr>
            <p:spPr bwMode="auto">
              <a:xfrm>
                <a:off x="2947" y="3136"/>
                <a:ext cx="3" cy="14"/>
              </a:xfrm>
              <a:custGeom>
                <a:avLst/>
                <a:gdLst>
                  <a:gd name="T0" fmla="*/ 0 w 4"/>
                  <a:gd name="T1" fmla="*/ 16 h 16"/>
                  <a:gd name="T2" fmla="*/ 1 w 4"/>
                  <a:gd name="T3" fmla="*/ 14 h 16"/>
                  <a:gd name="T4" fmla="*/ 4 w 4"/>
                  <a:gd name="T5" fmla="*/ 0 h 16"/>
                  <a:gd name="T6" fmla="*/ 1 w 4"/>
                  <a:gd name="T7" fmla="*/ 9 h 16"/>
                  <a:gd name="T8" fmla="*/ 3 w 4"/>
                  <a:gd name="T9" fmla="*/ 6 h 16"/>
                  <a:gd name="T10" fmla="*/ 1 w 4"/>
                  <a:gd name="T11" fmla="*/ 12 h 16"/>
                  <a:gd name="T12" fmla="*/ 1 w 4"/>
                  <a:gd name="T13" fmla="*/ 11 h 16"/>
                  <a:gd name="T14" fmla="*/ 0 w 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0" y="16"/>
                    </a:moveTo>
                    <a:cubicBezTo>
                      <a:pt x="1" y="14"/>
                      <a:pt x="1" y="14"/>
                      <a:pt x="1" y="14"/>
                    </a:cubicBezTo>
                    <a:cubicBezTo>
                      <a:pt x="3" y="4"/>
                      <a:pt x="3" y="7"/>
                      <a:pt x="4" y="0"/>
                    </a:cubicBezTo>
                    <a:cubicBezTo>
                      <a:pt x="4" y="1"/>
                      <a:pt x="2" y="5"/>
                      <a:pt x="1" y="9"/>
                    </a:cubicBezTo>
                    <a:cubicBezTo>
                      <a:pt x="2" y="8"/>
                      <a:pt x="3" y="5"/>
                      <a:pt x="3" y="6"/>
                    </a:cubicBezTo>
                    <a:cubicBezTo>
                      <a:pt x="2" y="9"/>
                      <a:pt x="2" y="8"/>
                      <a:pt x="1" y="12"/>
                    </a:cubicBezTo>
                    <a:cubicBezTo>
                      <a:pt x="0" y="15"/>
                      <a:pt x="1" y="10"/>
                      <a:pt x="1" y="11"/>
                    </a:cubicBezTo>
                    <a:lnTo>
                      <a:pt x="0" y="16"/>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5" name="Freeform 2130"/>
              <p:cNvSpPr/>
              <p:nvPr/>
            </p:nvSpPr>
            <p:spPr bwMode="auto">
              <a:xfrm>
                <a:off x="2949" y="3141"/>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3"/>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6" name="Freeform 2131"/>
              <p:cNvSpPr/>
              <p:nvPr/>
            </p:nvSpPr>
            <p:spPr bwMode="auto">
              <a:xfrm>
                <a:off x="2949" y="3139"/>
                <a:ext cx="1" cy="5"/>
              </a:xfrm>
              <a:custGeom>
                <a:avLst/>
                <a:gdLst>
                  <a:gd name="T0" fmla="*/ 2 w 2"/>
                  <a:gd name="T1" fmla="*/ 2 h 6"/>
                  <a:gd name="T2" fmla="*/ 0 w 2"/>
                  <a:gd name="T3" fmla="*/ 6 h 6"/>
                  <a:gd name="T4" fmla="*/ 2 w 2"/>
                  <a:gd name="T5" fmla="*/ 0 h 6"/>
                  <a:gd name="T6" fmla="*/ 2 w 2"/>
                  <a:gd name="T7" fmla="*/ 2 h 6"/>
                </a:gdLst>
                <a:ahLst/>
                <a:cxnLst>
                  <a:cxn ang="0">
                    <a:pos x="T0" y="T1"/>
                  </a:cxn>
                  <a:cxn ang="0">
                    <a:pos x="T2" y="T3"/>
                  </a:cxn>
                  <a:cxn ang="0">
                    <a:pos x="T4" y="T5"/>
                  </a:cxn>
                  <a:cxn ang="0">
                    <a:pos x="T6" y="T7"/>
                  </a:cxn>
                </a:cxnLst>
                <a:rect l="0" t="0" r="r" b="b"/>
                <a:pathLst>
                  <a:path w="2" h="6">
                    <a:moveTo>
                      <a:pt x="2" y="2"/>
                    </a:moveTo>
                    <a:cubicBezTo>
                      <a:pt x="2" y="2"/>
                      <a:pt x="1" y="6"/>
                      <a:pt x="0" y="6"/>
                    </a:cubicBezTo>
                    <a:cubicBezTo>
                      <a:pt x="2" y="0"/>
                      <a:pt x="2" y="0"/>
                      <a:pt x="2" y="0"/>
                    </a:cubicBezTo>
                    <a:lnTo>
                      <a:pt x="2"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7" name="Freeform 2132"/>
              <p:cNvSpPr/>
              <p:nvPr/>
            </p:nvSpPr>
            <p:spPr bwMode="auto">
              <a:xfrm>
                <a:off x="2950" y="3140"/>
                <a:ext cx="1" cy="1"/>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8" name="Freeform 2133"/>
              <p:cNvSpPr/>
              <p:nvPr/>
            </p:nvSpPr>
            <p:spPr bwMode="auto">
              <a:xfrm>
                <a:off x="2949" y="3138"/>
                <a:ext cx="2" cy="11"/>
              </a:xfrm>
              <a:custGeom>
                <a:avLst/>
                <a:gdLst>
                  <a:gd name="T0" fmla="*/ 3 w 3"/>
                  <a:gd name="T1" fmla="*/ 3 h 12"/>
                  <a:gd name="T2" fmla="*/ 2 w 3"/>
                  <a:gd name="T3" fmla="*/ 3 h 12"/>
                  <a:gd name="T4" fmla="*/ 2 w 3"/>
                  <a:gd name="T5" fmla="*/ 3 h 12"/>
                  <a:gd name="T6" fmla="*/ 1 w 3"/>
                  <a:gd name="T7" fmla="*/ 8 h 12"/>
                  <a:gd name="T8" fmla="*/ 1 w 3"/>
                  <a:gd name="T9" fmla="*/ 8 h 12"/>
                  <a:gd name="T10" fmla="*/ 0 w 3"/>
                  <a:gd name="T11" fmla="*/ 12 h 12"/>
                  <a:gd name="T12" fmla="*/ 3 w 3"/>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3" y="3"/>
                    </a:moveTo>
                    <a:cubicBezTo>
                      <a:pt x="3" y="0"/>
                      <a:pt x="3" y="2"/>
                      <a:pt x="2" y="3"/>
                    </a:cubicBezTo>
                    <a:cubicBezTo>
                      <a:pt x="2" y="3"/>
                      <a:pt x="2" y="3"/>
                      <a:pt x="2" y="3"/>
                    </a:cubicBezTo>
                    <a:cubicBezTo>
                      <a:pt x="2" y="5"/>
                      <a:pt x="0" y="10"/>
                      <a:pt x="1" y="8"/>
                    </a:cubicBezTo>
                    <a:cubicBezTo>
                      <a:pt x="0" y="9"/>
                      <a:pt x="1" y="5"/>
                      <a:pt x="1" y="8"/>
                    </a:cubicBezTo>
                    <a:cubicBezTo>
                      <a:pt x="0" y="12"/>
                      <a:pt x="0" y="12"/>
                      <a:pt x="0" y="12"/>
                    </a:cubicBezTo>
                    <a:cubicBezTo>
                      <a:pt x="0" y="11"/>
                      <a:pt x="2" y="5"/>
                      <a:pt x="3"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29" name="Freeform 2134"/>
              <p:cNvSpPr/>
              <p:nvPr/>
            </p:nvSpPr>
            <p:spPr bwMode="auto">
              <a:xfrm>
                <a:off x="2950" y="3141"/>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0" name="Freeform 2135"/>
              <p:cNvSpPr/>
              <p:nvPr/>
            </p:nvSpPr>
            <p:spPr bwMode="auto">
              <a:xfrm>
                <a:off x="2949" y="3141"/>
                <a:ext cx="1" cy="2"/>
              </a:xfrm>
              <a:custGeom>
                <a:avLst/>
                <a:gdLst>
                  <a:gd name="T0" fmla="*/ 1 w 1"/>
                  <a:gd name="T1" fmla="*/ 0 h 2"/>
                  <a:gd name="T2" fmla="*/ 1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1" y="0"/>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1" name="Freeform 2136"/>
              <p:cNvSpPr/>
              <p:nvPr/>
            </p:nvSpPr>
            <p:spPr bwMode="auto">
              <a:xfrm>
                <a:off x="2949" y="3140"/>
                <a:ext cx="2" cy="10"/>
              </a:xfrm>
              <a:custGeom>
                <a:avLst/>
                <a:gdLst>
                  <a:gd name="T0" fmla="*/ 3 w 3"/>
                  <a:gd name="T1" fmla="*/ 0 h 12"/>
                  <a:gd name="T2" fmla="*/ 2 w 3"/>
                  <a:gd name="T3" fmla="*/ 5 h 12"/>
                  <a:gd name="T4" fmla="*/ 0 w 3"/>
                  <a:gd name="T5" fmla="*/ 12 h 12"/>
                  <a:gd name="T6" fmla="*/ 1 w 3"/>
                  <a:gd name="T7" fmla="*/ 11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2" y="7"/>
                      <a:pt x="3" y="0"/>
                      <a:pt x="2" y="5"/>
                    </a:cubicBezTo>
                    <a:cubicBezTo>
                      <a:pt x="2" y="4"/>
                      <a:pt x="1" y="9"/>
                      <a:pt x="0" y="12"/>
                    </a:cubicBezTo>
                    <a:cubicBezTo>
                      <a:pt x="1" y="11"/>
                      <a:pt x="1" y="11"/>
                      <a:pt x="1" y="11"/>
                    </a:cubicBezTo>
                    <a:cubicBezTo>
                      <a:pt x="1" y="8"/>
                      <a:pt x="3" y="3"/>
                      <a:pt x="3"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2" name="Freeform 2137"/>
              <p:cNvSpPr/>
              <p:nvPr/>
            </p:nvSpPr>
            <p:spPr bwMode="auto">
              <a:xfrm>
                <a:off x="2948" y="3153"/>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3" name="Freeform 2138"/>
              <p:cNvSpPr/>
              <p:nvPr/>
            </p:nvSpPr>
            <p:spPr bwMode="auto">
              <a:xfrm>
                <a:off x="2948" y="3143"/>
                <a:ext cx="4" cy="16"/>
              </a:xfrm>
              <a:custGeom>
                <a:avLst/>
                <a:gdLst>
                  <a:gd name="T0" fmla="*/ 5 w 5"/>
                  <a:gd name="T1" fmla="*/ 2 h 17"/>
                  <a:gd name="T2" fmla="*/ 2 w 5"/>
                  <a:gd name="T3" fmla="*/ 8 h 17"/>
                  <a:gd name="T4" fmla="*/ 4 w 5"/>
                  <a:gd name="T5" fmla="*/ 4 h 17"/>
                  <a:gd name="T6" fmla="*/ 3 w 5"/>
                  <a:gd name="T7" fmla="*/ 6 h 17"/>
                  <a:gd name="T8" fmla="*/ 4 w 5"/>
                  <a:gd name="T9" fmla="*/ 0 h 17"/>
                  <a:gd name="T10" fmla="*/ 2 w 5"/>
                  <a:gd name="T11" fmla="*/ 6 h 17"/>
                  <a:gd name="T12" fmla="*/ 3 w 5"/>
                  <a:gd name="T13" fmla="*/ 2 h 17"/>
                  <a:gd name="T14" fmla="*/ 2 w 5"/>
                  <a:gd name="T15" fmla="*/ 8 h 17"/>
                  <a:gd name="T16" fmla="*/ 2 w 5"/>
                  <a:gd name="T17" fmla="*/ 8 h 17"/>
                  <a:gd name="T18" fmla="*/ 1 w 5"/>
                  <a:gd name="T19" fmla="*/ 11 h 17"/>
                  <a:gd name="T20" fmla="*/ 0 w 5"/>
                  <a:gd name="T21" fmla="*/ 16 h 17"/>
                  <a:gd name="T22" fmla="*/ 5 w 5"/>
                  <a:gd name="T2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7">
                    <a:moveTo>
                      <a:pt x="5" y="2"/>
                    </a:moveTo>
                    <a:cubicBezTo>
                      <a:pt x="2" y="8"/>
                      <a:pt x="2" y="8"/>
                      <a:pt x="2" y="8"/>
                    </a:cubicBezTo>
                    <a:cubicBezTo>
                      <a:pt x="3" y="6"/>
                      <a:pt x="3" y="4"/>
                      <a:pt x="4" y="4"/>
                    </a:cubicBezTo>
                    <a:cubicBezTo>
                      <a:pt x="4" y="3"/>
                      <a:pt x="3" y="7"/>
                      <a:pt x="3" y="6"/>
                    </a:cubicBezTo>
                    <a:cubicBezTo>
                      <a:pt x="4" y="0"/>
                      <a:pt x="3" y="6"/>
                      <a:pt x="4" y="0"/>
                    </a:cubicBezTo>
                    <a:cubicBezTo>
                      <a:pt x="4" y="0"/>
                      <a:pt x="4" y="1"/>
                      <a:pt x="2" y="6"/>
                    </a:cubicBezTo>
                    <a:cubicBezTo>
                      <a:pt x="3" y="2"/>
                      <a:pt x="3" y="2"/>
                      <a:pt x="3" y="2"/>
                    </a:cubicBezTo>
                    <a:cubicBezTo>
                      <a:pt x="2" y="8"/>
                      <a:pt x="2" y="8"/>
                      <a:pt x="2" y="8"/>
                    </a:cubicBezTo>
                    <a:cubicBezTo>
                      <a:pt x="1" y="10"/>
                      <a:pt x="3" y="3"/>
                      <a:pt x="2" y="8"/>
                    </a:cubicBezTo>
                    <a:cubicBezTo>
                      <a:pt x="1" y="10"/>
                      <a:pt x="1" y="11"/>
                      <a:pt x="1" y="11"/>
                    </a:cubicBezTo>
                    <a:cubicBezTo>
                      <a:pt x="1" y="10"/>
                      <a:pt x="0" y="17"/>
                      <a:pt x="0" y="16"/>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4" name="Freeform 2139"/>
              <p:cNvSpPr/>
              <p:nvPr/>
            </p:nvSpPr>
            <p:spPr bwMode="auto">
              <a:xfrm>
                <a:off x="2949" y="3150"/>
                <a:ext cx="1" cy="4"/>
              </a:xfrm>
              <a:custGeom>
                <a:avLst/>
                <a:gdLst>
                  <a:gd name="T0" fmla="*/ 1 w 1"/>
                  <a:gd name="T1" fmla="*/ 1 h 4"/>
                  <a:gd name="T2" fmla="*/ 0 w 1"/>
                  <a:gd name="T3" fmla="*/ 4 h 4"/>
                  <a:gd name="T4" fmla="*/ 1 w 1"/>
                  <a:gd name="T5" fmla="*/ 0 h 4"/>
                  <a:gd name="T6" fmla="*/ 1 w 1"/>
                  <a:gd name="T7" fmla="*/ 1 h 4"/>
                </a:gdLst>
                <a:ahLst/>
                <a:cxnLst>
                  <a:cxn ang="0">
                    <a:pos x="T0" y="T1"/>
                  </a:cxn>
                  <a:cxn ang="0">
                    <a:pos x="T2" y="T3"/>
                  </a:cxn>
                  <a:cxn ang="0">
                    <a:pos x="T4" y="T5"/>
                  </a:cxn>
                  <a:cxn ang="0">
                    <a:pos x="T6" y="T7"/>
                  </a:cxn>
                </a:cxnLst>
                <a:rect l="0" t="0" r="r" b="b"/>
                <a:pathLst>
                  <a:path w="1" h="4">
                    <a:moveTo>
                      <a:pt x="1" y="1"/>
                    </a:moveTo>
                    <a:lnTo>
                      <a:pt x="0" y="4"/>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5" name="Freeform 2140"/>
              <p:cNvSpPr/>
              <p:nvPr/>
            </p:nvSpPr>
            <p:spPr bwMode="auto">
              <a:xfrm>
                <a:off x="2949" y="3143"/>
                <a:ext cx="4" cy="16"/>
              </a:xfrm>
              <a:custGeom>
                <a:avLst/>
                <a:gdLst>
                  <a:gd name="T0" fmla="*/ 5 w 5"/>
                  <a:gd name="T1" fmla="*/ 1 h 17"/>
                  <a:gd name="T2" fmla="*/ 3 w 5"/>
                  <a:gd name="T3" fmla="*/ 5 h 17"/>
                  <a:gd name="T4" fmla="*/ 4 w 5"/>
                  <a:gd name="T5" fmla="*/ 2 h 17"/>
                  <a:gd name="T6" fmla="*/ 3 w 5"/>
                  <a:gd name="T7" fmla="*/ 7 h 17"/>
                  <a:gd name="T8" fmla="*/ 4 w 5"/>
                  <a:gd name="T9" fmla="*/ 4 h 17"/>
                  <a:gd name="T10" fmla="*/ 2 w 5"/>
                  <a:gd name="T11" fmla="*/ 13 h 17"/>
                  <a:gd name="T12" fmla="*/ 2 w 5"/>
                  <a:gd name="T13" fmla="*/ 11 h 17"/>
                  <a:gd name="T14" fmla="*/ 3 w 5"/>
                  <a:gd name="T15" fmla="*/ 10 h 17"/>
                  <a:gd name="T16" fmla="*/ 3 w 5"/>
                  <a:gd name="T17" fmla="*/ 8 h 17"/>
                  <a:gd name="T18" fmla="*/ 4 w 5"/>
                  <a:gd name="T19" fmla="*/ 6 h 17"/>
                  <a:gd name="T20" fmla="*/ 5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1"/>
                    </a:moveTo>
                    <a:cubicBezTo>
                      <a:pt x="3" y="5"/>
                      <a:pt x="3" y="5"/>
                      <a:pt x="3" y="5"/>
                    </a:cubicBezTo>
                    <a:cubicBezTo>
                      <a:pt x="3" y="4"/>
                      <a:pt x="4" y="3"/>
                      <a:pt x="4" y="2"/>
                    </a:cubicBezTo>
                    <a:cubicBezTo>
                      <a:pt x="4" y="3"/>
                      <a:pt x="3" y="6"/>
                      <a:pt x="3" y="7"/>
                    </a:cubicBezTo>
                    <a:cubicBezTo>
                      <a:pt x="1" y="13"/>
                      <a:pt x="3" y="5"/>
                      <a:pt x="4" y="4"/>
                    </a:cubicBezTo>
                    <a:cubicBezTo>
                      <a:pt x="4" y="7"/>
                      <a:pt x="3" y="7"/>
                      <a:pt x="2" y="13"/>
                    </a:cubicBezTo>
                    <a:cubicBezTo>
                      <a:pt x="2" y="13"/>
                      <a:pt x="2" y="11"/>
                      <a:pt x="2" y="11"/>
                    </a:cubicBezTo>
                    <a:cubicBezTo>
                      <a:pt x="0" y="17"/>
                      <a:pt x="2" y="12"/>
                      <a:pt x="3" y="10"/>
                    </a:cubicBezTo>
                    <a:cubicBezTo>
                      <a:pt x="3" y="9"/>
                      <a:pt x="3" y="8"/>
                      <a:pt x="3" y="8"/>
                    </a:cubicBezTo>
                    <a:cubicBezTo>
                      <a:pt x="4" y="6"/>
                      <a:pt x="4" y="6"/>
                      <a:pt x="4" y="6"/>
                    </a:cubicBezTo>
                    <a:cubicBezTo>
                      <a:pt x="5" y="1"/>
                      <a:pt x="5" y="0"/>
                      <a:pt x="5"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6" name="Freeform 2141"/>
              <p:cNvSpPr/>
              <p:nvPr/>
            </p:nvSpPr>
            <p:spPr bwMode="auto">
              <a:xfrm>
                <a:off x="2952" y="3142"/>
                <a:ext cx="1" cy="3"/>
              </a:xfrm>
              <a:custGeom>
                <a:avLst/>
                <a:gdLst>
                  <a:gd name="T0" fmla="*/ 0 w 1"/>
                  <a:gd name="T1" fmla="*/ 2 h 3"/>
                  <a:gd name="T2" fmla="*/ 0 w 1"/>
                  <a:gd name="T3" fmla="*/ 3 h 3"/>
                  <a:gd name="T4" fmla="*/ 0 w 1"/>
                  <a:gd name="T5" fmla="*/ 2 h 3"/>
                </a:gdLst>
                <a:ahLst/>
                <a:cxnLst>
                  <a:cxn ang="0">
                    <a:pos x="T0" y="T1"/>
                  </a:cxn>
                  <a:cxn ang="0">
                    <a:pos x="T2" y="T3"/>
                  </a:cxn>
                  <a:cxn ang="0">
                    <a:pos x="T4" y="T5"/>
                  </a:cxn>
                </a:cxnLst>
                <a:rect l="0" t="0" r="r" b="b"/>
                <a:pathLst>
                  <a:path w="1" h="3">
                    <a:moveTo>
                      <a:pt x="0" y="2"/>
                    </a:moveTo>
                    <a:cubicBezTo>
                      <a:pt x="0" y="1"/>
                      <a:pt x="0" y="2"/>
                      <a:pt x="0" y="3"/>
                    </a:cubicBezTo>
                    <a:cubicBezTo>
                      <a:pt x="0" y="1"/>
                      <a:pt x="1"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7" name="Freeform 2142"/>
              <p:cNvSpPr/>
              <p:nvPr/>
            </p:nvSpPr>
            <p:spPr bwMode="auto">
              <a:xfrm>
                <a:off x="2951" y="3151"/>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1"/>
                      <a:pt x="0" y="1"/>
                    </a:cubicBezTo>
                    <a:cubicBezTo>
                      <a:pt x="0" y="1"/>
                      <a:pt x="0" y="1"/>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8" name="Freeform 2143"/>
              <p:cNvSpPr/>
              <p:nvPr/>
            </p:nvSpPr>
            <p:spPr bwMode="auto">
              <a:xfrm>
                <a:off x="2953" y="3144"/>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0"/>
                      <a:pt x="0" y="0"/>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39" name="Freeform 2144"/>
              <p:cNvSpPr/>
              <p:nvPr/>
            </p:nvSpPr>
            <p:spPr bwMode="auto">
              <a:xfrm>
                <a:off x="2950" y="3141"/>
                <a:ext cx="11" cy="17"/>
              </a:xfrm>
              <a:custGeom>
                <a:avLst/>
                <a:gdLst>
                  <a:gd name="T0" fmla="*/ 8 w 12"/>
                  <a:gd name="T1" fmla="*/ 17 h 19"/>
                  <a:gd name="T2" fmla="*/ 9 w 12"/>
                  <a:gd name="T3" fmla="*/ 13 h 19"/>
                  <a:gd name="T4" fmla="*/ 10 w 12"/>
                  <a:gd name="T5" fmla="*/ 9 h 19"/>
                  <a:gd name="T6" fmla="*/ 12 w 12"/>
                  <a:gd name="T7" fmla="*/ 2 h 19"/>
                  <a:gd name="T8" fmla="*/ 11 w 12"/>
                  <a:gd name="T9" fmla="*/ 5 h 19"/>
                  <a:gd name="T10" fmla="*/ 11 w 12"/>
                  <a:gd name="T11" fmla="*/ 2 h 19"/>
                  <a:gd name="T12" fmla="*/ 10 w 12"/>
                  <a:gd name="T13" fmla="*/ 4 h 19"/>
                  <a:gd name="T14" fmla="*/ 9 w 12"/>
                  <a:gd name="T15" fmla="*/ 5 h 19"/>
                  <a:gd name="T16" fmla="*/ 6 w 12"/>
                  <a:gd name="T17" fmla="*/ 3 h 19"/>
                  <a:gd name="T18" fmla="*/ 4 w 12"/>
                  <a:gd name="T19" fmla="*/ 9 h 19"/>
                  <a:gd name="T20" fmla="*/ 5 w 12"/>
                  <a:gd name="T21" fmla="*/ 5 h 19"/>
                  <a:gd name="T22" fmla="*/ 5 w 12"/>
                  <a:gd name="T23" fmla="*/ 5 h 19"/>
                  <a:gd name="T24" fmla="*/ 4 w 12"/>
                  <a:gd name="T25" fmla="*/ 4 h 19"/>
                  <a:gd name="T26" fmla="*/ 2 w 12"/>
                  <a:gd name="T27" fmla="*/ 11 h 19"/>
                  <a:gd name="T28" fmla="*/ 4 w 12"/>
                  <a:gd name="T29" fmla="*/ 3 h 19"/>
                  <a:gd name="T30" fmla="*/ 2 w 12"/>
                  <a:gd name="T31" fmla="*/ 8 h 19"/>
                  <a:gd name="T32" fmla="*/ 1 w 12"/>
                  <a:gd name="T33" fmla="*/ 13 h 19"/>
                  <a:gd name="T34" fmla="*/ 0 w 12"/>
                  <a:gd name="T35" fmla="*/ 16 h 19"/>
                  <a:gd name="T36" fmla="*/ 5 w 12"/>
                  <a:gd name="T37" fmla="*/ 8 h 19"/>
                  <a:gd name="T38" fmla="*/ 4 w 12"/>
                  <a:gd name="T39" fmla="*/ 12 h 19"/>
                  <a:gd name="T40" fmla="*/ 4 w 12"/>
                  <a:gd name="T41" fmla="*/ 15 h 19"/>
                  <a:gd name="T42" fmla="*/ 6 w 12"/>
                  <a:gd name="T43" fmla="*/ 9 h 19"/>
                  <a:gd name="T44" fmla="*/ 6 w 12"/>
                  <a:gd name="T45" fmla="*/ 11 h 19"/>
                  <a:gd name="T46" fmla="*/ 7 w 12"/>
                  <a:gd name="T47" fmla="*/ 9 h 19"/>
                  <a:gd name="T48" fmla="*/ 6 w 12"/>
                  <a:gd name="T49" fmla="*/ 13 h 19"/>
                  <a:gd name="T50" fmla="*/ 8 w 12"/>
                  <a:gd name="T51" fmla="*/ 5 h 19"/>
                  <a:gd name="T52" fmla="*/ 6 w 12"/>
                  <a:gd name="T53" fmla="*/ 16 h 19"/>
                  <a:gd name="T54" fmla="*/ 7 w 12"/>
                  <a:gd name="T55" fmla="*/ 12 h 19"/>
                  <a:gd name="T56" fmla="*/ 8 w 12"/>
                  <a:gd name="T57" fmla="*/ 9 h 19"/>
                  <a:gd name="T58" fmla="*/ 6 w 12"/>
                  <a:gd name="T59" fmla="*/ 15 h 19"/>
                  <a:gd name="T60" fmla="*/ 8 w 12"/>
                  <a:gd name="T61" fmla="*/ 11 h 19"/>
                  <a:gd name="T62" fmla="*/ 9 w 12"/>
                  <a:gd name="T63" fmla="*/ 8 h 19"/>
                  <a:gd name="T64" fmla="*/ 9 w 12"/>
                  <a:gd name="T65" fmla="*/ 10 h 19"/>
                  <a:gd name="T66" fmla="*/ 7 w 12"/>
                  <a:gd name="T67" fmla="*/ 16 h 19"/>
                  <a:gd name="T68" fmla="*/ 7 w 12"/>
                  <a:gd name="T69" fmla="*/ 19 h 19"/>
                  <a:gd name="T70" fmla="*/ 9 w 12"/>
                  <a:gd name="T71" fmla="*/ 11 h 19"/>
                  <a:gd name="T72" fmla="*/ 8 w 12"/>
                  <a:gd name="T73"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7"/>
                    </a:moveTo>
                    <a:cubicBezTo>
                      <a:pt x="9" y="14"/>
                      <a:pt x="9" y="13"/>
                      <a:pt x="9" y="13"/>
                    </a:cubicBezTo>
                    <a:cubicBezTo>
                      <a:pt x="10" y="10"/>
                      <a:pt x="10" y="11"/>
                      <a:pt x="10" y="9"/>
                    </a:cubicBezTo>
                    <a:cubicBezTo>
                      <a:pt x="11" y="7"/>
                      <a:pt x="11" y="6"/>
                      <a:pt x="12" y="2"/>
                    </a:cubicBezTo>
                    <a:cubicBezTo>
                      <a:pt x="12" y="2"/>
                      <a:pt x="11" y="6"/>
                      <a:pt x="11" y="5"/>
                    </a:cubicBezTo>
                    <a:cubicBezTo>
                      <a:pt x="11" y="2"/>
                      <a:pt x="11" y="2"/>
                      <a:pt x="11" y="2"/>
                    </a:cubicBezTo>
                    <a:cubicBezTo>
                      <a:pt x="11" y="4"/>
                      <a:pt x="9" y="7"/>
                      <a:pt x="10" y="4"/>
                    </a:cubicBezTo>
                    <a:cubicBezTo>
                      <a:pt x="10" y="3"/>
                      <a:pt x="9" y="4"/>
                      <a:pt x="9" y="5"/>
                    </a:cubicBezTo>
                    <a:cubicBezTo>
                      <a:pt x="8" y="3"/>
                      <a:pt x="6" y="6"/>
                      <a:pt x="6" y="3"/>
                    </a:cubicBezTo>
                    <a:cubicBezTo>
                      <a:pt x="4" y="9"/>
                      <a:pt x="4" y="9"/>
                      <a:pt x="4" y="9"/>
                    </a:cubicBezTo>
                    <a:cubicBezTo>
                      <a:pt x="5" y="6"/>
                      <a:pt x="4" y="9"/>
                      <a:pt x="5" y="5"/>
                    </a:cubicBezTo>
                    <a:cubicBezTo>
                      <a:pt x="5" y="6"/>
                      <a:pt x="5" y="5"/>
                      <a:pt x="5" y="5"/>
                    </a:cubicBezTo>
                    <a:cubicBezTo>
                      <a:pt x="6" y="0"/>
                      <a:pt x="4" y="6"/>
                      <a:pt x="4" y="4"/>
                    </a:cubicBezTo>
                    <a:cubicBezTo>
                      <a:pt x="4" y="5"/>
                      <a:pt x="3" y="10"/>
                      <a:pt x="2" y="11"/>
                    </a:cubicBezTo>
                    <a:cubicBezTo>
                      <a:pt x="4" y="4"/>
                      <a:pt x="2" y="11"/>
                      <a:pt x="4" y="3"/>
                    </a:cubicBezTo>
                    <a:cubicBezTo>
                      <a:pt x="4" y="1"/>
                      <a:pt x="2" y="9"/>
                      <a:pt x="2" y="8"/>
                    </a:cubicBezTo>
                    <a:cubicBezTo>
                      <a:pt x="1" y="12"/>
                      <a:pt x="2" y="10"/>
                      <a:pt x="1" y="13"/>
                    </a:cubicBezTo>
                    <a:cubicBezTo>
                      <a:pt x="1" y="16"/>
                      <a:pt x="2" y="12"/>
                      <a:pt x="0" y="16"/>
                    </a:cubicBezTo>
                    <a:cubicBezTo>
                      <a:pt x="0" y="18"/>
                      <a:pt x="4" y="10"/>
                      <a:pt x="5" y="8"/>
                    </a:cubicBezTo>
                    <a:cubicBezTo>
                      <a:pt x="4" y="12"/>
                      <a:pt x="4" y="12"/>
                      <a:pt x="4" y="12"/>
                    </a:cubicBezTo>
                    <a:cubicBezTo>
                      <a:pt x="5" y="9"/>
                      <a:pt x="5" y="9"/>
                      <a:pt x="4" y="15"/>
                    </a:cubicBezTo>
                    <a:cubicBezTo>
                      <a:pt x="5" y="12"/>
                      <a:pt x="4" y="17"/>
                      <a:pt x="6" y="9"/>
                    </a:cubicBezTo>
                    <a:cubicBezTo>
                      <a:pt x="6" y="11"/>
                      <a:pt x="6" y="11"/>
                      <a:pt x="6" y="11"/>
                    </a:cubicBezTo>
                    <a:cubicBezTo>
                      <a:pt x="7" y="9"/>
                      <a:pt x="7" y="9"/>
                      <a:pt x="7" y="9"/>
                    </a:cubicBezTo>
                    <a:cubicBezTo>
                      <a:pt x="7" y="9"/>
                      <a:pt x="6" y="13"/>
                      <a:pt x="6" y="13"/>
                    </a:cubicBezTo>
                    <a:cubicBezTo>
                      <a:pt x="7" y="9"/>
                      <a:pt x="7" y="8"/>
                      <a:pt x="8" y="5"/>
                    </a:cubicBezTo>
                    <a:cubicBezTo>
                      <a:pt x="7" y="9"/>
                      <a:pt x="7" y="13"/>
                      <a:pt x="6" y="16"/>
                    </a:cubicBezTo>
                    <a:cubicBezTo>
                      <a:pt x="7" y="12"/>
                      <a:pt x="7" y="12"/>
                      <a:pt x="7" y="12"/>
                    </a:cubicBezTo>
                    <a:cubicBezTo>
                      <a:pt x="7" y="13"/>
                      <a:pt x="8" y="10"/>
                      <a:pt x="8" y="9"/>
                    </a:cubicBezTo>
                    <a:cubicBezTo>
                      <a:pt x="8" y="9"/>
                      <a:pt x="7" y="13"/>
                      <a:pt x="6" y="15"/>
                    </a:cubicBezTo>
                    <a:cubicBezTo>
                      <a:pt x="6" y="17"/>
                      <a:pt x="9" y="8"/>
                      <a:pt x="8" y="11"/>
                    </a:cubicBezTo>
                    <a:cubicBezTo>
                      <a:pt x="9" y="8"/>
                      <a:pt x="9" y="8"/>
                      <a:pt x="9" y="8"/>
                    </a:cubicBezTo>
                    <a:cubicBezTo>
                      <a:pt x="10" y="7"/>
                      <a:pt x="9" y="11"/>
                      <a:pt x="9" y="10"/>
                    </a:cubicBezTo>
                    <a:cubicBezTo>
                      <a:pt x="8" y="15"/>
                      <a:pt x="8" y="14"/>
                      <a:pt x="7" y="16"/>
                    </a:cubicBezTo>
                    <a:cubicBezTo>
                      <a:pt x="7" y="17"/>
                      <a:pt x="7" y="17"/>
                      <a:pt x="7" y="19"/>
                    </a:cubicBezTo>
                    <a:cubicBezTo>
                      <a:pt x="8" y="16"/>
                      <a:pt x="9" y="13"/>
                      <a:pt x="9" y="11"/>
                    </a:cubicBezTo>
                    <a:cubicBezTo>
                      <a:pt x="8" y="16"/>
                      <a:pt x="8" y="16"/>
                      <a:pt x="8" y="1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0" name="Freeform 2145"/>
              <p:cNvSpPr/>
              <p:nvPr/>
            </p:nvSpPr>
            <p:spPr bwMode="auto">
              <a:xfrm>
                <a:off x="2956" y="3158"/>
                <a:ext cx="1" cy="2"/>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1" name="Freeform 2146"/>
              <p:cNvSpPr/>
              <p:nvPr/>
            </p:nvSpPr>
            <p:spPr bwMode="auto">
              <a:xfrm>
                <a:off x="2958" y="31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2" name="Rectangle 2147"/>
              <p:cNvSpPr>
                <a:spLocks noChangeArrowheads="1"/>
              </p:cNvSpPr>
              <p:nvPr/>
            </p:nvSpPr>
            <p:spPr bwMode="auto">
              <a:xfrm>
                <a:off x="2959" y="3144"/>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43" name="Freeform 2148"/>
              <p:cNvSpPr/>
              <p:nvPr/>
            </p:nvSpPr>
            <p:spPr bwMode="auto">
              <a:xfrm>
                <a:off x="2955" y="3155"/>
                <a:ext cx="1" cy="4"/>
              </a:xfrm>
              <a:custGeom>
                <a:avLst/>
                <a:gdLst>
                  <a:gd name="T0" fmla="*/ 0 w 1"/>
                  <a:gd name="T1" fmla="*/ 4 h 4"/>
                  <a:gd name="T2" fmla="*/ 1 w 1"/>
                  <a:gd name="T3" fmla="*/ 0 h 4"/>
                  <a:gd name="T4" fmla="*/ 0 w 1"/>
                  <a:gd name="T5" fmla="*/ 4 h 4"/>
                </a:gdLst>
                <a:ahLst/>
                <a:cxnLst>
                  <a:cxn ang="0">
                    <a:pos x="T0" y="T1"/>
                  </a:cxn>
                  <a:cxn ang="0">
                    <a:pos x="T2" y="T3"/>
                  </a:cxn>
                  <a:cxn ang="0">
                    <a:pos x="T4" y="T5"/>
                  </a:cxn>
                </a:cxnLst>
                <a:rect l="0" t="0" r="r" b="b"/>
                <a:pathLst>
                  <a:path w="1" h="4">
                    <a:moveTo>
                      <a:pt x="0" y="4"/>
                    </a:moveTo>
                    <a:lnTo>
                      <a:pt x="1" y="0"/>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4" name="Freeform 2149"/>
              <p:cNvSpPr/>
              <p:nvPr/>
            </p:nvSpPr>
            <p:spPr bwMode="auto">
              <a:xfrm>
                <a:off x="2954" y="3154"/>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5" name="Freeform 2150"/>
              <p:cNvSpPr/>
              <p:nvPr/>
            </p:nvSpPr>
            <p:spPr bwMode="auto">
              <a:xfrm>
                <a:off x="2957" y="3157"/>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6" name="Freeform 2151"/>
              <p:cNvSpPr/>
              <p:nvPr/>
            </p:nvSpPr>
            <p:spPr bwMode="auto">
              <a:xfrm>
                <a:off x="2959" y="3139"/>
                <a:ext cx="7" cy="21"/>
              </a:xfrm>
              <a:custGeom>
                <a:avLst/>
                <a:gdLst>
                  <a:gd name="T0" fmla="*/ 7 w 8"/>
                  <a:gd name="T1" fmla="*/ 4 h 23"/>
                  <a:gd name="T2" fmla="*/ 7 w 8"/>
                  <a:gd name="T3" fmla="*/ 2 h 23"/>
                  <a:gd name="T4" fmla="*/ 4 w 8"/>
                  <a:gd name="T5" fmla="*/ 11 h 23"/>
                  <a:gd name="T6" fmla="*/ 7 w 8"/>
                  <a:gd name="T7" fmla="*/ 2 h 23"/>
                  <a:gd name="T8" fmla="*/ 3 w 8"/>
                  <a:gd name="T9" fmla="*/ 9 h 23"/>
                  <a:gd name="T10" fmla="*/ 4 w 8"/>
                  <a:gd name="T11" fmla="*/ 5 h 23"/>
                  <a:gd name="T12" fmla="*/ 1 w 8"/>
                  <a:gd name="T13" fmla="*/ 15 h 23"/>
                  <a:gd name="T14" fmla="*/ 4 w 8"/>
                  <a:gd name="T15" fmla="*/ 4 h 23"/>
                  <a:gd name="T16" fmla="*/ 4 w 8"/>
                  <a:gd name="T17" fmla="*/ 3 h 23"/>
                  <a:gd name="T18" fmla="*/ 3 w 8"/>
                  <a:gd name="T19" fmla="*/ 6 h 23"/>
                  <a:gd name="T20" fmla="*/ 1 w 8"/>
                  <a:gd name="T21" fmla="*/ 12 h 23"/>
                  <a:gd name="T22" fmla="*/ 0 w 8"/>
                  <a:gd name="T23" fmla="*/ 18 h 23"/>
                  <a:gd name="T24" fmla="*/ 1 w 8"/>
                  <a:gd name="T25" fmla="*/ 14 h 23"/>
                  <a:gd name="T26" fmla="*/ 0 w 8"/>
                  <a:gd name="T27" fmla="*/ 18 h 23"/>
                  <a:gd name="T28" fmla="*/ 1 w 8"/>
                  <a:gd name="T29" fmla="*/ 15 h 23"/>
                  <a:gd name="T30" fmla="*/ 0 w 8"/>
                  <a:gd name="T31" fmla="*/ 18 h 23"/>
                  <a:gd name="T32" fmla="*/ 2 w 8"/>
                  <a:gd name="T33" fmla="*/ 15 h 23"/>
                  <a:gd name="T34" fmla="*/ 1 w 8"/>
                  <a:gd name="T35" fmla="*/ 16 h 23"/>
                  <a:gd name="T36" fmla="*/ 3 w 8"/>
                  <a:gd name="T37" fmla="*/ 12 h 23"/>
                  <a:gd name="T38" fmla="*/ 2 w 8"/>
                  <a:gd name="T39" fmla="*/ 17 h 23"/>
                  <a:gd name="T40" fmla="*/ 2 w 8"/>
                  <a:gd name="T41" fmla="*/ 13 h 23"/>
                  <a:gd name="T42" fmla="*/ 2 w 8"/>
                  <a:gd name="T43" fmla="*/ 19 h 23"/>
                  <a:gd name="T44" fmla="*/ 3 w 8"/>
                  <a:gd name="T45" fmla="*/ 15 h 23"/>
                  <a:gd name="T46" fmla="*/ 2 w 8"/>
                  <a:gd name="T47" fmla="*/ 18 h 23"/>
                  <a:gd name="T48" fmla="*/ 4 w 8"/>
                  <a:gd name="T49" fmla="*/ 9 h 23"/>
                  <a:gd name="T50" fmla="*/ 3 w 8"/>
                  <a:gd name="T51" fmla="*/ 17 h 23"/>
                  <a:gd name="T52" fmla="*/ 4 w 8"/>
                  <a:gd name="T53" fmla="*/ 15 h 23"/>
                  <a:gd name="T54" fmla="*/ 4 w 8"/>
                  <a:gd name="T55" fmla="*/ 17 h 23"/>
                  <a:gd name="T56" fmla="*/ 5 w 8"/>
                  <a:gd name="T57" fmla="*/ 14 h 23"/>
                  <a:gd name="T58" fmla="*/ 5 w 8"/>
                  <a:gd name="T59" fmla="*/ 12 h 23"/>
                  <a:gd name="T60" fmla="*/ 6 w 8"/>
                  <a:gd name="T61" fmla="*/ 10 h 23"/>
                  <a:gd name="T62" fmla="*/ 5 w 8"/>
                  <a:gd name="T63" fmla="*/ 11 h 23"/>
                  <a:gd name="T64" fmla="*/ 7 w 8"/>
                  <a:gd name="T65" fmla="*/ 6 h 23"/>
                  <a:gd name="T66" fmla="*/ 6 w 8"/>
                  <a:gd name="T67" fmla="*/ 9 h 23"/>
                  <a:gd name="T68" fmla="*/ 7 w 8"/>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3">
                    <a:moveTo>
                      <a:pt x="7" y="4"/>
                    </a:moveTo>
                    <a:cubicBezTo>
                      <a:pt x="8" y="0"/>
                      <a:pt x="7" y="2"/>
                      <a:pt x="7" y="2"/>
                    </a:cubicBezTo>
                    <a:cubicBezTo>
                      <a:pt x="6" y="4"/>
                      <a:pt x="5" y="11"/>
                      <a:pt x="4" y="11"/>
                    </a:cubicBezTo>
                    <a:cubicBezTo>
                      <a:pt x="7" y="2"/>
                      <a:pt x="7" y="2"/>
                      <a:pt x="7" y="2"/>
                    </a:cubicBezTo>
                    <a:cubicBezTo>
                      <a:pt x="6" y="3"/>
                      <a:pt x="6" y="1"/>
                      <a:pt x="3" y="9"/>
                    </a:cubicBezTo>
                    <a:cubicBezTo>
                      <a:pt x="4" y="5"/>
                      <a:pt x="4" y="5"/>
                      <a:pt x="4" y="5"/>
                    </a:cubicBezTo>
                    <a:cubicBezTo>
                      <a:pt x="4" y="5"/>
                      <a:pt x="1" y="18"/>
                      <a:pt x="1" y="15"/>
                    </a:cubicBezTo>
                    <a:cubicBezTo>
                      <a:pt x="3" y="9"/>
                      <a:pt x="3" y="9"/>
                      <a:pt x="4" y="4"/>
                    </a:cubicBezTo>
                    <a:cubicBezTo>
                      <a:pt x="4" y="3"/>
                      <a:pt x="4" y="3"/>
                      <a:pt x="4" y="3"/>
                    </a:cubicBezTo>
                    <a:cubicBezTo>
                      <a:pt x="4" y="4"/>
                      <a:pt x="3" y="7"/>
                      <a:pt x="3" y="6"/>
                    </a:cubicBezTo>
                    <a:cubicBezTo>
                      <a:pt x="2" y="8"/>
                      <a:pt x="1" y="12"/>
                      <a:pt x="1" y="12"/>
                    </a:cubicBezTo>
                    <a:cubicBezTo>
                      <a:pt x="1" y="13"/>
                      <a:pt x="0" y="15"/>
                      <a:pt x="0" y="18"/>
                    </a:cubicBezTo>
                    <a:cubicBezTo>
                      <a:pt x="1" y="15"/>
                      <a:pt x="0" y="17"/>
                      <a:pt x="1" y="14"/>
                    </a:cubicBezTo>
                    <a:cubicBezTo>
                      <a:pt x="1" y="17"/>
                      <a:pt x="1" y="15"/>
                      <a:pt x="0" y="18"/>
                    </a:cubicBezTo>
                    <a:cubicBezTo>
                      <a:pt x="1" y="15"/>
                      <a:pt x="1" y="15"/>
                      <a:pt x="1" y="15"/>
                    </a:cubicBezTo>
                    <a:cubicBezTo>
                      <a:pt x="1" y="16"/>
                      <a:pt x="0" y="18"/>
                      <a:pt x="0" y="18"/>
                    </a:cubicBezTo>
                    <a:cubicBezTo>
                      <a:pt x="1" y="17"/>
                      <a:pt x="2" y="15"/>
                      <a:pt x="2" y="15"/>
                    </a:cubicBezTo>
                    <a:cubicBezTo>
                      <a:pt x="1" y="16"/>
                      <a:pt x="1" y="16"/>
                      <a:pt x="1" y="16"/>
                    </a:cubicBezTo>
                    <a:cubicBezTo>
                      <a:pt x="2" y="15"/>
                      <a:pt x="2" y="17"/>
                      <a:pt x="3" y="12"/>
                    </a:cubicBezTo>
                    <a:cubicBezTo>
                      <a:pt x="2" y="17"/>
                      <a:pt x="2" y="17"/>
                      <a:pt x="2" y="17"/>
                    </a:cubicBezTo>
                    <a:cubicBezTo>
                      <a:pt x="2" y="13"/>
                      <a:pt x="2" y="13"/>
                      <a:pt x="2" y="13"/>
                    </a:cubicBezTo>
                    <a:cubicBezTo>
                      <a:pt x="2" y="15"/>
                      <a:pt x="1" y="23"/>
                      <a:pt x="2" y="19"/>
                    </a:cubicBezTo>
                    <a:cubicBezTo>
                      <a:pt x="2" y="18"/>
                      <a:pt x="3" y="16"/>
                      <a:pt x="3" y="15"/>
                    </a:cubicBezTo>
                    <a:cubicBezTo>
                      <a:pt x="3" y="13"/>
                      <a:pt x="2" y="18"/>
                      <a:pt x="2" y="18"/>
                    </a:cubicBezTo>
                    <a:cubicBezTo>
                      <a:pt x="3" y="15"/>
                      <a:pt x="4" y="11"/>
                      <a:pt x="4" y="9"/>
                    </a:cubicBezTo>
                    <a:cubicBezTo>
                      <a:pt x="4" y="13"/>
                      <a:pt x="5" y="8"/>
                      <a:pt x="3" y="17"/>
                    </a:cubicBezTo>
                    <a:cubicBezTo>
                      <a:pt x="3" y="17"/>
                      <a:pt x="4" y="13"/>
                      <a:pt x="4" y="15"/>
                    </a:cubicBezTo>
                    <a:cubicBezTo>
                      <a:pt x="4" y="17"/>
                      <a:pt x="4" y="17"/>
                      <a:pt x="4" y="17"/>
                    </a:cubicBezTo>
                    <a:cubicBezTo>
                      <a:pt x="5" y="11"/>
                      <a:pt x="3" y="19"/>
                      <a:pt x="5" y="14"/>
                    </a:cubicBezTo>
                    <a:cubicBezTo>
                      <a:pt x="5" y="12"/>
                      <a:pt x="5" y="12"/>
                      <a:pt x="5" y="12"/>
                    </a:cubicBezTo>
                    <a:cubicBezTo>
                      <a:pt x="6" y="10"/>
                      <a:pt x="6" y="10"/>
                      <a:pt x="6" y="10"/>
                    </a:cubicBezTo>
                    <a:cubicBezTo>
                      <a:pt x="6" y="10"/>
                      <a:pt x="6" y="10"/>
                      <a:pt x="5" y="11"/>
                    </a:cubicBezTo>
                    <a:cubicBezTo>
                      <a:pt x="6" y="7"/>
                      <a:pt x="7" y="7"/>
                      <a:pt x="7" y="6"/>
                    </a:cubicBezTo>
                    <a:cubicBezTo>
                      <a:pt x="7" y="5"/>
                      <a:pt x="6" y="8"/>
                      <a:pt x="6" y="9"/>
                    </a:cubicBezTo>
                    <a:cubicBezTo>
                      <a:pt x="7" y="7"/>
                      <a:pt x="7" y="4"/>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7" name="Freeform 2152"/>
              <p:cNvSpPr/>
              <p:nvPr/>
            </p:nvSpPr>
            <p:spPr bwMode="auto">
              <a:xfrm>
                <a:off x="2959" y="3153"/>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8" name="Freeform 2153"/>
              <p:cNvSpPr/>
              <p:nvPr/>
            </p:nvSpPr>
            <p:spPr bwMode="auto">
              <a:xfrm>
                <a:off x="2961" y="3137"/>
                <a:ext cx="8" cy="24"/>
              </a:xfrm>
              <a:custGeom>
                <a:avLst/>
                <a:gdLst>
                  <a:gd name="T0" fmla="*/ 4 w 9"/>
                  <a:gd name="T1" fmla="*/ 14 h 27"/>
                  <a:gd name="T2" fmla="*/ 3 w 9"/>
                  <a:gd name="T3" fmla="*/ 19 h 27"/>
                  <a:gd name="T4" fmla="*/ 5 w 9"/>
                  <a:gd name="T5" fmla="*/ 9 h 27"/>
                  <a:gd name="T6" fmla="*/ 6 w 9"/>
                  <a:gd name="T7" fmla="*/ 7 h 27"/>
                  <a:gd name="T8" fmla="*/ 4 w 9"/>
                  <a:gd name="T9" fmla="*/ 16 h 27"/>
                  <a:gd name="T10" fmla="*/ 4 w 9"/>
                  <a:gd name="T11" fmla="*/ 17 h 27"/>
                  <a:gd name="T12" fmla="*/ 5 w 9"/>
                  <a:gd name="T13" fmla="*/ 12 h 27"/>
                  <a:gd name="T14" fmla="*/ 6 w 9"/>
                  <a:gd name="T15" fmla="*/ 9 h 27"/>
                  <a:gd name="T16" fmla="*/ 6 w 9"/>
                  <a:gd name="T17" fmla="*/ 11 h 27"/>
                  <a:gd name="T18" fmla="*/ 4 w 9"/>
                  <a:gd name="T19" fmla="*/ 17 h 27"/>
                  <a:gd name="T20" fmla="*/ 9 w 9"/>
                  <a:gd name="T21" fmla="*/ 2 h 27"/>
                  <a:gd name="T22" fmla="*/ 8 w 9"/>
                  <a:gd name="T23" fmla="*/ 3 h 27"/>
                  <a:gd name="T24" fmla="*/ 7 w 9"/>
                  <a:gd name="T25" fmla="*/ 10 h 27"/>
                  <a:gd name="T26" fmla="*/ 7 w 9"/>
                  <a:gd name="T27" fmla="*/ 8 h 27"/>
                  <a:gd name="T28" fmla="*/ 8 w 9"/>
                  <a:gd name="T29" fmla="*/ 4 h 27"/>
                  <a:gd name="T30" fmla="*/ 6 w 9"/>
                  <a:gd name="T31" fmla="*/ 4 h 27"/>
                  <a:gd name="T32" fmla="*/ 6 w 9"/>
                  <a:gd name="T33" fmla="*/ 4 h 27"/>
                  <a:gd name="T34" fmla="*/ 5 w 9"/>
                  <a:gd name="T35" fmla="*/ 8 h 27"/>
                  <a:gd name="T36" fmla="*/ 3 w 9"/>
                  <a:gd name="T37" fmla="*/ 14 h 27"/>
                  <a:gd name="T38" fmla="*/ 4 w 9"/>
                  <a:gd name="T39" fmla="*/ 13 h 27"/>
                  <a:gd name="T40" fmla="*/ 2 w 9"/>
                  <a:gd name="T41" fmla="*/ 19 h 27"/>
                  <a:gd name="T42" fmla="*/ 1 w 9"/>
                  <a:gd name="T43" fmla="*/ 22 h 27"/>
                  <a:gd name="T44" fmla="*/ 2 w 9"/>
                  <a:gd name="T45" fmla="*/ 22 h 27"/>
                  <a:gd name="T46" fmla="*/ 4 w 9"/>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4"/>
                    </a:moveTo>
                    <a:cubicBezTo>
                      <a:pt x="4" y="15"/>
                      <a:pt x="3" y="17"/>
                      <a:pt x="3" y="19"/>
                    </a:cubicBezTo>
                    <a:cubicBezTo>
                      <a:pt x="3" y="16"/>
                      <a:pt x="4" y="13"/>
                      <a:pt x="5" y="9"/>
                    </a:cubicBezTo>
                    <a:cubicBezTo>
                      <a:pt x="5" y="11"/>
                      <a:pt x="6" y="7"/>
                      <a:pt x="6" y="7"/>
                    </a:cubicBezTo>
                    <a:cubicBezTo>
                      <a:pt x="5" y="10"/>
                      <a:pt x="4" y="15"/>
                      <a:pt x="4" y="16"/>
                    </a:cubicBezTo>
                    <a:cubicBezTo>
                      <a:pt x="4" y="15"/>
                      <a:pt x="4" y="17"/>
                      <a:pt x="4" y="17"/>
                    </a:cubicBezTo>
                    <a:cubicBezTo>
                      <a:pt x="4" y="14"/>
                      <a:pt x="4" y="15"/>
                      <a:pt x="5" y="12"/>
                    </a:cubicBezTo>
                    <a:cubicBezTo>
                      <a:pt x="6" y="9"/>
                      <a:pt x="7" y="6"/>
                      <a:pt x="6" y="9"/>
                    </a:cubicBezTo>
                    <a:cubicBezTo>
                      <a:pt x="6" y="11"/>
                      <a:pt x="6" y="11"/>
                      <a:pt x="6" y="11"/>
                    </a:cubicBezTo>
                    <a:cubicBezTo>
                      <a:pt x="4" y="15"/>
                      <a:pt x="5" y="13"/>
                      <a:pt x="4" y="17"/>
                    </a:cubicBezTo>
                    <a:cubicBezTo>
                      <a:pt x="6" y="11"/>
                      <a:pt x="7" y="12"/>
                      <a:pt x="9" y="2"/>
                    </a:cubicBezTo>
                    <a:cubicBezTo>
                      <a:pt x="9" y="0"/>
                      <a:pt x="9" y="2"/>
                      <a:pt x="8" y="3"/>
                    </a:cubicBezTo>
                    <a:cubicBezTo>
                      <a:pt x="8" y="5"/>
                      <a:pt x="7" y="8"/>
                      <a:pt x="7" y="10"/>
                    </a:cubicBezTo>
                    <a:cubicBezTo>
                      <a:pt x="7" y="8"/>
                      <a:pt x="6" y="11"/>
                      <a:pt x="7" y="8"/>
                    </a:cubicBezTo>
                    <a:cubicBezTo>
                      <a:pt x="8" y="4"/>
                      <a:pt x="8" y="4"/>
                      <a:pt x="8" y="4"/>
                    </a:cubicBezTo>
                    <a:cubicBezTo>
                      <a:pt x="8" y="2"/>
                      <a:pt x="7" y="3"/>
                      <a:pt x="6" y="4"/>
                    </a:cubicBezTo>
                    <a:cubicBezTo>
                      <a:pt x="6" y="4"/>
                      <a:pt x="6" y="4"/>
                      <a:pt x="6" y="4"/>
                    </a:cubicBezTo>
                    <a:cubicBezTo>
                      <a:pt x="5" y="7"/>
                      <a:pt x="5" y="7"/>
                      <a:pt x="5" y="8"/>
                    </a:cubicBezTo>
                    <a:cubicBezTo>
                      <a:pt x="3" y="14"/>
                      <a:pt x="3" y="14"/>
                      <a:pt x="3" y="14"/>
                    </a:cubicBezTo>
                    <a:cubicBezTo>
                      <a:pt x="3" y="14"/>
                      <a:pt x="3" y="15"/>
                      <a:pt x="4" y="13"/>
                    </a:cubicBezTo>
                    <a:cubicBezTo>
                      <a:pt x="3" y="15"/>
                      <a:pt x="2" y="17"/>
                      <a:pt x="2" y="19"/>
                    </a:cubicBezTo>
                    <a:cubicBezTo>
                      <a:pt x="1" y="20"/>
                      <a:pt x="2" y="18"/>
                      <a:pt x="1" y="22"/>
                    </a:cubicBezTo>
                    <a:cubicBezTo>
                      <a:pt x="0" y="27"/>
                      <a:pt x="2" y="18"/>
                      <a:pt x="2" y="22"/>
                    </a:cubicBezTo>
                    <a:lnTo>
                      <a:pt x="4" y="1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49" name="Freeform 2154"/>
              <p:cNvSpPr/>
              <p:nvPr/>
            </p:nvSpPr>
            <p:spPr bwMode="auto">
              <a:xfrm>
                <a:off x="2963" y="3150"/>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0" name="Freeform 2155"/>
              <p:cNvSpPr/>
              <p:nvPr/>
            </p:nvSpPr>
            <p:spPr bwMode="auto">
              <a:xfrm>
                <a:off x="2966" y="3140"/>
                <a:ext cx="1" cy="3"/>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1" name="Freeform 2156"/>
              <p:cNvSpPr/>
              <p:nvPr/>
            </p:nvSpPr>
            <p:spPr bwMode="auto">
              <a:xfrm>
                <a:off x="2965" y="315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1"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2" name="Freeform 2157"/>
              <p:cNvSpPr/>
              <p:nvPr/>
            </p:nvSpPr>
            <p:spPr bwMode="auto">
              <a:xfrm>
                <a:off x="2967" y="3138"/>
                <a:ext cx="3" cy="12"/>
              </a:xfrm>
              <a:custGeom>
                <a:avLst/>
                <a:gdLst>
                  <a:gd name="T0" fmla="*/ 4 w 4"/>
                  <a:gd name="T1" fmla="*/ 0 h 13"/>
                  <a:gd name="T2" fmla="*/ 3 w 4"/>
                  <a:gd name="T3" fmla="*/ 0 h 13"/>
                  <a:gd name="T4" fmla="*/ 0 w 4"/>
                  <a:gd name="T5" fmla="*/ 12 h 13"/>
                  <a:gd name="T6" fmla="*/ 3 w 4"/>
                  <a:gd name="T7" fmla="*/ 4 h 13"/>
                  <a:gd name="T8" fmla="*/ 3 w 4"/>
                  <a:gd name="T9" fmla="*/ 5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4" y="1"/>
                      <a:pt x="3" y="4"/>
                      <a:pt x="3" y="0"/>
                    </a:cubicBezTo>
                    <a:cubicBezTo>
                      <a:pt x="0" y="12"/>
                      <a:pt x="0" y="12"/>
                      <a:pt x="0" y="12"/>
                    </a:cubicBezTo>
                    <a:cubicBezTo>
                      <a:pt x="0" y="13"/>
                      <a:pt x="2" y="6"/>
                      <a:pt x="3" y="4"/>
                    </a:cubicBezTo>
                    <a:cubicBezTo>
                      <a:pt x="2" y="8"/>
                      <a:pt x="3" y="4"/>
                      <a:pt x="3" y="5"/>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3" name="Freeform 2158"/>
              <p:cNvSpPr/>
              <p:nvPr/>
            </p:nvSpPr>
            <p:spPr bwMode="auto">
              <a:xfrm>
                <a:off x="2966" y="3134"/>
                <a:ext cx="10" cy="26"/>
              </a:xfrm>
              <a:custGeom>
                <a:avLst/>
                <a:gdLst>
                  <a:gd name="T0" fmla="*/ 3 w 11"/>
                  <a:gd name="T1" fmla="*/ 18 h 28"/>
                  <a:gd name="T2" fmla="*/ 4 w 11"/>
                  <a:gd name="T3" fmla="*/ 17 h 28"/>
                  <a:gd name="T4" fmla="*/ 3 w 11"/>
                  <a:gd name="T5" fmla="*/ 20 h 28"/>
                  <a:gd name="T6" fmla="*/ 2 w 11"/>
                  <a:gd name="T7" fmla="*/ 22 h 28"/>
                  <a:gd name="T8" fmla="*/ 3 w 11"/>
                  <a:gd name="T9" fmla="*/ 20 h 28"/>
                  <a:gd name="T10" fmla="*/ 4 w 11"/>
                  <a:gd name="T11" fmla="*/ 19 h 28"/>
                  <a:gd name="T12" fmla="*/ 5 w 11"/>
                  <a:gd name="T13" fmla="*/ 14 h 28"/>
                  <a:gd name="T14" fmla="*/ 4 w 11"/>
                  <a:gd name="T15" fmla="*/ 22 h 28"/>
                  <a:gd name="T16" fmla="*/ 6 w 11"/>
                  <a:gd name="T17" fmla="*/ 11 h 28"/>
                  <a:gd name="T18" fmla="*/ 8 w 11"/>
                  <a:gd name="T19" fmla="*/ 11 h 28"/>
                  <a:gd name="T20" fmla="*/ 8 w 11"/>
                  <a:gd name="T21" fmla="*/ 10 h 28"/>
                  <a:gd name="T22" fmla="*/ 6 w 11"/>
                  <a:gd name="T23" fmla="*/ 16 h 28"/>
                  <a:gd name="T24" fmla="*/ 6 w 11"/>
                  <a:gd name="T25" fmla="*/ 16 h 28"/>
                  <a:gd name="T26" fmla="*/ 9 w 11"/>
                  <a:gd name="T27" fmla="*/ 8 h 28"/>
                  <a:gd name="T28" fmla="*/ 8 w 11"/>
                  <a:gd name="T29" fmla="*/ 10 h 28"/>
                  <a:gd name="T30" fmla="*/ 10 w 11"/>
                  <a:gd name="T31" fmla="*/ 5 h 28"/>
                  <a:gd name="T32" fmla="*/ 9 w 11"/>
                  <a:gd name="T33" fmla="*/ 5 h 28"/>
                  <a:gd name="T34" fmla="*/ 10 w 11"/>
                  <a:gd name="T35" fmla="*/ 3 h 28"/>
                  <a:gd name="T36" fmla="*/ 7 w 11"/>
                  <a:gd name="T37" fmla="*/ 6 h 28"/>
                  <a:gd name="T38" fmla="*/ 8 w 11"/>
                  <a:gd name="T39" fmla="*/ 3 h 28"/>
                  <a:gd name="T40" fmla="*/ 5 w 11"/>
                  <a:gd name="T41" fmla="*/ 12 h 28"/>
                  <a:gd name="T42" fmla="*/ 4 w 11"/>
                  <a:gd name="T43" fmla="*/ 11 h 28"/>
                  <a:gd name="T44" fmla="*/ 7 w 11"/>
                  <a:gd name="T45" fmla="*/ 5 h 28"/>
                  <a:gd name="T46" fmla="*/ 6 w 11"/>
                  <a:gd name="T47" fmla="*/ 8 h 28"/>
                  <a:gd name="T48" fmla="*/ 7 w 11"/>
                  <a:gd name="T49" fmla="*/ 2 h 28"/>
                  <a:gd name="T50" fmla="*/ 4 w 11"/>
                  <a:gd name="T51" fmla="*/ 10 h 28"/>
                  <a:gd name="T52" fmla="*/ 4 w 11"/>
                  <a:gd name="T53" fmla="*/ 9 h 28"/>
                  <a:gd name="T54" fmla="*/ 1 w 11"/>
                  <a:gd name="T55" fmla="*/ 17 h 28"/>
                  <a:gd name="T56" fmla="*/ 3 w 11"/>
                  <a:gd name="T57" fmla="*/ 16 h 28"/>
                  <a:gd name="T58" fmla="*/ 6 w 11"/>
                  <a:gd name="T59" fmla="*/ 12 h 28"/>
                  <a:gd name="T60" fmla="*/ 3 w 11"/>
                  <a:gd name="T61" fmla="*/ 17 h 28"/>
                  <a:gd name="T62" fmla="*/ 6 w 11"/>
                  <a:gd name="T63" fmla="*/ 12 h 28"/>
                  <a:gd name="T64" fmla="*/ 4 w 11"/>
                  <a:gd name="T65" fmla="*/ 17 h 28"/>
                  <a:gd name="T66" fmla="*/ 6 w 11"/>
                  <a:gd name="T67" fmla="*/ 12 h 28"/>
                  <a:gd name="T68" fmla="*/ 3 w 11"/>
                  <a:gd name="T69" fmla="*/ 19 h 28"/>
                  <a:gd name="T70" fmla="*/ 5 w 11"/>
                  <a:gd name="T71" fmla="*/ 17 h 28"/>
                  <a:gd name="T72" fmla="*/ 7 w 11"/>
                  <a:gd name="T73" fmla="*/ 10 h 28"/>
                  <a:gd name="T74" fmla="*/ 6 w 11"/>
                  <a:gd name="T75" fmla="*/ 9 h 28"/>
                  <a:gd name="T76" fmla="*/ 5 w 11"/>
                  <a:gd name="T77" fmla="*/ 13 h 28"/>
                  <a:gd name="T78" fmla="*/ 4 w 11"/>
                  <a:gd name="T79" fmla="*/ 13 h 28"/>
                  <a:gd name="T80" fmla="*/ 3 w 11"/>
                  <a:gd name="T81" fmla="*/ 17 h 28"/>
                  <a:gd name="T82" fmla="*/ 5 w 11"/>
                  <a:gd name="T83" fmla="*/ 7 h 28"/>
                  <a:gd name="T84" fmla="*/ 4 w 11"/>
                  <a:gd name="T85" fmla="*/ 8 h 28"/>
                  <a:gd name="T86" fmla="*/ 4 w 11"/>
                  <a:gd name="T87" fmla="*/ 11 h 28"/>
                  <a:gd name="T88" fmla="*/ 4 w 11"/>
                  <a:gd name="T89" fmla="*/ 9 h 28"/>
                  <a:gd name="T90" fmla="*/ 2 w 11"/>
                  <a:gd name="T91" fmla="*/ 20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4" y="17"/>
                    </a:cubicBezTo>
                    <a:cubicBezTo>
                      <a:pt x="3" y="19"/>
                      <a:pt x="3" y="20"/>
                      <a:pt x="3" y="20"/>
                    </a:cubicBezTo>
                    <a:cubicBezTo>
                      <a:pt x="1" y="25"/>
                      <a:pt x="3" y="19"/>
                      <a:pt x="2" y="22"/>
                    </a:cubicBezTo>
                    <a:cubicBezTo>
                      <a:pt x="3" y="20"/>
                      <a:pt x="3" y="20"/>
                      <a:pt x="3" y="20"/>
                    </a:cubicBezTo>
                    <a:cubicBezTo>
                      <a:pt x="3" y="21"/>
                      <a:pt x="4" y="16"/>
                      <a:pt x="4" y="19"/>
                    </a:cubicBezTo>
                    <a:cubicBezTo>
                      <a:pt x="4" y="17"/>
                      <a:pt x="4" y="17"/>
                      <a:pt x="5" y="14"/>
                    </a:cubicBezTo>
                    <a:cubicBezTo>
                      <a:pt x="5" y="18"/>
                      <a:pt x="4" y="18"/>
                      <a:pt x="4" y="22"/>
                    </a:cubicBezTo>
                    <a:cubicBezTo>
                      <a:pt x="4" y="20"/>
                      <a:pt x="5" y="16"/>
                      <a:pt x="6" y="11"/>
                    </a:cubicBezTo>
                    <a:cubicBezTo>
                      <a:pt x="6" y="15"/>
                      <a:pt x="6" y="15"/>
                      <a:pt x="8" y="11"/>
                    </a:cubicBezTo>
                    <a:cubicBezTo>
                      <a:pt x="8" y="10"/>
                      <a:pt x="8" y="10"/>
                      <a:pt x="8" y="10"/>
                    </a:cubicBezTo>
                    <a:cubicBezTo>
                      <a:pt x="4" y="21"/>
                      <a:pt x="7" y="13"/>
                      <a:pt x="6" y="16"/>
                    </a:cubicBezTo>
                    <a:cubicBezTo>
                      <a:pt x="6" y="16"/>
                      <a:pt x="6" y="16"/>
                      <a:pt x="6" y="16"/>
                    </a:cubicBezTo>
                    <a:cubicBezTo>
                      <a:pt x="7" y="15"/>
                      <a:pt x="2" y="28"/>
                      <a:pt x="9" y="8"/>
                    </a:cubicBezTo>
                    <a:cubicBezTo>
                      <a:pt x="8" y="9"/>
                      <a:pt x="8" y="10"/>
                      <a:pt x="8" y="10"/>
                    </a:cubicBezTo>
                    <a:cubicBezTo>
                      <a:pt x="10" y="5"/>
                      <a:pt x="10" y="5"/>
                      <a:pt x="10" y="5"/>
                    </a:cubicBezTo>
                    <a:cubicBezTo>
                      <a:pt x="9" y="6"/>
                      <a:pt x="8" y="9"/>
                      <a:pt x="9" y="5"/>
                    </a:cubicBezTo>
                    <a:cubicBezTo>
                      <a:pt x="10" y="3"/>
                      <a:pt x="10" y="3"/>
                      <a:pt x="10" y="3"/>
                    </a:cubicBezTo>
                    <a:cubicBezTo>
                      <a:pt x="8" y="6"/>
                      <a:pt x="8" y="4"/>
                      <a:pt x="7" y="6"/>
                    </a:cubicBezTo>
                    <a:cubicBezTo>
                      <a:pt x="8" y="3"/>
                      <a:pt x="8" y="3"/>
                      <a:pt x="8" y="3"/>
                    </a:cubicBezTo>
                    <a:cubicBezTo>
                      <a:pt x="6" y="6"/>
                      <a:pt x="8" y="5"/>
                      <a:pt x="5" y="12"/>
                    </a:cubicBezTo>
                    <a:cubicBezTo>
                      <a:pt x="8" y="3"/>
                      <a:pt x="3" y="15"/>
                      <a:pt x="4" y="11"/>
                    </a:cubicBezTo>
                    <a:cubicBezTo>
                      <a:pt x="6" y="8"/>
                      <a:pt x="5" y="9"/>
                      <a:pt x="7" y="5"/>
                    </a:cubicBezTo>
                    <a:cubicBezTo>
                      <a:pt x="5" y="10"/>
                      <a:pt x="6" y="7"/>
                      <a:pt x="6" y="8"/>
                    </a:cubicBezTo>
                    <a:cubicBezTo>
                      <a:pt x="7" y="3"/>
                      <a:pt x="5" y="7"/>
                      <a:pt x="7" y="2"/>
                    </a:cubicBezTo>
                    <a:cubicBezTo>
                      <a:pt x="4" y="10"/>
                      <a:pt x="4" y="10"/>
                      <a:pt x="4" y="10"/>
                    </a:cubicBezTo>
                    <a:cubicBezTo>
                      <a:pt x="5" y="8"/>
                      <a:pt x="4" y="8"/>
                      <a:pt x="4" y="9"/>
                    </a:cubicBezTo>
                    <a:cubicBezTo>
                      <a:pt x="4" y="9"/>
                      <a:pt x="2" y="15"/>
                      <a:pt x="1" y="17"/>
                    </a:cubicBezTo>
                    <a:cubicBezTo>
                      <a:pt x="2" y="15"/>
                      <a:pt x="4" y="14"/>
                      <a:pt x="3" y="16"/>
                    </a:cubicBezTo>
                    <a:cubicBezTo>
                      <a:pt x="6" y="11"/>
                      <a:pt x="4" y="17"/>
                      <a:pt x="6" y="12"/>
                    </a:cubicBezTo>
                    <a:cubicBezTo>
                      <a:pt x="3" y="17"/>
                      <a:pt x="3" y="17"/>
                      <a:pt x="3" y="17"/>
                    </a:cubicBezTo>
                    <a:cubicBezTo>
                      <a:pt x="4" y="16"/>
                      <a:pt x="5" y="14"/>
                      <a:pt x="6" y="12"/>
                    </a:cubicBezTo>
                    <a:cubicBezTo>
                      <a:pt x="6" y="11"/>
                      <a:pt x="5" y="15"/>
                      <a:pt x="4" y="17"/>
                    </a:cubicBezTo>
                    <a:cubicBezTo>
                      <a:pt x="4" y="17"/>
                      <a:pt x="5" y="15"/>
                      <a:pt x="6" y="12"/>
                    </a:cubicBezTo>
                    <a:cubicBezTo>
                      <a:pt x="3" y="19"/>
                      <a:pt x="3" y="19"/>
                      <a:pt x="3" y="19"/>
                    </a:cubicBezTo>
                    <a:cubicBezTo>
                      <a:pt x="5" y="17"/>
                      <a:pt x="5" y="17"/>
                      <a:pt x="5" y="17"/>
                    </a:cubicBezTo>
                    <a:cubicBezTo>
                      <a:pt x="11" y="0"/>
                      <a:pt x="6" y="13"/>
                      <a:pt x="7" y="10"/>
                    </a:cubicBezTo>
                    <a:cubicBezTo>
                      <a:pt x="6" y="11"/>
                      <a:pt x="6" y="11"/>
                      <a:pt x="6" y="9"/>
                    </a:cubicBezTo>
                    <a:cubicBezTo>
                      <a:pt x="5" y="13"/>
                      <a:pt x="5" y="13"/>
                      <a:pt x="5" y="13"/>
                    </a:cubicBezTo>
                    <a:cubicBezTo>
                      <a:pt x="5" y="11"/>
                      <a:pt x="2" y="22"/>
                      <a:pt x="4" y="13"/>
                    </a:cubicBezTo>
                    <a:cubicBezTo>
                      <a:pt x="3" y="17"/>
                      <a:pt x="3" y="17"/>
                      <a:pt x="3" y="17"/>
                    </a:cubicBezTo>
                    <a:cubicBezTo>
                      <a:pt x="3" y="15"/>
                      <a:pt x="4" y="10"/>
                      <a:pt x="5" y="7"/>
                    </a:cubicBezTo>
                    <a:cubicBezTo>
                      <a:pt x="4" y="9"/>
                      <a:pt x="5" y="7"/>
                      <a:pt x="4" y="8"/>
                    </a:cubicBezTo>
                    <a:cubicBezTo>
                      <a:pt x="4" y="11"/>
                      <a:pt x="4" y="11"/>
                      <a:pt x="4" y="11"/>
                    </a:cubicBezTo>
                    <a:cubicBezTo>
                      <a:pt x="3" y="14"/>
                      <a:pt x="3" y="12"/>
                      <a:pt x="4" y="9"/>
                    </a:cubicBezTo>
                    <a:cubicBezTo>
                      <a:pt x="3" y="13"/>
                      <a:pt x="2" y="16"/>
                      <a:pt x="2" y="20"/>
                    </a:cubicBezTo>
                    <a:cubicBezTo>
                      <a:pt x="4" y="12"/>
                      <a:pt x="0" y="28"/>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4" name="Freeform 2159"/>
              <p:cNvSpPr/>
              <p:nvPr/>
            </p:nvSpPr>
            <p:spPr bwMode="auto">
              <a:xfrm>
                <a:off x="2970" y="314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5" name="Freeform 2160"/>
              <p:cNvSpPr/>
              <p:nvPr/>
            </p:nvSpPr>
            <p:spPr bwMode="auto">
              <a:xfrm>
                <a:off x="2968" y="3142"/>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6" name="Rectangle 2161"/>
              <p:cNvSpPr>
                <a:spLocks noChangeArrowheads="1"/>
              </p:cNvSpPr>
              <p:nvPr/>
            </p:nvSpPr>
            <p:spPr bwMode="auto">
              <a:xfrm>
                <a:off x="2969" y="314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57" name="Freeform 2162"/>
              <p:cNvSpPr/>
              <p:nvPr/>
            </p:nvSpPr>
            <p:spPr bwMode="auto">
              <a:xfrm>
                <a:off x="2967" y="3150"/>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8" name="Freeform 2163"/>
              <p:cNvSpPr/>
              <p:nvPr/>
            </p:nvSpPr>
            <p:spPr bwMode="auto">
              <a:xfrm>
                <a:off x="2969" y="313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9" name="Freeform 2164"/>
              <p:cNvSpPr/>
              <p:nvPr/>
            </p:nvSpPr>
            <p:spPr bwMode="auto">
              <a:xfrm>
                <a:off x="2967" y="313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0" name="Freeform 2165"/>
              <p:cNvSpPr/>
              <p:nvPr/>
            </p:nvSpPr>
            <p:spPr bwMode="auto">
              <a:xfrm>
                <a:off x="2955" y="3131"/>
                <a:ext cx="16" cy="27"/>
              </a:xfrm>
              <a:custGeom>
                <a:avLst/>
                <a:gdLst>
                  <a:gd name="T0" fmla="*/ 2 w 18"/>
                  <a:gd name="T1" fmla="*/ 14 h 30"/>
                  <a:gd name="T2" fmla="*/ 0 w 18"/>
                  <a:gd name="T3" fmla="*/ 20 h 30"/>
                  <a:gd name="T4" fmla="*/ 0 w 18"/>
                  <a:gd name="T5" fmla="*/ 23 h 30"/>
                  <a:gd name="T6" fmla="*/ 1 w 18"/>
                  <a:gd name="T7" fmla="*/ 20 h 30"/>
                  <a:gd name="T8" fmla="*/ 3 w 18"/>
                  <a:gd name="T9" fmla="*/ 19 h 30"/>
                  <a:gd name="T10" fmla="*/ 3 w 18"/>
                  <a:gd name="T11" fmla="*/ 22 h 30"/>
                  <a:gd name="T12" fmla="*/ 6 w 18"/>
                  <a:gd name="T13" fmla="*/ 16 h 30"/>
                  <a:gd name="T14" fmla="*/ 6 w 18"/>
                  <a:gd name="T15" fmla="*/ 18 h 30"/>
                  <a:gd name="T16" fmla="*/ 6 w 18"/>
                  <a:gd name="T17" fmla="*/ 20 h 30"/>
                  <a:gd name="T18" fmla="*/ 9 w 18"/>
                  <a:gd name="T19" fmla="*/ 10 h 30"/>
                  <a:gd name="T20" fmla="*/ 9 w 18"/>
                  <a:gd name="T21" fmla="*/ 10 h 30"/>
                  <a:gd name="T22" fmla="*/ 9 w 18"/>
                  <a:gd name="T23" fmla="*/ 14 h 30"/>
                  <a:gd name="T24" fmla="*/ 10 w 18"/>
                  <a:gd name="T25" fmla="*/ 14 h 30"/>
                  <a:gd name="T26" fmla="*/ 10 w 18"/>
                  <a:gd name="T27" fmla="*/ 16 h 30"/>
                  <a:gd name="T28" fmla="*/ 12 w 18"/>
                  <a:gd name="T29" fmla="*/ 14 h 30"/>
                  <a:gd name="T30" fmla="*/ 13 w 18"/>
                  <a:gd name="T31" fmla="*/ 10 h 30"/>
                  <a:gd name="T32" fmla="*/ 12 w 18"/>
                  <a:gd name="T33" fmla="*/ 15 h 30"/>
                  <a:gd name="T34" fmla="*/ 13 w 18"/>
                  <a:gd name="T35" fmla="*/ 14 h 30"/>
                  <a:gd name="T36" fmla="*/ 15 w 18"/>
                  <a:gd name="T37" fmla="*/ 16 h 30"/>
                  <a:gd name="T38" fmla="*/ 14 w 18"/>
                  <a:gd name="T39" fmla="*/ 14 h 30"/>
                  <a:gd name="T40" fmla="*/ 13 w 18"/>
                  <a:gd name="T41" fmla="*/ 17 h 30"/>
                  <a:gd name="T42" fmla="*/ 16 w 18"/>
                  <a:gd name="T43" fmla="*/ 6 h 30"/>
                  <a:gd name="T44" fmla="*/ 16 w 18"/>
                  <a:gd name="T45" fmla="*/ 4 h 30"/>
                  <a:gd name="T46" fmla="*/ 15 w 18"/>
                  <a:gd name="T47" fmla="*/ 5 h 30"/>
                  <a:gd name="T48" fmla="*/ 15 w 18"/>
                  <a:gd name="T49" fmla="*/ 3 h 30"/>
                  <a:gd name="T50" fmla="*/ 14 w 18"/>
                  <a:gd name="T51" fmla="*/ 3 h 30"/>
                  <a:gd name="T52" fmla="*/ 13 w 18"/>
                  <a:gd name="T53" fmla="*/ 5 h 30"/>
                  <a:gd name="T54" fmla="*/ 13 w 18"/>
                  <a:gd name="T55" fmla="*/ 4 h 30"/>
                  <a:gd name="T56" fmla="*/ 13 w 18"/>
                  <a:gd name="T57" fmla="*/ 4 h 30"/>
                  <a:gd name="T58" fmla="*/ 12 w 18"/>
                  <a:gd name="T59" fmla="*/ 5 h 30"/>
                  <a:gd name="T60" fmla="*/ 10 w 18"/>
                  <a:gd name="T61" fmla="*/ 8 h 30"/>
                  <a:gd name="T62" fmla="*/ 11 w 18"/>
                  <a:gd name="T63" fmla="*/ 3 h 30"/>
                  <a:gd name="T64" fmla="*/ 11 w 18"/>
                  <a:gd name="T65" fmla="*/ 3 h 30"/>
                  <a:gd name="T66" fmla="*/ 9 w 18"/>
                  <a:gd name="T67" fmla="*/ 8 h 30"/>
                  <a:gd name="T68" fmla="*/ 8 w 18"/>
                  <a:gd name="T69" fmla="*/ 9 h 30"/>
                  <a:gd name="T70" fmla="*/ 6 w 18"/>
                  <a:gd name="T71" fmla="*/ 11 h 30"/>
                  <a:gd name="T72" fmla="*/ 6 w 18"/>
                  <a:gd name="T73" fmla="*/ 10 h 30"/>
                  <a:gd name="T74" fmla="*/ 4 w 18"/>
                  <a:gd name="T75" fmla="*/ 12 h 30"/>
                  <a:gd name="T76" fmla="*/ 3 w 18"/>
                  <a:gd name="T77" fmla="*/ 18 h 30"/>
                  <a:gd name="T78" fmla="*/ 5 w 18"/>
                  <a:gd name="T7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0">
                    <a:moveTo>
                      <a:pt x="3" y="7"/>
                    </a:moveTo>
                    <a:cubicBezTo>
                      <a:pt x="3" y="9"/>
                      <a:pt x="2" y="10"/>
                      <a:pt x="2" y="14"/>
                    </a:cubicBezTo>
                    <a:cubicBezTo>
                      <a:pt x="2" y="11"/>
                      <a:pt x="2" y="11"/>
                      <a:pt x="2" y="11"/>
                    </a:cubicBezTo>
                    <a:cubicBezTo>
                      <a:pt x="2" y="12"/>
                      <a:pt x="1" y="16"/>
                      <a:pt x="0" y="20"/>
                    </a:cubicBezTo>
                    <a:cubicBezTo>
                      <a:pt x="1" y="18"/>
                      <a:pt x="1" y="18"/>
                      <a:pt x="1" y="18"/>
                    </a:cubicBezTo>
                    <a:cubicBezTo>
                      <a:pt x="1" y="15"/>
                      <a:pt x="0" y="22"/>
                      <a:pt x="0" y="23"/>
                    </a:cubicBezTo>
                    <a:cubicBezTo>
                      <a:pt x="0" y="22"/>
                      <a:pt x="2" y="14"/>
                      <a:pt x="2" y="16"/>
                    </a:cubicBezTo>
                    <a:cubicBezTo>
                      <a:pt x="2" y="16"/>
                      <a:pt x="2" y="18"/>
                      <a:pt x="1" y="20"/>
                    </a:cubicBezTo>
                    <a:cubicBezTo>
                      <a:pt x="1" y="20"/>
                      <a:pt x="3" y="14"/>
                      <a:pt x="3" y="13"/>
                    </a:cubicBezTo>
                    <a:cubicBezTo>
                      <a:pt x="0" y="30"/>
                      <a:pt x="5" y="8"/>
                      <a:pt x="3" y="19"/>
                    </a:cubicBezTo>
                    <a:cubicBezTo>
                      <a:pt x="3" y="18"/>
                      <a:pt x="3" y="20"/>
                      <a:pt x="4" y="16"/>
                    </a:cubicBezTo>
                    <a:cubicBezTo>
                      <a:pt x="3" y="21"/>
                      <a:pt x="5" y="17"/>
                      <a:pt x="3" y="22"/>
                    </a:cubicBezTo>
                    <a:cubicBezTo>
                      <a:pt x="6" y="12"/>
                      <a:pt x="3" y="26"/>
                      <a:pt x="6" y="14"/>
                    </a:cubicBezTo>
                    <a:cubicBezTo>
                      <a:pt x="6" y="17"/>
                      <a:pt x="6" y="13"/>
                      <a:pt x="6" y="16"/>
                    </a:cubicBezTo>
                    <a:cubicBezTo>
                      <a:pt x="6" y="17"/>
                      <a:pt x="6" y="17"/>
                      <a:pt x="6" y="18"/>
                    </a:cubicBezTo>
                    <a:cubicBezTo>
                      <a:pt x="5" y="20"/>
                      <a:pt x="7" y="12"/>
                      <a:pt x="6" y="18"/>
                    </a:cubicBezTo>
                    <a:cubicBezTo>
                      <a:pt x="6" y="19"/>
                      <a:pt x="7" y="15"/>
                      <a:pt x="8" y="11"/>
                    </a:cubicBezTo>
                    <a:cubicBezTo>
                      <a:pt x="8" y="13"/>
                      <a:pt x="7" y="14"/>
                      <a:pt x="6" y="20"/>
                    </a:cubicBezTo>
                    <a:cubicBezTo>
                      <a:pt x="8" y="14"/>
                      <a:pt x="7" y="17"/>
                      <a:pt x="8" y="14"/>
                    </a:cubicBezTo>
                    <a:cubicBezTo>
                      <a:pt x="8" y="13"/>
                      <a:pt x="8" y="12"/>
                      <a:pt x="9" y="10"/>
                    </a:cubicBezTo>
                    <a:cubicBezTo>
                      <a:pt x="9" y="11"/>
                      <a:pt x="10" y="6"/>
                      <a:pt x="11" y="4"/>
                    </a:cubicBezTo>
                    <a:cubicBezTo>
                      <a:pt x="9" y="11"/>
                      <a:pt x="10" y="5"/>
                      <a:pt x="9" y="10"/>
                    </a:cubicBezTo>
                    <a:cubicBezTo>
                      <a:pt x="8" y="13"/>
                      <a:pt x="8" y="13"/>
                      <a:pt x="7" y="17"/>
                    </a:cubicBezTo>
                    <a:cubicBezTo>
                      <a:pt x="7" y="18"/>
                      <a:pt x="8" y="17"/>
                      <a:pt x="9" y="14"/>
                    </a:cubicBezTo>
                    <a:cubicBezTo>
                      <a:pt x="9" y="15"/>
                      <a:pt x="8" y="17"/>
                      <a:pt x="8" y="18"/>
                    </a:cubicBezTo>
                    <a:cubicBezTo>
                      <a:pt x="8" y="21"/>
                      <a:pt x="10" y="11"/>
                      <a:pt x="10" y="14"/>
                    </a:cubicBezTo>
                    <a:cubicBezTo>
                      <a:pt x="9" y="18"/>
                      <a:pt x="9" y="18"/>
                      <a:pt x="9" y="18"/>
                    </a:cubicBezTo>
                    <a:cubicBezTo>
                      <a:pt x="10" y="13"/>
                      <a:pt x="9" y="19"/>
                      <a:pt x="10" y="16"/>
                    </a:cubicBezTo>
                    <a:cubicBezTo>
                      <a:pt x="11" y="15"/>
                      <a:pt x="11" y="13"/>
                      <a:pt x="11" y="12"/>
                    </a:cubicBezTo>
                    <a:cubicBezTo>
                      <a:pt x="9" y="21"/>
                      <a:pt x="13" y="8"/>
                      <a:pt x="12" y="14"/>
                    </a:cubicBezTo>
                    <a:cubicBezTo>
                      <a:pt x="13" y="9"/>
                      <a:pt x="14" y="6"/>
                      <a:pt x="15" y="5"/>
                    </a:cubicBezTo>
                    <a:cubicBezTo>
                      <a:pt x="13" y="10"/>
                      <a:pt x="13" y="10"/>
                      <a:pt x="13" y="10"/>
                    </a:cubicBezTo>
                    <a:cubicBezTo>
                      <a:pt x="14" y="7"/>
                      <a:pt x="11" y="16"/>
                      <a:pt x="10" y="19"/>
                    </a:cubicBezTo>
                    <a:cubicBezTo>
                      <a:pt x="11" y="16"/>
                      <a:pt x="11" y="19"/>
                      <a:pt x="12" y="15"/>
                    </a:cubicBezTo>
                    <a:cubicBezTo>
                      <a:pt x="11" y="19"/>
                      <a:pt x="11" y="19"/>
                      <a:pt x="11" y="19"/>
                    </a:cubicBezTo>
                    <a:cubicBezTo>
                      <a:pt x="11" y="20"/>
                      <a:pt x="14" y="10"/>
                      <a:pt x="13" y="14"/>
                    </a:cubicBezTo>
                    <a:cubicBezTo>
                      <a:pt x="12" y="17"/>
                      <a:pt x="12" y="17"/>
                      <a:pt x="12" y="17"/>
                    </a:cubicBezTo>
                    <a:cubicBezTo>
                      <a:pt x="13" y="17"/>
                      <a:pt x="12" y="22"/>
                      <a:pt x="15" y="16"/>
                    </a:cubicBezTo>
                    <a:cubicBezTo>
                      <a:pt x="16" y="13"/>
                      <a:pt x="17" y="7"/>
                      <a:pt x="18" y="5"/>
                    </a:cubicBezTo>
                    <a:cubicBezTo>
                      <a:pt x="17" y="7"/>
                      <a:pt x="15" y="12"/>
                      <a:pt x="14" y="14"/>
                    </a:cubicBezTo>
                    <a:cubicBezTo>
                      <a:pt x="16" y="9"/>
                      <a:pt x="16" y="9"/>
                      <a:pt x="16" y="9"/>
                    </a:cubicBezTo>
                    <a:cubicBezTo>
                      <a:pt x="15" y="12"/>
                      <a:pt x="14" y="14"/>
                      <a:pt x="13" y="17"/>
                    </a:cubicBezTo>
                    <a:cubicBezTo>
                      <a:pt x="12" y="19"/>
                      <a:pt x="14" y="13"/>
                      <a:pt x="13" y="15"/>
                    </a:cubicBezTo>
                    <a:cubicBezTo>
                      <a:pt x="15" y="10"/>
                      <a:pt x="15" y="10"/>
                      <a:pt x="16" y="6"/>
                    </a:cubicBezTo>
                    <a:cubicBezTo>
                      <a:pt x="15" y="8"/>
                      <a:pt x="15" y="8"/>
                      <a:pt x="15" y="8"/>
                    </a:cubicBezTo>
                    <a:cubicBezTo>
                      <a:pt x="16" y="6"/>
                      <a:pt x="16" y="6"/>
                      <a:pt x="16" y="4"/>
                    </a:cubicBezTo>
                    <a:cubicBezTo>
                      <a:pt x="14" y="10"/>
                      <a:pt x="17" y="2"/>
                      <a:pt x="15" y="4"/>
                    </a:cubicBezTo>
                    <a:cubicBezTo>
                      <a:pt x="15" y="5"/>
                      <a:pt x="15" y="5"/>
                      <a:pt x="15" y="5"/>
                    </a:cubicBezTo>
                    <a:cubicBezTo>
                      <a:pt x="14" y="8"/>
                      <a:pt x="14" y="8"/>
                      <a:pt x="14" y="9"/>
                    </a:cubicBezTo>
                    <a:cubicBezTo>
                      <a:pt x="15" y="5"/>
                      <a:pt x="15" y="5"/>
                      <a:pt x="15" y="3"/>
                    </a:cubicBezTo>
                    <a:cubicBezTo>
                      <a:pt x="14" y="5"/>
                      <a:pt x="13" y="10"/>
                      <a:pt x="13" y="10"/>
                    </a:cubicBezTo>
                    <a:cubicBezTo>
                      <a:pt x="14" y="5"/>
                      <a:pt x="13" y="7"/>
                      <a:pt x="14" y="3"/>
                    </a:cubicBezTo>
                    <a:cubicBezTo>
                      <a:pt x="13" y="8"/>
                      <a:pt x="13" y="5"/>
                      <a:pt x="12" y="8"/>
                    </a:cubicBezTo>
                    <a:cubicBezTo>
                      <a:pt x="12" y="9"/>
                      <a:pt x="12" y="8"/>
                      <a:pt x="13" y="5"/>
                    </a:cubicBezTo>
                    <a:cubicBezTo>
                      <a:pt x="13" y="4"/>
                      <a:pt x="13" y="4"/>
                      <a:pt x="13" y="4"/>
                    </a:cubicBezTo>
                    <a:cubicBezTo>
                      <a:pt x="13" y="4"/>
                      <a:pt x="13" y="4"/>
                      <a:pt x="13" y="4"/>
                    </a:cubicBezTo>
                    <a:cubicBezTo>
                      <a:pt x="13" y="3"/>
                      <a:pt x="13" y="3"/>
                      <a:pt x="13" y="3"/>
                    </a:cubicBezTo>
                    <a:cubicBezTo>
                      <a:pt x="13" y="3"/>
                      <a:pt x="12" y="7"/>
                      <a:pt x="13" y="4"/>
                    </a:cubicBezTo>
                    <a:cubicBezTo>
                      <a:pt x="13" y="3"/>
                      <a:pt x="13" y="3"/>
                      <a:pt x="13" y="2"/>
                    </a:cubicBezTo>
                    <a:cubicBezTo>
                      <a:pt x="13" y="1"/>
                      <a:pt x="11" y="10"/>
                      <a:pt x="12" y="5"/>
                    </a:cubicBezTo>
                    <a:cubicBezTo>
                      <a:pt x="11" y="8"/>
                      <a:pt x="11" y="8"/>
                      <a:pt x="9" y="14"/>
                    </a:cubicBezTo>
                    <a:cubicBezTo>
                      <a:pt x="10" y="12"/>
                      <a:pt x="11" y="7"/>
                      <a:pt x="10" y="8"/>
                    </a:cubicBezTo>
                    <a:cubicBezTo>
                      <a:pt x="9" y="13"/>
                      <a:pt x="11" y="6"/>
                      <a:pt x="10" y="9"/>
                    </a:cubicBezTo>
                    <a:cubicBezTo>
                      <a:pt x="11" y="4"/>
                      <a:pt x="10" y="8"/>
                      <a:pt x="11" y="3"/>
                    </a:cubicBezTo>
                    <a:cubicBezTo>
                      <a:pt x="12" y="1"/>
                      <a:pt x="10" y="7"/>
                      <a:pt x="10" y="6"/>
                    </a:cubicBezTo>
                    <a:cubicBezTo>
                      <a:pt x="11" y="3"/>
                      <a:pt x="11" y="3"/>
                      <a:pt x="11" y="3"/>
                    </a:cubicBezTo>
                    <a:cubicBezTo>
                      <a:pt x="10" y="4"/>
                      <a:pt x="9" y="8"/>
                      <a:pt x="10" y="4"/>
                    </a:cubicBezTo>
                    <a:cubicBezTo>
                      <a:pt x="9" y="8"/>
                      <a:pt x="9" y="8"/>
                      <a:pt x="9" y="8"/>
                    </a:cubicBezTo>
                    <a:cubicBezTo>
                      <a:pt x="9" y="6"/>
                      <a:pt x="9" y="7"/>
                      <a:pt x="9" y="3"/>
                    </a:cubicBezTo>
                    <a:cubicBezTo>
                      <a:pt x="8" y="9"/>
                      <a:pt x="8" y="9"/>
                      <a:pt x="8" y="9"/>
                    </a:cubicBezTo>
                    <a:cubicBezTo>
                      <a:pt x="9" y="2"/>
                      <a:pt x="7" y="9"/>
                      <a:pt x="6" y="14"/>
                    </a:cubicBezTo>
                    <a:cubicBezTo>
                      <a:pt x="6" y="14"/>
                      <a:pt x="6" y="13"/>
                      <a:pt x="6" y="11"/>
                    </a:cubicBezTo>
                    <a:cubicBezTo>
                      <a:pt x="7" y="9"/>
                      <a:pt x="7" y="9"/>
                      <a:pt x="7" y="9"/>
                    </a:cubicBezTo>
                    <a:cubicBezTo>
                      <a:pt x="6" y="9"/>
                      <a:pt x="7" y="5"/>
                      <a:pt x="6" y="10"/>
                    </a:cubicBezTo>
                    <a:cubicBezTo>
                      <a:pt x="5" y="12"/>
                      <a:pt x="6" y="7"/>
                      <a:pt x="6" y="6"/>
                    </a:cubicBezTo>
                    <a:cubicBezTo>
                      <a:pt x="5" y="13"/>
                      <a:pt x="7" y="0"/>
                      <a:pt x="4" y="12"/>
                    </a:cubicBezTo>
                    <a:cubicBezTo>
                      <a:pt x="4" y="12"/>
                      <a:pt x="4" y="14"/>
                      <a:pt x="4" y="14"/>
                    </a:cubicBezTo>
                    <a:cubicBezTo>
                      <a:pt x="4" y="15"/>
                      <a:pt x="4" y="17"/>
                      <a:pt x="3" y="18"/>
                    </a:cubicBezTo>
                    <a:cubicBezTo>
                      <a:pt x="3" y="18"/>
                      <a:pt x="4" y="14"/>
                      <a:pt x="3" y="15"/>
                    </a:cubicBezTo>
                    <a:cubicBezTo>
                      <a:pt x="5" y="8"/>
                      <a:pt x="5" y="8"/>
                      <a:pt x="5" y="8"/>
                    </a:cubicBezTo>
                    <a:cubicBezTo>
                      <a:pt x="6" y="0"/>
                      <a:pt x="2" y="18"/>
                      <a:pt x="3" y="7"/>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1" name="Freeform 2166"/>
              <p:cNvSpPr/>
              <p:nvPr/>
            </p:nvSpPr>
            <p:spPr bwMode="auto">
              <a:xfrm>
                <a:off x="2961" y="3134"/>
                <a:ext cx="1" cy="4"/>
              </a:xfrm>
              <a:custGeom>
                <a:avLst/>
                <a:gdLst>
                  <a:gd name="T0" fmla="*/ 0 w 1"/>
                  <a:gd name="T1" fmla="*/ 4 h 4"/>
                  <a:gd name="T2" fmla="*/ 1 w 1"/>
                  <a:gd name="T3" fmla="*/ 0 h 4"/>
                  <a:gd name="T4" fmla="*/ 0 w 1"/>
                  <a:gd name="T5" fmla="*/ 4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4"/>
                      <a:pt x="0" y="4"/>
                      <a:pt x="0" y="4"/>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2" name="Freeform 2167"/>
              <p:cNvSpPr/>
              <p:nvPr/>
            </p:nvSpPr>
            <p:spPr bwMode="auto">
              <a:xfrm>
                <a:off x="2961" y="313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3" name="Freeform 2168"/>
              <p:cNvSpPr/>
              <p:nvPr/>
            </p:nvSpPr>
            <p:spPr bwMode="auto">
              <a:xfrm>
                <a:off x="2957" y="3137"/>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4" name="Rectangle 2169"/>
              <p:cNvSpPr>
                <a:spLocks noChangeArrowheads="1"/>
              </p:cNvSpPr>
              <p:nvPr/>
            </p:nvSpPr>
            <p:spPr bwMode="auto">
              <a:xfrm>
                <a:off x="2957" y="3141"/>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65" name="Freeform 2170"/>
              <p:cNvSpPr/>
              <p:nvPr/>
            </p:nvSpPr>
            <p:spPr bwMode="auto">
              <a:xfrm>
                <a:off x="2949" y="3135"/>
                <a:ext cx="8" cy="24"/>
              </a:xfrm>
              <a:custGeom>
                <a:avLst/>
                <a:gdLst>
                  <a:gd name="T0" fmla="*/ 2 w 9"/>
                  <a:gd name="T1" fmla="*/ 11 h 26"/>
                  <a:gd name="T2" fmla="*/ 1 w 9"/>
                  <a:gd name="T3" fmla="*/ 16 h 26"/>
                  <a:gd name="T4" fmla="*/ 1 w 9"/>
                  <a:gd name="T5" fmla="*/ 12 h 26"/>
                  <a:gd name="T6" fmla="*/ 0 w 9"/>
                  <a:gd name="T7" fmla="*/ 20 h 26"/>
                  <a:gd name="T8" fmla="*/ 3 w 9"/>
                  <a:gd name="T9" fmla="*/ 15 h 26"/>
                  <a:gd name="T10" fmla="*/ 3 w 9"/>
                  <a:gd name="T11" fmla="*/ 19 h 26"/>
                  <a:gd name="T12" fmla="*/ 5 w 9"/>
                  <a:gd name="T13" fmla="*/ 13 h 26"/>
                  <a:gd name="T14" fmla="*/ 4 w 9"/>
                  <a:gd name="T15" fmla="*/ 20 h 26"/>
                  <a:gd name="T16" fmla="*/ 5 w 9"/>
                  <a:gd name="T17" fmla="*/ 17 h 26"/>
                  <a:gd name="T18" fmla="*/ 5 w 9"/>
                  <a:gd name="T19" fmla="*/ 15 h 26"/>
                  <a:gd name="T20" fmla="*/ 5 w 9"/>
                  <a:gd name="T21" fmla="*/ 16 h 26"/>
                  <a:gd name="T22" fmla="*/ 5 w 9"/>
                  <a:gd name="T23" fmla="*/ 15 h 26"/>
                  <a:gd name="T24" fmla="*/ 6 w 9"/>
                  <a:gd name="T25" fmla="*/ 14 h 26"/>
                  <a:gd name="T26" fmla="*/ 6 w 9"/>
                  <a:gd name="T27" fmla="*/ 16 h 26"/>
                  <a:gd name="T28" fmla="*/ 6 w 9"/>
                  <a:gd name="T29" fmla="*/ 14 h 26"/>
                  <a:gd name="T30" fmla="*/ 6 w 9"/>
                  <a:gd name="T31" fmla="*/ 17 h 26"/>
                  <a:gd name="T32" fmla="*/ 8 w 9"/>
                  <a:gd name="T33" fmla="*/ 12 h 26"/>
                  <a:gd name="T34" fmla="*/ 8 w 9"/>
                  <a:gd name="T35" fmla="*/ 8 h 26"/>
                  <a:gd name="T36" fmla="*/ 7 w 9"/>
                  <a:gd name="T37" fmla="*/ 11 h 26"/>
                  <a:gd name="T38" fmla="*/ 7 w 9"/>
                  <a:gd name="T39" fmla="*/ 11 h 26"/>
                  <a:gd name="T40" fmla="*/ 6 w 9"/>
                  <a:gd name="T41" fmla="*/ 13 h 26"/>
                  <a:gd name="T42" fmla="*/ 7 w 9"/>
                  <a:gd name="T43" fmla="*/ 7 h 26"/>
                  <a:gd name="T44" fmla="*/ 7 w 9"/>
                  <a:gd name="T45" fmla="*/ 3 h 26"/>
                  <a:gd name="T46" fmla="*/ 7 w 9"/>
                  <a:gd name="T47" fmla="*/ 3 h 26"/>
                  <a:gd name="T48" fmla="*/ 7 w 9"/>
                  <a:gd name="T49" fmla="*/ 5 h 26"/>
                  <a:gd name="T50" fmla="*/ 7 w 9"/>
                  <a:gd name="T51" fmla="*/ 7 h 26"/>
                  <a:gd name="T52" fmla="*/ 5 w 9"/>
                  <a:gd name="T53" fmla="*/ 14 h 26"/>
                  <a:gd name="T54" fmla="*/ 5 w 9"/>
                  <a:gd name="T55" fmla="*/ 14 h 26"/>
                  <a:gd name="T56" fmla="*/ 6 w 9"/>
                  <a:gd name="T57" fmla="*/ 9 h 26"/>
                  <a:gd name="T58" fmla="*/ 5 w 9"/>
                  <a:gd name="T59" fmla="*/ 11 h 26"/>
                  <a:gd name="T60" fmla="*/ 6 w 9"/>
                  <a:gd name="T61" fmla="*/ 5 h 26"/>
                  <a:gd name="T62" fmla="*/ 5 w 9"/>
                  <a:gd name="T63" fmla="*/ 11 h 26"/>
                  <a:gd name="T64" fmla="*/ 4 w 9"/>
                  <a:gd name="T65" fmla="*/ 11 h 26"/>
                  <a:gd name="T66" fmla="*/ 5 w 9"/>
                  <a:gd name="T67" fmla="*/ 8 h 26"/>
                  <a:gd name="T68" fmla="*/ 4 w 9"/>
                  <a:gd name="T69" fmla="*/ 12 h 26"/>
                  <a:gd name="T70" fmla="*/ 3 w 9"/>
                  <a:gd name="T71" fmla="*/ 10 h 26"/>
                  <a:gd name="T72" fmla="*/ 3 w 9"/>
                  <a:gd name="T73" fmla="*/ 12 h 26"/>
                  <a:gd name="T74" fmla="*/ 2 w 9"/>
                  <a:gd name="T75" fmla="*/ 12 h 26"/>
                  <a:gd name="T76" fmla="*/ 2 w 9"/>
                  <a:gd name="T77" fmla="*/ 12 h 26"/>
                  <a:gd name="T78" fmla="*/ 1 w 9"/>
                  <a:gd name="T79" fmla="*/ 18 h 26"/>
                  <a:gd name="T80" fmla="*/ 2 w 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6">
                    <a:moveTo>
                      <a:pt x="2" y="11"/>
                    </a:moveTo>
                    <a:cubicBezTo>
                      <a:pt x="1" y="16"/>
                      <a:pt x="1" y="16"/>
                      <a:pt x="1" y="16"/>
                    </a:cubicBezTo>
                    <a:cubicBezTo>
                      <a:pt x="1" y="13"/>
                      <a:pt x="0" y="16"/>
                      <a:pt x="1" y="12"/>
                    </a:cubicBezTo>
                    <a:cubicBezTo>
                      <a:pt x="0" y="17"/>
                      <a:pt x="1" y="12"/>
                      <a:pt x="0" y="20"/>
                    </a:cubicBezTo>
                    <a:cubicBezTo>
                      <a:pt x="1" y="17"/>
                      <a:pt x="1" y="22"/>
                      <a:pt x="3" y="15"/>
                    </a:cubicBezTo>
                    <a:cubicBezTo>
                      <a:pt x="3" y="19"/>
                      <a:pt x="3" y="19"/>
                      <a:pt x="3" y="19"/>
                    </a:cubicBezTo>
                    <a:cubicBezTo>
                      <a:pt x="4" y="12"/>
                      <a:pt x="2" y="26"/>
                      <a:pt x="5" y="13"/>
                    </a:cubicBezTo>
                    <a:cubicBezTo>
                      <a:pt x="4" y="20"/>
                      <a:pt x="4" y="20"/>
                      <a:pt x="4" y="20"/>
                    </a:cubicBezTo>
                    <a:cubicBezTo>
                      <a:pt x="4" y="21"/>
                      <a:pt x="6" y="11"/>
                      <a:pt x="5" y="17"/>
                    </a:cubicBezTo>
                    <a:cubicBezTo>
                      <a:pt x="5" y="15"/>
                      <a:pt x="5" y="15"/>
                      <a:pt x="5" y="15"/>
                    </a:cubicBezTo>
                    <a:cubicBezTo>
                      <a:pt x="5" y="16"/>
                      <a:pt x="5" y="16"/>
                      <a:pt x="5" y="16"/>
                    </a:cubicBezTo>
                    <a:cubicBezTo>
                      <a:pt x="5" y="15"/>
                      <a:pt x="5" y="15"/>
                      <a:pt x="5" y="15"/>
                    </a:cubicBezTo>
                    <a:cubicBezTo>
                      <a:pt x="6" y="12"/>
                      <a:pt x="6" y="13"/>
                      <a:pt x="6" y="14"/>
                    </a:cubicBezTo>
                    <a:cubicBezTo>
                      <a:pt x="6" y="16"/>
                      <a:pt x="6" y="15"/>
                      <a:pt x="6" y="16"/>
                    </a:cubicBezTo>
                    <a:cubicBezTo>
                      <a:pt x="5" y="18"/>
                      <a:pt x="6" y="13"/>
                      <a:pt x="6" y="14"/>
                    </a:cubicBezTo>
                    <a:cubicBezTo>
                      <a:pt x="6" y="15"/>
                      <a:pt x="6" y="16"/>
                      <a:pt x="6" y="17"/>
                    </a:cubicBezTo>
                    <a:cubicBezTo>
                      <a:pt x="7" y="15"/>
                      <a:pt x="6" y="21"/>
                      <a:pt x="8" y="12"/>
                    </a:cubicBezTo>
                    <a:cubicBezTo>
                      <a:pt x="8" y="10"/>
                      <a:pt x="8" y="9"/>
                      <a:pt x="8" y="8"/>
                    </a:cubicBezTo>
                    <a:cubicBezTo>
                      <a:pt x="9" y="5"/>
                      <a:pt x="8" y="9"/>
                      <a:pt x="7" y="11"/>
                    </a:cubicBezTo>
                    <a:cubicBezTo>
                      <a:pt x="7" y="11"/>
                      <a:pt x="7" y="11"/>
                      <a:pt x="7" y="11"/>
                    </a:cubicBezTo>
                    <a:cubicBezTo>
                      <a:pt x="5" y="20"/>
                      <a:pt x="7" y="9"/>
                      <a:pt x="6" y="13"/>
                    </a:cubicBezTo>
                    <a:cubicBezTo>
                      <a:pt x="7" y="9"/>
                      <a:pt x="7" y="9"/>
                      <a:pt x="7" y="7"/>
                    </a:cubicBezTo>
                    <a:cubicBezTo>
                      <a:pt x="8" y="0"/>
                      <a:pt x="6" y="12"/>
                      <a:pt x="7" y="3"/>
                    </a:cubicBezTo>
                    <a:cubicBezTo>
                      <a:pt x="7" y="3"/>
                      <a:pt x="7" y="3"/>
                      <a:pt x="7" y="3"/>
                    </a:cubicBezTo>
                    <a:cubicBezTo>
                      <a:pt x="7" y="2"/>
                      <a:pt x="7" y="4"/>
                      <a:pt x="7" y="5"/>
                    </a:cubicBezTo>
                    <a:cubicBezTo>
                      <a:pt x="7" y="7"/>
                      <a:pt x="7" y="7"/>
                      <a:pt x="7" y="7"/>
                    </a:cubicBezTo>
                    <a:cubicBezTo>
                      <a:pt x="6" y="8"/>
                      <a:pt x="6" y="12"/>
                      <a:pt x="5" y="14"/>
                    </a:cubicBezTo>
                    <a:cubicBezTo>
                      <a:pt x="6" y="10"/>
                      <a:pt x="5" y="16"/>
                      <a:pt x="5" y="14"/>
                    </a:cubicBezTo>
                    <a:cubicBezTo>
                      <a:pt x="6" y="10"/>
                      <a:pt x="6" y="11"/>
                      <a:pt x="6" y="9"/>
                    </a:cubicBezTo>
                    <a:cubicBezTo>
                      <a:pt x="5" y="11"/>
                      <a:pt x="5" y="11"/>
                      <a:pt x="5" y="11"/>
                    </a:cubicBezTo>
                    <a:cubicBezTo>
                      <a:pt x="5" y="11"/>
                      <a:pt x="6" y="7"/>
                      <a:pt x="6" y="5"/>
                    </a:cubicBezTo>
                    <a:cubicBezTo>
                      <a:pt x="6" y="8"/>
                      <a:pt x="6" y="7"/>
                      <a:pt x="5" y="11"/>
                    </a:cubicBezTo>
                    <a:cubicBezTo>
                      <a:pt x="6" y="6"/>
                      <a:pt x="5" y="7"/>
                      <a:pt x="4" y="11"/>
                    </a:cubicBezTo>
                    <a:cubicBezTo>
                      <a:pt x="4" y="10"/>
                      <a:pt x="4" y="7"/>
                      <a:pt x="5" y="8"/>
                    </a:cubicBezTo>
                    <a:cubicBezTo>
                      <a:pt x="5" y="7"/>
                      <a:pt x="4" y="9"/>
                      <a:pt x="4" y="12"/>
                    </a:cubicBezTo>
                    <a:cubicBezTo>
                      <a:pt x="3" y="14"/>
                      <a:pt x="3" y="12"/>
                      <a:pt x="3" y="10"/>
                    </a:cubicBezTo>
                    <a:cubicBezTo>
                      <a:pt x="3" y="12"/>
                      <a:pt x="3" y="12"/>
                      <a:pt x="3" y="12"/>
                    </a:cubicBezTo>
                    <a:cubicBezTo>
                      <a:pt x="2" y="17"/>
                      <a:pt x="3" y="9"/>
                      <a:pt x="2" y="12"/>
                    </a:cubicBezTo>
                    <a:cubicBezTo>
                      <a:pt x="2" y="12"/>
                      <a:pt x="2" y="12"/>
                      <a:pt x="2" y="12"/>
                    </a:cubicBezTo>
                    <a:cubicBezTo>
                      <a:pt x="2" y="12"/>
                      <a:pt x="1" y="19"/>
                      <a:pt x="1" y="18"/>
                    </a:cubicBezTo>
                    <a:cubicBezTo>
                      <a:pt x="1" y="14"/>
                      <a:pt x="1" y="15"/>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6" name="Freeform 2171"/>
              <p:cNvSpPr/>
              <p:nvPr/>
            </p:nvSpPr>
            <p:spPr bwMode="auto">
              <a:xfrm>
                <a:off x="2948" y="3147"/>
                <a:ext cx="1" cy="7"/>
              </a:xfrm>
              <a:custGeom>
                <a:avLst/>
                <a:gdLst>
                  <a:gd name="T0" fmla="*/ 1 w 1"/>
                  <a:gd name="T1" fmla="*/ 5 h 8"/>
                  <a:gd name="T2" fmla="*/ 1 w 1"/>
                  <a:gd name="T3" fmla="*/ 1 h 8"/>
                  <a:gd name="T4" fmla="*/ 0 w 1"/>
                  <a:gd name="T5" fmla="*/ 8 h 8"/>
                  <a:gd name="T6" fmla="*/ 1 w 1"/>
                  <a:gd name="T7" fmla="*/ 6 h 8"/>
                  <a:gd name="T8" fmla="*/ 1 w 1"/>
                  <a:gd name="T9" fmla="*/ 5 h 8"/>
                </a:gdLst>
                <a:ahLst/>
                <a:cxnLst>
                  <a:cxn ang="0">
                    <a:pos x="T0" y="T1"/>
                  </a:cxn>
                  <a:cxn ang="0">
                    <a:pos x="T2" y="T3"/>
                  </a:cxn>
                  <a:cxn ang="0">
                    <a:pos x="T4" y="T5"/>
                  </a:cxn>
                  <a:cxn ang="0">
                    <a:pos x="T6" y="T7"/>
                  </a:cxn>
                  <a:cxn ang="0">
                    <a:pos x="T8" y="T9"/>
                  </a:cxn>
                </a:cxnLst>
                <a:rect l="0" t="0" r="r" b="b"/>
                <a:pathLst>
                  <a:path w="1" h="8">
                    <a:moveTo>
                      <a:pt x="1" y="5"/>
                    </a:moveTo>
                    <a:cubicBezTo>
                      <a:pt x="1" y="1"/>
                      <a:pt x="1" y="1"/>
                      <a:pt x="1" y="1"/>
                    </a:cubicBezTo>
                    <a:cubicBezTo>
                      <a:pt x="1" y="0"/>
                      <a:pt x="1" y="5"/>
                      <a:pt x="0" y="8"/>
                    </a:cubicBezTo>
                    <a:cubicBezTo>
                      <a:pt x="1" y="7"/>
                      <a:pt x="0" y="8"/>
                      <a:pt x="1" y="6"/>
                    </a:cubicBezTo>
                    <a:cubicBezTo>
                      <a:pt x="1" y="6"/>
                      <a:pt x="1" y="4"/>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7" name="Freeform 2172"/>
              <p:cNvSpPr/>
              <p:nvPr/>
            </p:nvSpPr>
            <p:spPr bwMode="auto">
              <a:xfrm>
                <a:off x="2947" y="3143"/>
                <a:ext cx="2" cy="17"/>
              </a:xfrm>
              <a:custGeom>
                <a:avLst/>
                <a:gdLst>
                  <a:gd name="T0" fmla="*/ 1 w 2"/>
                  <a:gd name="T1" fmla="*/ 9 h 19"/>
                  <a:gd name="T2" fmla="*/ 1 w 2"/>
                  <a:gd name="T3" fmla="*/ 13 h 19"/>
                  <a:gd name="T4" fmla="*/ 1 w 2"/>
                  <a:gd name="T5" fmla="*/ 14 h 19"/>
                  <a:gd name="T6" fmla="*/ 2 w 2"/>
                  <a:gd name="T7" fmla="*/ 8 h 19"/>
                  <a:gd name="T8" fmla="*/ 1 w 2"/>
                  <a:gd name="T9" fmla="*/ 12 h 19"/>
                  <a:gd name="T10" fmla="*/ 2 w 2"/>
                  <a:gd name="T11" fmla="*/ 7 h 19"/>
                  <a:gd name="T12" fmla="*/ 2 w 2"/>
                  <a:gd name="T13" fmla="*/ 9 h 19"/>
                  <a:gd name="T14" fmla="*/ 2 w 2"/>
                  <a:gd name="T15" fmla="*/ 7 h 19"/>
                  <a:gd name="T16" fmla="*/ 2 w 2"/>
                  <a:gd name="T17" fmla="*/ 7 h 19"/>
                  <a:gd name="T18" fmla="*/ 2 w 2"/>
                  <a:gd name="T19" fmla="*/ 4 h 19"/>
                  <a:gd name="T20" fmla="*/ 1 w 2"/>
                  <a:gd name="T21" fmla="*/ 10 h 19"/>
                  <a:gd name="T22" fmla="*/ 1 w 2"/>
                  <a:gd name="T23" fmla="*/ 5 h 19"/>
                  <a:gd name="T24" fmla="*/ 1 w 2"/>
                  <a:gd name="T25" fmla="*/ 3 h 19"/>
                  <a:gd name="T26" fmla="*/ 1 w 2"/>
                  <a:gd name="T27" fmla="*/ 4 h 19"/>
                  <a:gd name="T28" fmla="*/ 1 w 2"/>
                  <a:gd name="T29" fmla="*/ 9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3"/>
                      <a:pt x="1" y="13"/>
                      <a:pt x="1" y="13"/>
                    </a:cubicBezTo>
                    <a:cubicBezTo>
                      <a:pt x="1" y="12"/>
                      <a:pt x="1" y="11"/>
                      <a:pt x="1" y="14"/>
                    </a:cubicBezTo>
                    <a:cubicBezTo>
                      <a:pt x="1" y="15"/>
                      <a:pt x="1" y="9"/>
                      <a:pt x="2" y="8"/>
                    </a:cubicBezTo>
                    <a:cubicBezTo>
                      <a:pt x="1" y="12"/>
                      <a:pt x="1" y="12"/>
                      <a:pt x="1" y="12"/>
                    </a:cubicBezTo>
                    <a:cubicBezTo>
                      <a:pt x="2" y="9"/>
                      <a:pt x="1" y="14"/>
                      <a:pt x="2" y="7"/>
                    </a:cubicBezTo>
                    <a:cubicBezTo>
                      <a:pt x="2" y="6"/>
                      <a:pt x="2" y="10"/>
                      <a:pt x="2" y="9"/>
                    </a:cubicBezTo>
                    <a:cubicBezTo>
                      <a:pt x="2" y="7"/>
                      <a:pt x="2" y="7"/>
                      <a:pt x="2" y="7"/>
                    </a:cubicBezTo>
                    <a:cubicBezTo>
                      <a:pt x="2" y="7"/>
                      <a:pt x="2" y="7"/>
                      <a:pt x="2" y="7"/>
                    </a:cubicBezTo>
                    <a:cubicBezTo>
                      <a:pt x="2" y="4"/>
                      <a:pt x="2" y="4"/>
                      <a:pt x="2" y="4"/>
                    </a:cubicBezTo>
                    <a:cubicBezTo>
                      <a:pt x="2" y="0"/>
                      <a:pt x="1" y="13"/>
                      <a:pt x="1" y="10"/>
                    </a:cubicBezTo>
                    <a:cubicBezTo>
                      <a:pt x="1" y="5"/>
                      <a:pt x="1" y="5"/>
                      <a:pt x="1" y="5"/>
                    </a:cubicBezTo>
                    <a:cubicBezTo>
                      <a:pt x="1" y="4"/>
                      <a:pt x="1" y="6"/>
                      <a:pt x="1" y="3"/>
                    </a:cubicBezTo>
                    <a:cubicBezTo>
                      <a:pt x="1" y="3"/>
                      <a:pt x="1" y="6"/>
                      <a:pt x="1" y="4"/>
                    </a:cubicBezTo>
                    <a:cubicBezTo>
                      <a:pt x="1" y="5"/>
                      <a:pt x="1" y="7"/>
                      <a:pt x="1" y="9"/>
                    </a:cubicBezTo>
                    <a:cubicBezTo>
                      <a:pt x="1" y="13"/>
                      <a:pt x="1" y="5"/>
                      <a:pt x="1" y="3"/>
                    </a:cubicBezTo>
                    <a:cubicBezTo>
                      <a:pt x="1" y="7"/>
                      <a:pt x="0" y="10"/>
                      <a:pt x="0" y="5"/>
                    </a:cubicBezTo>
                    <a:cubicBezTo>
                      <a:pt x="0" y="9"/>
                      <a:pt x="0" y="13"/>
                      <a:pt x="0" y="12"/>
                    </a:cubicBezTo>
                    <a:cubicBezTo>
                      <a:pt x="0" y="7"/>
                      <a:pt x="0" y="7"/>
                      <a:pt x="0" y="7"/>
                    </a:cubicBezTo>
                    <a:cubicBezTo>
                      <a:pt x="0" y="7"/>
                      <a:pt x="0" y="5"/>
                      <a:pt x="0" y="6"/>
                    </a:cubicBezTo>
                    <a:cubicBezTo>
                      <a:pt x="0" y="9"/>
                      <a:pt x="0" y="13"/>
                      <a:pt x="0" y="15"/>
                    </a:cubicBezTo>
                    <a:cubicBezTo>
                      <a:pt x="1"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8" name="Rectangle 2173"/>
              <p:cNvSpPr>
                <a:spLocks noChangeArrowheads="1"/>
              </p:cNvSpPr>
              <p:nvPr/>
            </p:nvSpPr>
            <p:spPr bwMode="auto">
              <a:xfrm>
                <a:off x="2948"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869" name="Freeform 2174"/>
              <p:cNvSpPr/>
              <p:nvPr/>
            </p:nvSpPr>
            <p:spPr bwMode="auto">
              <a:xfrm>
                <a:off x="3023" y="3150"/>
                <a:ext cx="1" cy="3"/>
              </a:xfrm>
              <a:custGeom>
                <a:avLst/>
                <a:gdLst>
                  <a:gd name="T0" fmla="*/ 0 w 1"/>
                  <a:gd name="T1" fmla="*/ 2 h 3"/>
                  <a:gd name="T2" fmla="*/ 0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0" y="3"/>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0" name="Freeform 2175"/>
              <p:cNvSpPr/>
              <p:nvPr/>
            </p:nvSpPr>
            <p:spPr bwMode="auto">
              <a:xfrm>
                <a:off x="3021" y="3150"/>
                <a:ext cx="3" cy="13"/>
              </a:xfrm>
              <a:custGeom>
                <a:avLst/>
                <a:gdLst>
                  <a:gd name="T0" fmla="*/ 0 w 4"/>
                  <a:gd name="T1" fmla="*/ 15 h 15"/>
                  <a:gd name="T2" fmla="*/ 1 w 4"/>
                  <a:gd name="T3" fmla="*/ 14 h 15"/>
                  <a:gd name="T4" fmla="*/ 4 w 4"/>
                  <a:gd name="T5" fmla="*/ 0 h 15"/>
                  <a:gd name="T6" fmla="*/ 1 w 4"/>
                  <a:gd name="T7" fmla="*/ 8 h 15"/>
                  <a:gd name="T8" fmla="*/ 3 w 4"/>
                  <a:gd name="T9" fmla="*/ 6 h 15"/>
                  <a:gd name="T10" fmla="*/ 1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1" y="14"/>
                      <a:pt x="1" y="14"/>
                      <a:pt x="1" y="14"/>
                    </a:cubicBezTo>
                    <a:cubicBezTo>
                      <a:pt x="3" y="4"/>
                      <a:pt x="3" y="7"/>
                      <a:pt x="4" y="0"/>
                    </a:cubicBezTo>
                    <a:cubicBezTo>
                      <a:pt x="4" y="1"/>
                      <a:pt x="2" y="5"/>
                      <a:pt x="1" y="8"/>
                    </a:cubicBezTo>
                    <a:cubicBezTo>
                      <a:pt x="2" y="8"/>
                      <a:pt x="3" y="4"/>
                      <a:pt x="3" y="6"/>
                    </a:cubicBezTo>
                    <a:cubicBezTo>
                      <a:pt x="2" y="8"/>
                      <a:pt x="2" y="8"/>
                      <a:pt x="1" y="12"/>
                    </a:cubicBezTo>
                    <a:cubicBezTo>
                      <a:pt x="0" y="15"/>
                      <a:pt x="1"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1" name="Freeform 2176"/>
              <p:cNvSpPr/>
              <p:nvPr/>
            </p:nvSpPr>
            <p:spPr bwMode="auto">
              <a:xfrm>
                <a:off x="3023" y="3154"/>
                <a:ext cx="0" cy="5"/>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0" y="5"/>
                      <a:pt x="0" y="5"/>
                      <a:pt x="0" y="5"/>
                    </a:cubicBezTo>
                    <a:cubicBezTo>
                      <a:pt x="0" y="4"/>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2" name="Freeform 2177"/>
              <p:cNvSpPr/>
              <p:nvPr/>
            </p:nvSpPr>
            <p:spPr bwMode="auto">
              <a:xfrm>
                <a:off x="3023" y="3151"/>
                <a:ext cx="1" cy="7"/>
              </a:xfrm>
              <a:custGeom>
                <a:avLst/>
                <a:gdLst>
                  <a:gd name="T0" fmla="*/ 1 w 2"/>
                  <a:gd name="T1" fmla="*/ 2 h 7"/>
                  <a:gd name="T2" fmla="*/ 0 w 2"/>
                  <a:gd name="T3" fmla="*/ 7 h 7"/>
                  <a:gd name="T4" fmla="*/ 2 w 2"/>
                  <a:gd name="T5" fmla="*/ 0 h 7"/>
                  <a:gd name="T6" fmla="*/ 1 w 2"/>
                  <a:gd name="T7" fmla="*/ 2 h 7"/>
                </a:gdLst>
                <a:ahLst/>
                <a:cxnLst>
                  <a:cxn ang="0">
                    <a:pos x="T0" y="T1"/>
                  </a:cxn>
                  <a:cxn ang="0">
                    <a:pos x="T2" y="T3"/>
                  </a:cxn>
                  <a:cxn ang="0">
                    <a:pos x="T4" y="T5"/>
                  </a:cxn>
                  <a:cxn ang="0">
                    <a:pos x="T6" y="T7"/>
                  </a:cxn>
                </a:cxnLst>
                <a:rect l="0" t="0" r="r" b="b"/>
                <a:pathLst>
                  <a:path w="2" h="7">
                    <a:moveTo>
                      <a:pt x="1" y="2"/>
                    </a:moveTo>
                    <a:cubicBezTo>
                      <a:pt x="2" y="3"/>
                      <a:pt x="0" y="6"/>
                      <a:pt x="0" y="7"/>
                    </a:cubicBezTo>
                    <a:cubicBezTo>
                      <a:pt x="2" y="0"/>
                      <a:pt x="2" y="0"/>
                      <a:pt x="2" y="0"/>
                    </a:cubicBezTo>
                    <a:lnTo>
                      <a:pt x="1"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3" name="Freeform 2178"/>
              <p:cNvSpPr/>
              <p:nvPr/>
            </p:nvSpPr>
            <p:spPr bwMode="auto">
              <a:xfrm>
                <a:off x="3024" y="3152"/>
                <a:ext cx="1" cy="2"/>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1"/>
                      <a:pt x="0" y="1"/>
                      <a:pt x="0" y="1"/>
                    </a:cubicBezTo>
                    <a:cubicBezTo>
                      <a:pt x="1"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4" name="Freeform 2179"/>
              <p:cNvSpPr/>
              <p:nvPr/>
            </p:nvSpPr>
            <p:spPr bwMode="auto">
              <a:xfrm>
                <a:off x="3023" y="3151"/>
                <a:ext cx="2" cy="10"/>
              </a:xfrm>
              <a:custGeom>
                <a:avLst/>
                <a:gdLst>
                  <a:gd name="T0" fmla="*/ 3 w 3"/>
                  <a:gd name="T1" fmla="*/ 2 h 11"/>
                  <a:gd name="T2" fmla="*/ 2 w 3"/>
                  <a:gd name="T3" fmla="*/ 2 h 11"/>
                  <a:gd name="T4" fmla="*/ 2 w 3"/>
                  <a:gd name="T5" fmla="*/ 3 h 11"/>
                  <a:gd name="T6" fmla="*/ 1 w 3"/>
                  <a:gd name="T7" fmla="*/ 8 h 11"/>
                  <a:gd name="T8" fmla="*/ 0 w 3"/>
                  <a:gd name="T9" fmla="*/ 8 h 11"/>
                  <a:gd name="T10" fmla="*/ 0 w 3"/>
                  <a:gd name="T11" fmla="*/ 11 h 11"/>
                  <a:gd name="T12" fmla="*/ 3 w 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3" y="2"/>
                    </a:moveTo>
                    <a:cubicBezTo>
                      <a:pt x="3" y="0"/>
                      <a:pt x="3" y="1"/>
                      <a:pt x="2" y="2"/>
                    </a:cubicBezTo>
                    <a:cubicBezTo>
                      <a:pt x="2" y="3"/>
                      <a:pt x="2" y="3"/>
                      <a:pt x="2" y="3"/>
                    </a:cubicBezTo>
                    <a:cubicBezTo>
                      <a:pt x="2" y="5"/>
                      <a:pt x="0" y="9"/>
                      <a:pt x="1" y="8"/>
                    </a:cubicBezTo>
                    <a:cubicBezTo>
                      <a:pt x="0" y="9"/>
                      <a:pt x="1" y="5"/>
                      <a:pt x="0" y="8"/>
                    </a:cubicBezTo>
                    <a:cubicBezTo>
                      <a:pt x="0" y="11"/>
                      <a:pt x="0" y="11"/>
                      <a:pt x="0" y="11"/>
                    </a:cubicBezTo>
                    <a:cubicBezTo>
                      <a:pt x="0" y="11"/>
                      <a:pt x="2"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5" name="Freeform 2180"/>
              <p:cNvSpPr/>
              <p:nvPr/>
            </p:nvSpPr>
            <p:spPr bwMode="auto">
              <a:xfrm>
                <a:off x="3024" y="3154"/>
                <a:ext cx="0" cy="1"/>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6" name="Freeform 2181"/>
              <p:cNvSpPr/>
              <p:nvPr/>
            </p:nvSpPr>
            <p:spPr bwMode="auto">
              <a:xfrm>
                <a:off x="3023" y="3153"/>
                <a:ext cx="1" cy="3"/>
              </a:xfrm>
              <a:custGeom>
                <a:avLst/>
                <a:gdLst>
                  <a:gd name="T0" fmla="*/ 1 w 1"/>
                  <a:gd name="T1" fmla="*/ 0 h 3"/>
                  <a:gd name="T2" fmla="*/ 1 w 1"/>
                  <a:gd name="T3" fmla="*/ 1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1" y="1"/>
                    </a:lnTo>
                    <a:lnTo>
                      <a:pt x="0" y="3"/>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7" name="Freeform 2182"/>
              <p:cNvSpPr/>
              <p:nvPr/>
            </p:nvSpPr>
            <p:spPr bwMode="auto">
              <a:xfrm>
                <a:off x="3023" y="3152"/>
                <a:ext cx="2" cy="12"/>
              </a:xfrm>
              <a:custGeom>
                <a:avLst/>
                <a:gdLst>
                  <a:gd name="T0" fmla="*/ 3 w 3"/>
                  <a:gd name="T1" fmla="*/ 1 h 13"/>
                  <a:gd name="T2" fmla="*/ 2 w 3"/>
                  <a:gd name="T3" fmla="*/ 5 h 13"/>
                  <a:gd name="T4" fmla="*/ 0 w 3"/>
                  <a:gd name="T5" fmla="*/ 13 h 13"/>
                  <a:gd name="T6" fmla="*/ 1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2" y="7"/>
                      <a:pt x="3" y="0"/>
                      <a:pt x="2" y="5"/>
                    </a:cubicBezTo>
                    <a:cubicBezTo>
                      <a:pt x="2" y="5"/>
                      <a:pt x="1" y="10"/>
                      <a:pt x="0" y="13"/>
                    </a:cubicBezTo>
                    <a:cubicBezTo>
                      <a:pt x="1" y="11"/>
                      <a:pt x="1" y="11"/>
                      <a:pt x="1" y="11"/>
                    </a:cubicBezTo>
                    <a:cubicBezTo>
                      <a:pt x="1" y="9"/>
                      <a:pt x="3"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8" name="Freeform 2183"/>
              <p:cNvSpPr/>
              <p:nvPr/>
            </p:nvSpPr>
            <p:spPr bwMode="auto">
              <a:xfrm>
                <a:off x="3022" y="3167"/>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9" name="Freeform 2184"/>
              <p:cNvSpPr/>
              <p:nvPr/>
            </p:nvSpPr>
            <p:spPr bwMode="auto">
              <a:xfrm>
                <a:off x="3022" y="3157"/>
                <a:ext cx="4" cy="14"/>
              </a:xfrm>
              <a:custGeom>
                <a:avLst/>
                <a:gdLst>
                  <a:gd name="T0" fmla="*/ 5 w 5"/>
                  <a:gd name="T1" fmla="*/ 2 h 16"/>
                  <a:gd name="T2" fmla="*/ 2 w 5"/>
                  <a:gd name="T3" fmla="*/ 8 h 16"/>
                  <a:gd name="T4" fmla="*/ 4 w 5"/>
                  <a:gd name="T5" fmla="*/ 3 h 16"/>
                  <a:gd name="T6" fmla="*/ 3 w 5"/>
                  <a:gd name="T7" fmla="*/ 6 h 16"/>
                  <a:gd name="T8" fmla="*/ 4 w 5"/>
                  <a:gd name="T9" fmla="*/ 0 h 16"/>
                  <a:gd name="T10" fmla="*/ 2 w 5"/>
                  <a:gd name="T11" fmla="*/ 5 h 16"/>
                  <a:gd name="T12" fmla="*/ 3 w 5"/>
                  <a:gd name="T13" fmla="*/ 1 h 16"/>
                  <a:gd name="T14" fmla="*/ 2 w 5"/>
                  <a:gd name="T15" fmla="*/ 8 h 16"/>
                  <a:gd name="T16" fmla="*/ 2 w 5"/>
                  <a:gd name="T17" fmla="*/ 7 h 16"/>
                  <a:gd name="T18" fmla="*/ 1 w 5"/>
                  <a:gd name="T19" fmla="*/ 11 h 16"/>
                  <a:gd name="T20" fmla="*/ 0 w 5"/>
                  <a:gd name="T21" fmla="*/ 15 h 16"/>
                  <a:gd name="T22" fmla="*/ 5 w 5"/>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6">
                    <a:moveTo>
                      <a:pt x="5" y="2"/>
                    </a:moveTo>
                    <a:cubicBezTo>
                      <a:pt x="2" y="8"/>
                      <a:pt x="2" y="8"/>
                      <a:pt x="2" y="8"/>
                    </a:cubicBezTo>
                    <a:cubicBezTo>
                      <a:pt x="3" y="6"/>
                      <a:pt x="3" y="4"/>
                      <a:pt x="4" y="3"/>
                    </a:cubicBezTo>
                    <a:cubicBezTo>
                      <a:pt x="4" y="2"/>
                      <a:pt x="3" y="6"/>
                      <a:pt x="3" y="6"/>
                    </a:cubicBezTo>
                    <a:cubicBezTo>
                      <a:pt x="4" y="0"/>
                      <a:pt x="3" y="5"/>
                      <a:pt x="4" y="0"/>
                    </a:cubicBezTo>
                    <a:cubicBezTo>
                      <a:pt x="4" y="0"/>
                      <a:pt x="4" y="0"/>
                      <a:pt x="2" y="5"/>
                    </a:cubicBezTo>
                    <a:cubicBezTo>
                      <a:pt x="3" y="1"/>
                      <a:pt x="3" y="1"/>
                      <a:pt x="3" y="1"/>
                    </a:cubicBezTo>
                    <a:cubicBezTo>
                      <a:pt x="2" y="8"/>
                      <a:pt x="2" y="8"/>
                      <a:pt x="2" y="8"/>
                    </a:cubicBezTo>
                    <a:cubicBezTo>
                      <a:pt x="1" y="10"/>
                      <a:pt x="3" y="3"/>
                      <a:pt x="2" y="7"/>
                    </a:cubicBezTo>
                    <a:cubicBezTo>
                      <a:pt x="1" y="10"/>
                      <a:pt x="1" y="10"/>
                      <a:pt x="1" y="11"/>
                    </a:cubicBezTo>
                    <a:cubicBezTo>
                      <a:pt x="1" y="10"/>
                      <a:pt x="0" y="16"/>
                      <a:pt x="0" y="15"/>
                    </a:cubicBezTo>
                    <a:cubicBezTo>
                      <a:pt x="1" y="15"/>
                      <a:pt x="4" y="5"/>
                      <a:pt x="5"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0" name="Freeform 2185"/>
              <p:cNvSpPr/>
              <p:nvPr/>
            </p:nvSpPr>
            <p:spPr bwMode="auto">
              <a:xfrm>
                <a:off x="3023" y="3164"/>
                <a:ext cx="1" cy="3"/>
              </a:xfrm>
              <a:custGeom>
                <a:avLst/>
                <a:gdLst>
                  <a:gd name="T0" fmla="*/ 1 w 1"/>
                  <a:gd name="T1" fmla="*/ 1 h 3"/>
                  <a:gd name="T2" fmla="*/ 0 w 1"/>
                  <a:gd name="T3" fmla="*/ 3 h 3"/>
                  <a:gd name="T4" fmla="*/ 1 w 1"/>
                  <a:gd name="T5" fmla="*/ 0 h 3"/>
                  <a:gd name="T6" fmla="*/ 1 w 1"/>
                  <a:gd name="T7" fmla="*/ 1 h 3"/>
                </a:gdLst>
                <a:ahLst/>
                <a:cxnLst>
                  <a:cxn ang="0">
                    <a:pos x="T0" y="T1"/>
                  </a:cxn>
                  <a:cxn ang="0">
                    <a:pos x="T2" y="T3"/>
                  </a:cxn>
                  <a:cxn ang="0">
                    <a:pos x="T4" y="T5"/>
                  </a:cxn>
                  <a:cxn ang="0">
                    <a:pos x="T6" y="T7"/>
                  </a:cxn>
                </a:cxnLst>
                <a:rect l="0" t="0" r="r" b="b"/>
                <a:pathLst>
                  <a:path w="1" h="3">
                    <a:moveTo>
                      <a:pt x="1" y="1"/>
                    </a:moveTo>
                    <a:lnTo>
                      <a:pt x="0" y="3"/>
                    </a:lnTo>
                    <a:lnTo>
                      <a:pt x="1" y="0"/>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1" name="Freeform 2186"/>
              <p:cNvSpPr/>
              <p:nvPr/>
            </p:nvSpPr>
            <p:spPr bwMode="auto">
              <a:xfrm>
                <a:off x="3023" y="3157"/>
                <a:ext cx="4" cy="15"/>
              </a:xfrm>
              <a:custGeom>
                <a:avLst/>
                <a:gdLst>
                  <a:gd name="T0" fmla="*/ 5 w 5"/>
                  <a:gd name="T1" fmla="*/ 0 h 17"/>
                  <a:gd name="T2" fmla="*/ 3 w 5"/>
                  <a:gd name="T3" fmla="*/ 4 h 17"/>
                  <a:gd name="T4" fmla="*/ 4 w 5"/>
                  <a:gd name="T5" fmla="*/ 1 h 17"/>
                  <a:gd name="T6" fmla="*/ 2 w 5"/>
                  <a:gd name="T7" fmla="*/ 7 h 17"/>
                  <a:gd name="T8" fmla="*/ 4 w 5"/>
                  <a:gd name="T9" fmla="*/ 4 h 17"/>
                  <a:gd name="T10" fmla="*/ 2 w 5"/>
                  <a:gd name="T11" fmla="*/ 12 h 17"/>
                  <a:gd name="T12" fmla="*/ 2 w 5"/>
                  <a:gd name="T13" fmla="*/ 10 h 17"/>
                  <a:gd name="T14" fmla="*/ 3 w 5"/>
                  <a:gd name="T15" fmla="*/ 10 h 17"/>
                  <a:gd name="T16" fmla="*/ 3 w 5"/>
                  <a:gd name="T17" fmla="*/ 8 h 17"/>
                  <a:gd name="T18" fmla="*/ 4 w 5"/>
                  <a:gd name="T19" fmla="*/ 6 h 17"/>
                  <a:gd name="T20" fmla="*/ 5 w 5"/>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5" y="0"/>
                    </a:moveTo>
                    <a:cubicBezTo>
                      <a:pt x="3" y="4"/>
                      <a:pt x="3" y="4"/>
                      <a:pt x="3" y="4"/>
                    </a:cubicBezTo>
                    <a:cubicBezTo>
                      <a:pt x="3" y="4"/>
                      <a:pt x="4" y="3"/>
                      <a:pt x="4" y="1"/>
                    </a:cubicBezTo>
                    <a:cubicBezTo>
                      <a:pt x="4" y="3"/>
                      <a:pt x="3" y="5"/>
                      <a:pt x="2" y="7"/>
                    </a:cubicBezTo>
                    <a:cubicBezTo>
                      <a:pt x="1" y="12"/>
                      <a:pt x="3" y="5"/>
                      <a:pt x="4" y="4"/>
                    </a:cubicBezTo>
                    <a:cubicBezTo>
                      <a:pt x="3" y="7"/>
                      <a:pt x="3" y="7"/>
                      <a:pt x="2" y="12"/>
                    </a:cubicBezTo>
                    <a:cubicBezTo>
                      <a:pt x="2" y="12"/>
                      <a:pt x="2" y="11"/>
                      <a:pt x="2" y="10"/>
                    </a:cubicBezTo>
                    <a:cubicBezTo>
                      <a:pt x="0" y="17"/>
                      <a:pt x="2" y="11"/>
                      <a:pt x="3" y="10"/>
                    </a:cubicBezTo>
                    <a:cubicBezTo>
                      <a:pt x="3" y="9"/>
                      <a:pt x="3" y="7"/>
                      <a:pt x="3" y="8"/>
                    </a:cubicBezTo>
                    <a:cubicBezTo>
                      <a:pt x="4" y="6"/>
                      <a:pt x="4" y="6"/>
                      <a:pt x="4" y="6"/>
                    </a:cubicBezTo>
                    <a:cubicBezTo>
                      <a:pt x="5" y="1"/>
                      <a:pt x="5" y="0"/>
                      <a:pt x="5"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2" name="Freeform 2187"/>
              <p:cNvSpPr/>
              <p:nvPr/>
            </p:nvSpPr>
            <p:spPr bwMode="auto">
              <a:xfrm>
                <a:off x="3026" y="3156"/>
                <a:ext cx="1" cy="2"/>
              </a:xfrm>
              <a:custGeom>
                <a:avLst/>
                <a:gdLst>
                  <a:gd name="T0" fmla="*/ 0 w 1"/>
                  <a:gd name="T1" fmla="*/ 1 h 2"/>
                  <a:gd name="T2" fmla="*/ 0 w 1"/>
                  <a:gd name="T3" fmla="*/ 2 h 2"/>
                  <a:gd name="T4" fmla="*/ 0 w 1"/>
                  <a:gd name="T5" fmla="*/ 1 h 2"/>
                </a:gdLst>
                <a:ahLst/>
                <a:cxnLst>
                  <a:cxn ang="0">
                    <a:pos x="T0" y="T1"/>
                  </a:cxn>
                  <a:cxn ang="0">
                    <a:pos x="T2" y="T3"/>
                  </a:cxn>
                  <a:cxn ang="0">
                    <a:pos x="T4" y="T5"/>
                  </a:cxn>
                </a:cxnLst>
                <a:rect l="0" t="0" r="r" b="b"/>
                <a:pathLst>
                  <a:path w="1" h="2">
                    <a:moveTo>
                      <a:pt x="0" y="1"/>
                    </a:moveTo>
                    <a:cubicBezTo>
                      <a:pt x="0" y="1"/>
                      <a:pt x="0" y="1"/>
                      <a:pt x="0" y="2"/>
                    </a:cubicBezTo>
                    <a:cubicBezTo>
                      <a:pt x="0" y="1"/>
                      <a:pt x="1"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3" name="Freeform 2188"/>
              <p:cNvSpPr/>
              <p:nvPr/>
            </p:nvSpPr>
            <p:spPr bwMode="auto">
              <a:xfrm>
                <a:off x="3025" y="31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4" name="Freeform 2189"/>
              <p:cNvSpPr/>
              <p:nvPr/>
            </p:nvSpPr>
            <p:spPr bwMode="auto">
              <a:xfrm>
                <a:off x="3027" y="3157"/>
                <a:ext cx="0" cy="3"/>
              </a:xfrm>
              <a:custGeom>
                <a:avLst/>
                <a:gdLst>
                  <a:gd name="T0" fmla="*/ 2 h 3"/>
                  <a:gd name="T1" fmla="*/ 3 h 3"/>
                  <a:gd name="T2" fmla="*/ 0 h 3"/>
                  <a:gd name="T3" fmla="*/ 2 h 3"/>
                </a:gdLst>
                <a:ahLst/>
                <a:cxnLst>
                  <a:cxn ang="0">
                    <a:pos x="0" y="T0"/>
                  </a:cxn>
                  <a:cxn ang="0">
                    <a:pos x="0" y="T1"/>
                  </a:cxn>
                  <a:cxn ang="0">
                    <a:pos x="0" y="T2"/>
                  </a:cxn>
                  <a:cxn ang="0">
                    <a:pos x="0" y="T3"/>
                  </a:cxn>
                </a:cxnLst>
                <a:rect l="0" t="0" r="r" b="b"/>
                <a:pathLst>
                  <a:path h="3">
                    <a:moveTo>
                      <a:pt x="0" y="2"/>
                    </a:moveTo>
                    <a:cubicBezTo>
                      <a:pt x="0" y="3"/>
                      <a:pt x="0" y="3"/>
                      <a:pt x="0" y="3"/>
                    </a:cubicBezTo>
                    <a:cubicBezTo>
                      <a:pt x="0" y="0"/>
                      <a:pt x="0" y="0"/>
                      <a:pt x="0" y="0"/>
                    </a:cubicBezTo>
                    <a:cubicBezTo>
                      <a:pt x="0" y="1"/>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5" name="Freeform 2190"/>
              <p:cNvSpPr/>
              <p:nvPr/>
            </p:nvSpPr>
            <p:spPr bwMode="auto">
              <a:xfrm>
                <a:off x="3024" y="3154"/>
                <a:ext cx="11" cy="17"/>
              </a:xfrm>
              <a:custGeom>
                <a:avLst/>
                <a:gdLst>
                  <a:gd name="T0" fmla="*/ 8 w 12"/>
                  <a:gd name="T1" fmla="*/ 16 h 19"/>
                  <a:gd name="T2" fmla="*/ 9 w 12"/>
                  <a:gd name="T3" fmla="*/ 13 h 19"/>
                  <a:gd name="T4" fmla="*/ 10 w 12"/>
                  <a:gd name="T5" fmla="*/ 9 h 19"/>
                  <a:gd name="T6" fmla="*/ 12 w 12"/>
                  <a:gd name="T7" fmla="*/ 2 h 19"/>
                  <a:gd name="T8" fmla="*/ 11 w 12"/>
                  <a:gd name="T9" fmla="*/ 5 h 19"/>
                  <a:gd name="T10" fmla="*/ 11 w 12"/>
                  <a:gd name="T11" fmla="*/ 1 h 19"/>
                  <a:gd name="T12" fmla="*/ 10 w 12"/>
                  <a:gd name="T13" fmla="*/ 3 h 19"/>
                  <a:gd name="T14" fmla="*/ 8 w 12"/>
                  <a:gd name="T15" fmla="*/ 5 h 19"/>
                  <a:gd name="T16" fmla="*/ 6 w 12"/>
                  <a:gd name="T17" fmla="*/ 3 h 19"/>
                  <a:gd name="T18" fmla="*/ 4 w 12"/>
                  <a:gd name="T19" fmla="*/ 9 h 19"/>
                  <a:gd name="T20" fmla="*/ 5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1 w 12"/>
                  <a:gd name="T33" fmla="*/ 13 h 19"/>
                  <a:gd name="T34" fmla="*/ 0 w 12"/>
                  <a:gd name="T35" fmla="*/ 16 h 19"/>
                  <a:gd name="T36" fmla="*/ 5 w 12"/>
                  <a:gd name="T37" fmla="*/ 7 h 19"/>
                  <a:gd name="T38" fmla="*/ 4 w 12"/>
                  <a:gd name="T39" fmla="*/ 11 h 19"/>
                  <a:gd name="T40" fmla="*/ 4 w 12"/>
                  <a:gd name="T41" fmla="*/ 15 h 19"/>
                  <a:gd name="T42" fmla="*/ 6 w 12"/>
                  <a:gd name="T43" fmla="*/ 9 h 19"/>
                  <a:gd name="T44" fmla="*/ 6 w 12"/>
                  <a:gd name="T45" fmla="*/ 11 h 19"/>
                  <a:gd name="T46" fmla="*/ 7 w 12"/>
                  <a:gd name="T47" fmla="*/ 8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7 w 12"/>
                  <a:gd name="T69" fmla="*/ 19 h 19"/>
                  <a:gd name="T70" fmla="*/ 9 w 12"/>
                  <a:gd name="T71" fmla="*/ 10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9" y="14"/>
                      <a:pt x="9" y="13"/>
                      <a:pt x="9" y="13"/>
                    </a:cubicBezTo>
                    <a:cubicBezTo>
                      <a:pt x="10" y="10"/>
                      <a:pt x="10" y="11"/>
                      <a:pt x="10" y="9"/>
                    </a:cubicBezTo>
                    <a:cubicBezTo>
                      <a:pt x="11" y="7"/>
                      <a:pt x="11" y="5"/>
                      <a:pt x="12" y="2"/>
                    </a:cubicBezTo>
                    <a:cubicBezTo>
                      <a:pt x="12" y="2"/>
                      <a:pt x="11" y="6"/>
                      <a:pt x="11" y="5"/>
                    </a:cubicBezTo>
                    <a:cubicBezTo>
                      <a:pt x="11" y="1"/>
                      <a:pt x="11" y="1"/>
                      <a:pt x="11" y="1"/>
                    </a:cubicBezTo>
                    <a:cubicBezTo>
                      <a:pt x="11" y="3"/>
                      <a:pt x="9" y="6"/>
                      <a:pt x="10" y="3"/>
                    </a:cubicBezTo>
                    <a:cubicBezTo>
                      <a:pt x="10" y="2"/>
                      <a:pt x="9" y="4"/>
                      <a:pt x="8" y="5"/>
                    </a:cubicBezTo>
                    <a:cubicBezTo>
                      <a:pt x="8" y="3"/>
                      <a:pt x="6" y="6"/>
                      <a:pt x="6" y="3"/>
                    </a:cubicBezTo>
                    <a:cubicBezTo>
                      <a:pt x="4" y="9"/>
                      <a:pt x="4" y="9"/>
                      <a:pt x="4" y="9"/>
                    </a:cubicBezTo>
                    <a:cubicBezTo>
                      <a:pt x="5" y="6"/>
                      <a:pt x="4" y="9"/>
                      <a:pt x="5" y="5"/>
                    </a:cubicBezTo>
                    <a:cubicBezTo>
                      <a:pt x="5" y="6"/>
                      <a:pt x="5" y="5"/>
                      <a:pt x="5" y="5"/>
                    </a:cubicBezTo>
                    <a:cubicBezTo>
                      <a:pt x="6" y="0"/>
                      <a:pt x="4" y="5"/>
                      <a:pt x="4" y="3"/>
                    </a:cubicBezTo>
                    <a:cubicBezTo>
                      <a:pt x="4" y="4"/>
                      <a:pt x="3" y="10"/>
                      <a:pt x="2" y="11"/>
                    </a:cubicBezTo>
                    <a:cubicBezTo>
                      <a:pt x="4" y="4"/>
                      <a:pt x="2" y="11"/>
                      <a:pt x="4" y="3"/>
                    </a:cubicBezTo>
                    <a:cubicBezTo>
                      <a:pt x="4" y="1"/>
                      <a:pt x="2" y="9"/>
                      <a:pt x="2" y="8"/>
                    </a:cubicBezTo>
                    <a:cubicBezTo>
                      <a:pt x="1" y="12"/>
                      <a:pt x="2" y="10"/>
                      <a:pt x="1" y="13"/>
                    </a:cubicBezTo>
                    <a:cubicBezTo>
                      <a:pt x="0" y="16"/>
                      <a:pt x="2" y="11"/>
                      <a:pt x="0" y="16"/>
                    </a:cubicBezTo>
                    <a:cubicBezTo>
                      <a:pt x="0" y="18"/>
                      <a:pt x="3" y="9"/>
                      <a:pt x="5" y="7"/>
                    </a:cubicBezTo>
                    <a:cubicBezTo>
                      <a:pt x="4" y="11"/>
                      <a:pt x="4" y="11"/>
                      <a:pt x="4" y="11"/>
                    </a:cubicBezTo>
                    <a:cubicBezTo>
                      <a:pt x="5" y="9"/>
                      <a:pt x="5" y="9"/>
                      <a:pt x="4" y="15"/>
                    </a:cubicBezTo>
                    <a:cubicBezTo>
                      <a:pt x="5" y="11"/>
                      <a:pt x="4" y="17"/>
                      <a:pt x="6" y="9"/>
                    </a:cubicBezTo>
                    <a:cubicBezTo>
                      <a:pt x="6" y="11"/>
                      <a:pt x="6" y="10"/>
                      <a:pt x="6" y="11"/>
                    </a:cubicBezTo>
                    <a:cubicBezTo>
                      <a:pt x="7" y="8"/>
                      <a:pt x="7" y="8"/>
                      <a:pt x="7" y="8"/>
                    </a:cubicBezTo>
                    <a:cubicBezTo>
                      <a:pt x="7" y="8"/>
                      <a:pt x="6" y="13"/>
                      <a:pt x="6" y="12"/>
                    </a:cubicBezTo>
                    <a:cubicBezTo>
                      <a:pt x="7" y="9"/>
                      <a:pt x="7" y="8"/>
                      <a:pt x="8" y="5"/>
                    </a:cubicBezTo>
                    <a:cubicBezTo>
                      <a:pt x="7" y="9"/>
                      <a:pt x="7" y="12"/>
                      <a:pt x="6" y="16"/>
                    </a:cubicBezTo>
                    <a:cubicBezTo>
                      <a:pt x="7" y="12"/>
                      <a:pt x="7" y="12"/>
                      <a:pt x="7" y="12"/>
                    </a:cubicBezTo>
                    <a:cubicBezTo>
                      <a:pt x="7" y="13"/>
                      <a:pt x="8" y="10"/>
                      <a:pt x="8" y="8"/>
                    </a:cubicBezTo>
                    <a:cubicBezTo>
                      <a:pt x="8" y="8"/>
                      <a:pt x="7" y="13"/>
                      <a:pt x="6" y="15"/>
                    </a:cubicBezTo>
                    <a:cubicBezTo>
                      <a:pt x="6" y="16"/>
                      <a:pt x="9" y="8"/>
                      <a:pt x="8" y="11"/>
                    </a:cubicBezTo>
                    <a:cubicBezTo>
                      <a:pt x="9" y="7"/>
                      <a:pt x="9" y="7"/>
                      <a:pt x="9" y="7"/>
                    </a:cubicBezTo>
                    <a:cubicBezTo>
                      <a:pt x="9" y="6"/>
                      <a:pt x="9" y="10"/>
                      <a:pt x="9" y="9"/>
                    </a:cubicBezTo>
                    <a:cubicBezTo>
                      <a:pt x="8" y="14"/>
                      <a:pt x="8" y="13"/>
                      <a:pt x="7" y="16"/>
                    </a:cubicBezTo>
                    <a:cubicBezTo>
                      <a:pt x="7" y="17"/>
                      <a:pt x="7" y="17"/>
                      <a:pt x="7" y="19"/>
                    </a:cubicBezTo>
                    <a:cubicBezTo>
                      <a:pt x="7" y="16"/>
                      <a:pt x="9" y="13"/>
                      <a:pt x="9" y="10"/>
                    </a:cubicBezTo>
                    <a:cubicBezTo>
                      <a:pt x="8"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6" name="Freeform 2191"/>
              <p:cNvSpPr/>
              <p:nvPr/>
            </p:nvSpPr>
            <p:spPr bwMode="auto">
              <a:xfrm>
                <a:off x="3030" y="3171"/>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7" name="Freeform 2192"/>
              <p:cNvSpPr/>
              <p:nvPr/>
            </p:nvSpPr>
            <p:spPr bwMode="auto">
              <a:xfrm>
                <a:off x="3032" y="31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8" name="Freeform 2193"/>
              <p:cNvSpPr/>
              <p:nvPr/>
            </p:nvSpPr>
            <p:spPr bwMode="auto">
              <a:xfrm>
                <a:off x="3033" y="3157"/>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9" name="Freeform 2194"/>
              <p:cNvSpPr/>
              <p:nvPr/>
            </p:nvSpPr>
            <p:spPr bwMode="auto">
              <a:xfrm>
                <a:off x="3029" y="3169"/>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0" name="Freeform 2195"/>
              <p:cNvSpPr/>
              <p:nvPr/>
            </p:nvSpPr>
            <p:spPr bwMode="auto">
              <a:xfrm>
                <a:off x="3028" y="3168"/>
                <a:ext cx="0" cy="2"/>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3"/>
                      <a:pt x="0" y="3"/>
                      <a:pt x="0" y="3"/>
                    </a:cubicBezTo>
                    <a:cubicBezTo>
                      <a:pt x="0" y="3"/>
                      <a:pt x="0" y="2"/>
                      <a:pt x="0"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1" name="Freeform 2196"/>
              <p:cNvSpPr/>
              <p:nvPr/>
            </p:nvSpPr>
            <p:spPr bwMode="auto">
              <a:xfrm>
                <a:off x="3031" y="3170"/>
                <a:ext cx="1" cy="2"/>
              </a:xfrm>
              <a:custGeom>
                <a:avLst/>
                <a:gdLst>
                  <a:gd name="T0" fmla="*/ 0 w 1"/>
                  <a:gd name="T1" fmla="*/ 2 h 2"/>
                  <a:gd name="T2" fmla="*/ 0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1"/>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2" name="Freeform 2197"/>
              <p:cNvSpPr/>
              <p:nvPr/>
            </p:nvSpPr>
            <p:spPr bwMode="auto">
              <a:xfrm>
                <a:off x="3033" y="3152"/>
                <a:ext cx="7" cy="20"/>
              </a:xfrm>
              <a:custGeom>
                <a:avLst/>
                <a:gdLst>
                  <a:gd name="T0" fmla="*/ 7 w 8"/>
                  <a:gd name="T1" fmla="*/ 4 h 22"/>
                  <a:gd name="T2" fmla="*/ 7 w 8"/>
                  <a:gd name="T3" fmla="*/ 1 h 22"/>
                  <a:gd name="T4" fmla="*/ 4 w 8"/>
                  <a:gd name="T5" fmla="*/ 11 h 22"/>
                  <a:gd name="T6" fmla="*/ 7 w 8"/>
                  <a:gd name="T7" fmla="*/ 2 h 22"/>
                  <a:gd name="T8" fmla="*/ 3 w 8"/>
                  <a:gd name="T9" fmla="*/ 8 h 22"/>
                  <a:gd name="T10" fmla="*/ 4 w 8"/>
                  <a:gd name="T11" fmla="*/ 5 h 22"/>
                  <a:gd name="T12" fmla="*/ 1 w 8"/>
                  <a:gd name="T13" fmla="*/ 14 h 22"/>
                  <a:gd name="T14" fmla="*/ 4 w 8"/>
                  <a:gd name="T15" fmla="*/ 3 h 22"/>
                  <a:gd name="T16" fmla="*/ 4 w 8"/>
                  <a:gd name="T17" fmla="*/ 3 h 22"/>
                  <a:gd name="T18" fmla="*/ 3 w 8"/>
                  <a:gd name="T19" fmla="*/ 6 h 22"/>
                  <a:gd name="T20" fmla="*/ 1 w 8"/>
                  <a:gd name="T21" fmla="*/ 12 h 22"/>
                  <a:gd name="T22" fmla="*/ 0 w 8"/>
                  <a:gd name="T23" fmla="*/ 17 h 22"/>
                  <a:gd name="T24" fmla="*/ 1 w 8"/>
                  <a:gd name="T25" fmla="*/ 13 h 22"/>
                  <a:gd name="T26" fmla="*/ 0 w 8"/>
                  <a:gd name="T27" fmla="*/ 17 h 22"/>
                  <a:gd name="T28" fmla="*/ 1 w 8"/>
                  <a:gd name="T29" fmla="*/ 15 h 22"/>
                  <a:gd name="T30" fmla="*/ 0 w 8"/>
                  <a:gd name="T31" fmla="*/ 18 h 22"/>
                  <a:gd name="T32" fmla="*/ 2 w 8"/>
                  <a:gd name="T33" fmla="*/ 15 h 22"/>
                  <a:gd name="T34" fmla="*/ 1 w 8"/>
                  <a:gd name="T35" fmla="*/ 16 h 22"/>
                  <a:gd name="T36" fmla="*/ 3 w 8"/>
                  <a:gd name="T37" fmla="*/ 11 h 22"/>
                  <a:gd name="T38" fmla="*/ 2 w 8"/>
                  <a:gd name="T39" fmla="*/ 16 h 22"/>
                  <a:gd name="T40" fmla="*/ 2 w 8"/>
                  <a:gd name="T41" fmla="*/ 13 h 22"/>
                  <a:gd name="T42" fmla="*/ 2 w 8"/>
                  <a:gd name="T43" fmla="*/ 18 h 22"/>
                  <a:gd name="T44" fmla="*/ 3 w 8"/>
                  <a:gd name="T45" fmla="*/ 15 h 22"/>
                  <a:gd name="T46" fmla="*/ 2 w 8"/>
                  <a:gd name="T47" fmla="*/ 18 h 22"/>
                  <a:gd name="T48" fmla="*/ 4 w 8"/>
                  <a:gd name="T49" fmla="*/ 8 h 22"/>
                  <a:gd name="T50" fmla="*/ 3 w 8"/>
                  <a:gd name="T51" fmla="*/ 16 h 22"/>
                  <a:gd name="T52" fmla="*/ 4 w 8"/>
                  <a:gd name="T53" fmla="*/ 15 h 22"/>
                  <a:gd name="T54" fmla="*/ 4 w 8"/>
                  <a:gd name="T55" fmla="*/ 16 h 22"/>
                  <a:gd name="T56" fmla="*/ 5 w 8"/>
                  <a:gd name="T57" fmla="*/ 13 h 22"/>
                  <a:gd name="T58" fmla="*/ 5 w 8"/>
                  <a:gd name="T59" fmla="*/ 12 h 22"/>
                  <a:gd name="T60" fmla="*/ 6 w 8"/>
                  <a:gd name="T61" fmla="*/ 9 h 22"/>
                  <a:gd name="T62" fmla="*/ 5 w 8"/>
                  <a:gd name="T63" fmla="*/ 11 h 22"/>
                  <a:gd name="T64" fmla="*/ 7 w 8"/>
                  <a:gd name="T65" fmla="*/ 5 h 22"/>
                  <a:gd name="T66" fmla="*/ 6 w 8"/>
                  <a:gd name="T67" fmla="*/ 9 h 22"/>
                  <a:gd name="T68" fmla="*/ 7 w 8"/>
                  <a:gd name="T6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22">
                    <a:moveTo>
                      <a:pt x="7" y="4"/>
                    </a:moveTo>
                    <a:cubicBezTo>
                      <a:pt x="8" y="0"/>
                      <a:pt x="7" y="2"/>
                      <a:pt x="7" y="1"/>
                    </a:cubicBezTo>
                    <a:cubicBezTo>
                      <a:pt x="6" y="3"/>
                      <a:pt x="5" y="11"/>
                      <a:pt x="4" y="11"/>
                    </a:cubicBezTo>
                    <a:cubicBezTo>
                      <a:pt x="7" y="2"/>
                      <a:pt x="7" y="2"/>
                      <a:pt x="7" y="2"/>
                    </a:cubicBezTo>
                    <a:cubicBezTo>
                      <a:pt x="6" y="3"/>
                      <a:pt x="6" y="1"/>
                      <a:pt x="3" y="8"/>
                    </a:cubicBezTo>
                    <a:cubicBezTo>
                      <a:pt x="4" y="5"/>
                      <a:pt x="4" y="5"/>
                      <a:pt x="4" y="5"/>
                    </a:cubicBezTo>
                    <a:cubicBezTo>
                      <a:pt x="4" y="5"/>
                      <a:pt x="1" y="17"/>
                      <a:pt x="1" y="14"/>
                    </a:cubicBezTo>
                    <a:cubicBezTo>
                      <a:pt x="3" y="9"/>
                      <a:pt x="3" y="9"/>
                      <a:pt x="4" y="3"/>
                    </a:cubicBezTo>
                    <a:cubicBezTo>
                      <a:pt x="4" y="3"/>
                      <a:pt x="4" y="3"/>
                      <a:pt x="4" y="3"/>
                    </a:cubicBezTo>
                    <a:cubicBezTo>
                      <a:pt x="4" y="3"/>
                      <a:pt x="3" y="6"/>
                      <a:pt x="3" y="6"/>
                    </a:cubicBezTo>
                    <a:cubicBezTo>
                      <a:pt x="2" y="8"/>
                      <a:pt x="1" y="12"/>
                      <a:pt x="1" y="12"/>
                    </a:cubicBezTo>
                    <a:cubicBezTo>
                      <a:pt x="1" y="12"/>
                      <a:pt x="0" y="15"/>
                      <a:pt x="0" y="17"/>
                    </a:cubicBezTo>
                    <a:cubicBezTo>
                      <a:pt x="1" y="15"/>
                      <a:pt x="0" y="16"/>
                      <a:pt x="1" y="13"/>
                    </a:cubicBezTo>
                    <a:cubicBezTo>
                      <a:pt x="1" y="16"/>
                      <a:pt x="1" y="14"/>
                      <a:pt x="0" y="17"/>
                    </a:cubicBezTo>
                    <a:cubicBezTo>
                      <a:pt x="1" y="15"/>
                      <a:pt x="1" y="15"/>
                      <a:pt x="1" y="15"/>
                    </a:cubicBezTo>
                    <a:cubicBezTo>
                      <a:pt x="1" y="15"/>
                      <a:pt x="0" y="17"/>
                      <a:pt x="0" y="18"/>
                    </a:cubicBezTo>
                    <a:cubicBezTo>
                      <a:pt x="1" y="16"/>
                      <a:pt x="2" y="15"/>
                      <a:pt x="2" y="15"/>
                    </a:cubicBezTo>
                    <a:cubicBezTo>
                      <a:pt x="1" y="16"/>
                      <a:pt x="1" y="16"/>
                      <a:pt x="1" y="16"/>
                    </a:cubicBezTo>
                    <a:cubicBezTo>
                      <a:pt x="2" y="15"/>
                      <a:pt x="1" y="16"/>
                      <a:pt x="3" y="11"/>
                    </a:cubicBezTo>
                    <a:cubicBezTo>
                      <a:pt x="2" y="16"/>
                      <a:pt x="2" y="16"/>
                      <a:pt x="2" y="16"/>
                    </a:cubicBezTo>
                    <a:cubicBezTo>
                      <a:pt x="2" y="13"/>
                      <a:pt x="2" y="13"/>
                      <a:pt x="2" y="13"/>
                    </a:cubicBezTo>
                    <a:cubicBezTo>
                      <a:pt x="2" y="14"/>
                      <a:pt x="0" y="22"/>
                      <a:pt x="2" y="18"/>
                    </a:cubicBezTo>
                    <a:cubicBezTo>
                      <a:pt x="2" y="17"/>
                      <a:pt x="3" y="16"/>
                      <a:pt x="3" y="15"/>
                    </a:cubicBezTo>
                    <a:cubicBezTo>
                      <a:pt x="3" y="13"/>
                      <a:pt x="2" y="17"/>
                      <a:pt x="2" y="18"/>
                    </a:cubicBezTo>
                    <a:cubicBezTo>
                      <a:pt x="3" y="14"/>
                      <a:pt x="4" y="10"/>
                      <a:pt x="4" y="8"/>
                    </a:cubicBezTo>
                    <a:cubicBezTo>
                      <a:pt x="3" y="12"/>
                      <a:pt x="5" y="8"/>
                      <a:pt x="3" y="16"/>
                    </a:cubicBezTo>
                    <a:cubicBezTo>
                      <a:pt x="3" y="17"/>
                      <a:pt x="4" y="13"/>
                      <a:pt x="4" y="15"/>
                    </a:cubicBezTo>
                    <a:cubicBezTo>
                      <a:pt x="4" y="16"/>
                      <a:pt x="4" y="16"/>
                      <a:pt x="4" y="16"/>
                    </a:cubicBezTo>
                    <a:cubicBezTo>
                      <a:pt x="5" y="11"/>
                      <a:pt x="3" y="19"/>
                      <a:pt x="5" y="13"/>
                    </a:cubicBezTo>
                    <a:cubicBezTo>
                      <a:pt x="5" y="12"/>
                      <a:pt x="5" y="12"/>
                      <a:pt x="5" y="12"/>
                    </a:cubicBezTo>
                    <a:cubicBezTo>
                      <a:pt x="6" y="10"/>
                      <a:pt x="6" y="10"/>
                      <a:pt x="6" y="9"/>
                    </a:cubicBezTo>
                    <a:cubicBezTo>
                      <a:pt x="6" y="10"/>
                      <a:pt x="6" y="10"/>
                      <a:pt x="5" y="11"/>
                    </a:cubicBezTo>
                    <a:cubicBezTo>
                      <a:pt x="6" y="7"/>
                      <a:pt x="7" y="7"/>
                      <a:pt x="7" y="5"/>
                    </a:cubicBezTo>
                    <a:cubicBezTo>
                      <a:pt x="7" y="5"/>
                      <a:pt x="6" y="8"/>
                      <a:pt x="6" y="9"/>
                    </a:cubicBezTo>
                    <a:cubicBezTo>
                      <a:pt x="7" y="7"/>
                      <a:pt x="7" y="3"/>
                      <a:pt x="7"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3" name="Freeform 2198"/>
              <p:cNvSpPr/>
              <p:nvPr/>
            </p:nvSpPr>
            <p:spPr bwMode="auto">
              <a:xfrm>
                <a:off x="3033" y="3167"/>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4" name="Freeform 2199"/>
              <p:cNvSpPr/>
              <p:nvPr/>
            </p:nvSpPr>
            <p:spPr bwMode="auto">
              <a:xfrm>
                <a:off x="3035" y="3150"/>
                <a:ext cx="8" cy="25"/>
              </a:xfrm>
              <a:custGeom>
                <a:avLst/>
                <a:gdLst>
                  <a:gd name="T0" fmla="*/ 4 w 9"/>
                  <a:gd name="T1" fmla="*/ 13 h 27"/>
                  <a:gd name="T2" fmla="*/ 3 w 9"/>
                  <a:gd name="T3" fmla="*/ 19 h 27"/>
                  <a:gd name="T4" fmla="*/ 5 w 9"/>
                  <a:gd name="T5" fmla="*/ 9 h 27"/>
                  <a:gd name="T6" fmla="*/ 6 w 9"/>
                  <a:gd name="T7" fmla="*/ 7 h 27"/>
                  <a:gd name="T8" fmla="*/ 4 w 9"/>
                  <a:gd name="T9" fmla="*/ 16 h 27"/>
                  <a:gd name="T10" fmla="*/ 4 w 9"/>
                  <a:gd name="T11" fmla="*/ 17 h 27"/>
                  <a:gd name="T12" fmla="*/ 5 w 9"/>
                  <a:gd name="T13" fmla="*/ 11 h 27"/>
                  <a:gd name="T14" fmla="*/ 6 w 9"/>
                  <a:gd name="T15" fmla="*/ 8 h 27"/>
                  <a:gd name="T16" fmla="*/ 6 w 9"/>
                  <a:gd name="T17" fmla="*/ 10 h 27"/>
                  <a:gd name="T18" fmla="*/ 4 w 9"/>
                  <a:gd name="T19" fmla="*/ 17 h 27"/>
                  <a:gd name="T20" fmla="*/ 9 w 9"/>
                  <a:gd name="T21" fmla="*/ 2 h 27"/>
                  <a:gd name="T22" fmla="*/ 8 w 9"/>
                  <a:gd name="T23" fmla="*/ 2 h 27"/>
                  <a:gd name="T24" fmla="*/ 7 w 9"/>
                  <a:gd name="T25" fmla="*/ 9 h 27"/>
                  <a:gd name="T26" fmla="*/ 7 w 9"/>
                  <a:gd name="T27" fmla="*/ 7 h 27"/>
                  <a:gd name="T28" fmla="*/ 8 w 9"/>
                  <a:gd name="T29" fmla="*/ 4 h 27"/>
                  <a:gd name="T30" fmla="*/ 6 w 9"/>
                  <a:gd name="T31" fmla="*/ 3 h 27"/>
                  <a:gd name="T32" fmla="*/ 6 w 9"/>
                  <a:gd name="T33" fmla="*/ 4 h 27"/>
                  <a:gd name="T34" fmla="*/ 5 w 9"/>
                  <a:gd name="T35" fmla="*/ 8 h 27"/>
                  <a:gd name="T36" fmla="*/ 3 w 9"/>
                  <a:gd name="T37" fmla="*/ 14 h 27"/>
                  <a:gd name="T38" fmla="*/ 4 w 9"/>
                  <a:gd name="T39" fmla="*/ 12 h 27"/>
                  <a:gd name="T40" fmla="*/ 2 w 9"/>
                  <a:gd name="T41" fmla="*/ 19 h 27"/>
                  <a:gd name="T42" fmla="*/ 1 w 9"/>
                  <a:gd name="T43" fmla="*/ 21 h 27"/>
                  <a:gd name="T44" fmla="*/ 1 w 9"/>
                  <a:gd name="T45" fmla="*/ 22 h 27"/>
                  <a:gd name="T46" fmla="*/ 4 w 9"/>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7">
                    <a:moveTo>
                      <a:pt x="4" y="13"/>
                    </a:moveTo>
                    <a:cubicBezTo>
                      <a:pt x="4" y="14"/>
                      <a:pt x="3" y="17"/>
                      <a:pt x="3" y="19"/>
                    </a:cubicBezTo>
                    <a:cubicBezTo>
                      <a:pt x="3" y="16"/>
                      <a:pt x="4" y="13"/>
                      <a:pt x="5" y="9"/>
                    </a:cubicBezTo>
                    <a:cubicBezTo>
                      <a:pt x="5" y="11"/>
                      <a:pt x="6" y="7"/>
                      <a:pt x="6" y="7"/>
                    </a:cubicBezTo>
                    <a:cubicBezTo>
                      <a:pt x="5" y="9"/>
                      <a:pt x="4" y="15"/>
                      <a:pt x="4" y="16"/>
                    </a:cubicBezTo>
                    <a:cubicBezTo>
                      <a:pt x="4" y="14"/>
                      <a:pt x="4" y="17"/>
                      <a:pt x="4" y="17"/>
                    </a:cubicBezTo>
                    <a:cubicBezTo>
                      <a:pt x="4" y="14"/>
                      <a:pt x="4" y="15"/>
                      <a:pt x="5" y="11"/>
                    </a:cubicBezTo>
                    <a:cubicBezTo>
                      <a:pt x="6" y="8"/>
                      <a:pt x="7" y="6"/>
                      <a:pt x="6" y="8"/>
                    </a:cubicBezTo>
                    <a:cubicBezTo>
                      <a:pt x="6" y="11"/>
                      <a:pt x="6" y="10"/>
                      <a:pt x="6" y="10"/>
                    </a:cubicBezTo>
                    <a:cubicBezTo>
                      <a:pt x="4" y="15"/>
                      <a:pt x="5" y="13"/>
                      <a:pt x="4" y="17"/>
                    </a:cubicBezTo>
                    <a:cubicBezTo>
                      <a:pt x="6" y="11"/>
                      <a:pt x="7" y="11"/>
                      <a:pt x="9" y="2"/>
                    </a:cubicBezTo>
                    <a:cubicBezTo>
                      <a:pt x="9" y="0"/>
                      <a:pt x="9" y="2"/>
                      <a:pt x="8" y="2"/>
                    </a:cubicBezTo>
                    <a:cubicBezTo>
                      <a:pt x="8" y="4"/>
                      <a:pt x="7" y="8"/>
                      <a:pt x="7" y="9"/>
                    </a:cubicBezTo>
                    <a:cubicBezTo>
                      <a:pt x="7" y="8"/>
                      <a:pt x="6" y="11"/>
                      <a:pt x="7" y="7"/>
                    </a:cubicBezTo>
                    <a:cubicBezTo>
                      <a:pt x="8" y="4"/>
                      <a:pt x="8" y="4"/>
                      <a:pt x="8" y="4"/>
                    </a:cubicBezTo>
                    <a:cubicBezTo>
                      <a:pt x="8" y="2"/>
                      <a:pt x="7" y="2"/>
                      <a:pt x="6" y="3"/>
                    </a:cubicBezTo>
                    <a:cubicBezTo>
                      <a:pt x="6" y="4"/>
                      <a:pt x="6" y="4"/>
                      <a:pt x="6" y="4"/>
                    </a:cubicBezTo>
                    <a:cubicBezTo>
                      <a:pt x="5" y="6"/>
                      <a:pt x="5" y="6"/>
                      <a:pt x="5" y="8"/>
                    </a:cubicBezTo>
                    <a:cubicBezTo>
                      <a:pt x="3" y="14"/>
                      <a:pt x="3" y="14"/>
                      <a:pt x="3" y="14"/>
                    </a:cubicBezTo>
                    <a:cubicBezTo>
                      <a:pt x="3" y="14"/>
                      <a:pt x="3" y="14"/>
                      <a:pt x="4" y="12"/>
                    </a:cubicBezTo>
                    <a:cubicBezTo>
                      <a:pt x="3" y="15"/>
                      <a:pt x="2" y="17"/>
                      <a:pt x="2" y="19"/>
                    </a:cubicBezTo>
                    <a:cubicBezTo>
                      <a:pt x="1" y="20"/>
                      <a:pt x="2" y="17"/>
                      <a:pt x="1" y="21"/>
                    </a:cubicBezTo>
                    <a:cubicBezTo>
                      <a:pt x="0" y="27"/>
                      <a:pt x="2" y="17"/>
                      <a:pt x="1"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5" name="Freeform 2200"/>
              <p:cNvSpPr/>
              <p:nvPr/>
            </p:nvSpPr>
            <p:spPr bwMode="auto">
              <a:xfrm>
                <a:off x="3037" y="3162"/>
                <a:ext cx="1" cy="4"/>
              </a:xfrm>
              <a:custGeom>
                <a:avLst/>
                <a:gdLst>
                  <a:gd name="T0" fmla="*/ 0 w 1"/>
                  <a:gd name="T1" fmla="*/ 4 h 4"/>
                  <a:gd name="T2" fmla="*/ 1 w 1"/>
                  <a:gd name="T3" fmla="*/ 0 h 4"/>
                  <a:gd name="T4" fmla="*/ 0 w 1"/>
                  <a:gd name="T5" fmla="*/ 2 h 4"/>
                  <a:gd name="T6" fmla="*/ 0 w 1"/>
                  <a:gd name="T7" fmla="*/ 4 h 4"/>
                </a:gdLst>
                <a:ahLst/>
                <a:cxnLst>
                  <a:cxn ang="0">
                    <a:pos x="T0" y="T1"/>
                  </a:cxn>
                  <a:cxn ang="0">
                    <a:pos x="T2" y="T3"/>
                  </a:cxn>
                  <a:cxn ang="0">
                    <a:pos x="T4" y="T5"/>
                  </a:cxn>
                  <a:cxn ang="0">
                    <a:pos x="T6" y="T7"/>
                  </a:cxn>
                </a:cxnLst>
                <a:rect l="0" t="0" r="r" b="b"/>
                <a:pathLst>
                  <a:path w="1" h="4">
                    <a:moveTo>
                      <a:pt x="0" y="4"/>
                    </a:moveTo>
                    <a:lnTo>
                      <a:pt x="1" y="0"/>
                    </a:lnTo>
                    <a:lnTo>
                      <a:pt x="0" y="2"/>
                    </a:lnTo>
                    <a:lnTo>
                      <a:pt x="0" y="4"/>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6" name="Freeform 2201"/>
              <p:cNvSpPr/>
              <p:nvPr/>
            </p:nvSpPr>
            <p:spPr bwMode="auto">
              <a:xfrm>
                <a:off x="3040" y="3153"/>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0"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7" name="Freeform 2202"/>
              <p:cNvSpPr/>
              <p:nvPr/>
            </p:nvSpPr>
            <p:spPr bwMode="auto">
              <a:xfrm>
                <a:off x="3039" y="3164"/>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1"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8" name="Freeform 2203"/>
              <p:cNvSpPr/>
              <p:nvPr/>
            </p:nvSpPr>
            <p:spPr bwMode="auto">
              <a:xfrm>
                <a:off x="3041" y="3151"/>
                <a:ext cx="3" cy="11"/>
              </a:xfrm>
              <a:custGeom>
                <a:avLst/>
                <a:gdLst>
                  <a:gd name="T0" fmla="*/ 4 w 4"/>
                  <a:gd name="T1" fmla="*/ 0 h 12"/>
                  <a:gd name="T2" fmla="*/ 3 w 4"/>
                  <a:gd name="T3" fmla="*/ 0 h 12"/>
                  <a:gd name="T4" fmla="*/ 0 w 4"/>
                  <a:gd name="T5" fmla="*/ 12 h 12"/>
                  <a:gd name="T6" fmla="*/ 3 w 4"/>
                  <a:gd name="T7" fmla="*/ 4 h 12"/>
                  <a:gd name="T8" fmla="*/ 3 w 4"/>
                  <a:gd name="T9" fmla="*/ 4 h 12"/>
                  <a:gd name="T10" fmla="*/ 4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4" y="0"/>
                    </a:moveTo>
                    <a:cubicBezTo>
                      <a:pt x="4" y="0"/>
                      <a:pt x="3" y="3"/>
                      <a:pt x="3" y="0"/>
                    </a:cubicBezTo>
                    <a:cubicBezTo>
                      <a:pt x="0" y="12"/>
                      <a:pt x="0" y="12"/>
                      <a:pt x="0" y="12"/>
                    </a:cubicBezTo>
                    <a:cubicBezTo>
                      <a:pt x="0" y="12"/>
                      <a:pt x="2" y="5"/>
                      <a:pt x="3" y="4"/>
                    </a:cubicBezTo>
                    <a:cubicBezTo>
                      <a:pt x="2"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9" name="Freeform 2204"/>
              <p:cNvSpPr/>
              <p:nvPr/>
            </p:nvSpPr>
            <p:spPr bwMode="auto">
              <a:xfrm>
                <a:off x="3040" y="3148"/>
                <a:ext cx="10" cy="25"/>
              </a:xfrm>
              <a:custGeom>
                <a:avLst/>
                <a:gdLst>
                  <a:gd name="T0" fmla="*/ 3 w 11"/>
                  <a:gd name="T1" fmla="*/ 18 h 28"/>
                  <a:gd name="T2" fmla="*/ 3 w 11"/>
                  <a:gd name="T3" fmla="*/ 17 h 28"/>
                  <a:gd name="T4" fmla="*/ 3 w 11"/>
                  <a:gd name="T5" fmla="*/ 19 h 28"/>
                  <a:gd name="T6" fmla="*/ 2 w 11"/>
                  <a:gd name="T7" fmla="*/ 22 h 28"/>
                  <a:gd name="T8" fmla="*/ 3 w 11"/>
                  <a:gd name="T9" fmla="*/ 19 h 28"/>
                  <a:gd name="T10" fmla="*/ 4 w 11"/>
                  <a:gd name="T11" fmla="*/ 18 h 28"/>
                  <a:gd name="T12" fmla="*/ 5 w 11"/>
                  <a:gd name="T13" fmla="*/ 14 h 28"/>
                  <a:gd name="T14" fmla="*/ 4 w 11"/>
                  <a:gd name="T15" fmla="*/ 22 h 28"/>
                  <a:gd name="T16" fmla="*/ 6 w 11"/>
                  <a:gd name="T17" fmla="*/ 11 h 28"/>
                  <a:gd name="T18" fmla="*/ 8 w 11"/>
                  <a:gd name="T19" fmla="*/ 10 h 28"/>
                  <a:gd name="T20" fmla="*/ 8 w 11"/>
                  <a:gd name="T21" fmla="*/ 10 h 28"/>
                  <a:gd name="T22" fmla="*/ 6 w 11"/>
                  <a:gd name="T23" fmla="*/ 15 h 28"/>
                  <a:gd name="T24" fmla="*/ 6 w 11"/>
                  <a:gd name="T25" fmla="*/ 15 h 28"/>
                  <a:gd name="T26" fmla="*/ 9 w 11"/>
                  <a:gd name="T27" fmla="*/ 8 h 28"/>
                  <a:gd name="T28" fmla="*/ 8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5 w 11"/>
                  <a:gd name="T41" fmla="*/ 12 h 28"/>
                  <a:gd name="T42" fmla="*/ 4 w 11"/>
                  <a:gd name="T43" fmla="*/ 11 h 28"/>
                  <a:gd name="T44" fmla="*/ 7 w 11"/>
                  <a:gd name="T45" fmla="*/ 5 h 28"/>
                  <a:gd name="T46" fmla="*/ 6 w 11"/>
                  <a:gd name="T47" fmla="*/ 7 h 28"/>
                  <a:gd name="T48" fmla="*/ 7 w 11"/>
                  <a:gd name="T49" fmla="*/ 2 h 28"/>
                  <a:gd name="T50" fmla="*/ 4 w 11"/>
                  <a:gd name="T51" fmla="*/ 10 h 28"/>
                  <a:gd name="T52" fmla="*/ 4 w 11"/>
                  <a:gd name="T53" fmla="*/ 8 h 28"/>
                  <a:gd name="T54" fmla="*/ 1 w 11"/>
                  <a:gd name="T55" fmla="*/ 17 h 28"/>
                  <a:gd name="T56" fmla="*/ 3 w 11"/>
                  <a:gd name="T57" fmla="*/ 16 h 28"/>
                  <a:gd name="T58" fmla="*/ 6 w 11"/>
                  <a:gd name="T59" fmla="*/ 11 h 28"/>
                  <a:gd name="T60" fmla="*/ 3 w 11"/>
                  <a:gd name="T61" fmla="*/ 17 h 28"/>
                  <a:gd name="T62" fmla="*/ 6 w 11"/>
                  <a:gd name="T63" fmla="*/ 12 h 28"/>
                  <a:gd name="T64" fmla="*/ 4 w 11"/>
                  <a:gd name="T65" fmla="*/ 17 h 28"/>
                  <a:gd name="T66" fmla="*/ 6 w 11"/>
                  <a:gd name="T67" fmla="*/ 12 h 28"/>
                  <a:gd name="T68" fmla="*/ 3 w 11"/>
                  <a:gd name="T69" fmla="*/ 18 h 28"/>
                  <a:gd name="T70" fmla="*/ 5 w 11"/>
                  <a:gd name="T71" fmla="*/ 17 h 28"/>
                  <a:gd name="T72" fmla="*/ 7 w 11"/>
                  <a:gd name="T73" fmla="*/ 10 h 28"/>
                  <a:gd name="T74" fmla="*/ 6 w 11"/>
                  <a:gd name="T75" fmla="*/ 8 h 28"/>
                  <a:gd name="T76" fmla="*/ 5 w 11"/>
                  <a:gd name="T77" fmla="*/ 13 h 28"/>
                  <a:gd name="T78" fmla="*/ 3 w 11"/>
                  <a:gd name="T79" fmla="*/ 13 h 28"/>
                  <a:gd name="T80" fmla="*/ 2 w 11"/>
                  <a:gd name="T81" fmla="*/ 16 h 28"/>
                  <a:gd name="T82" fmla="*/ 5 w 11"/>
                  <a:gd name="T83" fmla="*/ 7 h 28"/>
                  <a:gd name="T84" fmla="*/ 4 w 11"/>
                  <a:gd name="T85" fmla="*/ 8 h 28"/>
                  <a:gd name="T86" fmla="*/ 4 w 11"/>
                  <a:gd name="T87" fmla="*/ 10 h 28"/>
                  <a:gd name="T88" fmla="*/ 4 w 11"/>
                  <a:gd name="T89" fmla="*/ 8 h 28"/>
                  <a:gd name="T90" fmla="*/ 1 w 11"/>
                  <a:gd name="T91" fmla="*/ 19 h 28"/>
                  <a:gd name="T92" fmla="*/ 1 w 11"/>
                  <a:gd name="T93" fmla="*/ 24 h 28"/>
                  <a:gd name="T94" fmla="*/ 3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3" y="18"/>
                    </a:moveTo>
                    <a:cubicBezTo>
                      <a:pt x="3" y="18"/>
                      <a:pt x="4" y="15"/>
                      <a:pt x="3" y="17"/>
                    </a:cubicBezTo>
                    <a:cubicBezTo>
                      <a:pt x="3" y="19"/>
                      <a:pt x="3" y="20"/>
                      <a:pt x="3" y="19"/>
                    </a:cubicBezTo>
                    <a:cubicBezTo>
                      <a:pt x="1" y="24"/>
                      <a:pt x="3" y="19"/>
                      <a:pt x="2" y="22"/>
                    </a:cubicBezTo>
                    <a:cubicBezTo>
                      <a:pt x="3" y="19"/>
                      <a:pt x="3" y="19"/>
                      <a:pt x="3" y="19"/>
                    </a:cubicBezTo>
                    <a:cubicBezTo>
                      <a:pt x="3" y="21"/>
                      <a:pt x="4" y="15"/>
                      <a:pt x="4" y="18"/>
                    </a:cubicBezTo>
                    <a:cubicBezTo>
                      <a:pt x="4" y="17"/>
                      <a:pt x="4" y="17"/>
                      <a:pt x="5" y="14"/>
                    </a:cubicBezTo>
                    <a:cubicBezTo>
                      <a:pt x="4" y="18"/>
                      <a:pt x="4" y="18"/>
                      <a:pt x="4" y="22"/>
                    </a:cubicBezTo>
                    <a:cubicBezTo>
                      <a:pt x="4" y="20"/>
                      <a:pt x="5" y="15"/>
                      <a:pt x="6" y="11"/>
                    </a:cubicBezTo>
                    <a:cubicBezTo>
                      <a:pt x="6" y="15"/>
                      <a:pt x="6" y="15"/>
                      <a:pt x="8" y="10"/>
                    </a:cubicBezTo>
                    <a:cubicBezTo>
                      <a:pt x="8" y="10"/>
                      <a:pt x="8" y="10"/>
                      <a:pt x="8" y="10"/>
                    </a:cubicBezTo>
                    <a:cubicBezTo>
                      <a:pt x="4" y="20"/>
                      <a:pt x="7" y="13"/>
                      <a:pt x="6" y="15"/>
                    </a:cubicBezTo>
                    <a:cubicBezTo>
                      <a:pt x="6" y="15"/>
                      <a:pt x="6" y="15"/>
                      <a:pt x="6" y="15"/>
                    </a:cubicBezTo>
                    <a:cubicBezTo>
                      <a:pt x="7" y="14"/>
                      <a:pt x="2" y="28"/>
                      <a:pt x="9" y="8"/>
                    </a:cubicBezTo>
                    <a:cubicBezTo>
                      <a:pt x="8" y="9"/>
                      <a:pt x="8" y="10"/>
                      <a:pt x="8" y="9"/>
                    </a:cubicBezTo>
                    <a:cubicBezTo>
                      <a:pt x="10" y="5"/>
                      <a:pt x="10" y="5"/>
                      <a:pt x="10" y="5"/>
                    </a:cubicBezTo>
                    <a:cubicBezTo>
                      <a:pt x="9" y="5"/>
                      <a:pt x="8" y="8"/>
                      <a:pt x="9" y="5"/>
                    </a:cubicBezTo>
                    <a:cubicBezTo>
                      <a:pt x="10" y="2"/>
                      <a:pt x="10" y="2"/>
                      <a:pt x="10" y="2"/>
                    </a:cubicBezTo>
                    <a:cubicBezTo>
                      <a:pt x="8" y="6"/>
                      <a:pt x="8" y="4"/>
                      <a:pt x="7" y="6"/>
                    </a:cubicBezTo>
                    <a:cubicBezTo>
                      <a:pt x="8" y="3"/>
                      <a:pt x="8" y="3"/>
                      <a:pt x="8" y="3"/>
                    </a:cubicBezTo>
                    <a:cubicBezTo>
                      <a:pt x="6" y="6"/>
                      <a:pt x="8" y="4"/>
                      <a:pt x="5" y="12"/>
                    </a:cubicBezTo>
                    <a:cubicBezTo>
                      <a:pt x="8" y="3"/>
                      <a:pt x="3" y="14"/>
                      <a:pt x="4" y="11"/>
                    </a:cubicBezTo>
                    <a:cubicBezTo>
                      <a:pt x="6" y="7"/>
                      <a:pt x="5" y="9"/>
                      <a:pt x="7" y="5"/>
                    </a:cubicBezTo>
                    <a:cubicBezTo>
                      <a:pt x="5" y="9"/>
                      <a:pt x="6" y="6"/>
                      <a:pt x="6" y="7"/>
                    </a:cubicBezTo>
                    <a:cubicBezTo>
                      <a:pt x="7" y="3"/>
                      <a:pt x="5" y="7"/>
                      <a:pt x="7" y="2"/>
                    </a:cubicBezTo>
                    <a:cubicBezTo>
                      <a:pt x="4" y="10"/>
                      <a:pt x="4" y="10"/>
                      <a:pt x="4" y="10"/>
                    </a:cubicBezTo>
                    <a:cubicBezTo>
                      <a:pt x="5" y="7"/>
                      <a:pt x="4" y="8"/>
                      <a:pt x="4" y="8"/>
                    </a:cubicBezTo>
                    <a:cubicBezTo>
                      <a:pt x="4" y="8"/>
                      <a:pt x="2" y="15"/>
                      <a:pt x="1" y="17"/>
                    </a:cubicBezTo>
                    <a:cubicBezTo>
                      <a:pt x="2" y="15"/>
                      <a:pt x="4" y="14"/>
                      <a:pt x="3" y="16"/>
                    </a:cubicBezTo>
                    <a:cubicBezTo>
                      <a:pt x="6" y="10"/>
                      <a:pt x="3" y="16"/>
                      <a:pt x="6" y="11"/>
                    </a:cubicBezTo>
                    <a:cubicBezTo>
                      <a:pt x="3" y="17"/>
                      <a:pt x="3" y="17"/>
                      <a:pt x="3" y="17"/>
                    </a:cubicBezTo>
                    <a:cubicBezTo>
                      <a:pt x="4" y="16"/>
                      <a:pt x="5" y="14"/>
                      <a:pt x="6" y="12"/>
                    </a:cubicBezTo>
                    <a:cubicBezTo>
                      <a:pt x="6" y="11"/>
                      <a:pt x="5" y="14"/>
                      <a:pt x="4" y="17"/>
                    </a:cubicBezTo>
                    <a:cubicBezTo>
                      <a:pt x="4" y="17"/>
                      <a:pt x="4" y="15"/>
                      <a:pt x="6" y="12"/>
                    </a:cubicBezTo>
                    <a:cubicBezTo>
                      <a:pt x="3" y="18"/>
                      <a:pt x="3" y="18"/>
                      <a:pt x="3" y="18"/>
                    </a:cubicBezTo>
                    <a:cubicBezTo>
                      <a:pt x="5" y="17"/>
                      <a:pt x="5" y="17"/>
                      <a:pt x="5" y="17"/>
                    </a:cubicBezTo>
                    <a:cubicBezTo>
                      <a:pt x="11" y="0"/>
                      <a:pt x="6" y="13"/>
                      <a:pt x="7" y="10"/>
                    </a:cubicBezTo>
                    <a:cubicBezTo>
                      <a:pt x="6" y="10"/>
                      <a:pt x="6" y="10"/>
                      <a:pt x="6" y="8"/>
                    </a:cubicBezTo>
                    <a:cubicBezTo>
                      <a:pt x="5" y="13"/>
                      <a:pt x="5" y="13"/>
                      <a:pt x="5" y="13"/>
                    </a:cubicBezTo>
                    <a:cubicBezTo>
                      <a:pt x="5" y="10"/>
                      <a:pt x="2" y="22"/>
                      <a:pt x="3" y="13"/>
                    </a:cubicBezTo>
                    <a:cubicBezTo>
                      <a:pt x="2" y="16"/>
                      <a:pt x="2" y="16"/>
                      <a:pt x="2" y="16"/>
                    </a:cubicBezTo>
                    <a:cubicBezTo>
                      <a:pt x="3" y="14"/>
                      <a:pt x="4" y="10"/>
                      <a:pt x="5" y="7"/>
                    </a:cubicBezTo>
                    <a:cubicBezTo>
                      <a:pt x="4" y="8"/>
                      <a:pt x="5" y="7"/>
                      <a:pt x="4" y="8"/>
                    </a:cubicBezTo>
                    <a:cubicBezTo>
                      <a:pt x="4" y="10"/>
                      <a:pt x="4" y="10"/>
                      <a:pt x="4" y="10"/>
                    </a:cubicBezTo>
                    <a:cubicBezTo>
                      <a:pt x="3" y="14"/>
                      <a:pt x="3" y="12"/>
                      <a:pt x="4" y="8"/>
                    </a:cubicBezTo>
                    <a:cubicBezTo>
                      <a:pt x="3" y="13"/>
                      <a:pt x="2" y="16"/>
                      <a:pt x="1" y="19"/>
                    </a:cubicBezTo>
                    <a:cubicBezTo>
                      <a:pt x="4" y="12"/>
                      <a:pt x="0" y="27"/>
                      <a:pt x="1" y="24"/>
                    </a:cubicBezTo>
                    <a:lnTo>
                      <a:pt x="3"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0" name="Freeform 2205"/>
              <p:cNvSpPr/>
              <p:nvPr/>
            </p:nvSpPr>
            <p:spPr bwMode="auto">
              <a:xfrm>
                <a:off x="3044" y="3153"/>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1" name="Freeform 2206"/>
              <p:cNvSpPr/>
              <p:nvPr/>
            </p:nvSpPr>
            <p:spPr bwMode="auto">
              <a:xfrm>
                <a:off x="3042" y="3155"/>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2" name="Rectangle 2207"/>
              <p:cNvSpPr>
                <a:spLocks noChangeArrowheads="1"/>
              </p:cNvSpPr>
              <p:nvPr/>
            </p:nvSpPr>
            <p:spPr bwMode="auto">
              <a:xfrm>
                <a:off x="3043" y="3155"/>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903" name="Freeform 2208"/>
              <p:cNvSpPr/>
              <p:nvPr/>
            </p:nvSpPr>
            <p:spPr bwMode="auto">
              <a:xfrm>
                <a:off x="3041" y="3163"/>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4" name="Freeform 2209"/>
              <p:cNvSpPr/>
              <p:nvPr/>
            </p:nvSpPr>
            <p:spPr bwMode="auto">
              <a:xfrm>
                <a:off x="3043" y="315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5" name="Freeform 2210"/>
              <p:cNvSpPr/>
              <p:nvPr/>
            </p:nvSpPr>
            <p:spPr bwMode="auto">
              <a:xfrm>
                <a:off x="3041" y="314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6" name="Freeform 2211"/>
              <p:cNvSpPr/>
              <p:nvPr/>
            </p:nvSpPr>
            <p:spPr bwMode="auto">
              <a:xfrm>
                <a:off x="3029" y="3143"/>
                <a:ext cx="16" cy="28"/>
              </a:xfrm>
              <a:custGeom>
                <a:avLst/>
                <a:gdLst>
                  <a:gd name="T0" fmla="*/ 1 w 18"/>
                  <a:gd name="T1" fmla="*/ 14 h 31"/>
                  <a:gd name="T2" fmla="*/ 0 w 18"/>
                  <a:gd name="T3" fmla="*/ 21 h 31"/>
                  <a:gd name="T4" fmla="*/ 0 w 18"/>
                  <a:gd name="T5" fmla="*/ 24 h 31"/>
                  <a:gd name="T6" fmla="*/ 1 w 18"/>
                  <a:gd name="T7" fmla="*/ 20 h 31"/>
                  <a:gd name="T8" fmla="*/ 3 w 18"/>
                  <a:gd name="T9" fmla="*/ 20 h 31"/>
                  <a:gd name="T10" fmla="*/ 3 w 18"/>
                  <a:gd name="T11" fmla="*/ 22 h 31"/>
                  <a:gd name="T12" fmla="*/ 6 w 18"/>
                  <a:gd name="T13" fmla="*/ 16 h 31"/>
                  <a:gd name="T14" fmla="*/ 6 w 18"/>
                  <a:gd name="T15" fmla="*/ 19 h 31"/>
                  <a:gd name="T16" fmla="*/ 6 w 18"/>
                  <a:gd name="T17" fmla="*/ 20 h 31"/>
                  <a:gd name="T18" fmla="*/ 9 w 18"/>
                  <a:gd name="T19" fmla="*/ 10 h 31"/>
                  <a:gd name="T20" fmla="*/ 9 w 18"/>
                  <a:gd name="T21" fmla="*/ 11 h 31"/>
                  <a:gd name="T22" fmla="*/ 9 w 18"/>
                  <a:gd name="T23" fmla="*/ 15 h 31"/>
                  <a:gd name="T24" fmla="*/ 10 w 18"/>
                  <a:gd name="T25" fmla="*/ 15 h 31"/>
                  <a:gd name="T26" fmla="*/ 10 w 18"/>
                  <a:gd name="T27" fmla="*/ 17 h 31"/>
                  <a:gd name="T28" fmla="*/ 12 w 18"/>
                  <a:gd name="T29" fmla="*/ 15 h 31"/>
                  <a:gd name="T30" fmla="*/ 13 w 18"/>
                  <a:gd name="T31" fmla="*/ 11 h 31"/>
                  <a:gd name="T32" fmla="*/ 12 w 18"/>
                  <a:gd name="T33" fmla="*/ 16 h 31"/>
                  <a:gd name="T34" fmla="*/ 13 w 18"/>
                  <a:gd name="T35" fmla="*/ 15 h 31"/>
                  <a:gd name="T36" fmla="*/ 15 w 18"/>
                  <a:gd name="T37" fmla="*/ 16 h 31"/>
                  <a:gd name="T38" fmla="*/ 14 w 18"/>
                  <a:gd name="T39" fmla="*/ 15 h 31"/>
                  <a:gd name="T40" fmla="*/ 13 w 18"/>
                  <a:gd name="T41" fmla="*/ 17 h 31"/>
                  <a:gd name="T42" fmla="*/ 16 w 18"/>
                  <a:gd name="T43" fmla="*/ 6 h 31"/>
                  <a:gd name="T44" fmla="*/ 16 w 18"/>
                  <a:gd name="T45" fmla="*/ 5 h 31"/>
                  <a:gd name="T46" fmla="*/ 15 w 18"/>
                  <a:gd name="T47" fmla="*/ 6 h 31"/>
                  <a:gd name="T48" fmla="*/ 15 w 18"/>
                  <a:gd name="T49" fmla="*/ 4 h 31"/>
                  <a:gd name="T50" fmla="*/ 14 w 18"/>
                  <a:gd name="T51" fmla="*/ 3 h 31"/>
                  <a:gd name="T52" fmla="*/ 13 w 18"/>
                  <a:gd name="T53" fmla="*/ 6 h 31"/>
                  <a:gd name="T54" fmla="*/ 13 w 18"/>
                  <a:gd name="T55" fmla="*/ 5 h 31"/>
                  <a:gd name="T56" fmla="*/ 13 w 18"/>
                  <a:gd name="T57" fmla="*/ 5 h 31"/>
                  <a:gd name="T58" fmla="*/ 12 w 18"/>
                  <a:gd name="T59" fmla="*/ 6 h 31"/>
                  <a:gd name="T60" fmla="*/ 10 w 18"/>
                  <a:gd name="T61" fmla="*/ 8 h 31"/>
                  <a:gd name="T62" fmla="*/ 11 w 18"/>
                  <a:gd name="T63" fmla="*/ 3 h 31"/>
                  <a:gd name="T64" fmla="*/ 11 w 18"/>
                  <a:gd name="T65" fmla="*/ 3 h 31"/>
                  <a:gd name="T66" fmla="*/ 9 w 18"/>
                  <a:gd name="T67" fmla="*/ 8 h 31"/>
                  <a:gd name="T68" fmla="*/ 8 w 18"/>
                  <a:gd name="T69" fmla="*/ 10 h 31"/>
                  <a:gd name="T70" fmla="*/ 6 w 18"/>
                  <a:gd name="T71" fmla="*/ 12 h 31"/>
                  <a:gd name="T72" fmla="*/ 6 w 18"/>
                  <a:gd name="T73" fmla="*/ 11 h 31"/>
                  <a:gd name="T74" fmla="*/ 4 w 18"/>
                  <a:gd name="T75" fmla="*/ 12 h 31"/>
                  <a:gd name="T76" fmla="*/ 3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3" y="8"/>
                    </a:moveTo>
                    <a:cubicBezTo>
                      <a:pt x="3" y="9"/>
                      <a:pt x="2" y="11"/>
                      <a:pt x="1" y="14"/>
                    </a:cubicBezTo>
                    <a:cubicBezTo>
                      <a:pt x="2" y="12"/>
                      <a:pt x="2" y="12"/>
                      <a:pt x="2" y="12"/>
                    </a:cubicBezTo>
                    <a:cubicBezTo>
                      <a:pt x="2" y="13"/>
                      <a:pt x="1" y="17"/>
                      <a:pt x="0" y="21"/>
                    </a:cubicBezTo>
                    <a:cubicBezTo>
                      <a:pt x="0" y="19"/>
                      <a:pt x="0" y="19"/>
                      <a:pt x="0" y="19"/>
                    </a:cubicBezTo>
                    <a:cubicBezTo>
                      <a:pt x="1" y="15"/>
                      <a:pt x="0" y="23"/>
                      <a:pt x="0" y="24"/>
                    </a:cubicBezTo>
                    <a:cubicBezTo>
                      <a:pt x="0" y="23"/>
                      <a:pt x="2" y="14"/>
                      <a:pt x="2" y="17"/>
                    </a:cubicBezTo>
                    <a:cubicBezTo>
                      <a:pt x="2" y="16"/>
                      <a:pt x="2" y="19"/>
                      <a:pt x="1" y="20"/>
                    </a:cubicBezTo>
                    <a:cubicBezTo>
                      <a:pt x="1" y="21"/>
                      <a:pt x="3" y="14"/>
                      <a:pt x="3" y="14"/>
                    </a:cubicBezTo>
                    <a:cubicBezTo>
                      <a:pt x="0" y="31"/>
                      <a:pt x="5" y="9"/>
                      <a:pt x="3" y="20"/>
                    </a:cubicBezTo>
                    <a:cubicBezTo>
                      <a:pt x="3" y="19"/>
                      <a:pt x="3" y="20"/>
                      <a:pt x="4" y="17"/>
                    </a:cubicBezTo>
                    <a:cubicBezTo>
                      <a:pt x="3" y="21"/>
                      <a:pt x="4" y="17"/>
                      <a:pt x="3" y="22"/>
                    </a:cubicBezTo>
                    <a:cubicBezTo>
                      <a:pt x="6" y="12"/>
                      <a:pt x="3" y="27"/>
                      <a:pt x="6" y="14"/>
                    </a:cubicBezTo>
                    <a:cubicBezTo>
                      <a:pt x="6" y="18"/>
                      <a:pt x="6" y="13"/>
                      <a:pt x="6" y="16"/>
                    </a:cubicBezTo>
                    <a:cubicBezTo>
                      <a:pt x="6" y="18"/>
                      <a:pt x="6" y="18"/>
                      <a:pt x="5" y="18"/>
                    </a:cubicBezTo>
                    <a:cubicBezTo>
                      <a:pt x="5" y="21"/>
                      <a:pt x="7" y="13"/>
                      <a:pt x="6" y="19"/>
                    </a:cubicBezTo>
                    <a:cubicBezTo>
                      <a:pt x="6" y="20"/>
                      <a:pt x="7" y="15"/>
                      <a:pt x="8" y="12"/>
                    </a:cubicBezTo>
                    <a:cubicBezTo>
                      <a:pt x="8" y="13"/>
                      <a:pt x="7" y="15"/>
                      <a:pt x="6" y="20"/>
                    </a:cubicBezTo>
                    <a:cubicBezTo>
                      <a:pt x="8" y="14"/>
                      <a:pt x="7" y="17"/>
                      <a:pt x="8" y="14"/>
                    </a:cubicBezTo>
                    <a:cubicBezTo>
                      <a:pt x="8" y="14"/>
                      <a:pt x="8" y="13"/>
                      <a:pt x="9" y="10"/>
                    </a:cubicBezTo>
                    <a:cubicBezTo>
                      <a:pt x="9" y="12"/>
                      <a:pt x="10" y="7"/>
                      <a:pt x="11" y="5"/>
                    </a:cubicBezTo>
                    <a:cubicBezTo>
                      <a:pt x="9" y="12"/>
                      <a:pt x="10" y="5"/>
                      <a:pt x="9" y="11"/>
                    </a:cubicBezTo>
                    <a:cubicBezTo>
                      <a:pt x="8" y="14"/>
                      <a:pt x="8" y="13"/>
                      <a:pt x="7" y="18"/>
                    </a:cubicBezTo>
                    <a:cubicBezTo>
                      <a:pt x="7" y="18"/>
                      <a:pt x="8" y="17"/>
                      <a:pt x="9" y="15"/>
                    </a:cubicBezTo>
                    <a:cubicBezTo>
                      <a:pt x="9" y="16"/>
                      <a:pt x="8" y="18"/>
                      <a:pt x="8" y="18"/>
                    </a:cubicBezTo>
                    <a:cubicBezTo>
                      <a:pt x="8" y="21"/>
                      <a:pt x="10" y="12"/>
                      <a:pt x="10" y="15"/>
                    </a:cubicBezTo>
                    <a:cubicBezTo>
                      <a:pt x="9" y="18"/>
                      <a:pt x="9" y="18"/>
                      <a:pt x="9" y="18"/>
                    </a:cubicBezTo>
                    <a:cubicBezTo>
                      <a:pt x="10" y="14"/>
                      <a:pt x="9" y="19"/>
                      <a:pt x="10" y="17"/>
                    </a:cubicBezTo>
                    <a:cubicBezTo>
                      <a:pt x="11" y="15"/>
                      <a:pt x="11" y="14"/>
                      <a:pt x="11" y="13"/>
                    </a:cubicBezTo>
                    <a:cubicBezTo>
                      <a:pt x="9" y="21"/>
                      <a:pt x="13" y="9"/>
                      <a:pt x="12" y="15"/>
                    </a:cubicBezTo>
                    <a:cubicBezTo>
                      <a:pt x="13" y="9"/>
                      <a:pt x="14" y="6"/>
                      <a:pt x="15" y="6"/>
                    </a:cubicBezTo>
                    <a:cubicBezTo>
                      <a:pt x="13" y="11"/>
                      <a:pt x="13" y="11"/>
                      <a:pt x="13" y="11"/>
                    </a:cubicBezTo>
                    <a:cubicBezTo>
                      <a:pt x="14" y="8"/>
                      <a:pt x="11" y="17"/>
                      <a:pt x="10" y="19"/>
                    </a:cubicBezTo>
                    <a:cubicBezTo>
                      <a:pt x="11" y="17"/>
                      <a:pt x="11" y="20"/>
                      <a:pt x="12" y="16"/>
                    </a:cubicBezTo>
                    <a:cubicBezTo>
                      <a:pt x="11" y="20"/>
                      <a:pt x="11" y="20"/>
                      <a:pt x="11" y="20"/>
                    </a:cubicBezTo>
                    <a:cubicBezTo>
                      <a:pt x="11" y="21"/>
                      <a:pt x="14" y="10"/>
                      <a:pt x="13" y="15"/>
                    </a:cubicBezTo>
                    <a:cubicBezTo>
                      <a:pt x="12" y="18"/>
                      <a:pt x="12" y="18"/>
                      <a:pt x="12" y="18"/>
                    </a:cubicBezTo>
                    <a:cubicBezTo>
                      <a:pt x="13" y="17"/>
                      <a:pt x="12" y="23"/>
                      <a:pt x="15" y="16"/>
                    </a:cubicBezTo>
                    <a:cubicBezTo>
                      <a:pt x="15" y="14"/>
                      <a:pt x="17" y="8"/>
                      <a:pt x="18" y="6"/>
                    </a:cubicBezTo>
                    <a:cubicBezTo>
                      <a:pt x="17" y="8"/>
                      <a:pt x="15" y="12"/>
                      <a:pt x="14" y="15"/>
                    </a:cubicBezTo>
                    <a:cubicBezTo>
                      <a:pt x="16" y="10"/>
                      <a:pt x="16" y="10"/>
                      <a:pt x="16" y="10"/>
                    </a:cubicBezTo>
                    <a:cubicBezTo>
                      <a:pt x="15" y="13"/>
                      <a:pt x="14" y="15"/>
                      <a:pt x="13" y="17"/>
                    </a:cubicBezTo>
                    <a:cubicBezTo>
                      <a:pt x="12" y="20"/>
                      <a:pt x="14" y="13"/>
                      <a:pt x="13" y="16"/>
                    </a:cubicBezTo>
                    <a:cubicBezTo>
                      <a:pt x="15" y="11"/>
                      <a:pt x="15" y="10"/>
                      <a:pt x="16" y="6"/>
                    </a:cubicBezTo>
                    <a:cubicBezTo>
                      <a:pt x="15" y="9"/>
                      <a:pt x="15" y="9"/>
                      <a:pt x="15" y="9"/>
                    </a:cubicBezTo>
                    <a:cubicBezTo>
                      <a:pt x="16" y="7"/>
                      <a:pt x="16" y="7"/>
                      <a:pt x="16" y="5"/>
                    </a:cubicBezTo>
                    <a:cubicBezTo>
                      <a:pt x="14" y="11"/>
                      <a:pt x="17" y="2"/>
                      <a:pt x="15" y="5"/>
                    </a:cubicBezTo>
                    <a:cubicBezTo>
                      <a:pt x="15" y="6"/>
                      <a:pt x="15" y="6"/>
                      <a:pt x="15" y="6"/>
                    </a:cubicBezTo>
                    <a:cubicBezTo>
                      <a:pt x="14" y="9"/>
                      <a:pt x="14" y="8"/>
                      <a:pt x="14" y="9"/>
                    </a:cubicBezTo>
                    <a:cubicBezTo>
                      <a:pt x="15" y="5"/>
                      <a:pt x="15" y="6"/>
                      <a:pt x="15" y="4"/>
                    </a:cubicBezTo>
                    <a:cubicBezTo>
                      <a:pt x="14" y="6"/>
                      <a:pt x="13" y="11"/>
                      <a:pt x="13" y="11"/>
                    </a:cubicBezTo>
                    <a:cubicBezTo>
                      <a:pt x="14" y="6"/>
                      <a:pt x="13" y="8"/>
                      <a:pt x="14" y="3"/>
                    </a:cubicBezTo>
                    <a:cubicBezTo>
                      <a:pt x="13" y="9"/>
                      <a:pt x="13" y="5"/>
                      <a:pt x="12" y="8"/>
                    </a:cubicBezTo>
                    <a:cubicBezTo>
                      <a:pt x="12" y="9"/>
                      <a:pt x="12" y="9"/>
                      <a:pt x="13" y="6"/>
                    </a:cubicBezTo>
                    <a:cubicBezTo>
                      <a:pt x="13" y="5"/>
                      <a:pt x="13" y="5"/>
                      <a:pt x="13" y="5"/>
                    </a:cubicBezTo>
                    <a:cubicBezTo>
                      <a:pt x="13" y="5"/>
                      <a:pt x="13" y="5"/>
                      <a:pt x="13" y="5"/>
                    </a:cubicBezTo>
                    <a:cubicBezTo>
                      <a:pt x="13" y="4"/>
                      <a:pt x="13" y="4"/>
                      <a:pt x="13" y="4"/>
                    </a:cubicBezTo>
                    <a:cubicBezTo>
                      <a:pt x="13" y="3"/>
                      <a:pt x="12" y="7"/>
                      <a:pt x="13" y="5"/>
                    </a:cubicBezTo>
                    <a:cubicBezTo>
                      <a:pt x="13" y="3"/>
                      <a:pt x="13" y="3"/>
                      <a:pt x="13" y="3"/>
                    </a:cubicBezTo>
                    <a:cubicBezTo>
                      <a:pt x="13" y="2"/>
                      <a:pt x="11" y="11"/>
                      <a:pt x="12" y="6"/>
                    </a:cubicBezTo>
                    <a:cubicBezTo>
                      <a:pt x="11" y="8"/>
                      <a:pt x="11" y="9"/>
                      <a:pt x="9" y="14"/>
                    </a:cubicBezTo>
                    <a:cubicBezTo>
                      <a:pt x="10" y="12"/>
                      <a:pt x="11" y="8"/>
                      <a:pt x="10" y="8"/>
                    </a:cubicBezTo>
                    <a:cubicBezTo>
                      <a:pt x="9" y="13"/>
                      <a:pt x="11" y="7"/>
                      <a:pt x="10" y="10"/>
                    </a:cubicBezTo>
                    <a:cubicBezTo>
                      <a:pt x="11" y="5"/>
                      <a:pt x="10" y="8"/>
                      <a:pt x="11" y="3"/>
                    </a:cubicBezTo>
                    <a:cubicBezTo>
                      <a:pt x="12" y="1"/>
                      <a:pt x="10" y="8"/>
                      <a:pt x="10" y="7"/>
                    </a:cubicBezTo>
                    <a:cubicBezTo>
                      <a:pt x="11" y="3"/>
                      <a:pt x="11" y="3"/>
                      <a:pt x="11" y="3"/>
                    </a:cubicBezTo>
                    <a:cubicBezTo>
                      <a:pt x="10" y="5"/>
                      <a:pt x="9" y="9"/>
                      <a:pt x="10" y="5"/>
                    </a:cubicBezTo>
                    <a:cubicBezTo>
                      <a:pt x="9" y="8"/>
                      <a:pt x="9" y="8"/>
                      <a:pt x="9" y="8"/>
                    </a:cubicBezTo>
                    <a:cubicBezTo>
                      <a:pt x="9" y="6"/>
                      <a:pt x="9" y="7"/>
                      <a:pt x="9" y="4"/>
                    </a:cubicBezTo>
                    <a:cubicBezTo>
                      <a:pt x="8" y="10"/>
                      <a:pt x="8" y="10"/>
                      <a:pt x="8" y="10"/>
                    </a:cubicBezTo>
                    <a:cubicBezTo>
                      <a:pt x="9" y="3"/>
                      <a:pt x="7" y="9"/>
                      <a:pt x="6" y="15"/>
                    </a:cubicBezTo>
                    <a:cubicBezTo>
                      <a:pt x="5" y="15"/>
                      <a:pt x="6" y="13"/>
                      <a:pt x="6" y="12"/>
                    </a:cubicBezTo>
                    <a:cubicBezTo>
                      <a:pt x="7" y="10"/>
                      <a:pt x="7" y="10"/>
                      <a:pt x="7" y="10"/>
                    </a:cubicBezTo>
                    <a:cubicBezTo>
                      <a:pt x="6" y="9"/>
                      <a:pt x="7" y="6"/>
                      <a:pt x="6" y="11"/>
                    </a:cubicBezTo>
                    <a:cubicBezTo>
                      <a:pt x="5" y="13"/>
                      <a:pt x="6" y="7"/>
                      <a:pt x="6" y="6"/>
                    </a:cubicBezTo>
                    <a:cubicBezTo>
                      <a:pt x="4" y="14"/>
                      <a:pt x="6" y="0"/>
                      <a:pt x="4" y="12"/>
                    </a:cubicBezTo>
                    <a:cubicBezTo>
                      <a:pt x="4" y="12"/>
                      <a:pt x="4" y="15"/>
                      <a:pt x="4" y="14"/>
                    </a:cubicBezTo>
                    <a:cubicBezTo>
                      <a:pt x="4" y="16"/>
                      <a:pt x="4" y="18"/>
                      <a:pt x="3" y="18"/>
                    </a:cubicBezTo>
                    <a:cubicBezTo>
                      <a:pt x="3" y="19"/>
                      <a:pt x="4" y="14"/>
                      <a:pt x="3" y="16"/>
                    </a:cubicBezTo>
                    <a:cubicBezTo>
                      <a:pt x="5" y="9"/>
                      <a:pt x="5" y="9"/>
                      <a:pt x="5" y="9"/>
                    </a:cubicBezTo>
                    <a:cubicBezTo>
                      <a:pt x="6" y="1"/>
                      <a:pt x="2" y="19"/>
                      <a:pt x="3"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7" name="Freeform 2212"/>
              <p:cNvSpPr/>
              <p:nvPr/>
            </p:nvSpPr>
            <p:spPr bwMode="auto">
              <a:xfrm>
                <a:off x="3035" y="3148"/>
                <a:ext cx="1" cy="3"/>
              </a:xfrm>
              <a:custGeom>
                <a:avLst/>
                <a:gdLst>
                  <a:gd name="T0" fmla="*/ 0 w 1"/>
                  <a:gd name="T1" fmla="*/ 4 h 4"/>
                  <a:gd name="T2" fmla="*/ 1 w 1"/>
                  <a:gd name="T3" fmla="*/ 0 h 4"/>
                  <a:gd name="T4" fmla="*/ 0 w 1"/>
                  <a:gd name="T5" fmla="*/ 3 h 4"/>
                  <a:gd name="T6" fmla="*/ 0 w 1"/>
                  <a:gd name="T7" fmla="*/ 4 h 4"/>
                </a:gdLst>
                <a:ahLst/>
                <a:cxnLst>
                  <a:cxn ang="0">
                    <a:pos x="T0" y="T1"/>
                  </a:cxn>
                  <a:cxn ang="0">
                    <a:pos x="T2" y="T3"/>
                  </a:cxn>
                  <a:cxn ang="0">
                    <a:pos x="T4" y="T5"/>
                  </a:cxn>
                  <a:cxn ang="0">
                    <a:pos x="T6" y="T7"/>
                  </a:cxn>
                </a:cxnLst>
                <a:rect l="0" t="0" r="r" b="b"/>
                <a:pathLst>
                  <a:path w="1" h="4">
                    <a:moveTo>
                      <a:pt x="0" y="4"/>
                    </a:moveTo>
                    <a:cubicBezTo>
                      <a:pt x="1" y="0"/>
                      <a:pt x="1" y="0"/>
                      <a:pt x="1"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8" name="Freeform 2213"/>
              <p:cNvSpPr/>
              <p:nvPr/>
            </p:nvSpPr>
            <p:spPr bwMode="auto">
              <a:xfrm>
                <a:off x="3035" y="3150"/>
                <a:ext cx="0" cy="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2"/>
                      <a:pt x="0" y="2"/>
                      <a:pt x="0" y="2"/>
                    </a:cubicBezTo>
                    <a:cubicBezTo>
                      <a:pt x="0" y="2"/>
                      <a:pt x="0" y="2"/>
                      <a:pt x="0" y="1"/>
                    </a:cubicBez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9" name="Freeform 2214"/>
              <p:cNvSpPr/>
              <p:nvPr/>
            </p:nvSpPr>
            <p:spPr bwMode="auto">
              <a:xfrm>
                <a:off x="3031" y="3150"/>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0" name="Freeform 2215"/>
              <p:cNvSpPr/>
              <p:nvPr/>
            </p:nvSpPr>
            <p:spPr bwMode="auto">
              <a:xfrm>
                <a:off x="3031" y="3153"/>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1" name="Freeform 2216"/>
              <p:cNvSpPr/>
              <p:nvPr/>
            </p:nvSpPr>
            <p:spPr bwMode="auto">
              <a:xfrm>
                <a:off x="3023" y="3149"/>
                <a:ext cx="7" cy="22"/>
              </a:xfrm>
              <a:custGeom>
                <a:avLst/>
                <a:gdLst>
                  <a:gd name="T0" fmla="*/ 2 w 8"/>
                  <a:gd name="T1" fmla="*/ 11 h 25"/>
                  <a:gd name="T2" fmla="*/ 1 w 8"/>
                  <a:gd name="T3" fmla="*/ 15 h 25"/>
                  <a:gd name="T4" fmla="*/ 1 w 8"/>
                  <a:gd name="T5" fmla="*/ 12 h 25"/>
                  <a:gd name="T6" fmla="*/ 0 w 8"/>
                  <a:gd name="T7" fmla="*/ 20 h 25"/>
                  <a:gd name="T8" fmla="*/ 3 w 8"/>
                  <a:gd name="T9" fmla="*/ 15 h 25"/>
                  <a:gd name="T10" fmla="*/ 3 w 8"/>
                  <a:gd name="T11" fmla="*/ 18 h 25"/>
                  <a:gd name="T12" fmla="*/ 5 w 8"/>
                  <a:gd name="T13" fmla="*/ 13 h 25"/>
                  <a:gd name="T14" fmla="*/ 4 w 8"/>
                  <a:gd name="T15" fmla="*/ 19 h 25"/>
                  <a:gd name="T16" fmla="*/ 5 w 8"/>
                  <a:gd name="T17" fmla="*/ 17 h 25"/>
                  <a:gd name="T18" fmla="*/ 5 w 8"/>
                  <a:gd name="T19" fmla="*/ 14 h 25"/>
                  <a:gd name="T20" fmla="*/ 5 w 8"/>
                  <a:gd name="T21" fmla="*/ 15 h 25"/>
                  <a:gd name="T22" fmla="*/ 5 w 8"/>
                  <a:gd name="T23" fmla="*/ 14 h 25"/>
                  <a:gd name="T24" fmla="*/ 6 w 8"/>
                  <a:gd name="T25" fmla="*/ 14 h 25"/>
                  <a:gd name="T26" fmla="*/ 5 w 8"/>
                  <a:gd name="T27" fmla="*/ 15 h 25"/>
                  <a:gd name="T28" fmla="*/ 6 w 8"/>
                  <a:gd name="T29" fmla="*/ 13 h 25"/>
                  <a:gd name="T30" fmla="*/ 6 w 8"/>
                  <a:gd name="T31" fmla="*/ 17 h 25"/>
                  <a:gd name="T32" fmla="*/ 7 w 8"/>
                  <a:gd name="T33" fmla="*/ 11 h 25"/>
                  <a:gd name="T34" fmla="*/ 8 w 8"/>
                  <a:gd name="T35" fmla="*/ 7 h 25"/>
                  <a:gd name="T36" fmla="*/ 7 w 8"/>
                  <a:gd name="T37" fmla="*/ 11 h 25"/>
                  <a:gd name="T38" fmla="*/ 7 w 8"/>
                  <a:gd name="T39" fmla="*/ 11 h 25"/>
                  <a:gd name="T40" fmla="*/ 6 w 8"/>
                  <a:gd name="T41" fmla="*/ 12 h 25"/>
                  <a:gd name="T42" fmla="*/ 7 w 8"/>
                  <a:gd name="T43" fmla="*/ 7 h 25"/>
                  <a:gd name="T44" fmla="*/ 7 w 8"/>
                  <a:gd name="T45" fmla="*/ 3 h 25"/>
                  <a:gd name="T46" fmla="*/ 7 w 8"/>
                  <a:gd name="T47" fmla="*/ 3 h 25"/>
                  <a:gd name="T48" fmla="*/ 7 w 8"/>
                  <a:gd name="T49" fmla="*/ 4 h 25"/>
                  <a:gd name="T50" fmla="*/ 6 w 8"/>
                  <a:gd name="T51" fmla="*/ 7 h 25"/>
                  <a:gd name="T52" fmla="*/ 5 w 8"/>
                  <a:gd name="T53" fmla="*/ 14 h 25"/>
                  <a:gd name="T54" fmla="*/ 5 w 8"/>
                  <a:gd name="T55" fmla="*/ 14 h 25"/>
                  <a:gd name="T56" fmla="*/ 6 w 8"/>
                  <a:gd name="T57" fmla="*/ 8 h 25"/>
                  <a:gd name="T58" fmla="*/ 5 w 8"/>
                  <a:gd name="T59" fmla="*/ 11 h 25"/>
                  <a:gd name="T60" fmla="*/ 6 w 8"/>
                  <a:gd name="T61" fmla="*/ 5 h 25"/>
                  <a:gd name="T62" fmla="*/ 5 w 8"/>
                  <a:gd name="T63" fmla="*/ 11 h 25"/>
                  <a:gd name="T64" fmla="*/ 4 w 8"/>
                  <a:gd name="T65" fmla="*/ 11 h 25"/>
                  <a:gd name="T66" fmla="*/ 4 w 8"/>
                  <a:gd name="T67" fmla="*/ 7 h 25"/>
                  <a:gd name="T68" fmla="*/ 4 w 8"/>
                  <a:gd name="T69" fmla="*/ 11 h 25"/>
                  <a:gd name="T70" fmla="*/ 3 w 8"/>
                  <a:gd name="T71" fmla="*/ 9 h 25"/>
                  <a:gd name="T72" fmla="*/ 3 w 8"/>
                  <a:gd name="T73" fmla="*/ 12 h 25"/>
                  <a:gd name="T74" fmla="*/ 2 w 8"/>
                  <a:gd name="T75" fmla="*/ 11 h 25"/>
                  <a:gd name="T76" fmla="*/ 2 w 8"/>
                  <a:gd name="T77" fmla="*/ 11 h 25"/>
                  <a:gd name="T78" fmla="*/ 1 w 8"/>
                  <a:gd name="T79" fmla="*/ 17 h 25"/>
                  <a:gd name="T80" fmla="*/ 2 w 8"/>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25">
                    <a:moveTo>
                      <a:pt x="2" y="11"/>
                    </a:moveTo>
                    <a:cubicBezTo>
                      <a:pt x="1" y="15"/>
                      <a:pt x="1" y="15"/>
                      <a:pt x="1" y="15"/>
                    </a:cubicBezTo>
                    <a:cubicBezTo>
                      <a:pt x="1" y="13"/>
                      <a:pt x="0" y="16"/>
                      <a:pt x="1" y="12"/>
                    </a:cubicBezTo>
                    <a:cubicBezTo>
                      <a:pt x="0" y="17"/>
                      <a:pt x="1" y="12"/>
                      <a:pt x="0" y="20"/>
                    </a:cubicBezTo>
                    <a:cubicBezTo>
                      <a:pt x="1" y="17"/>
                      <a:pt x="1" y="22"/>
                      <a:pt x="3" y="15"/>
                    </a:cubicBezTo>
                    <a:cubicBezTo>
                      <a:pt x="3" y="18"/>
                      <a:pt x="3" y="18"/>
                      <a:pt x="3" y="18"/>
                    </a:cubicBezTo>
                    <a:cubicBezTo>
                      <a:pt x="4" y="12"/>
                      <a:pt x="2" y="25"/>
                      <a:pt x="5" y="13"/>
                    </a:cubicBezTo>
                    <a:cubicBezTo>
                      <a:pt x="4" y="19"/>
                      <a:pt x="4" y="19"/>
                      <a:pt x="4" y="19"/>
                    </a:cubicBezTo>
                    <a:cubicBezTo>
                      <a:pt x="4" y="21"/>
                      <a:pt x="6" y="10"/>
                      <a:pt x="5" y="17"/>
                    </a:cubicBezTo>
                    <a:cubicBezTo>
                      <a:pt x="5" y="14"/>
                      <a:pt x="5" y="14"/>
                      <a:pt x="5" y="14"/>
                    </a:cubicBezTo>
                    <a:cubicBezTo>
                      <a:pt x="5" y="15"/>
                      <a:pt x="5" y="15"/>
                      <a:pt x="5" y="15"/>
                    </a:cubicBezTo>
                    <a:cubicBezTo>
                      <a:pt x="5" y="14"/>
                      <a:pt x="5" y="14"/>
                      <a:pt x="5" y="14"/>
                    </a:cubicBezTo>
                    <a:cubicBezTo>
                      <a:pt x="6" y="12"/>
                      <a:pt x="6" y="12"/>
                      <a:pt x="6" y="14"/>
                    </a:cubicBezTo>
                    <a:cubicBezTo>
                      <a:pt x="6" y="16"/>
                      <a:pt x="6" y="15"/>
                      <a:pt x="5" y="15"/>
                    </a:cubicBezTo>
                    <a:cubicBezTo>
                      <a:pt x="5" y="17"/>
                      <a:pt x="6" y="13"/>
                      <a:pt x="6" y="13"/>
                    </a:cubicBezTo>
                    <a:cubicBezTo>
                      <a:pt x="6" y="15"/>
                      <a:pt x="6" y="16"/>
                      <a:pt x="6" y="17"/>
                    </a:cubicBezTo>
                    <a:cubicBezTo>
                      <a:pt x="6" y="14"/>
                      <a:pt x="5" y="21"/>
                      <a:pt x="7" y="11"/>
                    </a:cubicBezTo>
                    <a:cubicBezTo>
                      <a:pt x="8" y="10"/>
                      <a:pt x="8" y="8"/>
                      <a:pt x="8" y="7"/>
                    </a:cubicBezTo>
                    <a:cubicBezTo>
                      <a:pt x="8" y="4"/>
                      <a:pt x="8" y="8"/>
                      <a:pt x="7" y="11"/>
                    </a:cubicBezTo>
                    <a:cubicBezTo>
                      <a:pt x="7" y="11"/>
                      <a:pt x="7" y="11"/>
                      <a:pt x="7" y="11"/>
                    </a:cubicBezTo>
                    <a:cubicBezTo>
                      <a:pt x="5" y="20"/>
                      <a:pt x="7" y="9"/>
                      <a:pt x="6" y="12"/>
                    </a:cubicBezTo>
                    <a:cubicBezTo>
                      <a:pt x="7" y="9"/>
                      <a:pt x="7" y="9"/>
                      <a:pt x="7" y="7"/>
                    </a:cubicBezTo>
                    <a:cubicBezTo>
                      <a:pt x="8" y="0"/>
                      <a:pt x="6" y="12"/>
                      <a:pt x="7" y="3"/>
                    </a:cubicBezTo>
                    <a:cubicBezTo>
                      <a:pt x="7" y="3"/>
                      <a:pt x="7" y="3"/>
                      <a:pt x="7" y="3"/>
                    </a:cubicBezTo>
                    <a:cubicBezTo>
                      <a:pt x="7" y="2"/>
                      <a:pt x="7" y="4"/>
                      <a:pt x="7" y="4"/>
                    </a:cubicBezTo>
                    <a:cubicBezTo>
                      <a:pt x="6" y="7"/>
                      <a:pt x="6" y="7"/>
                      <a:pt x="6" y="7"/>
                    </a:cubicBezTo>
                    <a:cubicBezTo>
                      <a:pt x="6" y="8"/>
                      <a:pt x="6" y="12"/>
                      <a:pt x="5" y="14"/>
                    </a:cubicBezTo>
                    <a:cubicBezTo>
                      <a:pt x="6" y="10"/>
                      <a:pt x="5" y="16"/>
                      <a:pt x="5" y="14"/>
                    </a:cubicBezTo>
                    <a:cubicBezTo>
                      <a:pt x="5" y="10"/>
                      <a:pt x="6" y="10"/>
                      <a:pt x="6" y="8"/>
                    </a:cubicBezTo>
                    <a:cubicBezTo>
                      <a:pt x="5" y="11"/>
                      <a:pt x="5" y="11"/>
                      <a:pt x="5" y="11"/>
                    </a:cubicBezTo>
                    <a:cubicBezTo>
                      <a:pt x="5" y="11"/>
                      <a:pt x="6" y="7"/>
                      <a:pt x="6" y="5"/>
                    </a:cubicBezTo>
                    <a:cubicBezTo>
                      <a:pt x="6" y="7"/>
                      <a:pt x="6" y="7"/>
                      <a:pt x="5" y="11"/>
                    </a:cubicBezTo>
                    <a:cubicBezTo>
                      <a:pt x="6" y="6"/>
                      <a:pt x="5" y="7"/>
                      <a:pt x="4" y="11"/>
                    </a:cubicBezTo>
                    <a:cubicBezTo>
                      <a:pt x="4" y="10"/>
                      <a:pt x="4" y="7"/>
                      <a:pt x="4" y="7"/>
                    </a:cubicBezTo>
                    <a:cubicBezTo>
                      <a:pt x="5" y="6"/>
                      <a:pt x="4" y="8"/>
                      <a:pt x="4" y="11"/>
                    </a:cubicBezTo>
                    <a:cubicBezTo>
                      <a:pt x="3" y="14"/>
                      <a:pt x="3" y="12"/>
                      <a:pt x="3" y="9"/>
                    </a:cubicBezTo>
                    <a:cubicBezTo>
                      <a:pt x="3" y="12"/>
                      <a:pt x="3" y="12"/>
                      <a:pt x="3" y="12"/>
                    </a:cubicBezTo>
                    <a:cubicBezTo>
                      <a:pt x="2" y="17"/>
                      <a:pt x="3" y="8"/>
                      <a:pt x="2" y="11"/>
                    </a:cubicBezTo>
                    <a:cubicBezTo>
                      <a:pt x="2" y="11"/>
                      <a:pt x="2" y="11"/>
                      <a:pt x="2" y="11"/>
                    </a:cubicBezTo>
                    <a:cubicBezTo>
                      <a:pt x="2" y="12"/>
                      <a:pt x="1" y="19"/>
                      <a:pt x="1" y="17"/>
                    </a:cubicBezTo>
                    <a:cubicBezTo>
                      <a:pt x="1" y="14"/>
                      <a:pt x="1"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2" name="Freeform 2217"/>
              <p:cNvSpPr/>
              <p:nvPr/>
            </p:nvSpPr>
            <p:spPr bwMode="auto">
              <a:xfrm>
                <a:off x="3022" y="3160"/>
                <a:ext cx="1" cy="8"/>
              </a:xfrm>
              <a:custGeom>
                <a:avLst/>
                <a:gdLst>
                  <a:gd name="T0" fmla="*/ 1 w 1"/>
                  <a:gd name="T1" fmla="*/ 5 h 9"/>
                  <a:gd name="T2" fmla="*/ 1 w 1"/>
                  <a:gd name="T3" fmla="*/ 1 h 9"/>
                  <a:gd name="T4" fmla="*/ 0 w 1"/>
                  <a:gd name="T5" fmla="*/ 8 h 9"/>
                  <a:gd name="T6" fmla="*/ 1 w 1"/>
                  <a:gd name="T7" fmla="*/ 7 h 9"/>
                  <a:gd name="T8" fmla="*/ 1 w 1"/>
                  <a:gd name="T9" fmla="*/ 5 h 9"/>
                </a:gdLst>
                <a:ahLst/>
                <a:cxnLst>
                  <a:cxn ang="0">
                    <a:pos x="T0" y="T1"/>
                  </a:cxn>
                  <a:cxn ang="0">
                    <a:pos x="T2" y="T3"/>
                  </a:cxn>
                  <a:cxn ang="0">
                    <a:pos x="T4" y="T5"/>
                  </a:cxn>
                  <a:cxn ang="0">
                    <a:pos x="T6" y="T7"/>
                  </a:cxn>
                  <a:cxn ang="0">
                    <a:pos x="T8" y="T9"/>
                  </a:cxn>
                </a:cxnLst>
                <a:rect l="0" t="0" r="r" b="b"/>
                <a:pathLst>
                  <a:path w="1" h="9">
                    <a:moveTo>
                      <a:pt x="1" y="5"/>
                    </a:moveTo>
                    <a:cubicBezTo>
                      <a:pt x="1" y="1"/>
                      <a:pt x="1" y="1"/>
                      <a:pt x="1" y="1"/>
                    </a:cubicBezTo>
                    <a:cubicBezTo>
                      <a:pt x="1" y="0"/>
                      <a:pt x="1" y="6"/>
                      <a:pt x="0" y="8"/>
                    </a:cubicBezTo>
                    <a:cubicBezTo>
                      <a:pt x="1" y="7"/>
                      <a:pt x="0" y="9"/>
                      <a:pt x="1" y="7"/>
                    </a:cubicBezTo>
                    <a:cubicBezTo>
                      <a:pt x="1" y="6"/>
                      <a:pt x="1" y="5"/>
                      <a:pt x="1"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3" name="Freeform 2218"/>
              <p:cNvSpPr/>
              <p:nvPr/>
            </p:nvSpPr>
            <p:spPr bwMode="auto">
              <a:xfrm>
                <a:off x="3021" y="3157"/>
                <a:ext cx="2" cy="17"/>
              </a:xfrm>
              <a:custGeom>
                <a:avLst/>
                <a:gdLst>
                  <a:gd name="T0" fmla="*/ 1 w 2"/>
                  <a:gd name="T1" fmla="*/ 9 h 19"/>
                  <a:gd name="T2" fmla="*/ 1 w 2"/>
                  <a:gd name="T3" fmla="*/ 12 h 19"/>
                  <a:gd name="T4" fmla="*/ 1 w 2"/>
                  <a:gd name="T5" fmla="*/ 14 h 19"/>
                  <a:gd name="T6" fmla="*/ 2 w 2"/>
                  <a:gd name="T7" fmla="*/ 7 h 19"/>
                  <a:gd name="T8" fmla="*/ 1 w 2"/>
                  <a:gd name="T9" fmla="*/ 11 h 19"/>
                  <a:gd name="T10" fmla="*/ 2 w 2"/>
                  <a:gd name="T11" fmla="*/ 6 h 19"/>
                  <a:gd name="T12" fmla="*/ 2 w 2"/>
                  <a:gd name="T13" fmla="*/ 8 h 19"/>
                  <a:gd name="T14" fmla="*/ 2 w 2"/>
                  <a:gd name="T15" fmla="*/ 6 h 19"/>
                  <a:gd name="T16" fmla="*/ 2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1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1" y="9"/>
                    </a:moveTo>
                    <a:cubicBezTo>
                      <a:pt x="1" y="12"/>
                      <a:pt x="1" y="12"/>
                      <a:pt x="1" y="12"/>
                    </a:cubicBezTo>
                    <a:cubicBezTo>
                      <a:pt x="1" y="12"/>
                      <a:pt x="1" y="10"/>
                      <a:pt x="1" y="14"/>
                    </a:cubicBezTo>
                    <a:cubicBezTo>
                      <a:pt x="1" y="15"/>
                      <a:pt x="1" y="9"/>
                      <a:pt x="2" y="7"/>
                    </a:cubicBezTo>
                    <a:cubicBezTo>
                      <a:pt x="1" y="11"/>
                      <a:pt x="1" y="11"/>
                      <a:pt x="1" y="11"/>
                    </a:cubicBezTo>
                    <a:cubicBezTo>
                      <a:pt x="2" y="9"/>
                      <a:pt x="1" y="13"/>
                      <a:pt x="2" y="6"/>
                    </a:cubicBezTo>
                    <a:cubicBezTo>
                      <a:pt x="2" y="6"/>
                      <a:pt x="1" y="10"/>
                      <a:pt x="2" y="8"/>
                    </a:cubicBezTo>
                    <a:cubicBezTo>
                      <a:pt x="2" y="6"/>
                      <a:pt x="2" y="6"/>
                      <a:pt x="2" y="6"/>
                    </a:cubicBezTo>
                    <a:cubicBezTo>
                      <a:pt x="2" y="7"/>
                      <a:pt x="2" y="7"/>
                      <a:pt x="2"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8"/>
                    </a:cubicBezTo>
                    <a:cubicBezTo>
                      <a:pt x="1" y="13"/>
                      <a:pt x="1" y="5"/>
                      <a:pt x="1" y="3"/>
                    </a:cubicBezTo>
                    <a:cubicBezTo>
                      <a:pt x="1" y="6"/>
                      <a:pt x="0" y="10"/>
                      <a:pt x="0" y="5"/>
                    </a:cubicBezTo>
                    <a:cubicBezTo>
                      <a:pt x="0" y="9"/>
                      <a:pt x="0" y="12"/>
                      <a:pt x="0" y="12"/>
                    </a:cubicBezTo>
                    <a:cubicBezTo>
                      <a:pt x="0" y="7"/>
                      <a:pt x="0" y="7"/>
                      <a:pt x="0" y="7"/>
                    </a:cubicBezTo>
                    <a:cubicBezTo>
                      <a:pt x="0" y="6"/>
                      <a:pt x="0" y="5"/>
                      <a:pt x="0" y="6"/>
                    </a:cubicBezTo>
                    <a:cubicBezTo>
                      <a:pt x="0" y="9"/>
                      <a:pt x="0" y="13"/>
                      <a:pt x="0" y="15"/>
                    </a:cubicBezTo>
                    <a:cubicBezTo>
                      <a:pt x="0" y="19"/>
                      <a:pt x="0" y="8"/>
                      <a:pt x="1"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4" name="Freeform 2219"/>
              <p:cNvSpPr/>
              <p:nvPr/>
            </p:nvSpPr>
            <p:spPr bwMode="auto">
              <a:xfrm>
                <a:off x="3021" y="3168"/>
                <a:ext cx="1" cy="1"/>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1"/>
                    </a:lnTo>
                    <a:lnTo>
                      <a:pt x="1"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5" name="Freeform 2220"/>
              <p:cNvSpPr/>
              <p:nvPr/>
            </p:nvSpPr>
            <p:spPr bwMode="auto">
              <a:xfrm>
                <a:off x="3070" y="3148"/>
                <a:ext cx="1" cy="2"/>
              </a:xfrm>
              <a:custGeom>
                <a:avLst/>
                <a:gdLst>
                  <a:gd name="T0" fmla="*/ 0 w 1"/>
                  <a:gd name="T1" fmla="*/ 2 h 2"/>
                  <a:gd name="T2" fmla="*/ 0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0" y="2"/>
                    </a:lnTo>
                    <a:lnTo>
                      <a:pt x="1"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6" name="Freeform 2221"/>
              <p:cNvSpPr/>
              <p:nvPr/>
            </p:nvSpPr>
            <p:spPr bwMode="auto">
              <a:xfrm>
                <a:off x="3069" y="3147"/>
                <a:ext cx="3" cy="13"/>
              </a:xfrm>
              <a:custGeom>
                <a:avLst/>
                <a:gdLst>
                  <a:gd name="T0" fmla="*/ 0 w 4"/>
                  <a:gd name="T1" fmla="*/ 15 h 15"/>
                  <a:gd name="T2" fmla="*/ 0 w 4"/>
                  <a:gd name="T3" fmla="*/ 14 h 15"/>
                  <a:gd name="T4" fmla="*/ 4 w 4"/>
                  <a:gd name="T5" fmla="*/ 0 h 15"/>
                  <a:gd name="T6" fmla="*/ 1 w 4"/>
                  <a:gd name="T7" fmla="*/ 9 h 15"/>
                  <a:gd name="T8" fmla="*/ 2 w 4"/>
                  <a:gd name="T9" fmla="*/ 6 h 15"/>
                  <a:gd name="T10" fmla="*/ 0 w 4"/>
                  <a:gd name="T11" fmla="*/ 12 h 15"/>
                  <a:gd name="T12" fmla="*/ 1 w 4"/>
                  <a:gd name="T13" fmla="*/ 11 h 15"/>
                  <a:gd name="T14" fmla="*/ 0 w 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5">
                    <a:moveTo>
                      <a:pt x="0" y="15"/>
                    </a:moveTo>
                    <a:cubicBezTo>
                      <a:pt x="0" y="14"/>
                      <a:pt x="0" y="14"/>
                      <a:pt x="0" y="14"/>
                    </a:cubicBezTo>
                    <a:cubicBezTo>
                      <a:pt x="3" y="4"/>
                      <a:pt x="2" y="7"/>
                      <a:pt x="4" y="0"/>
                    </a:cubicBezTo>
                    <a:cubicBezTo>
                      <a:pt x="3" y="1"/>
                      <a:pt x="2" y="5"/>
                      <a:pt x="1" y="9"/>
                    </a:cubicBezTo>
                    <a:cubicBezTo>
                      <a:pt x="1" y="8"/>
                      <a:pt x="2" y="4"/>
                      <a:pt x="2" y="6"/>
                    </a:cubicBezTo>
                    <a:cubicBezTo>
                      <a:pt x="1" y="8"/>
                      <a:pt x="1" y="8"/>
                      <a:pt x="0" y="12"/>
                    </a:cubicBezTo>
                    <a:cubicBezTo>
                      <a:pt x="0" y="15"/>
                      <a:pt x="1" y="9"/>
                      <a:pt x="1" y="11"/>
                    </a:cubicBezTo>
                    <a:lnTo>
                      <a:pt x="0" y="15"/>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7" name="Freeform 2222"/>
              <p:cNvSpPr/>
              <p:nvPr/>
            </p:nvSpPr>
            <p:spPr bwMode="auto">
              <a:xfrm>
                <a:off x="3070" y="3152"/>
                <a:ext cx="1" cy="4"/>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0" y="4"/>
                      <a:pt x="0" y="4"/>
                      <a:pt x="0" y="4"/>
                    </a:cubicBezTo>
                    <a:cubicBezTo>
                      <a:pt x="1" y="3"/>
                      <a:pt x="2" y="1"/>
                      <a:pt x="2"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8" name="Freeform 2223"/>
              <p:cNvSpPr/>
              <p:nvPr/>
            </p:nvSpPr>
            <p:spPr bwMode="auto">
              <a:xfrm>
                <a:off x="3070" y="3149"/>
                <a:ext cx="2" cy="6"/>
              </a:xfrm>
              <a:custGeom>
                <a:avLst/>
                <a:gdLst>
                  <a:gd name="T0" fmla="*/ 1 w 2"/>
                  <a:gd name="T1" fmla="*/ 3 h 7"/>
                  <a:gd name="T2" fmla="*/ 0 w 2"/>
                  <a:gd name="T3" fmla="*/ 7 h 7"/>
                  <a:gd name="T4" fmla="*/ 2 w 2"/>
                  <a:gd name="T5" fmla="*/ 0 h 7"/>
                  <a:gd name="T6" fmla="*/ 1 w 2"/>
                  <a:gd name="T7" fmla="*/ 3 h 7"/>
                </a:gdLst>
                <a:ahLst/>
                <a:cxnLst>
                  <a:cxn ang="0">
                    <a:pos x="T0" y="T1"/>
                  </a:cxn>
                  <a:cxn ang="0">
                    <a:pos x="T2" y="T3"/>
                  </a:cxn>
                  <a:cxn ang="0">
                    <a:pos x="T4" y="T5"/>
                  </a:cxn>
                  <a:cxn ang="0">
                    <a:pos x="T6" y="T7"/>
                  </a:cxn>
                </a:cxnLst>
                <a:rect l="0" t="0" r="r" b="b"/>
                <a:pathLst>
                  <a:path w="2" h="7">
                    <a:moveTo>
                      <a:pt x="1" y="3"/>
                    </a:moveTo>
                    <a:cubicBezTo>
                      <a:pt x="1" y="3"/>
                      <a:pt x="0" y="6"/>
                      <a:pt x="0" y="7"/>
                    </a:cubicBezTo>
                    <a:cubicBezTo>
                      <a:pt x="2" y="0"/>
                      <a:pt x="2" y="0"/>
                      <a:pt x="2" y="0"/>
                    </a:cubicBezTo>
                    <a:lnTo>
                      <a:pt x="1"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9" name="Freeform 2224"/>
              <p:cNvSpPr/>
              <p:nvPr/>
            </p:nvSpPr>
            <p:spPr bwMode="auto">
              <a:xfrm>
                <a:off x="3072" y="3150"/>
                <a:ext cx="0" cy="1"/>
              </a:xfrm>
              <a:custGeom>
                <a:avLst/>
                <a:gdLst>
                  <a:gd name="T0" fmla="*/ 2 h 2"/>
                  <a:gd name="T1" fmla="*/ 2 h 2"/>
                  <a:gd name="T2" fmla="*/ 2 h 2"/>
                </a:gdLst>
                <a:ahLst/>
                <a:cxnLst>
                  <a:cxn ang="0">
                    <a:pos x="0" y="T0"/>
                  </a:cxn>
                  <a:cxn ang="0">
                    <a:pos x="0" y="T1"/>
                  </a:cxn>
                  <a:cxn ang="0">
                    <a:pos x="0" y="T2"/>
                  </a:cxn>
                </a:cxnLst>
                <a:rect l="0" t="0" r="r" b="b"/>
                <a:pathLst>
                  <a:path h="2">
                    <a:moveTo>
                      <a:pt x="0" y="2"/>
                    </a:moveTo>
                    <a:cubicBezTo>
                      <a:pt x="0" y="2"/>
                      <a:pt x="0" y="2"/>
                      <a:pt x="0" y="2"/>
                    </a:cubicBezTo>
                    <a:cubicBezTo>
                      <a:pt x="0" y="0"/>
                      <a:pt x="0"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0" name="Freeform 2225"/>
              <p:cNvSpPr/>
              <p:nvPr/>
            </p:nvSpPr>
            <p:spPr bwMode="auto">
              <a:xfrm>
                <a:off x="3070" y="3149"/>
                <a:ext cx="3" cy="10"/>
              </a:xfrm>
              <a:custGeom>
                <a:avLst/>
                <a:gdLst>
                  <a:gd name="T0" fmla="*/ 3 w 4"/>
                  <a:gd name="T1" fmla="*/ 2 h 11"/>
                  <a:gd name="T2" fmla="*/ 3 w 4"/>
                  <a:gd name="T3" fmla="*/ 3 h 11"/>
                  <a:gd name="T4" fmla="*/ 3 w 4"/>
                  <a:gd name="T5" fmla="*/ 3 h 11"/>
                  <a:gd name="T6" fmla="*/ 1 w 4"/>
                  <a:gd name="T7" fmla="*/ 8 h 11"/>
                  <a:gd name="T8" fmla="*/ 1 w 4"/>
                  <a:gd name="T9" fmla="*/ 8 h 11"/>
                  <a:gd name="T10" fmla="*/ 0 w 4"/>
                  <a:gd name="T11" fmla="*/ 11 h 11"/>
                  <a:gd name="T12" fmla="*/ 3 w 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3" y="2"/>
                    </a:moveTo>
                    <a:cubicBezTo>
                      <a:pt x="4" y="0"/>
                      <a:pt x="3" y="1"/>
                      <a:pt x="3" y="3"/>
                    </a:cubicBezTo>
                    <a:cubicBezTo>
                      <a:pt x="3" y="3"/>
                      <a:pt x="3" y="3"/>
                      <a:pt x="3" y="3"/>
                    </a:cubicBezTo>
                    <a:cubicBezTo>
                      <a:pt x="2" y="5"/>
                      <a:pt x="1" y="9"/>
                      <a:pt x="1" y="8"/>
                    </a:cubicBezTo>
                    <a:cubicBezTo>
                      <a:pt x="1" y="9"/>
                      <a:pt x="2" y="5"/>
                      <a:pt x="1" y="8"/>
                    </a:cubicBezTo>
                    <a:cubicBezTo>
                      <a:pt x="0" y="11"/>
                      <a:pt x="0" y="11"/>
                      <a:pt x="0" y="11"/>
                    </a:cubicBezTo>
                    <a:cubicBezTo>
                      <a:pt x="1" y="11"/>
                      <a:pt x="3" y="4"/>
                      <a:pt x="3"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1" name="Freeform 2226"/>
              <p:cNvSpPr/>
              <p:nvPr/>
            </p:nvSpPr>
            <p:spPr bwMode="auto">
              <a:xfrm>
                <a:off x="3071" y="3151"/>
                <a:ext cx="1" cy="1"/>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2" name="Freeform 2227"/>
              <p:cNvSpPr/>
              <p:nvPr/>
            </p:nvSpPr>
            <p:spPr bwMode="auto">
              <a:xfrm>
                <a:off x="3071" y="3151"/>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3" name="Freeform 2228"/>
              <p:cNvSpPr/>
              <p:nvPr/>
            </p:nvSpPr>
            <p:spPr bwMode="auto">
              <a:xfrm>
                <a:off x="3070" y="3150"/>
                <a:ext cx="3" cy="11"/>
              </a:xfrm>
              <a:custGeom>
                <a:avLst/>
                <a:gdLst>
                  <a:gd name="T0" fmla="*/ 3 w 3"/>
                  <a:gd name="T1" fmla="*/ 1 h 13"/>
                  <a:gd name="T2" fmla="*/ 1 w 3"/>
                  <a:gd name="T3" fmla="*/ 5 h 13"/>
                  <a:gd name="T4" fmla="*/ 0 w 3"/>
                  <a:gd name="T5" fmla="*/ 13 h 13"/>
                  <a:gd name="T6" fmla="*/ 0 w 3"/>
                  <a:gd name="T7" fmla="*/ 11 h 13"/>
                  <a:gd name="T8" fmla="*/ 3 w 3"/>
                  <a:gd name="T9" fmla="*/ 1 h 13"/>
                </a:gdLst>
                <a:ahLst/>
                <a:cxnLst>
                  <a:cxn ang="0">
                    <a:pos x="T0" y="T1"/>
                  </a:cxn>
                  <a:cxn ang="0">
                    <a:pos x="T2" y="T3"/>
                  </a:cxn>
                  <a:cxn ang="0">
                    <a:pos x="T4" y="T5"/>
                  </a:cxn>
                  <a:cxn ang="0">
                    <a:pos x="T6" y="T7"/>
                  </a:cxn>
                  <a:cxn ang="0">
                    <a:pos x="T8" y="T9"/>
                  </a:cxn>
                </a:cxnLst>
                <a:rect l="0" t="0" r="r" b="b"/>
                <a:pathLst>
                  <a:path w="3" h="13">
                    <a:moveTo>
                      <a:pt x="3" y="1"/>
                    </a:moveTo>
                    <a:cubicBezTo>
                      <a:pt x="1" y="7"/>
                      <a:pt x="3" y="0"/>
                      <a:pt x="1" y="5"/>
                    </a:cubicBezTo>
                    <a:cubicBezTo>
                      <a:pt x="2" y="5"/>
                      <a:pt x="1" y="10"/>
                      <a:pt x="0" y="13"/>
                    </a:cubicBezTo>
                    <a:cubicBezTo>
                      <a:pt x="0" y="11"/>
                      <a:pt x="0" y="11"/>
                      <a:pt x="0" y="11"/>
                    </a:cubicBezTo>
                    <a:cubicBezTo>
                      <a:pt x="1" y="9"/>
                      <a:pt x="2" y="4"/>
                      <a:pt x="3"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4" name="Freeform 2229"/>
              <p:cNvSpPr/>
              <p:nvPr/>
            </p:nvSpPr>
            <p:spPr bwMode="auto">
              <a:xfrm>
                <a:off x="3070" y="3164"/>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5" name="Freeform 2230"/>
              <p:cNvSpPr/>
              <p:nvPr/>
            </p:nvSpPr>
            <p:spPr bwMode="auto">
              <a:xfrm>
                <a:off x="3070" y="3154"/>
                <a:ext cx="3" cy="15"/>
              </a:xfrm>
              <a:custGeom>
                <a:avLst/>
                <a:gdLst>
                  <a:gd name="T0" fmla="*/ 4 w 4"/>
                  <a:gd name="T1" fmla="*/ 2 h 16"/>
                  <a:gd name="T2" fmla="*/ 2 w 4"/>
                  <a:gd name="T3" fmla="*/ 8 h 16"/>
                  <a:gd name="T4" fmla="*/ 3 w 4"/>
                  <a:gd name="T5" fmla="*/ 3 h 16"/>
                  <a:gd name="T6" fmla="*/ 2 w 4"/>
                  <a:gd name="T7" fmla="*/ 6 h 16"/>
                  <a:gd name="T8" fmla="*/ 4 w 4"/>
                  <a:gd name="T9" fmla="*/ 0 h 16"/>
                  <a:gd name="T10" fmla="*/ 2 w 4"/>
                  <a:gd name="T11" fmla="*/ 5 h 16"/>
                  <a:gd name="T12" fmla="*/ 3 w 4"/>
                  <a:gd name="T13" fmla="*/ 1 h 16"/>
                  <a:gd name="T14" fmla="*/ 1 w 4"/>
                  <a:gd name="T15" fmla="*/ 8 h 16"/>
                  <a:gd name="T16" fmla="*/ 2 w 4"/>
                  <a:gd name="T17" fmla="*/ 7 h 16"/>
                  <a:gd name="T18" fmla="*/ 0 w 4"/>
                  <a:gd name="T19" fmla="*/ 11 h 16"/>
                  <a:gd name="T20" fmla="*/ 0 w 4"/>
                  <a:gd name="T21" fmla="*/ 15 h 16"/>
                  <a:gd name="T22" fmla="*/ 4 w 4"/>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6">
                    <a:moveTo>
                      <a:pt x="4" y="2"/>
                    </a:moveTo>
                    <a:cubicBezTo>
                      <a:pt x="2" y="8"/>
                      <a:pt x="2" y="8"/>
                      <a:pt x="2" y="8"/>
                    </a:cubicBezTo>
                    <a:cubicBezTo>
                      <a:pt x="3" y="6"/>
                      <a:pt x="3" y="4"/>
                      <a:pt x="3" y="3"/>
                    </a:cubicBezTo>
                    <a:cubicBezTo>
                      <a:pt x="3" y="2"/>
                      <a:pt x="2" y="6"/>
                      <a:pt x="2" y="6"/>
                    </a:cubicBezTo>
                    <a:cubicBezTo>
                      <a:pt x="4" y="0"/>
                      <a:pt x="3" y="5"/>
                      <a:pt x="4" y="0"/>
                    </a:cubicBezTo>
                    <a:cubicBezTo>
                      <a:pt x="4" y="0"/>
                      <a:pt x="4" y="0"/>
                      <a:pt x="2" y="5"/>
                    </a:cubicBezTo>
                    <a:cubicBezTo>
                      <a:pt x="3" y="1"/>
                      <a:pt x="3" y="1"/>
                      <a:pt x="3" y="1"/>
                    </a:cubicBezTo>
                    <a:cubicBezTo>
                      <a:pt x="1" y="8"/>
                      <a:pt x="1" y="8"/>
                      <a:pt x="1" y="8"/>
                    </a:cubicBezTo>
                    <a:cubicBezTo>
                      <a:pt x="1" y="10"/>
                      <a:pt x="3" y="3"/>
                      <a:pt x="2" y="7"/>
                    </a:cubicBezTo>
                    <a:cubicBezTo>
                      <a:pt x="1" y="10"/>
                      <a:pt x="1" y="10"/>
                      <a:pt x="0" y="11"/>
                    </a:cubicBezTo>
                    <a:cubicBezTo>
                      <a:pt x="1" y="10"/>
                      <a:pt x="0" y="16"/>
                      <a:pt x="0" y="15"/>
                    </a:cubicBezTo>
                    <a:cubicBezTo>
                      <a:pt x="1" y="15"/>
                      <a:pt x="3" y="5"/>
                      <a:pt x="4"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6" name="Freeform 2231"/>
              <p:cNvSpPr/>
              <p:nvPr/>
            </p:nvSpPr>
            <p:spPr bwMode="auto">
              <a:xfrm>
                <a:off x="3071" y="3161"/>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7" name="Freeform 2232"/>
              <p:cNvSpPr/>
              <p:nvPr/>
            </p:nvSpPr>
            <p:spPr bwMode="auto">
              <a:xfrm>
                <a:off x="3070" y="3154"/>
                <a:ext cx="5" cy="15"/>
              </a:xfrm>
              <a:custGeom>
                <a:avLst/>
                <a:gdLst>
                  <a:gd name="T0" fmla="*/ 4 w 5"/>
                  <a:gd name="T1" fmla="*/ 1 h 17"/>
                  <a:gd name="T2" fmla="*/ 3 w 5"/>
                  <a:gd name="T3" fmla="*/ 5 h 17"/>
                  <a:gd name="T4" fmla="*/ 4 w 5"/>
                  <a:gd name="T5" fmla="*/ 1 h 17"/>
                  <a:gd name="T6" fmla="*/ 2 w 5"/>
                  <a:gd name="T7" fmla="*/ 7 h 17"/>
                  <a:gd name="T8" fmla="*/ 3 w 5"/>
                  <a:gd name="T9" fmla="*/ 4 h 17"/>
                  <a:gd name="T10" fmla="*/ 1 w 5"/>
                  <a:gd name="T11" fmla="*/ 13 h 17"/>
                  <a:gd name="T12" fmla="*/ 2 w 5"/>
                  <a:gd name="T13" fmla="*/ 11 h 17"/>
                  <a:gd name="T14" fmla="*/ 3 w 5"/>
                  <a:gd name="T15" fmla="*/ 10 h 17"/>
                  <a:gd name="T16" fmla="*/ 3 w 5"/>
                  <a:gd name="T17" fmla="*/ 8 h 17"/>
                  <a:gd name="T18" fmla="*/ 4 w 5"/>
                  <a:gd name="T19" fmla="*/ 6 h 17"/>
                  <a:gd name="T20" fmla="*/ 4 w 5"/>
                  <a:gd name="T21"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7">
                    <a:moveTo>
                      <a:pt x="4" y="1"/>
                    </a:moveTo>
                    <a:cubicBezTo>
                      <a:pt x="3" y="5"/>
                      <a:pt x="3" y="5"/>
                      <a:pt x="3" y="5"/>
                    </a:cubicBezTo>
                    <a:cubicBezTo>
                      <a:pt x="3" y="4"/>
                      <a:pt x="3" y="3"/>
                      <a:pt x="4" y="1"/>
                    </a:cubicBezTo>
                    <a:cubicBezTo>
                      <a:pt x="3" y="3"/>
                      <a:pt x="2" y="5"/>
                      <a:pt x="2" y="7"/>
                    </a:cubicBezTo>
                    <a:cubicBezTo>
                      <a:pt x="1" y="12"/>
                      <a:pt x="3" y="5"/>
                      <a:pt x="3" y="4"/>
                    </a:cubicBezTo>
                    <a:cubicBezTo>
                      <a:pt x="3" y="7"/>
                      <a:pt x="3" y="7"/>
                      <a:pt x="1" y="13"/>
                    </a:cubicBezTo>
                    <a:cubicBezTo>
                      <a:pt x="1" y="12"/>
                      <a:pt x="2" y="11"/>
                      <a:pt x="2" y="11"/>
                    </a:cubicBezTo>
                    <a:cubicBezTo>
                      <a:pt x="0" y="17"/>
                      <a:pt x="2" y="11"/>
                      <a:pt x="3" y="10"/>
                    </a:cubicBezTo>
                    <a:cubicBezTo>
                      <a:pt x="3" y="9"/>
                      <a:pt x="3" y="7"/>
                      <a:pt x="3" y="8"/>
                    </a:cubicBezTo>
                    <a:cubicBezTo>
                      <a:pt x="4" y="6"/>
                      <a:pt x="4" y="6"/>
                      <a:pt x="4" y="6"/>
                    </a:cubicBezTo>
                    <a:cubicBezTo>
                      <a:pt x="5" y="1"/>
                      <a:pt x="5" y="0"/>
                      <a:pt x="4"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8" name="Freeform 2233"/>
              <p:cNvSpPr/>
              <p:nvPr/>
            </p:nvSpPr>
            <p:spPr bwMode="auto">
              <a:xfrm>
                <a:off x="3074" y="3153"/>
                <a:ext cx="0" cy="2"/>
              </a:xfrm>
              <a:custGeom>
                <a:avLst/>
                <a:gdLst>
                  <a:gd name="T0" fmla="*/ 1 h 2"/>
                  <a:gd name="T1" fmla="*/ 2 h 2"/>
                  <a:gd name="T2" fmla="*/ 1 h 2"/>
                </a:gdLst>
                <a:ahLst/>
                <a:cxnLst>
                  <a:cxn ang="0">
                    <a:pos x="0" y="T0"/>
                  </a:cxn>
                  <a:cxn ang="0">
                    <a:pos x="0" y="T1"/>
                  </a:cxn>
                  <a:cxn ang="0">
                    <a:pos x="0" y="T2"/>
                  </a:cxn>
                </a:cxnLst>
                <a:rect l="0" t="0" r="r" b="b"/>
                <a:pathLst>
                  <a:path h="2">
                    <a:moveTo>
                      <a:pt x="0" y="1"/>
                    </a:moveTo>
                    <a:cubicBezTo>
                      <a:pt x="0" y="1"/>
                      <a:pt x="0" y="1"/>
                      <a:pt x="0" y="2"/>
                    </a:cubicBezTo>
                    <a:cubicBezTo>
                      <a:pt x="0" y="1"/>
                      <a:pt x="0" y="0"/>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9" name="Freeform 2234"/>
              <p:cNvSpPr/>
              <p:nvPr/>
            </p:nvSpPr>
            <p:spPr bwMode="auto">
              <a:xfrm>
                <a:off x="3072" y="3162"/>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1" y="1"/>
                    </a:cubicBezTo>
                    <a:cubicBezTo>
                      <a:pt x="0" y="1"/>
                      <a:pt x="1"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0" name="Freeform 2235"/>
              <p:cNvSpPr/>
              <p:nvPr/>
            </p:nvSpPr>
            <p:spPr bwMode="auto">
              <a:xfrm>
                <a:off x="3074" y="3154"/>
                <a:ext cx="1" cy="3"/>
              </a:xfrm>
              <a:custGeom>
                <a:avLst/>
                <a:gdLst>
                  <a:gd name="T0" fmla="*/ 0 w 1"/>
                  <a:gd name="T1" fmla="*/ 3 h 3"/>
                  <a:gd name="T2" fmla="*/ 0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0" y="3"/>
                    </a:cubicBezTo>
                    <a:cubicBezTo>
                      <a:pt x="1" y="0"/>
                      <a:pt x="1" y="0"/>
                      <a:pt x="1" y="0"/>
                    </a:cubicBezTo>
                    <a:cubicBezTo>
                      <a:pt x="1" y="1"/>
                      <a:pt x="1" y="1"/>
                      <a:pt x="0" y="3"/>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1" name="Freeform 2236"/>
              <p:cNvSpPr/>
              <p:nvPr/>
            </p:nvSpPr>
            <p:spPr bwMode="auto">
              <a:xfrm>
                <a:off x="3072" y="3151"/>
                <a:ext cx="11" cy="18"/>
              </a:xfrm>
              <a:custGeom>
                <a:avLst/>
                <a:gdLst>
                  <a:gd name="T0" fmla="*/ 8 w 12"/>
                  <a:gd name="T1" fmla="*/ 16 h 19"/>
                  <a:gd name="T2" fmla="*/ 8 w 12"/>
                  <a:gd name="T3" fmla="*/ 13 h 19"/>
                  <a:gd name="T4" fmla="*/ 10 w 12"/>
                  <a:gd name="T5" fmla="*/ 9 h 19"/>
                  <a:gd name="T6" fmla="*/ 12 w 12"/>
                  <a:gd name="T7" fmla="*/ 2 h 19"/>
                  <a:gd name="T8" fmla="*/ 10 w 12"/>
                  <a:gd name="T9" fmla="*/ 5 h 19"/>
                  <a:gd name="T10" fmla="*/ 11 w 12"/>
                  <a:gd name="T11" fmla="*/ 2 h 19"/>
                  <a:gd name="T12" fmla="*/ 9 w 12"/>
                  <a:gd name="T13" fmla="*/ 4 h 19"/>
                  <a:gd name="T14" fmla="*/ 8 w 12"/>
                  <a:gd name="T15" fmla="*/ 5 h 19"/>
                  <a:gd name="T16" fmla="*/ 5 w 12"/>
                  <a:gd name="T17" fmla="*/ 3 h 19"/>
                  <a:gd name="T18" fmla="*/ 4 w 12"/>
                  <a:gd name="T19" fmla="*/ 9 h 19"/>
                  <a:gd name="T20" fmla="*/ 4 w 12"/>
                  <a:gd name="T21" fmla="*/ 5 h 19"/>
                  <a:gd name="T22" fmla="*/ 5 w 12"/>
                  <a:gd name="T23" fmla="*/ 5 h 19"/>
                  <a:gd name="T24" fmla="*/ 4 w 12"/>
                  <a:gd name="T25" fmla="*/ 3 h 19"/>
                  <a:gd name="T26" fmla="*/ 2 w 12"/>
                  <a:gd name="T27" fmla="*/ 11 h 19"/>
                  <a:gd name="T28" fmla="*/ 4 w 12"/>
                  <a:gd name="T29" fmla="*/ 3 h 19"/>
                  <a:gd name="T30" fmla="*/ 2 w 12"/>
                  <a:gd name="T31" fmla="*/ 8 h 19"/>
                  <a:gd name="T32" fmla="*/ 1 w 12"/>
                  <a:gd name="T33" fmla="*/ 13 h 19"/>
                  <a:gd name="T34" fmla="*/ 0 w 12"/>
                  <a:gd name="T35" fmla="*/ 16 h 19"/>
                  <a:gd name="T36" fmla="*/ 4 w 12"/>
                  <a:gd name="T37" fmla="*/ 7 h 19"/>
                  <a:gd name="T38" fmla="*/ 3 w 12"/>
                  <a:gd name="T39" fmla="*/ 11 h 19"/>
                  <a:gd name="T40" fmla="*/ 4 w 12"/>
                  <a:gd name="T41" fmla="*/ 15 h 19"/>
                  <a:gd name="T42" fmla="*/ 6 w 12"/>
                  <a:gd name="T43" fmla="*/ 9 h 19"/>
                  <a:gd name="T44" fmla="*/ 6 w 12"/>
                  <a:gd name="T45" fmla="*/ 11 h 19"/>
                  <a:gd name="T46" fmla="*/ 6 w 12"/>
                  <a:gd name="T47" fmla="*/ 8 h 19"/>
                  <a:gd name="T48" fmla="*/ 6 w 12"/>
                  <a:gd name="T49" fmla="*/ 12 h 19"/>
                  <a:gd name="T50" fmla="*/ 8 w 12"/>
                  <a:gd name="T51" fmla="*/ 5 h 19"/>
                  <a:gd name="T52" fmla="*/ 6 w 12"/>
                  <a:gd name="T53" fmla="*/ 16 h 19"/>
                  <a:gd name="T54" fmla="*/ 7 w 12"/>
                  <a:gd name="T55" fmla="*/ 12 h 19"/>
                  <a:gd name="T56" fmla="*/ 8 w 12"/>
                  <a:gd name="T57" fmla="*/ 8 h 19"/>
                  <a:gd name="T58" fmla="*/ 6 w 12"/>
                  <a:gd name="T59" fmla="*/ 15 h 19"/>
                  <a:gd name="T60" fmla="*/ 8 w 12"/>
                  <a:gd name="T61" fmla="*/ 11 h 19"/>
                  <a:gd name="T62" fmla="*/ 9 w 12"/>
                  <a:gd name="T63" fmla="*/ 7 h 19"/>
                  <a:gd name="T64" fmla="*/ 9 w 12"/>
                  <a:gd name="T65" fmla="*/ 9 h 19"/>
                  <a:gd name="T66" fmla="*/ 7 w 12"/>
                  <a:gd name="T67" fmla="*/ 16 h 19"/>
                  <a:gd name="T68" fmla="*/ 6 w 12"/>
                  <a:gd name="T69" fmla="*/ 19 h 19"/>
                  <a:gd name="T70" fmla="*/ 9 w 12"/>
                  <a:gd name="T71" fmla="*/ 10 h 19"/>
                  <a:gd name="T72" fmla="*/ 8 w 12"/>
                  <a:gd name="T7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9">
                    <a:moveTo>
                      <a:pt x="8" y="16"/>
                    </a:moveTo>
                    <a:cubicBezTo>
                      <a:pt x="8" y="14"/>
                      <a:pt x="9" y="13"/>
                      <a:pt x="8" y="13"/>
                    </a:cubicBezTo>
                    <a:cubicBezTo>
                      <a:pt x="9" y="10"/>
                      <a:pt x="9" y="11"/>
                      <a:pt x="10" y="9"/>
                    </a:cubicBezTo>
                    <a:cubicBezTo>
                      <a:pt x="10" y="7"/>
                      <a:pt x="11" y="5"/>
                      <a:pt x="12" y="2"/>
                    </a:cubicBezTo>
                    <a:cubicBezTo>
                      <a:pt x="11" y="2"/>
                      <a:pt x="10" y="6"/>
                      <a:pt x="10" y="5"/>
                    </a:cubicBezTo>
                    <a:cubicBezTo>
                      <a:pt x="11" y="2"/>
                      <a:pt x="11" y="2"/>
                      <a:pt x="11" y="2"/>
                    </a:cubicBezTo>
                    <a:cubicBezTo>
                      <a:pt x="10" y="3"/>
                      <a:pt x="9" y="6"/>
                      <a:pt x="9" y="4"/>
                    </a:cubicBezTo>
                    <a:cubicBezTo>
                      <a:pt x="9" y="2"/>
                      <a:pt x="9" y="4"/>
                      <a:pt x="8" y="5"/>
                    </a:cubicBezTo>
                    <a:cubicBezTo>
                      <a:pt x="8" y="3"/>
                      <a:pt x="6" y="6"/>
                      <a:pt x="5" y="3"/>
                    </a:cubicBezTo>
                    <a:cubicBezTo>
                      <a:pt x="4" y="9"/>
                      <a:pt x="4" y="9"/>
                      <a:pt x="4" y="9"/>
                    </a:cubicBezTo>
                    <a:cubicBezTo>
                      <a:pt x="4" y="6"/>
                      <a:pt x="3" y="9"/>
                      <a:pt x="4" y="5"/>
                    </a:cubicBezTo>
                    <a:cubicBezTo>
                      <a:pt x="4" y="6"/>
                      <a:pt x="4" y="5"/>
                      <a:pt x="5" y="5"/>
                    </a:cubicBezTo>
                    <a:cubicBezTo>
                      <a:pt x="6" y="0"/>
                      <a:pt x="4" y="5"/>
                      <a:pt x="4" y="3"/>
                    </a:cubicBezTo>
                    <a:cubicBezTo>
                      <a:pt x="4" y="4"/>
                      <a:pt x="2" y="10"/>
                      <a:pt x="2" y="11"/>
                    </a:cubicBezTo>
                    <a:cubicBezTo>
                      <a:pt x="4" y="4"/>
                      <a:pt x="2" y="11"/>
                      <a:pt x="4" y="3"/>
                    </a:cubicBezTo>
                    <a:cubicBezTo>
                      <a:pt x="4" y="1"/>
                      <a:pt x="2" y="9"/>
                      <a:pt x="2" y="8"/>
                    </a:cubicBezTo>
                    <a:cubicBezTo>
                      <a:pt x="1" y="12"/>
                      <a:pt x="2" y="10"/>
                      <a:pt x="1" y="13"/>
                    </a:cubicBezTo>
                    <a:cubicBezTo>
                      <a:pt x="0" y="16"/>
                      <a:pt x="1" y="11"/>
                      <a:pt x="0" y="16"/>
                    </a:cubicBezTo>
                    <a:cubicBezTo>
                      <a:pt x="0" y="18"/>
                      <a:pt x="3" y="10"/>
                      <a:pt x="4" y="7"/>
                    </a:cubicBezTo>
                    <a:cubicBezTo>
                      <a:pt x="3" y="11"/>
                      <a:pt x="3" y="11"/>
                      <a:pt x="3" y="11"/>
                    </a:cubicBezTo>
                    <a:cubicBezTo>
                      <a:pt x="4" y="9"/>
                      <a:pt x="5" y="9"/>
                      <a:pt x="4" y="15"/>
                    </a:cubicBezTo>
                    <a:cubicBezTo>
                      <a:pt x="5" y="11"/>
                      <a:pt x="4" y="17"/>
                      <a:pt x="6" y="9"/>
                    </a:cubicBezTo>
                    <a:cubicBezTo>
                      <a:pt x="6" y="11"/>
                      <a:pt x="6" y="10"/>
                      <a:pt x="6" y="11"/>
                    </a:cubicBezTo>
                    <a:cubicBezTo>
                      <a:pt x="6" y="8"/>
                      <a:pt x="6" y="8"/>
                      <a:pt x="6" y="8"/>
                    </a:cubicBezTo>
                    <a:cubicBezTo>
                      <a:pt x="6" y="9"/>
                      <a:pt x="5" y="13"/>
                      <a:pt x="6" y="12"/>
                    </a:cubicBezTo>
                    <a:cubicBezTo>
                      <a:pt x="6" y="9"/>
                      <a:pt x="7" y="8"/>
                      <a:pt x="8" y="5"/>
                    </a:cubicBezTo>
                    <a:cubicBezTo>
                      <a:pt x="7" y="9"/>
                      <a:pt x="6" y="12"/>
                      <a:pt x="6" y="16"/>
                    </a:cubicBezTo>
                    <a:cubicBezTo>
                      <a:pt x="7" y="12"/>
                      <a:pt x="7" y="12"/>
                      <a:pt x="7" y="12"/>
                    </a:cubicBezTo>
                    <a:cubicBezTo>
                      <a:pt x="6" y="13"/>
                      <a:pt x="7" y="10"/>
                      <a:pt x="8" y="8"/>
                    </a:cubicBezTo>
                    <a:cubicBezTo>
                      <a:pt x="8" y="8"/>
                      <a:pt x="7" y="13"/>
                      <a:pt x="6" y="15"/>
                    </a:cubicBezTo>
                    <a:cubicBezTo>
                      <a:pt x="6" y="17"/>
                      <a:pt x="8" y="8"/>
                      <a:pt x="8" y="11"/>
                    </a:cubicBezTo>
                    <a:cubicBezTo>
                      <a:pt x="9" y="7"/>
                      <a:pt x="9" y="7"/>
                      <a:pt x="9" y="7"/>
                    </a:cubicBezTo>
                    <a:cubicBezTo>
                      <a:pt x="9" y="6"/>
                      <a:pt x="8" y="10"/>
                      <a:pt x="9" y="9"/>
                    </a:cubicBezTo>
                    <a:cubicBezTo>
                      <a:pt x="8" y="14"/>
                      <a:pt x="8" y="14"/>
                      <a:pt x="7" y="16"/>
                    </a:cubicBezTo>
                    <a:cubicBezTo>
                      <a:pt x="7" y="17"/>
                      <a:pt x="7" y="17"/>
                      <a:pt x="6" y="19"/>
                    </a:cubicBezTo>
                    <a:cubicBezTo>
                      <a:pt x="7" y="16"/>
                      <a:pt x="8" y="13"/>
                      <a:pt x="9" y="10"/>
                    </a:cubicBezTo>
                    <a:cubicBezTo>
                      <a:pt x="7" y="16"/>
                      <a:pt x="8" y="16"/>
                      <a:pt x="8" y="16"/>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2" name="Freeform 2237"/>
              <p:cNvSpPr/>
              <p:nvPr/>
            </p:nvSpPr>
            <p:spPr bwMode="auto">
              <a:xfrm>
                <a:off x="3078" y="3169"/>
                <a:ext cx="0" cy="1"/>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3" name="Freeform 2238"/>
              <p:cNvSpPr/>
              <p:nvPr/>
            </p:nvSpPr>
            <p:spPr bwMode="auto">
              <a:xfrm>
                <a:off x="3079" y="316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4" name="Rectangle 2239"/>
              <p:cNvSpPr>
                <a:spLocks noChangeArrowheads="1"/>
              </p:cNvSpPr>
              <p:nvPr/>
            </p:nvSpPr>
            <p:spPr bwMode="auto">
              <a:xfrm>
                <a:off x="3080" y="3154"/>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935" name="Freeform 2240"/>
              <p:cNvSpPr/>
              <p:nvPr/>
            </p:nvSpPr>
            <p:spPr bwMode="auto">
              <a:xfrm>
                <a:off x="3077" y="3166"/>
                <a:ext cx="1" cy="3"/>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lnTo>
                      <a:pt x="1" y="0"/>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6" name="Freeform 2241"/>
              <p:cNvSpPr/>
              <p:nvPr/>
            </p:nvSpPr>
            <p:spPr bwMode="auto">
              <a:xfrm>
                <a:off x="3075" y="3165"/>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0" y="3"/>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7" name="Freeform 2242"/>
              <p:cNvSpPr/>
              <p:nvPr/>
            </p:nvSpPr>
            <p:spPr bwMode="auto">
              <a:xfrm>
                <a:off x="3078" y="3168"/>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8" name="Freeform 2243"/>
              <p:cNvSpPr/>
              <p:nvPr/>
            </p:nvSpPr>
            <p:spPr bwMode="auto">
              <a:xfrm>
                <a:off x="3079" y="3150"/>
                <a:ext cx="9" cy="20"/>
              </a:xfrm>
              <a:custGeom>
                <a:avLst/>
                <a:gdLst>
                  <a:gd name="T0" fmla="*/ 8 w 9"/>
                  <a:gd name="T1" fmla="*/ 4 h 23"/>
                  <a:gd name="T2" fmla="*/ 8 w 9"/>
                  <a:gd name="T3" fmla="*/ 1 h 23"/>
                  <a:gd name="T4" fmla="*/ 5 w 9"/>
                  <a:gd name="T5" fmla="*/ 11 h 23"/>
                  <a:gd name="T6" fmla="*/ 7 w 9"/>
                  <a:gd name="T7" fmla="*/ 2 h 23"/>
                  <a:gd name="T8" fmla="*/ 4 w 9"/>
                  <a:gd name="T9" fmla="*/ 8 h 23"/>
                  <a:gd name="T10" fmla="*/ 5 w 9"/>
                  <a:gd name="T11" fmla="*/ 5 h 23"/>
                  <a:gd name="T12" fmla="*/ 2 w 9"/>
                  <a:gd name="T13" fmla="*/ 14 h 23"/>
                  <a:gd name="T14" fmla="*/ 5 w 9"/>
                  <a:gd name="T15" fmla="*/ 3 h 23"/>
                  <a:gd name="T16" fmla="*/ 5 w 9"/>
                  <a:gd name="T17" fmla="*/ 3 h 23"/>
                  <a:gd name="T18" fmla="*/ 3 w 9"/>
                  <a:gd name="T19" fmla="*/ 6 h 23"/>
                  <a:gd name="T20" fmla="*/ 2 w 9"/>
                  <a:gd name="T21" fmla="*/ 12 h 23"/>
                  <a:gd name="T22" fmla="*/ 0 w 9"/>
                  <a:gd name="T23" fmla="*/ 17 h 23"/>
                  <a:gd name="T24" fmla="*/ 2 w 9"/>
                  <a:gd name="T25" fmla="*/ 13 h 23"/>
                  <a:gd name="T26" fmla="*/ 1 w 9"/>
                  <a:gd name="T27" fmla="*/ 17 h 23"/>
                  <a:gd name="T28" fmla="*/ 2 w 9"/>
                  <a:gd name="T29" fmla="*/ 15 h 23"/>
                  <a:gd name="T30" fmla="*/ 1 w 9"/>
                  <a:gd name="T31" fmla="*/ 18 h 23"/>
                  <a:gd name="T32" fmla="*/ 2 w 9"/>
                  <a:gd name="T33" fmla="*/ 15 h 23"/>
                  <a:gd name="T34" fmla="*/ 2 w 9"/>
                  <a:gd name="T35" fmla="*/ 16 h 23"/>
                  <a:gd name="T36" fmla="*/ 3 w 9"/>
                  <a:gd name="T37" fmla="*/ 11 h 23"/>
                  <a:gd name="T38" fmla="*/ 2 w 9"/>
                  <a:gd name="T39" fmla="*/ 16 h 23"/>
                  <a:gd name="T40" fmla="*/ 3 w 9"/>
                  <a:gd name="T41" fmla="*/ 13 h 23"/>
                  <a:gd name="T42" fmla="*/ 3 w 9"/>
                  <a:gd name="T43" fmla="*/ 18 h 23"/>
                  <a:gd name="T44" fmla="*/ 4 w 9"/>
                  <a:gd name="T45" fmla="*/ 15 h 23"/>
                  <a:gd name="T46" fmla="*/ 2 w 9"/>
                  <a:gd name="T47" fmla="*/ 18 h 23"/>
                  <a:gd name="T48" fmla="*/ 5 w 9"/>
                  <a:gd name="T49" fmla="*/ 8 h 23"/>
                  <a:gd name="T50" fmla="*/ 3 w 9"/>
                  <a:gd name="T51" fmla="*/ 17 h 23"/>
                  <a:gd name="T52" fmla="*/ 5 w 9"/>
                  <a:gd name="T53" fmla="*/ 15 h 23"/>
                  <a:gd name="T54" fmla="*/ 4 w 9"/>
                  <a:gd name="T55" fmla="*/ 16 h 23"/>
                  <a:gd name="T56" fmla="*/ 5 w 9"/>
                  <a:gd name="T57" fmla="*/ 13 h 23"/>
                  <a:gd name="T58" fmla="*/ 6 w 9"/>
                  <a:gd name="T59" fmla="*/ 12 h 23"/>
                  <a:gd name="T60" fmla="*/ 6 w 9"/>
                  <a:gd name="T61" fmla="*/ 9 h 23"/>
                  <a:gd name="T62" fmla="*/ 6 w 9"/>
                  <a:gd name="T63" fmla="*/ 11 h 23"/>
                  <a:gd name="T64" fmla="*/ 8 w 9"/>
                  <a:gd name="T65" fmla="*/ 5 h 23"/>
                  <a:gd name="T66" fmla="*/ 6 w 9"/>
                  <a:gd name="T67" fmla="*/ 9 h 23"/>
                  <a:gd name="T68" fmla="*/ 8 w 9"/>
                  <a:gd name="T6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3">
                    <a:moveTo>
                      <a:pt x="8" y="4"/>
                    </a:moveTo>
                    <a:cubicBezTo>
                      <a:pt x="9" y="0"/>
                      <a:pt x="8" y="2"/>
                      <a:pt x="8" y="1"/>
                    </a:cubicBezTo>
                    <a:cubicBezTo>
                      <a:pt x="7" y="3"/>
                      <a:pt x="5" y="11"/>
                      <a:pt x="5" y="11"/>
                    </a:cubicBezTo>
                    <a:cubicBezTo>
                      <a:pt x="7" y="2"/>
                      <a:pt x="7" y="2"/>
                      <a:pt x="7" y="2"/>
                    </a:cubicBezTo>
                    <a:cubicBezTo>
                      <a:pt x="7" y="3"/>
                      <a:pt x="6" y="1"/>
                      <a:pt x="4" y="8"/>
                    </a:cubicBezTo>
                    <a:cubicBezTo>
                      <a:pt x="5" y="5"/>
                      <a:pt x="5" y="5"/>
                      <a:pt x="5" y="5"/>
                    </a:cubicBezTo>
                    <a:cubicBezTo>
                      <a:pt x="5" y="5"/>
                      <a:pt x="2" y="17"/>
                      <a:pt x="2" y="14"/>
                    </a:cubicBezTo>
                    <a:cubicBezTo>
                      <a:pt x="4" y="9"/>
                      <a:pt x="3" y="9"/>
                      <a:pt x="5" y="3"/>
                    </a:cubicBezTo>
                    <a:cubicBezTo>
                      <a:pt x="5" y="3"/>
                      <a:pt x="5" y="3"/>
                      <a:pt x="5" y="3"/>
                    </a:cubicBezTo>
                    <a:cubicBezTo>
                      <a:pt x="5" y="3"/>
                      <a:pt x="4" y="6"/>
                      <a:pt x="3" y="6"/>
                    </a:cubicBezTo>
                    <a:cubicBezTo>
                      <a:pt x="3" y="8"/>
                      <a:pt x="2" y="12"/>
                      <a:pt x="2" y="12"/>
                    </a:cubicBezTo>
                    <a:cubicBezTo>
                      <a:pt x="2" y="12"/>
                      <a:pt x="1" y="15"/>
                      <a:pt x="0" y="17"/>
                    </a:cubicBezTo>
                    <a:cubicBezTo>
                      <a:pt x="1" y="15"/>
                      <a:pt x="1" y="16"/>
                      <a:pt x="2" y="13"/>
                    </a:cubicBezTo>
                    <a:cubicBezTo>
                      <a:pt x="1" y="16"/>
                      <a:pt x="2" y="14"/>
                      <a:pt x="1" y="17"/>
                    </a:cubicBezTo>
                    <a:cubicBezTo>
                      <a:pt x="2" y="15"/>
                      <a:pt x="2" y="15"/>
                      <a:pt x="2" y="15"/>
                    </a:cubicBezTo>
                    <a:cubicBezTo>
                      <a:pt x="2" y="15"/>
                      <a:pt x="1" y="18"/>
                      <a:pt x="1" y="18"/>
                    </a:cubicBezTo>
                    <a:cubicBezTo>
                      <a:pt x="2" y="16"/>
                      <a:pt x="2" y="15"/>
                      <a:pt x="2" y="15"/>
                    </a:cubicBezTo>
                    <a:cubicBezTo>
                      <a:pt x="2" y="16"/>
                      <a:pt x="2" y="16"/>
                      <a:pt x="2" y="16"/>
                    </a:cubicBezTo>
                    <a:cubicBezTo>
                      <a:pt x="2" y="15"/>
                      <a:pt x="2" y="16"/>
                      <a:pt x="3" y="11"/>
                    </a:cubicBezTo>
                    <a:cubicBezTo>
                      <a:pt x="2" y="16"/>
                      <a:pt x="2" y="16"/>
                      <a:pt x="2" y="16"/>
                    </a:cubicBezTo>
                    <a:cubicBezTo>
                      <a:pt x="3" y="13"/>
                      <a:pt x="3" y="13"/>
                      <a:pt x="3" y="13"/>
                    </a:cubicBezTo>
                    <a:cubicBezTo>
                      <a:pt x="3" y="14"/>
                      <a:pt x="1" y="23"/>
                      <a:pt x="3" y="18"/>
                    </a:cubicBezTo>
                    <a:cubicBezTo>
                      <a:pt x="3" y="17"/>
                      <a:pt x="3" y="16"/>
                      <a:pt x="4" y="15"/>
                    </a:cubicBezTo>
                    <a:cubicBezTo>
                      <a:pt x="4" y="13"/>
                      <a:pt x="3" y="17"/>
                      <a:pt x="2" y="18"/>
                    </a:cubicBezTo>
                    <a:cubicBezTo>
                      <a:pt x="3" y="15"/>
                      <a:pt x="5" y="11"/>
                      <a:pt x="5" y="8"/>
                    </a:cubicBezTo>
                    <a:cubicBezTo>
                      <a:pt x="4" y="13"/>
                      <a:pt x="5" y="8"/>
                      <a:pt x="3" y="17"/>
                    </a:cubicBezTo>
                    <a:cubicBezTo>
                      <a:pt x="4" y="17"/>
                      <a:pt x="5" y="13"/>
                      <a:pt x="5" y="15"/>
                    </a:cubicBezTo>
                    <a:cubicBezTo>
                      <a:pt x="4" y="16"/>
                      <a:pt x="4" y="16"/>
                      <a:pt x="4" y="16"/>
                    </a:cubicBezTo>
                    <a:cubicBezTo>
                      <a:pt x="6" y="11"/>
                      <a:pt x="4" y="19"/>
                      <a:pt x="5" y="13"/>
                    </a:cubicBezTo>
                    <a:cubicBezTo>
                      <a:pt x="6" y="12"/>
                      <a:pt x="6" y="12"/>
                      <a:pt x="6" y="12"/>
                    </a:cubicBezTo>
                    <a:cubicBezTo>
                      <a:pt x="6" y="10"/>
                      <a:pt x="6" y="10"/>
                      <a:pt x="6" y="9"/>
                    </a:cubicBezTo>
                    <a:cubicBezTo>
                      <a:pt x="6" y="10"/>
                      <a:pt x="6" y="10"/>
                      <a:pt x="6" y="11"/>
                    </a:cubicBezTo>
                    <a:cubicBezTo>
                      <a:pt x="7" y="7"/>
                      <a:pt x="8" y="7"/>
                      <a:pt x="8" y="5"/>
                    </a:cubicBezTo>
                    <a:cubicBezTo>
                      <a:pt x="8" y="5"/>
                      <a:pt x="7" y="8"/>
                      <a:pt x="6" y="9"/>
                    </a:cubicBezTo>
                    <a:cubicBezTo>
                      <a:pt x="7" y="7"/>
                      <a:pt x="8" y="3"/>
                      <a:pt x="8"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39" name="Freeform 2244"/>
              <p:cNvSpPr/>
              <p:nvPr/>
            </p:nvSpPr>
            <p:spPr bwMode="auto">
              <a:xfrm>
                <a:off x="3080" y="3164"/>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1" y="0"/>
                      <a:pt x="1" y="1"/>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0" name="Freeform 2245"/>
              <p:cNvSpPr/>
              <p:nvPr/>
            </p:nvSpPr>
            <p:spPr bwMode="auto">
              <a:xfrm>
                <a:off x="3082" y="3148"/>
                <a:ext cx="9" cy="24"/>
              </a:xfrm>
              <a:custGeom>
                <a:avLst/>
                <a:gdLst>
                  <a:gd name="T0" fmla="*/ 4 w 10"/>
                  <a:gd name="T1" fmla="*/ 13 h 27"/>
                  <a:gd name="T2" fmla="*/ 3 w 10"/>
                  <a:gd name="T3" fmla="*/ 19 h 27"/>
                  <a:gd name="T4" fmla="*/ 6 w 10"/>
                  <a:gd name="T5" fmla="*/ 9 h 27"/>
                  <a:gd name="T6" fmla="*/ 7 w 10"/>
                  <a:gd name="T7" fmla="*/ 7 h 27"/>
                  <a:gd name="T8" fmla="*/ 4 w 10"/>
                  <a:gd name="T9" fmla="*/ 16 h 27"/>
                  <a:gd name="T10" fmla="*/ 4 w 10"/>
                  <a:gd name="T11" fmla="*/ 17 h 27"/>
                  <a:gd name="T12" fmla="*/ 6 w 10"/>
                  <a:gd name="T13" fmla="*/ 11 h 27"/>
                  <a:gd name="T14" fmla="*/ 7 w 10"/>
                  <a:gd name="T15" fmla="*/ 8 h 27"/>
                  <a:gd name="T16" fmla="*/ 6 w 10"/>
                  <a:gd name="T17" fmla="*/ 10 h 27"/>
                  <a:gd name="T18" fmla="*/ 5 w 10"/>
                  <a:gd name="T19" fmla="*/ 17 h 27"/>
                  <a:gd name="T20" fmla="*/ 10 w 10"/>
                  <a:gd name="T21" fmla="*/ 2 h 27"/>
                  <a:gd name="T22" fmla="*/ 9 w 10"/>
                  <a:gd name="T23" fmla="*/ 2 h 27"/>
                  <a:gd name="T24" fmla="*/ 7 w 10"/>
                  <a:gd name="T25" fmla="*/ 9 h 27"/>
                  <a:gd name="T26" fmla="*/ 8 w 10"/>
                  <a:gd name="T27" fmla="*/ 7 h 27"/>
                  <a:gd name="T28" fmla="*/ 9 w 10"/>
                  <a:gd name="T29" fmla="*/ 4 h 27"/>
                  <a:gd name="T30" fmla="*/ 6 w 10"/>
                  <a:gd name="T31" fmla="*/ 3 h 27"/>
                  <a:gd name="T32" fmla="*/ 7 w 10"/>
                  <a:gd name="T33" fmla="*/ 4 h 27"/>
                  <a:gd name="T34" fmla="*/ 5 w 10"/>
                  <a:gd name="T35" fmla="*/ 8 h 27"/>
                  <a:gd name="T36" fmla="*/ 4 w 10"/>
                  <a:gd name="T37" fmla="*/ 14 h 27"/>
                  <a:gd name="T38" fmla="*/ 4 w 10"/>
                  <a:gd name="T39" fmla="*/ 12 h 27"/>
                  <a:gd name="T40" fmla="*/ 3 w 10"/>
                  <a:gd name="T41" fmla="*/ 19 h 27"/>
                  <a:gd name="T42" fmla="*/ 1 w 10"/>
                  <a:gd name="T43" fmla="*/ 22 h 27"/>
                  <a:gd name="T44" fmla="*/ 2 w 10"/>
                  <a:gd name="T45" fmla="*/ 22 h 27"/>
                  <a:gd name="T46" fmla="*/ 4 w 1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7">
                    <a:moveTo>
                      <a:pt x="4" y="13"/>
                    </a:moveTo>
                    <a:cubicBezTo>
                      <a:pt x="4" y="14"/>
                      <a:pt x="4" y="17"/>
                      <a:pt x="3" y="19"/>
                    </a:cubicBezTo>
                    <a:cubicBezTo>
                      <a:pt x="4" y="16"/>
                      <a:pt x="4" y="13"/>
                      <a:pt x="6" y="9"/>
                    </a:cubicBezTo>
                    <a:cubicBezTo>
                      <a:pt x="5" y="11"/>
                      <a:pt x="6" y="7"/>
                      <a:pt x="7" y="7"/>
                    </a:cubicBezTo>
                    <a:cubicBezTo>
                      <a:pt x="6" y="9"/>
                      <a:pt x="5" y="15"/>
                      <a:pt x="4" y="16"/>
                    </a:cubicBezTo>
                    <a:cubicBezTo>
                      <a:pt x="5" y="14"/>
                      <a:pt x="4" y="17"/>
                      <a:pt x="4" y="17"/>
                    </a:cubicBezTo>
                    <a:cubicBezTo>
                      <a:pt x="5" y="14"/>
                      <a:pt x="5" y="15"/>
                      <a:pt x="6" y="11"/>
                    </a:cubicBezTo>
                    <a:cubicBezTo>
                      <a:pt x="7" y="8"/>
                      <a:pt x="7" y="6"/>
                      <a:pt x="7" y="8"/>
                    </a:cubicBezTo>
                    <a:cubicBezTo>
                      <a:pt x="6" y="11"/>
                      <a:pt x="6" y="10"/>
                      <a:pt x="6" y="10"/>
                    </a:cubicBezTo>
                    <a:cubicBezTo>
                      <a:pt x="5" y="15"/>
                      <a:pt x="6" y="13"/>
                      <a:pt x="5" y="17"/>
                    </a:cubicBezTo>
                    <a:cubicBezTo>
                      <a:pt x="7" y="11"/>
                      <a:pt x="7" y="11"/>
                      <a:pt x="10" y="2"/>
                    </a:cubicBezTo>
                    <a:cubicBezTo>
                      <a:pt x="10" y="0"/>
                      <a:pt x="9" y="2"/>
                      <a:pt x="9" y="2"/>
                    </a:cubicBezTo>
                    <a:cubicBezTo>
                      <a:pt x="9" y="4"/>
                      <a:pt x="8" y="8"/>
                      <a:pt x="7" y="9"/>
                    </a:cubicBezTo>
                    <a:cubicBezTo>
                      <a:pt x="8" y="8"/>
                      <a:pt x="7" y="11"/>
                      <a:pt x="8" y="7"/>
                    </a:cubicBezTo>
                    <a:cubicBezTo>
                      <a:pt x="9" y="4"/>
                      <a:pt x="9" y="4"/>
                      <a:pt x="9" y="4"/>
                    </a:cubicBezTo>
                    <a:cubicBezTo>
                      <a:pt x="9" y="2"/>
                      <a:pt x="8" y="2"/>
                      <a:pt x="6" y="3"/>
                    </a:cubicBezTo>
                    <a:cubicBezTo>
                      <a:pt x="7" y="4"/>
                      <a:pt x="7" y="4"/>
                      <a:pt x="7" y="4"/>
                    </a:cubicBezTo>
                    <a:cubicBezTo>
                      <a:pt x="6" y="6"/>
                      <a:pt x="6" y="6"/>
                      <a:pt x="5" y="8"/>
                    </a:cubicBezTo>
                    <a:cubicBezTo>
                      <a:pt x="4" y="14"/>
                      <a:pt x="4" y="14"/>
                      <a:pt x="4" y="14"/>
                    </a:cubicBezTo>
                    <a:cubicBezTo>
                      <a:pt x="4" y="14"/>
                      <a:pt x="4" y="15"/>
                      <a:pt x="4" y="12"/>
                    </a:cubicBezTo>
                    <a:cubicBezTo>
                      <a:pt x="3" y="15"/>
                      <a:pt x="3" y="17"/>
                      <a:pt x="3" y="19"/>
                    </a:cubicBezTo>
                    <a:cubicBezTo>
                      <a:pt x="2" y="20"/>
                      <a:pt x="3" y="17"/>
                      <a:pt x="1" y="22"/>
                    </a:cubicBezTo>
                    <a:cubicBezTo>
                      <a:pt x="0" y="27"/>
                      <a:pt x="3" y="17"/>
                      <a:pt x="2" y="22"/>
                    </a:cubicBezTo>
                    <a:lnTo>
                      <a:pt x="4" y="1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1" name="Freeform 2246"/>
              <p:cNvSpPr/>
              <p:nvPr/>
            </p:nvSpPr>
            <p:spPr bwMode="auto">
              <a:xfrm>
                <a:off x="3085" y="3160"/>
                <a:ext cx="1" cy="3"/>
              </a:xfrm>
              <a:custGeom>
                <a:avLst/>
                <a:gdLst>
                  <a:gd name="T0" fmla="*/ 0 w 1"/>
                  <a:gd name="T1" fmla="*/ 3 h 3"/>
                  <a:gd name="T2" fmla="*/ 1 w 1"/>
                  <a:gd name="T3" fmla="*/ 0 h 3"/>
                  <a:gd name="T4" fmla="*/ 0 w 1"/>
                  <a:gd name="T5" fmla="*/ 1 h 3"/>
                  <a:gd name="T6" fmla="*/ 0 w 1"/>
                  <a:gd name="T7" fmla="*/ 3 h 3"/>
                </a:gdLst>
                <a:ahLst/>
                <a:cxnLst>
                  <a:cxn ang="0">
                    <a:pos x="T0" y="T1"/>
                  </a:cxn>
                  <a:cxn ang="0">
                    <a:pos x="T2" y="T3"/>
                  </a:cxn>
                  <a:cxn ang="0">
                    <a:pos x="T4" y="T5"/>
                  </a:cxn>
                  <a:cxn ang="0">
                    <a:pos x="T6" y="T7"/>
                  </a:cxn>
                </a:cxnLst>
                <a:rect l="0" t="0" r="r" b="b"/>
                <a:pathLst>
                  <a:path w="1" h="3">
                    <a:moveTo>
                      <a:pt x="0" y="3"/>
                    </a:moveTo>
                    <a:lnTo>
                      <a:pt x="1" y="0"/>
                    </a:lnTo>
                    <a:lnTo>
                      <a:pt x="0" y="1"/>
                    </a:lnTo>
                    <a:lnTo>
                      <a:pt x="0" y="3"/>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2" name="Freeform 2247"/>
              <p:cNvSpPr/>
              <p:nvPr/>
            </p:nvSpPr>
            <p:spPr bwMode="auto">
              <a:xfrm>
                <a:off x="3087" y="3150"/>
                <a:ext cx="1" cy="4"/>
              </a:xfrm>
              <a:custGeom>
                <a:avLst/>
                <a:gdLst>
                  <a:gd name="T0" fmla="*/ 1 w 1"/>
                  <a:gd name="T1" fmla="*/ 0 h 4"/>
                  <a:gd name="T2" fmla="*/ 0 w 1"/>
                  <a:gd name="T3" fmla="*/ 3 h 4"/>
                  <a:gd name="T4" fmla="*/ 1 w 1"/>
                  <a:gd name="T5" fmla="*/ 0 h 4"/>
                </a:gdLst>
                <a:ahLst/>
                <a:cxnLst>
                  <a:cxn ang="0">
                    <a:pos x="T0" y="T1"/>
                  </a:cxn>
                  <a:cxn ang="0">
                    <a:pos x="T2" y="T3"/>
                  </a:cxn>
                  <a:cxn ang="0">
                    <a:pos x="T4" y="T5"/>
                  </a:cxn>
                </a:cxnLst>
                <a:rect l="0" t="0" r="r" b="b"/>
                <a:pathLst>
                  <a:path w="1" h="4">
                    <a:moveTo>
                      <a:pt x="1" y="0"/>
                    </a:moveTo>
                    <a:cubicBezTo>
                      <a:pt x="0" y="3"/>
                      <a:pt x="0" y="3"/>
                      <a:pt x="0" y="3"/>
                    </a:cubicBezTo>
                    <a:cubicBezTo>
                      <a:pt x="0" y="4"/>
                      <a:pt x="1" y="2"/>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3" name="Freeform 2248"/>
              <p:cNvSpPr/>
              <p:nvPr/>
            </p:nvSpPr>
            <p:spPr bwMode="auto">
              <a:xfrm>
                <a:off x="3087" y="3161"/>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1" y="0"/>
                      <a:pt x="1" y="0"/>
                      <a:pt x="1" y="0"/>
                    </a:cubicBezTo>
                    <a:cubicBezTo>
                      <a:pt x="0" y="1"/>
                      <a:pt x="0" y="2"/>
                      <a:pt x="0" y="2"/>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4" name="Freeform 2249"/>
              <p:cNvSpPr/>
              <p:nvPr/>
            </p:nvSpPr>
            <p:spPr bwMode="auto">
              <a:xfrm>
                <a:off x="3088" y="3149"/>
                <a:ext cx="4" cy="11"/>
              </a:xfrm>
              <a:custGeom>
                <a:avLst/>
                <a:gdLst>
                  <a:gd name="T0" fmla="*/ 4 w 4"/>
                  <a:gd name="T1" fmla="*/ 0 h 13"/>
                  <a:gd name="T2" fmla="*/ 3 w 4"/>
                  <a:gd name="T3" fmla="*/ 0 h 13"/>
                  <a:gd name="T4" fmla="*/ 0 w 4"/>
                  <a:gd name="T5" fmla="*/ 12 h 13"/>
                  <a:gd name="T6" fmla="*/ 2 w 4"/>
                  <a:gd name="T7" fmla="*/ 4 h 13"/>
                  <a:gd name="T8" fmla="*/ 3 w 4"/>
                  <a:gd name="T9" fmla="*/ 4 h 13"/>
                  <a:gd name="T10" fmla="*/ 4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4" y="0"/>
                    </a:moveTo>
                    <a:cubicBezTo>
                      <a:pt x="3" y="0"/>
                      <a:pt x="2" y="3"/>
                      <a:pt x="3" y="0"/>
                    </a:cubicBezTo>
                    <a:cubicBezTo>
                      <a:pt x="0" y="12"/>
                      <a:pt x="0" y="12"/>
                      <a:pt x="0" y="12"/>
                    </a:cubicBezTo>
                    <a:cubicBezTo>
                      <a:pt x="0" y="13"/>
                      <a:pt x="2" y="5"/>
                      <a:pt x="2" y="4"/>
                    </a:cubicBezTo>
                    <a:cubicBezTo>
                      <a:pt x="1" y="8"/>
                      <a:pt x="3" y="3"/>
                      <a:pt x="3" y="4"/>
                    </a:cubicBezTo>
                    <a:lnTo>
                      <a:pt x="4"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5" name="Freeform 2250"/>
              <p:cNvSpPr/>
              <p:nvPr/>
            </p:nvSpPr>
            <p:spPr bwMode="auto">
              <a:xfrm>
                <a:off x="3088" y="3145"/>
                <a:ext cx="10" cy="25"/>
              </a:xfrm>
              <a:custGeom>
                <a:avLst/>
                <a:gdLst>
                  <a:gd name="T0" fmla="*/ 2 w 11"/>
                  <a:gd name="T1" fmla="*/ 18 h 28"/>
                  <a:gd name="T2" fmla="*/ 3 w 11"/>
                  <a:gd name="T3" fmla="*/ 17 h 28"/>
                  <a:gd name="T4" fmla="*/ 2 w 11"/>
                  <a:gd name="T5" fmla="*/ 19 h 28"/>
                  <a:gd name="T6" fmla="*/ 2 w 11"/>
                  <a:gd name="T7" fmla="*/ 22 h 28"/>
                  <a:gd name="T8" fmla="*/ 3 w 11"/>
                  <a:gd name="T9" fmla="*/ 20 h 28"/>
                  <a:gd name="T10" fmla="*/ 4 w 11"/>
                  <a:gd name="T11" fmla="*/ 18 h 28"/>
                  <a:gd name="T12" fmla="*/ 5 w 11"/>
                  <a:gd name="T13" fmla="*/ 14 h 28"/>
                  <a:gd name="T14" fmla="*/ 3 w 11"/>
                  <a:gd name="T15" fmla="*/ 22 h 28"/>
                  <a:gd name="T16" fmla="*/ 6 w 11"/>
                  <a:gd name="T17" fmla="*/ 11 h 28"/>
                  <a:gd name="T18" fmla="*/ 7 w 11"/>
                  <a:gd name="T19" fmla="*/ 10 h 28"/>
                  <a:gd name="T20" fmla="*/ 8 w 11"/>
                  <a:gd name="T21" fmla="*/ 10 h 28"/>
                  <a:gd name="T22" fmla="*/ 6 w 11"/>
                  <a:gd name="T23" fmla="*/ 15 h 28"/>
                  <a:gd name="T24" fmla="*/ 6 w 11"/>
                  <a:gd name="T25" fmla="*/ 16 h 28"/>
                  <a:gd name="T26" fmla="*/ 8 w 11"/>
                  <a:gd name="T27" fmla="*/ 8 h 28"/>
                  <a:gd name="T28" fmla="*/ 7 w 11"/>
                  <a:gd name="T29" fmla="*/ 9 h 28"/>
                  <a:gd name="T30" fmla="*/ 10 w 11"/>
                  <a:gd name="T31" fmla="*/ 5 h 28"/>
                  <a:gd name="T32" fmla="*/ 9 w 11"/>
                  <a:gd name="T33" fmla="*/ 5 h 28"/>
                  <a:gd name="T34" fmla="*/ 10 w 11"/>
                  <a:gd name="T35" fmla="*/ 2 h 28"/>
                  <a:gd name="T36" fmla="*/ 7 w 11"/>
                  <a:gd name="T37" fmla="*/ 6 h 28"/>
                  <a:gd name="T38" fmla="*/ 8 w 11"/>
                  <a:gd name="T39" fmla="*/ 3 h 28"/>
                  <a:gd name="T40" fmla="*/ 4 w 11"/>
                  <a:gd name="T41" fmla="*/ 12 h 28"/>
                  <a:gd name="T42" fmla="*/ 4 w 11"/>
                  <a:gd name="T43" fmla="*/ 11 h 28"/>
                  <a:gd name="T44" fmla="*/ 7 w 11"/>
                  <a:gd name="T45" fmla="*/ 5 h 28"/>
                  <a:gd name="T46" fmla="*/ 5 w 11"/>
                  <a:gd name="T47" fmla="*/ 8 h 28"/>
                  <a:gd name="T48" fmla="*/ 7 w 11"/>
                  <a:gd name="T49" fmla="*/ 2 h 28"/>
                  <a:gd name="T50" fmla="*/ 3 w 11"/>
                  <a:gd name="T51" fmla="*/ 10 h 28"/>
                  <a:gd name="T52" fmla="*/ 4 w 11"/>
                  <a:gd name="T53" fmla="*/ 8 h 28"/>
                  <a:gd name="T54" fmla="*/ 1 w 11"/>
                  <a:gd name="T55" fmla="*/ 17 h 28"/>
                  <a:gd name="T56" fmla="*/ 3 w 11"/>
                  <a:gd name="T57" fmla="*/ 16 h 28"/>
                  <a:gd name="T58" fmla="*/ 5 w 11"/>
                  <a:gd name="T59" fmla="*/ 12 h 28"/>
                  <a:gd name="T60" fmla="*/ 3 w 11"/>
                  <a:gd name="T61" fmla="*/ 17 h 28"/>
                  <a:gd name="T62" fmla="*/ 5 w 11"/>
                  <a:gd name="T63" fmla="*/ 12 h 28"/>
                  <a:gd name="T64" fmla="*/ 3 w 11"/>
                  <a:gd name="T65" fmla="*/ 17 h 28"/>
                  <a:gd name="T66" fmla="*/ 6 w 11"/>
                  <a:gd name="T67" fmla="*/ 12 h 28"/>
                  <a:gd name="T68" fmla="*/ 3 w 11"/>
                  <a:gd name="T69" fmla="*/ 18 h 28"/>
                  <a:gd name="T70" fmla="*/ 4 w 11"/>
                  <a:gd name="T71" fmla="*/ 17 h 28"/>
                  <a:gd name="T72" fmla="*/ 7 w 11"/>
                  <a:gd name="T73" fmla="*/ 10 h 28"/>
                  <a:gd name="T74" fmla="*/ 5 w 11"/>
                  <a:gd name="T75" fmla="*/ 8 h 28"/>
                  <a:gd name="T76" fmla="*/ 4 w 11"/>
                  <a:gd name="T77" fmla="*/ 13 h 28"/>
                  <a:gd name="T78" fmla="*/ 3 w 11"/>
                  <a:gd name="T79" fmla="*/ 13 h 28"/>
                  <a:gd name="T80" fmla="*/ 2 w 11"/>
                  <a:gd name="T81" fmla="*/ 16 h 28"/>
                  <a:gd name="T82" fmla="*/ 4 w 11"/>
                  <a:gd name="T83" fmla="*/ 7 h 28"/>
                  <a:gd name="T84" fmla="*/ 4 w 11"/>
                  <a:gd name="T85" fmla="*/ 8 h 28"/>
                  <a:gd name="T86" fmla="*/ 4 w 11"/>
                  <a:gd name="T87" fmla="*/ 10 h 28"/>
                  <a:gd name="T88" fmla="*/ 4 w 11"/>
                  <a:gd name="T89" fmla="*/ 8 h 28"/>
                  <a:gd name="T90" fmla="*/ 1 w 11"/>
                  <a:gd name="T91" fmla="*/ 19 h 28"/>
                  <a:gd name="T92" fmla="*/ 1 w 11"/>
                  <a:gd name="T93" fmla="*/ 24 h 28"/>
                  <a:gd name="T94" fmla="*/ 2 w 11"/>
                  <a:gd name="T95"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 h="28">
                    <a:moveTo>
                      <a:pt x="2" y="18"/>
                    </a:moveTo>
                    <a:cubicBezTo>
                      <a:pt x="3" y="18"/>
                      <a:pt x="3" y="15"/>
                      <a:pt x="3" y="17"/>
                    </a:cubicBezTo>
                    <a:cubicBezTo>
                      <a:pt x="3" y="19"/>
                      <a:pt x="2" y="20"/>
                      <a:pt x="2" y="19"/>
                    </a:cubicBezTo>
                    <a:cubicBezTo>
                      <a:pt x="1" y="25"/>
                      <a:pt x="3" y="19"/>
                      <a:pt x="2" y="22"/>
                    </a:cubicBezTo>
                    <a:cubicBezTo>
                      <a:pt x="3" y="20"/>
                      <a:pt x="3" y="20"/>
                      <a:pt x="3" y="20"/>
                    </a:cubicBezTo>
                    <a:cubicBezTo>
                      <a:pt x="3" y="21"/>
                      <a:pt x="4" y="15"/>
                      <a:pt x="4" y="18"/>
                    </a:cubicBezTo>
                    <a:cubicBezTo>
                      <a:pt x="4" y="17"/>
                      <a:pt x="4" y="17"/>
                      <a:pt x="5" y="14"/>
                    </a:cubicBezTo>
                    <a:cubicBezTo>
                      <a:pt x="4" y="18"/>
                      <a:pt x="4" y="18"/>
                      <a:pt x="3" y="22"/>
                    </a:cubicBezTo>
                    <a:cubicBezTo>
                      <a:pt x="4" y="20"/>
                      <a:pt x="5" y="15"/>
                      <a:pt x="6" y="11"/>
                    </a:cubicBezTo>
                    <a:cubicBezTo>
                      <a:pt x="6" y="15"/>
                      <a:pt x="5" y="15"/>
                      <a:pt x="7" y="10"/>
                    </a:cubicBezTo>
                    <a:cubicBezTo>
                      <a:pt x="8" y="10"/>
                      <a:pt x="8" y="10"/>
                      <a:pt x="8" y="10"/>
                    </a:cubicBezTo>
                    <a:cubicBezTo>
                      <a:pt x="4" y="20"/>
                      <a:pt x="6" y="13"/>
                      <a:pt x="6" y="15"/>
                    </a:cubicBezTo>
                    <a:cubicBezTo>
                      <a:pt x="6" y="16"/>
                      <a:pt x="6" y="16"/>
                      <a:pt x="6" y="16"/>
                    </a:cubicBezTo>
                    <a:cubicBezTo>
                      <a:pt x="6" y="14"/>
                      <a:pt x="2" y="28"/>
                      <a:pt x="8" y="8"/>
                    </a:cubicBezTo>
                    <a:cubicBezTo>
                      <a:pt x="8" y="9"/>
                      <a:pt x="7" y="10"/>
                      <a:pt x="7" y="9"/>
                    </a:cubicBezTo>
                    <a:cubicBezTo>
                      <a:pt x="10" y="5"/>
                      <a:pt x="10" y="5"/>
                      <a:pt x="10" y="5"/>
                    </a:cubicBezTo>
                    <a:cubicBezTo>
                      <a:pt x="9" y="5"/>
                      <a:pt x="7" y="8"/>
                      <a:pt x="9" y="5"/>
                    </a:cubicBezTo>
                    <a:cubicBezTo>
                      <a:pt x="10" y="2"/>
                      <a:pt x="10" y="2"/>
                      <a:pt x="10" y="2"/>
                    </a:cubicBezTo>
                    <a:cubicBezTo>
                      <a:pt x="8" y="6"/>
                      <a:pt x="8" y="4"/>
                      <a:pt x="7" y="6"/>
                    </a:cubicBezTo>
                    <a:cubicBezTo>
                      <a:pt x="8" y="3"/>
                      <a:pt x="8" y="3"/>
                      <a:pt x="8" y="3"/>
                    </a:cubicBezTo>
                    <a:cubicBezTo>
                      <a:pt x="6" y="6"/>
                      <a:pt x="8" y="5"/>
                      <a:pt x="4" y="12"/>
                    </a:cubicBezTo>
                    <a:cubicBezTo>
                      <a:pt x="8" y="3"/>
                      <a:pt x="3" y="15"/>
                      <a:pt x="4" y="11"/>
                    </a:cubicBezTo>
                    <a:cubicBezTo>
                      <a:pt x="5" y="7"/>
                      <a:pt x="5" y="9"/>
                      <a:pt x="7" y="5"/>
                    </a:cubicBezTo>
                    <a:cubicBezTo>
                      <a:pt x="5" y="10"/>
                      <a:pt x="6" y="6"/>
                      <a:pt x="5" y="8"/>
                    </a:cubicBezTo>
                    <a:cubicBezTo>
                      <a:pt x="7" y="3"/>
                      <a:pt x="5" y="7"/>
                      <a:pt x="7" y="2"/>
                    </a:cubicBezTo>
                    <a:cubicBezTo>
                      <a:pt x="3" y="10"/>
                      <a:pt x="3" y="10"/>
                      <a:pt x="3" y="10"/>
                    </a:cubicBezTo>
                    <a:cubicBezTo>
                      <a:pt x="4" y="7"/>
                      <a:pt x="4" y="8"/>
                      <a:pt x="4" y="8"/>
                    </a:cubicBezTo>
                    <a:cubicBezTo>
                      <a:pt x="4" y="8"/>
                      <a:pt x="1" y="15"/>
                      <a:pt x="1" y="17"/>
                    </a:cubicBezTo>
                    <a:cubicBezTo>
                      <a:pt x="2" y="15"/>
                      <a:pt x="3" y="14"/>
                      <a:pt x="3" y="16"/>
                    </a:cubicBezTo>
                    <a:cubicBezTo>
                      <a:pt x="5" y="10"/>
                      <a:pt x="3" y="16"/>
                      <a:pt x="5" y="12"/>
                    </a:cubicBezTo>
                    <a:cubicBezTo>
                      <a:pt x="3" y="17"/>
                      <a:pt x="3" y="17"/>
                      <a:pt x="3" y="17"/>
                    </a:cubicBezTo>
                    <a:cubicBezTo>
                      <a:pt x="4" y="16"/>
                      <a:pt x="4" y="14"/>
                      <a:pt x="5" y="12"/>
                    </a:cubicBezTo>
                    <a:cubicBezTo>
                      <a:pt x="6" y="11"/>
                      <a:pt x="4" y="14"/>
                      <a:pt x="3" y="17"/>
                    </a:cubicBezTo>
                    <a:cubicBezTo>
                      <a:pt x="4" y="17"/>
                      <a:pt x="4" y="15"/>
                      <a:pt x="6" y="12"/>
                    </a:cubicBezTo>
                    <a:cubicBezTo>
                      <a:pt x="3" y="18"/>
                      <a:pt x="3" y="18"/>
                      <a:pt x="3" y="18"/>
                    </a:cubicBezTo>
                    <a:cubicBezTo>
                      <a:pt x="4" y="17"/>
                      <a:pt x="4" y="17"/>
                      <a:pt x="4" y="17"/>
                    </a:cubicBezTo>
                    <a:cubicBezTo>
                      <a:pt x="11" y="0"/>
                      <a:pt x="5" y="13"/>
                      <a:pt x="7" y="10"/>
                    </a:cubicBezTo>
                    <a:cubicBezTo>
                      <a:pt x="6" y="10"/>
                      <a:pt x="5" y="10"/>
                      <a:pt x="5" y="8"/>
                    </a:cubicBezTo>
                    <a:cubicBezTo>
                      <a:pt x="4" y="13"/>
                      <a:pt x="4" y="13"/>
                      <a:pt x="4" y="13"/>
                    </a:cubicBezTo>
                    <a:cubicBezTo>
                      <a:pt x="4" y="10"/>
                      <a:pt x="1" y="22"/>
                      <a:pt x="3" y="13"/>
                    </a:cubicBezTo>
                    <a:cubicBezTo>
                      <a:pt x="2" y="16"/>
                      <a:pt x="2" y="16"/>
                      <a:pt x="2" y="16"/>
                    </a:cubicBezTo>
                    <a:cubicBezTo>
                      <a:pt x="3" y="14"/>
                      <a:pt x="4" y="10"/>
                      <a:pt x="4" y="7"/>
                    </a:cubicBezTo>
                    <a:cubicBezTo>
                      <a:pt x="4" y="9"/>
                      <a:pt x="4" y="7"/>
                      <a:pt x="4" y="8"/>
                    </a:cubicBezTo>
                    <a:cubicBezTo>
                      <a:pt x="4" y="10"/>
                      <a:pt x="4" y="10"/>
                      <a:pt x="4" y="10"/>
                    </a:cubicBezTo>
                    <a:cubicBezTo>
                      <a:pt x="2" y="14"/>
                      <a:pt x="3" y="12"/>
                      <a:pt x="4" y="8"/>
                    </a:cubicBezTo>
                    <a:cubicBezTo>
                      <a:pt x="2" y="13"/>
                      <a:pt x="2" y="16"/>
                      <a:pt x="1" y="19"/>
                    </a:cubicBezTo>
                    <a:cubicBezTo>
                      <a:pt x="4" y="12"/>
                      <a:pt x="0" y="27"/>
                      <a:pt x="1" y="24"/>
                    </a:cubicBezTo>
                    <a:lnTo>
                      <a:pt x="2" y="18"/>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6" name="Freeform 2251"/>
              <p:cNvSpPr/>
              <p:nvPr/>
            </p:nvSpPr>
            <p:spPr bwMode="auto">
              <a:xfrm>
                <a:off x="3091" y="31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7" name="Freeform 2252"/>
              <p:cNvSpPr/>
              <p:nvPr/>
            </p:nvSpPr>
            <p:spPr bwMode="auto">
              <a:xfrm>
                <a:off x="3090" y="3152"/>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48" name="Rectangle 2253"/>
              <p:cNvSpPr>
                <a:spLocks noChangeArrowheads="1"/>
              </p:cNvSpPr>
              <p:nvPr/>
            </p:nvSpPr>
            <p:spPr bwMode="auto">
              <a:xfrm>
                <a:off x="3091" y="3152"/>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949" name="Freeform 2254"/>
              <p:cNvSpPr/>
              <p:nvPr/>
            </p:nvSpPr>
            <p:spPr bwMode="auto">
              <a:xfrm>
                <a:off x="3088" y="3160"/>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0" name="Freeform 2255"/>
              <p:cNvSpPr/>
              <p:nvPr/>
            </p:nvSpPr>
            <p:spPr bwMode="auto">
              <a:xfrm>
                <a:off x="3090" y="3148"/>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lnTo>
                      <a:pt x="0" y="2"/>
                    </a:ln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1" name="Freeform 2256"/>
              <p:cNvSpPr/>
              <p:nvPr/>
            </p:nvSpPr>
            <p:spPr bwMode="auto">
              <a:xfrm>
                <a:off x="3088" y="314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2" name="Freeform 2257"/>
              <p:cNvSpPr/>
              <p:nvPr/>
            </p:nvSpPr>
            <p:spPr bwMode="auto">
              <a:xfrm>
                <a:off x="3076" y="3141"/>
                <a:ext cx="16" cy="28"/>
              </a:xfrm>
              <a:custGeom>
                <a:avLst/>
                <a:gdLst>
                  <a:gd name="T0" fmla="*/ 2 w 18"/>
                  <a:gd name="T1" fmla="*/ 14 h 31"/>
                  <a:gd name="T2" fmla="*/ 1 w 18"/>
                  <a:gd name="T3" fmla="*/ 21 h 31"/>
                  <a:gd name="T4" fmla="*/ 1 w 18"/>
                  <a:gd name="T5" fmla="*/ 24 h 31"/>
                  <a:gd name="T6" fmla="*/ 2 w 18"/>
                  <a:gd name="T7" fmla="*/ 20 h 31"/>
                  <a:gd name="T8" fmla="*/ 4 w 18"/>
                  <a:gd name="T9" fmla="*/ 20 h 31"/>
                  <a:gd name="T10" fmla="*/ 4 w 18"/>
                  <a:gd name="T11" fmla="*/ 22 h 31"/>
                  <a:gd name="T12" fmla="*/ 7 w 18"/>
                  <a:gd name="T13" fmla="*/ 17 h 31"/>
                  <a:gd name="T14" fmla="*/ 6 w 18"/>
                  <a:gd name="T15" fmla="*/ 19 h 31"/>
                  <a:gd name="T16" fmla="*/ 7 w 18"/>
                  <a:gd name="T17" fmla="*/ 20 h 31"/>
                  <a:gd name="T18" fmla="*/ 9 w 18"/>
                  <a:gd name="T19" fmla="*/ 11 h 31"/>
                  <a:gd name="T20" fmla="*/ 10 w 18"/>
                  <a:gd name="T21" fmla="*/ 11 h 31"/>
                  <a:gd name="T22" fmla="*/ 10 w 18"/>
                  <a:gd name="T23" fmla="*/ 15 h 31"/>
                  <a:gd name="T24" fmla="*/ 11 w 18"/>
                  <a:gd name="T25" fmla="*/ 15 h 31"/>
                  <a:gd name="T26" fmla="*/ 11 w 18"/>
                  <a:gd name="T27" fmla="*/ 17 h 31"/>
                  <a:gd name="T28" fmla="*/ 12 w 18"/>
                  <a:gd name="T29" fmla="*/ 15 h 31"/>
                  <a:gd name="T30" fmla="*/ 14 w 18"/>
                  <a:gd name="T31" fmla="*/ 11 h 31"/>
                  <a:gd name="T32" fmla="*/ 13 w 18"/>
                  <a:gd name="T33" fmla="*/ 16 h 31"/>
                  <a:gd name="T34" fmla="*/ 14 w 18"/>
                  <a:gd name="T35" fmla="*/ 15 h 31"/>
                  <a:gd name="T36" fmla="*/ 15 w 18"/>
                  <a:gd name="T37" fmla="*/ 16 h 31"/>
                  <a:gd name="T38" fmla="*/ 15 w 18"/>
                  <a:gd name="T39" fmla="*/ 15 h 31"/>
                  <a:gd name="T40" fmla="*/ 14 w 18"/>
                  <a:gd name="T41" fmla="*/ 18 h 31"/>
                  <a:gd name="T42" fmla="*/ 17 w 18"/>
                  <a:gd name="T43" fmla="*/ 6 h 31"/>
                  <a:gd name="T44" fmla="*/ 17 w 18"/>
                  <a:gd name="T45" fmla="*/ 5 h 31"/>
                  <a:gd name="T46" fmla="*/ 16 w 18"/>
                  <a:gd name="T47" fmla="*/ 6 h 31"/>
                  <a:gd name="T48" fmla="*/ 16 w 18"/>
                  <a:gd name="T49" fmla="*/ 4 h 31"/>
                  <a:gd name="T50" fmla="*/ 15 w 18"/>
                  <a:gd name="T51" fmla="*/ 3 h 31"/>
                  <a:gd name="T52" fmla="*/ 13 w 18"/>
                  <a:gd name="T53" fmla="*/ 6 h 31"/>
                  <a:gd name="T54" fmla="*/ 14 w 18"/>
                  <a:gd name="T55" fmla="*/ 5 h 31"/>
                  <a:gd name="T56" fmla="*/ 13 w 18"/>
                  <a:gd name="T57" fmla="*/ 5 h 31"/>
                  <a:gd name="T58" fmla="*/ 12 w 18"/>
                  <a:gd name="T59" fmla="*/ 6 h 31"/>
                  <a:gd name="T60" fmla="*/ 11 w 18"/>
                  <a:gd name="T61" fmla="*/ 8 h 31"/>
                  <a:gd name="T62" fmla="*/ 12 w 18"/>
                  <a:gd name="T63" fmla="*/ 4 h 31"/>
                  <a:gd name="T64" fmla="*/ 11 w 18"/>
                  <a:gd name="T65" fmla="*/ 3 h 31"/>
                  <a:gd name="T66" fmla="*/ 10 w 18"/>
                  <a:gd name="T67" fmla="*/ 8 h 31"/>
                  <a:gd name="T68" fmla="*/ 8 w 18"/>
                  <a:gd name="T69" fmla="*/ 10 h 31"/>
                  <a:gd name="T70" fmla="*/ 7 w 18"/>
                  <a:gd name="T71" fmla="*/ 12 h 31"/>
                  <a:gd name="T72" fmla="*/ 6 w 18"/>
                  <a:gd name="T73" fmla="*/ 11 h 31"/>
                  <a:gd name="T74" fmla="*/ 5 w 18"/>
                  <a:gd name="T75" fmla="*/ 12 h 31"/>
                  <a:gd name="T76" fmla="*/ 4 w 18"/>
                  <a:gd name="T77" fmla="*/ 18 h 31"/>
                  <a:gd name="T78" fmla="*/ 5 w 18"/>
                  <a:gd name="T7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31">
                    <a:moveTo>
                      <a:pt x="4" y="8"/>
                    </a:moveTo>
                    <a:cubicBezTo>
                      <a:pt x="4" y="9"/>
                      <a:pt x="3" y="11"/>
                      <a:pt x="2" y="14"/>
                    </a:cubicBezTo>
                    <a:cubicBezTo>
                      <a:pt x="3" y="12"/>
                      <a:pt x="3" y="12"/>
                      <a:pt x="3" y="12"/>
                    </a:cubicBezTo>
                    <a:cubicBezTo>
                      <a:pt x="2" y="13"/>
                      <a:pt x="1" y="17"/>
                      <a:pt x="1" y="21"/>
                    </a:cubicBezTo>
                    <a:cubicBezTo>
                      <a:pt x="1" y="19"/>
                      <a:pt x="1" y="19"/>
                      <a:pt x="1" y="19"/>
                    </a:cubicBezTo>
                    <a:cubicBezTo>
                      <a:pt x="2" y="15"/>
                      <a:pt x="1" y="23"/>
                      <a:pt x="1" y="24"/>
                    </a:cubicBezTo>
                    <a:cubicBezTo>
                      <a:pt x="1" y="23"/>
                      <a:pt x="3" y="15"/>
                      <a:pt x="3" y="17"/>
                    </a:cubicBezTo>
                    <a:cubicBezTo>
                      <a:pt x="3" y="16"/>
                      <a:pt x="2" y="19"/>
                      <a:pt x="2" y="20"/>
                    </a:cubicBezTo>
                    <a:cubicBezTo>
                      <a:pt x="2" y="21"/>
                      <a:pt x="3" y="14"/>
                      <a:pt x="4" y="14"/>
                    </a:cubicBezTo>
                    <a:cubicBezTo>
                      <a:pt x="0" y="31"/>
                      <a:pt x="5" y="9"/>
                      <a:pt x="4" y="20"/>
                    </a:cubicBezTo>
                    <a:cubicBezTo>
                      <a:pt x="4" y="19"/>
                      <a:pt x="4" y="20"/>
                      <a:pt x="5" y="17"/>
                    </a:cubicBezTo>
                    <a:cubicBezTo>
                      <a:pt x="4" y="21"/>
                      <a:pt x="5" y="17"/>
                      <a:pt x="4" y="22"/>
                    </a:cubicBezTo>
                    <a:cubicBezTo>
                      <a:pt x="6" y="12"/>
                      <a:pt x="4" y="27"/>
                      <a:pt x="7" y="14"/>
                    </a:cubicBezTo>
                    <a:cubicBezTo>
                      <a:pt x="6" y="18"/>
                      <a:pt x="7" y="14"/>
                      <a:pt x="7" y="17"/>
                    </a:cubicBezTo>
                    <a:cubicBezTo>
                      <a:pt x="6" y="18"/>
                      <a:pt x="6" y="18"/>
                      <a:pt x="6" y="18"/>
                    </a:cubicBezTo>
                    <a:cubicBezTo>
                      <a:pt x="6" y="21"/>
                      <a:pt x="8" y="13"/>
                      <a:pt x="6" y="19"/>
                    </a:cubicBezTo>
                    <a:cubicBezTo>
                      <a:pt x="7" y="20"/>
                      <a:pt x="7" y="15"/>
                      <a:pt x="8" y="12"/>
                    </a:cubicBezTo>
                    <a:cubicBezTo>
                      <a:pt x="8" y="14"/>
                      <a:pt x="8" y="15"/>
                      <a:pt x="7" y="20"/>
                    </a:cubicBezTo>
                    <a:cubicBezTo>
                      <a:pt x="8" y="14"/>
                      <a:pt x="8" y="17"/>
                      <a:pt x="9" y="14"/>
                    </a:cubicBezTo>
                    <a:cubicBezTo>
                      <a:pt x="9" y="14"/>
                      <a:pt x="9" y="13"/>
                      <a:pt x="9" y="11"/>
                    </a:cubicBezTo>
                    <a:cubicBezTo>
                      <a:pt x="10" y="12"/>
                      <a:pt x="11" y="7"/>
                      <a:pt x="11" y="5"/>
                    </a:cubicBezTo>
                    <a:cubicBezTo>
                      <a:pt x="10" y="12"/>
                      <a:pt x="11" y="5"/>
                      <a:pt x="10" y="11"/>
                    </a:cubicBezTo>
                    <a:cubicBezTo>
                      <a:pt x="9" y="14"/>
                      <a:pt x="9" y="13"/>
                      <a:pt x="8" y="18"/>
                    </a:cubicBezTo>
                    <a:cubicBezTo>
                      <a:pt x="8" y="18"/>
                      <a:pt x="9" y="17"/>
                      <a:pt x="10" y="15"/>
                    </a:cubicBezTo>
                    <a:cubicBezTo>
                      <a:pt x="10" y="16"/>
                      <a:pt x="9" y="18"/>
                      <a:pt x="9" y="19"/>
                    </a:cubicBezTo>
                    <a:cubicBezTo>
                      <a:pt x="8" y="21"/>
                      <a:pt x="11" y="12"/>
                      <a:pt x="11" y="15"/>
                    </a:cubicBezTo>
                    <a:cubicBezTo>
                      <a:pt x="10" y="18"/>
                      <a:pt x="10" y="18"/>
                      <a:pt x="10" y="18"/>
                    </a:cubicBezTo>
                    <a:cubicBezTo>
                      <a:pt x="11" y="14"/>
                      <a:pt x="10" y="19"/>
                      <a:pt x="11" y="17"/>
                    </a:cubicBezTo>
                    <a:cubicBezTo>
                      <a:pt x="11" y="15"/>
                      <a:pt x="12" y="14"/>
                      <a:pt x="12" y="13"/>
                    </a:cubicBezTo>
                    <a:cubicBezTo>
                      <a:pt x="10" y="22"/>
                      <a:pt x="14" y="9"/>
                      <a:pt x="12" y="15"/>
                    </a:cubicBezTo>
                    <a:cubicBezTo>
                      <a:pt x="14" y="9"/>
                      <a:pt x="15" y="7"/>
                      <a:pt x="15" y="6"/>
                    </a:cubicBezTo>
                    <a:cubicBezTo>
                      <a:pt x="14" y="11"/>
                      <a:pt x="14" y="11"/>
                      <a:pt x="14" y="11"/>
                    </a:cubicBezTo>
                    <a:cubicBezTo>
                      <a:pt x="15" y="8"/>
                      <a:pt x="12" y="17"/>
                      <a:pt x="11" y="19"/>
                    </a:cubicBezTo>
                    <a:cubicBezTo>
                      <a:pt x="12" y="17"/>
                      <a:pt x="12" y="20"/>
                      <a:pt x="13" y="16"/>
                    </a:cubicBezTo>
                    <a:cubicBezTo>
                      <a:pt x="12" y="20"/>
                      <a:pt x="12" y="20"/>
                      <a:pt x="12" y="20"/>
                    </a:cubicBezTo>
                    <a:cubicBezTo>
                      <a:pt x="12" y="21"/>
                      <a:pt x="15" y="11"/>
                      <a:pt x="14" y="15"/>
                    </a:cubicBezTo>
                    <a:cubicBezTo>
                      <a:pt x="13" y="18"/>
                      <a:pt x="13" y="18"/>
                      <a:pt x="13" y="18"/>
                    </a:cubicBezTo>
                    <a:cubicBezTo>
                      <a:pt x="14" y="17"/>
                      <a:pt x="12" y="23"/>
                      <a:pt x="15" y="16"/>
                    </a:cubicBezTo>
                    <a:cubicBezTo>
                      <a:pt x="16" y="14"/>
                      <a:pt x="18" y="8"/>
                      <a:pt x="18" y="6"/>
                    </a:cubicBezTo>
                    <a:cubicBezTo>
                      <a:pt x="17" y="8"/>
                      <a:pt x="16" y="12"/>
                      <a:pt x="15" y="15"/>
                    </a:cubicBezTo>
                    <a:cubicBezTo>
                      <a:pt x="16" y="10"/>
                      <a:pt x="16" y="10"/>
                      <a:pt x="16" y="10"/>
                    </a:cubicBezTo>
                    <a:cubicBezTo>
                      <a:pt x="15" y="13"/>
                      <a:pt x="14" y="15"/>
                      <a:pt x="14" y="18"/>
                    </a:cubicBezTo>
                    <a:cubicBezTo>
                      <a:pt x="13" y="20"/>
                      <a:pt x="15" y="13"/>
                      <a:pt x="14" y="16"/>
                    </a:cubicBezTo>
                    <a:cubicBezTo>
                      <a:pt x="15" y="11"/>
                      <a:pt x="16" y="10"/>
                      <a:pt x="17" y="6"/>
                    </a:cubicBezTo>
                    <a:cubicBezTo>
                      <a:pt x="16" y="9"/>
                      <a:pt x="16" y="9"/>
                      <a:pt x="16" y="9"/>
                    </a:cubicBezTo>
                    <a:cubicBezTo>
                      <a:pt x="17" y="7"/>
                      <a:pt x="16" y="7"/>
                      <a:pt x="17" y="5"/>
                    </a:cubicBezTo>
                    <a:cubicBezTo>
                      <a:pt x="15" y="11"/>
                      <a:pt x="17" y="2"/>
                      <a:pt x="16" y="5"/>
                    </a:cubicBezTo>
                    <a:cubicBezTo>
                      <a:pt x="16" y="6"/>
                      <a:pt x="16" y="6"/>
                      <a:pt x="16" y="6"/>
                    </a:cubicBezTo>
                    <a:cubicBezTo>
                      <a:pt x="15" y="9"/>
                      <a:pt x="15" y="8"/>
                      <a:pt x="15" y="9"/>
                    </a:cubicBezTo>
                    <a:cubicBezTo>
                      <a:pt x="16" y="5"/>
                      <a:pt x="16" y="6"/>
                      <a:pt x="16" y="4"/>
                    </a:cubicBezTo>
                    <a:cubicBezTo>
                      <a:pt x="15" y="6"/>
                      <a:pt x="13" y="11"/>
                      <a:pt x="13" y="11"/>
                    </a:cubicBezTo>
                    <a:cubicBezTo>
                      <a:pt x="15" y="6"/>
                      <a:pt x="14" y="8"/>
                      <a:pt x="15" y="3"/>
                    </a:cubicBezTo>
                    <a:cubicBezTo>
                      <a:pt x="13" y="9"/>
                      <a:pt x="14" y="5"/>
                      <a:pt x="13" y="8"/>
                    </a:cubicBezTo>
                    <a:cubicBezTo>
                      <a:pt x="13" y="9"/>
                      <a:pt x="13" y="9"/>
                      <a:pt x="13" y="6"/>
                    </a:cubicBezTo>
                    <a:cubicBezTo>
                      <a:pt x="14" y="5"/>
                      <a:pt x="14" y="5"/>
                      <a:pt x="14" y="5"/>
                    </a:cubicBezTo>
                    <a:cubicBezTo>
                      <a:pt x="14" y="5"/>
                      <a:pt x="14" y="5"/>
                      <a:pt x="14" y="5"/>
                    </a:cubicBezTo>
                    <a:cubicBezTo>
                      <a:pt x="14" y="4"/>
                      <a:pt x="14" y="4"/>
                      <a:pt x="14" y="4"/>
                    </a:cubicBezTo>
                    <a:cubicBezTo>
                      <a:pt x="14" y="4"/>
                      <a:pt x="13" y="7"/>
                      <a:pt x="13" y="5"/>
                    </a:cubicBezTo>
                    <a:cubicBezTo>
                      <a:pt x="14" y="3"/>
                      <a:pt x="14" y="3"/>
                      <a:pt x="14" y="3"/>
                    </a:cubicBezTo>
                    <a:cubicBezTo>
                      <a:pt x="14" y="2"/>
                      <a:pt x="11" y="11"/>
                      <a:pt x="12" y="6"/>
                    </a:cubicBezTo>
                    <a:cubicBezTo>
                      <a:pt x="12" y="8"/>
                      <a:pt x="11" y="9"/>
                      <a:pt x="10" y="14"/>
                    </a:cubicBezTo>
                    <a:cubicBezTo>
                      <a:pt x="10" y="12"/>
                      <a:pt x="12" y="8"/>
                      <a:pt x="11" y="8"/>
                    </a:cubicBezTo>
                    <a:cubicBezTo>
                      <a:pt x="10" y="13"/>
                      <a:pt x="11" y="7"/>
                      <a:pt x="10" y="10"/>
                    </a:cubicBezTo>
                    <a:cubicBezTo>
                      <a:pt x="12" y="5"/>
                      <a:pt x="11" y="8"/>
                      <a:pt x="12" y="4"/>
                    </a:cubicBezTo>
                    <a:cubicBezTo>
                      <a:pt x="12" y="1"/>
                      <a:pt x="11" y="8"/>
                      <a:pt x="10" y="7"/>
                    </a:cubicBezTo>
                    <a:cubicBezTo>
                      <a:pt x="11" y="3"/>
                      <a:pt x="11" y="3"/>
                      <a:pt x="11" y="3"/>
                    </a:cubicBezTo>
                    <a:cubicBezTo>
                      <a:pt x="11" y="5"/>
                      <a:pt x="10" y="9"/>
                      <a:pt x="11" y="5"/>
                    </a:cubicBezTo>
                    <a:cubicBezTo>
                      <a:pt x="10" y="8"/>
                      <a:pt x="10" y="8"/>
                      <a:pt x="10" y="8"/>
                    </a:cubicBezTo>
                    <a:cubicBezTo>
                      <a:pt x="10" y="6"/>
                      <a:pt x="9" y="7"/>
                      <a:pt x="10" y="4"/>
                    </a:cubicBezTo>
                    <a:cubicBezTo>
                      <a:pt x="8" y="10"/>
                      <a:pt x="8" y="10"/>
                      <a:pt x="8" y="10"/>
                    </a:cubicBezTo>
                    <a:cubicBezTo>
                      <a:pt x="10" y="3"/>
                      <a:pt x="8" y="9"/>
                      <a:pt x="6" y="15"/>
                    </a:cubicBezTo>
                    <a:cubicBezTo>
                      <a:pt x="6" y="15"/>
                      <a:pt x="6" y="14"/>
                      <a:pt x="7" y="12"/>
                    </a:cubicBezTo>
                    <a:cubicBezTo>
                      <a:pt x="7" y="10"/>
                      <a:pt x="7" y="10"/>
                      <a:pt x="7" y="10"/>
                    </a:cubicBezTo>
                    <a:cubicBezTo>
                      <a:pt x="7" y="9"/>
                      <a:pt x="8" y="6"/>
                      <a:pt x="6" y="11"/>
                    </a:cubicBezTo>
                    <a:cubicBezTo>
                      <a:pt x="6" y="13"/>
                      <a:pt x="7" y="7"/>
                      <a:pt x="7" y="6"/>
                    </a:cubicBezTo>
                    <a:cubicBezTo>
                      <a:pt x="5" y="14"/>
                      <a:pt x="7" y="0"/>
                      <a:pt x="5" y="12"/>
                    </a:cubicBezTo>
                    <a:cubicBezTo>
                      <a:pt x="5" y="12"/>
                      <a:pt x="5" y="15"/>
                      <a:pt x="5" y="14"/>
                    </a:cubicBezTo>
                    <a:cubicBezTo>
                      <a:pt x="5" y="16"/>
                      <a:pt x="4" y="18"/>
                      <a:pt x="4" y="18"/>
                    </a:cubicBezTo>
                    <a:cubicBezTo>
                      <a:pt x="4" y="19"/>
                      <a:pt x="4" y="14"/>
                      <a:pt x="4" y="16"/>
                    </a:cubicBezTo>
                    <a:cubicBezTo>
                      <a:pt x="5" y="9"/>
                      <a:pt x="5" y="9"/>
                      <a:pt x="5" y="9"/>
                    </a:cubicBezTo>
                    <a:cubicBezTo>
                      <a:pt x="6" y="1"/>
                      <a:pt x="2" y="19"/>
                      <a:pt x="4" y="8"/>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3" name="Freeform 2258"/>
              <p:cNvSpPr/>
              <p:nvPr/>
            </p:nvSpPr>
            <p:spPr bwMode="auto">
              <a:xfrm>
                <a:off x="3083" y="3145"/>
                <a:ext cx="0" cy="4"/>
              </a:xfrm>
              <a:custGeom>
                <a:avLst/>
                <a:gdLst>
                  <a:gd name="T0" fmla="*/ 4 h 4"/>
                  <a:gd name="T1" fmla="*/ 0 h 4"/>
                  <a:gd name="T2" fmla="*/ 3 h 4"/>
                  <a:gd name="T3" fmla="*/ 4 h 4"/>
                </a:gdLst>
                <a:ahLst/>
                <a:cxnLst>
                  <a:cxn ang="0">
                    <a:pos x="0" y="T0"/>
                  </a:cxn>
                  <a:cxn ang="0">
                    <a:pos x="0" y="T1"/>
                  </a:cxn>
                  <a:cxn ang="0">
                    <a:pos x="0" y="T2"/>
                  </a:cxn>
                  <a:cxn ang="0">
                    <a:pos x="0" y="T3"/>
                  </a:cxn>
                </a:cxnLst>
                <a:rect l="0" t="0" r="r" b="b"/>
                <a:pathLst>
                  <a:path h="4">
                    <a:moveTo>
                      <a:pt x="0" y="4"/>
                    </a:moveTo>
                    <a:cubicBezTo>
                      <a:pt x="0" y="0"/>
                      <a:pt x="0" y="0"/>
                      <a:pt x="0" y="0"/>
                    </a:cubicBezTo>
                    <a:cubicBezTo>
                      <a:pt x="0" y="3"/>
                      <a:pt x="0" y="3"/>
                      <a:pt x="0" y="3"/>
                    </a:cubicBezTo>
                    <a:cubicBezTo>
                      <a:pt x="0" y="3"/>
                      <a:pt x="0" y="3"/>
                      <a:pt x="0" y="4"/>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4" name="Freeform 2259"/>
              <p:cNvSpPr/>
              <p:nvPr/>
            </p:nvSpPr>
            <p:spPr bwMode="auto">
              <a:xfrm>
                <a:off x="3082" y="3148"/>
                <a:ext cx="1" cy="2"/>
              </a:xfrm>
              <a:custGeom>
                <a:avLst/>
                <a:gdLst>
                  <a:gd name="T0" fmla="*/ 1 w 1"/>
                  <a:gd name="T1" fmla="*/ 0 h 2"/>
                  <a:gd name="T2" fmla="*/ 0 w 1"/>
                  <a:gd name="T3" fmla="*/ 2 h 2"/>
                  <a:gd name="T4" fmla="*/ 0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0" y="2"/>
                      <a:pt x="0" y="1"/>
                    </a:cubicBezTo>
                    <a:lnTo>
                      <a:pt x="1" y="0"/>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5" name="Freeform 2260"/>
              <p:cNvSpPr/>
              <p:nvPr/>
            </p:nvSpPr>
            <p:spPr bwMode="auto">
              <a:xfrm>
                <a:off x="3079" y="3148"/>
                <a:ext cx="0" cy="2"/>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1"/>
                      <a:pt x="0" y="0"/>
                      <a:pt x="0" y="1"/>
                    </a:cubicBezTo>
                    <a:cubicBezTo>
                      <a:pt x="0" y="2"/>
                      <a:pt x="0" y="2"/>
                      <a:pt x="0" y="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6" name="Rectangle 2261"/>
              <p:cNvSpPr>
                <a:spLocks noChangeArrowheads="1"/>
              </p:cNvSpPr>
              <p:nvPr/>
            </p:nvSpPr>
            <p:spPr bwMode="auto">
              <a:xfrm>
                <a:off x="3078" y="3150"/>
                <a:ext cx="1" cy="1"/>
              </a:xfrm>
              <a:prstGeom prst="rect">
                <a:avLst/>
              </a:prstGeom>
              <a:solidFill>
                <a:srgbClr val="C8E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p>
            </p:txBody>
          </p:sp>
          <p:sp>
            <p:nvSpPr>
              <p:cNvPr id="1957" name="Freeform 2262"/>
              <p:cNvSpPr/>
              <p:nvPr/>
            </p:nvSpPr>
            <p:spPr bwMode="auto">
              <a:xfrm>
                <a:off x="3070" y="3146"/>
                <a:ext cx="8" cy="23"/>
              </a:xfrm>
              <a:custGeom>
                <a:avLst/>
                <a:gdLst>
                  <a:gd name="T0" fmla="*/ 2 w 9"/>
                  <a:gd name="T1" fmla="*/ 11 h 25"/>
                  <a:gd name="T2" fmla="*/ 1 w 9"/>
                  <a:gd name="T3" fmla="*/ 15 h 25"/>
                  <a:gd name="T4" fmla="*/ 2 w 9"/>
                  <a:gd name="T5" fmla="*/ 12 h 25"/>
                  <a:gd name="T6" fmla="*/ 0 w 9"/>
                  <a:gd name="T7" fmla="*/ 20 h 25"/>
                  <a:gd name="T8" fmla="*/ 4 w 9"/>
                  <a:gd name="T9" fmla="*/ 15 h 25"/>
                  <a:gd name="T10" fmla="*/ 3 w 9"/>
                  <a:gd name="T11" fmla="*/ 18 h 25"/>
                  <a:gd name="T12" fmla="*/ 5 w 9"/>
                  <a:gd name="T13" fmla="*/ 13 h 25"/>
                  <a:gd name="T14" fmla="*/ 4 w 9"/>
                  <a:gd name="T15" fmla="*/ 19 h 25"/>
                  <a:gd name="T16" fmla="*/ 5 w 9"/>
                  <a:gd name="T17" fmla="*/ 17 h 25"/>
                  <a:gd name="T18" fmla="*/ 6 w 9"/>
                  <a:gd name="T19" fmla="*/ 14 h 25"/>
                  <a:gd name="T20" fmla="*/ 6 w 9"/>
                  <a:gd name="T21" fmla="*/ 16 h 25"/>
                  <a:gd name="T22" fmla="*/ 6 w 9"/>
                  <a:gd name="T23" fmla="*/ 14 h 25"/>
                  <a:gd name="T24" fmla="*/ 7 w 9"/>
                  <a:gd name="T25" fmla="*/ 14 h 25"/>
                  <a:gd name="T26" fmla="*/ 6 w 9"/>
                  <a:gd name="T27" fmla="*/ 15 h 25"/>
                  <a:gd name="T28" fmla="*/ 7 w 9"/>
                  <a:gd name="T29" fmla="*/ 13 h 25"/>
                  <a:gd name="T30" fmla="*/ 6 w 9"/>
                  <a:gd name="T31" fmla="*/ 17 h 25"/>
                  <a:gd name="T32" fmla="*/ 8 w 9"/>
                  <a:gd name="T33" fmla="*/ 12 h 25"/>
                  <a:gd name="T34" fmla="*/ 9 w 9"/>
                  <a:gd name="T35" fmla="*/ 8 h 25"/>
                  <a:gd name="T36" fmla="*/ 8 w 9"/>
                  <a:gd name="T37" fmla="*/ 11 h 25"/>
                  <a:gd name="T38" fmla="*/ 8 w 9"/>
                  <a:gd name="T39" fmla="*/ 11 h 25"/>
                  <a:gd name="T40" fmla="*/ 7 w 9"/>
                  <a:gd name="T41" fmla="*/ 13 h 25"/>
                  <a:gd name="T42" fmla="*/ 8 w 9"/>
                  <a:gd name="T43" fmla="*/ 7 h 25"/>
                  <a:gd name="T44" fmla="*/ 8 w 9"/>
                  <a:gd name="T45" fmla="*/ 3 h 25"/>
                  <a:gd name="T46" fmla="*/ 8 w 9"/>
                  <a:gd name="T47" fmla="*/ 3 h 25"/>
                  <a:gd name="T48" fmla="*/ 7 w 9"/>
                  <a:gd name="T49" fmla="*/ 4 h 25"/>
                  <a:gd name="T50" fmla="*/ 7 w 9"/>
                  <a:gd name="T51" fmla="*/ 7 h 25"/>
                  <a:gd name="T52" fmla="*/ 6 w 9"/>
                  <a:gd name="T53" fmla="*/ 14 h 25"/>
                  <a:gd name="T54" fmla="*/ 6 w 9"/>
                  <a:gd name="T55" fmla="*/ 14 h 25"/>
                  <a:gd name="T56" fmla="*/ 7 w 9"/>
                  <a:gd name="T57" fmla="*/ 8 h 25"/>
                  <a:gd name="T58" fmla="*/ 6 w 9"/>
                  <a:gd name="T59" fmla="*/ 11 h 25"/>
                  <a:gd name="T60" fmla="*/ 7 w 9"/>
                  <a:gd name="T61" fmla="*/ 5 h 25"/>
                  <a:gd name="T62" fmla="*/ 6 w 9"/>
                  <a:gd name="T63" fmla="*/ 11 h 25"/>
                  <a:gd name="T64" fmla="*/ 4 w 9"/>
                  <a:gd name="T65" fmla="*/ 11 h 25"/>
                  <a:gd name="T66" fmla="*/ 5 w 9"/>
                  <a:gd name="T67" fmla="*/ 7 h 25"/>
                  <a:gd name="T68" fmla="*/ 4 w 9"/>
                  <a:gd name="T69" fmla="*/ 11 h 25"/>
                  <a:gd name="T70" fmla="*/ 4 w 9"/>
                  <a:gd name="T71" fmla="*/ 9 h 25"/>
                  <a:gd name="T72" fmla="*/ 3 w 9"/>
                  <a:gd name="T73" fmla="*/ 12 h 25"/>
                  <a:gd name="T74" fmla="*/ 3 w 9"/>
                  <a:gd name="T75" fmla="*/ 11 h 25"/>
                  <a:gd name="T76" fmla="*/ 3 w 9"/>
                  <a:gd name="T77" fmla="*/ 11 h 25"/>
                  <a:gd name="T78" fmla="*/ 1 w 9"/>
                  <a:gd name="T79" fmla="*/ 17 h 25"/>
                  <a:gd name="T80" fmla="*/ 2 w 9"/>
                  <a:gd name="T81"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25">
                    <a:moveTo>
                      <a:pt x="2" y="11"/>
                    </a:moveTo>
                    <a:cubicBezTo>
                      <a:pt x="1" y="15"/>
                      <a:pt x="1" y="15"/>
                      <a:pt x="1" y="15"/>
                    </a:cubicBezTo>
                    <a:cubicBezTo>
                      <a:pt x="2" y="13"/>
                      <a:pt x="1" y="16"/>
                      <a:pt x="2" y="12"/>
                    </a:cubicBezTo>
                    <a:cubicBezTo>
                      <a:pt x="1" y="17"/>
                      <a:pt x="1" y="12"/>
                      <a:pt x="0" y="20"/>
                    </a:cubicBezTo>
                    <a:cubicBezTo>
                      <a:pt x="1" y="17"/>
                      <a:pt x="2" y="22"/>
                      <a:pt x="4" y="15"/>
                    </a:cubicBezTo>
                    <a:cubicBezTo>
                      <a:pt x="3" y="18"/>
                      <a:pt x="3" y="18"/>
                      <a:pt x="3" y="18"/>
                    </a:cubicBezTo>
                    <a:cubicBezTo>
                      <a:pt x="5" y="12"/>
                      <a:pt x="3" y="25"/>
                      <a:pt x="5" y="13"/>
                    </a:cubicBezTo>
                    <a:cubicBezTo>
                      <a:pt x="4" y="19"/>
                      <a:pt x="4" y="19"/>
                      <a:pt x="4" y="19"/>
                    </a:cubicBezTo>
                    <a:cubicBezTo>
                      <a:pt x="4" y="21"/>
                      <a:pt x="6" y="10"/>
                      <a:pt x="5" y="17"/>
                    </a:cubicBezTo>
                    <a:cubicBezTo>
                      <a:pt x="6" y="14"/>
                      <a:pt x="6" y="14"/>
                      <a:pt x="6" y="14"/>
                    </a:cubicBezTo>
                    <a:cubicBezTo>
                      <a:pt x="6" y="16"/>
                      <a:pt x="6" y="16"/>
                      <a:pt x="6" y="16"/>
                    </a:cubicBezTo>
                    <a:cubicBezTo>
                      <a:pt x="6" y="14"/>
                      <a:pt x="6" y="14"/>
                      <a:pt x="6" y="14"/>
                    </a:cubicBezTo>
                    <a:cubicBezTo>
                      <a:pt x="7" y="12"/>
                      <a:pt x="7" y="12"/>
                      <a:pt x="7" y="14"/>
                    </a:cubicBezTo>
                    <a:cubicBezTo>
                      <a:pt x="6" y="16"/>
                      <a:pt x="6" y="15"/>
                      <a:pt x="6" y="15"/>
                    </a:cubicBezTo>
                    <a:cubicBezTo>
                      <a:pt x="6" y="17"/>
                      <a:pt x="7" y="13"/>
                      <a:pt x="7" y="13"/>
                    </a:cubicBezTo>
                    <a:cubicBezTo>
                      <a:pt x="7" y="15"/>
                      <a:pt x="6" y="16"/>
                      <a:pt x="6" y="17"/>
                    </a:cubicBezTo>
                    <a:cubicBezTo>
                      <a:pt x="7" y="14"/>
                      <a:pt x="6" y="21"/>
                      <a:pt x="8" y="12"/>
                    </a:cubicBezTo>
                    <a:cubicBezTo>
                      <a:pt x="8" y="10"/>
                      <a:pt x="9" y="8"/>
                      <a:pt x="9" y="8"/>
                    </a:cubicBezTo>
                    <a:cubicBezTo>
                      <a:pt x="9" y="5"/>
                      <a:pt x="8" y="8"/>
                      <a:pt x="8" y="11"/>
                    </a:cubicBezTo>
                    <a:cubicBezTo>
                      <a:pt x="8" y="11"/>
                      <a:pt x="8" y="11"/>
                      <a:pt x="8" y="11"/>
                    </a:cubicBezTo>
                    <a:cubicBezTo>
                      <a:pt x="6" y="20"/>
                      <a:pt x="8" y="9"/>
                      <a:pt x="7" y="13"/>
                    </a:cubicBezTo>
                    <a:cubicBezTo>
                      <a:pt x="8" y="9"/>
                      <a:pt x="8" y="9"/>
                      <a:pt x="8" y="7"/>
                    </a:cubicBezTo>
                    <a:cubicBezTo>
                      <a:pt x="9" y="0"/>
                      <a:pt x="7" y="12"/>
                      <a:pt x="8" y="3"/>
                    </a:cubicBezTo>
                    <a:cubicBezTo>
                      <a:pt x="8" y="3"/>
                      <a:pt x="8" y="3"/>
                      <a:pt x="8" y="3"/>
                    </a:cubicBezTo>
                    <a:cubicBezTo>
                      <a:pt x="8" y="2"/>
                      <a:pt x="8" y="4"/>
                      <a:pt x="7" y="4"/>
                    </a:cubicBezTo>
                    <a:cubicBezTo>
                      <a:pt x="7" y="7"/>
                      <a:pt x="7" y="7"/>
                      <a:pt x="7" y="7"/>
                    </a:cubicBezTo>
                    <a:cubicBezTo>
                      <a:pt x="7" y="8"/>
                      <a:pt x="6" y="12"/>
                      <a:pt x="6" y="14"/>
                    </a:cubicBezTo>
                    <a:cubicBezTo>
                      <a:pt x="6" y="10"/>
                      <a:pt x="5" y="16"/>
                      <a:pt x="6" y="14"/>
                    </a:cubicBezTo>
                    <a:cubicBezTo>
                      <a:pt x="6" y="10"/>
                      <a:pt x="6" y="10"/>
                      <a:pt x="7" y="8"/>
                    </a:cubicBezTo>
                    <a:cubicBezTo>
                      <a:pt x="6" y="11"/>
                      <a:pt x="6" y="11"/>
                      <a:pt x="6" y="11"/>
                    </a:cubicBezTo>
                    <a:cubicBezTo>
                      <a:pt x="6" y="11"/>
                      <a:pt x="7" y="7"/>
                      <a:pt x="7" y="5"/>
                    </a:cubicBezTo>
                    <a:cubicBezTo>
                      <a:pt x="6" y="7"/>
                      <a:pt x="7" y="7"/>
                      <a:pt x="6" y="11"/>
                    </a:cubicBezTo>
                    <a:cubicBezTo>
                      <a:pt x="6" y="6"/>
                      <a:pt x="5" y="7"/>
                      <a:pt x="4" y="11"/>
                    </a:cubicBezTo>
                    <a:cubicBezTo>
                      <a:pt x="5" y="10"/>
                      <a:pt x="5" y="7"/>
                      <a:pt x="5" y="7"/>
                    </a:cubicBezTo>
                    <a:cubicBezTo>
                      <a:pt x="5" y="6"/>
                      <a:pt x="5" y="8"/>
                      <a:pt x="4" y="11"/>
                    </a:cubicBezTo>
                    <a:cubicBezTo>
                      <a:pt x="4" y="14"/>
                      <a:pt x="4" y="12"/>
                      <a:pt x="4" y="9"/>
                    </a:cubicBezTo>
                    <a:cubicBezTo>
                      <a:pt x="3" y="12"/>
                      <a:pt x="3" y="12"/>
                      <a:pt x="3" y="12"/>
                    </a:cubicBezTo>
                    <a:cubicBezTo>
                      <a:pt x="2" y="17"/>
                      <a:pt x="3" y="8"/>
                      <a:pt x="3" y="11"/>
                    </a:cubicBezTo>
                    <a:cubicBezTo>
                      <a:pt x="3" y="11"/>
                      <a:pt x="3" y="11"/>
                      <a:pt x="3" y="11"/>
                    </a:cubicBezTo>
                    <a:cubicBezTo>
                      <a:pt x="2" y="12"/>
                      <a:pt x="1" y="19"/>
                      <a:pt x="1" y="17"/>
                    </a:cubicBezTo>
                    <a:cubicBezTo>
                      <a:pt x="2" y="14"/>
                      <a:pt x="2" y="14"/>
                      <a:pt x="2" y="11"/>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8" name="Freeform 2263"/>
              <p:cNvSpPr/>
              <p:nvPr/>
            </p:nvSpPr>
            <p:spPr bwMode="auto">
              <a:xfrm>
                <a:off x="3070" y="3157"/>
                <a:ext cx="0" cy="8"/>
              </a:xfrm>
              <a:custGeom>
                <a:avLst/>
                <a:gdLst>
                  <a:gd name="T0" fmla="*/ 0 w 1"/>
                  <a:gd name="T1" fmla="*/ 5 h 9"/>
                  <a:gd name="T2" fmla="*/ 1 w 1"/>
                  <a:gd name="T3" fmla="*/ 1 h 9"/>
                  <a:gd name="T4" fmla="*/ 0 w 1"/>
                  <a:gd name="T5" fmla="*/ 8 h 9"/>
                  <a:gd name="T6" fmla="*/ 0 w 1"/>
                  <a:gd name="T7" fmla="*/ 7 h 9"/>
                  <a:gd name="T8" fmla="*/ 0 w 1"/>
                  <a:gd name="T9" fmla="*/ 5 h 9"/>
                </a:gdLst>
                <a:ahLst/>
                <a:cxnLst>
                  <a:cxn ang="0">
                    <a:pos x="T0" y="T1"/>
                  </a:cxn>
                  <a:cxn ang="0">
                    <a:pos x="T2" y="T3"/>
                  </a:cxn>
                  <a:cxn ang="0">
                    <a:pos x="T4" y="T5"/>
                  </a:cxn>
                  <a:cxn ang="0">
                    <a:pos x="T6" y="T7"/>
                  </a:cxn>
                  <a:cxn ang="0">
                    <a:pos x="T8" y="T9"/>
                  </a:cxn>
                </a:cxnLst>
                <a:rect l="0" t="0" r="r" b="b"/>
                <a:pathLst>
                  <a:path w="1" h="9">
                    <a:moveTo>
                      <a:pt x="0" y="5"/>
                    </a:moveTo>
                    <a:cubicBezTo>
                      <a:pt x="1" y="1"/>
                      <a:pt x="1" y="1"/>
                      <a:pt x="1" y="1"/>
                    </a:cubicBezTo>
                    <a:cubicBezTo>
                      <a:pt x="1" y="0"/>
                      <a:pt x="0" y="6"/>
                      <a:pt x="0" y="8"/>
                    </a:cubicBezTo>
                    <a:cubicBezTo>
                      <a:pt x="0" y="7"/>
                      <a:pt x="0" y="9"/>
                      <a:pt x="0" y="7"/>
                    </a:cubicBezTo>
                    <a:cubicBezTo>
                      <a:pt x="0" y="6"/>
                      <a:pt x="1" y="5"/>
                      <a:pt x="0" y="5"/>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59" name="Freeform 2264"/>
              <p:cNvSpPr/>
              <p:nvPr/>
            </p:nvSpPr>
            <p:spPr bwMode="auto">
              <a:xfrm>
                <a:off x="3069" y="3154"/>
                <a:ext cx="1" cy="17"/>
              </a:xfrm>
              <a:custGeom>
                <a:avLst/>
                <a:gdLst>
                  <a:gd name="T0" fmla="*/ 0 w 2"/>
                  <a:gd name="T1" fmla="*/ 9 h 19"/>
                  <a:gd name="T2" fmla="*/ 0 w 2"/>
                  <a:gd name="T3" fmla="*/ 12 h 19"/>
                  <a:gd name="T4" fmla="*/ 1 w 2"/>
                  <a:gd name="T5" fmla="*/ 14 h 19"/>
                  <a:gd name="T6" fmla="*/ 1 w 2"/>
                  <a:gd name="T7" fmla="*/ 7 h 19"/>
                  <a:gd name="T8" fmla="*/ 1 w 2"/>
                  <a:gd name="T9" fmla="*/ 11 h 19"/>
                  <a:gd name="T10" fmla="*/ 2 w 2"/>
                  <a:gd name="T11" fmla="*/ 7 h 19"/>
                  <a:gd name="T12" fmla="*/ 1 w 2"/>
                  <a:gd name="T13" fmla="*/ 9 h 19"/>
                  <a:gd name="T14" fmla="*/ 1 w 2"/>
                  <a:gd name="T15" fmla="*/ 6 h 19"/>
                  <a:gd name="T16" fmla="*/ 1 w 2"/>
                  <a:gd name="T17" fmla="*/ 7 h 19"/>
                  <a:gd name="T18" fmla="*/ 2 w 2"/>
                  <a:gd name="T19" fmla="*/ 4 h 19"/>
                  <a:gd name="T20" fmla="*/ 1 w 2"/>
                  <a:gd name="T21" fmla="*/ 10 h 19"/>
                  <a:gd name="T22" fmla="*/ 1 w 2"/>
                  <a:gd name="T23" fmla="*/ 4 h 19"/>
                  <a:gd name="T24" fmla="*/ 1 w 2"/>
                  <a:gd name="T25" fmla="*/ 2 h 19"/>
                  <a:gd name="T26" fmla="*/ 1 w 2"/>
                  <a:gd name="T27" fmla="*/ 4 h 19"/>
                  <a:gd name="T28" fmla="*/ 1 w 2"/>
                  <a:gd name="T29" fmla="*/ 8 h 19"/>
                  <a:gd name="T30" fmla="*/ 1 w 2"/>
                  <a:gd name="T31" fmla="*/ 3 h 19"/>
                  <a:gd name="T32" fmla="*/ 0 w 2"/>
                  <a:gd name="T33" fmla="*/ 5 h 19"/>
                  <a:gd name="T34" fmla="*/ 0 w 2"/>
                  <a:gd name="T35" fmla="*/ 12 h 19"/>
                  <a:gd name="T36" fmla="*/ 0 w 2"/>
                  <a:gd name="T37" fmla="*/ 7 h 19"/>
                  <a:gd name="T38" fmla="*/ 0 w 2"/>
                  <a:gd name="T39" fmla="*/ 6 h 19"/>
                  <a:gd name="T40" fmla="*/ 0 w 2"/>
                  <a:gd name="T41" fmla="*/ 15 h 19"/>
                  <a:gd name="T42" fmla="*/ 0 w 2"/>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9">
                    <a:moveTo>
                      <a:pt x="0" y="9"/>
                    </a:moveTo>
                    <a:cubicBezTo>
                      <a:pt x="0" y="12"/>
                      <a:pt x="0" y="12"/>
                      <a:pt x="0" y="12"/>
                    </a:cubicBezTo>
                    <a:cubicBezTo>
                      <a:pt x="0" y="12"/>
                      <a:pt x="1" y="10"/>
                      <a:pt x="1" y="14"/>
                    </a:cubicBezTo>
                    <a:cubicBezTo>
                      <a:pt x="1" y="15"/>
                      <a:pt x="1" y="9"/>
                      <a:pt x="1" y="7"/>
                    </a:cubicBezTo>
                    <a:cubicBezTo>
                      <a:pt x="1" y="11"/>
                      <a:pt x="1" y="11"/>
                      <a:pt x="1" y="11"/>
                    </a:cubicBezTo>
                    <a:cubicBezTo>
                      <a:pt x="1" y="9"/>
                      <a:pt x="1" y="13"/>
                      <a:pt x="2" y="7"/>
                    </a:cubicBezTo>
                    <a:cubicBezTo>
                      <a:pt x="2" y="6"/>
                      <a:pt x="1" y="10"/>
                      <a:pt x="1" y="9"/>
                    </a:cubicBezTo>
                    <a:cubicBezTo>
                      <a:pt x="1" y="6"/>
                      <a:pt x="1" y="6"/>
                      <a:pt x="1" y="6"/>
                    </a:cubicBezTo>
                    <a:cubicBezTo>
                      <a:pt x="1" y="7"/>
                      <a:pt x="1" y="7"/>
                      <a:pt x="1" y="7"/>
                    </a:cubicBezTo>
                    <a:cubicBezTo>
                      <a:pt x="2" y="4"/>
                      <a:pt x="2" y="4"/>
                      <a:pt x="2" y="4"/>
                    </a:cubicBezTo>
                    <a:cubicBezTo>
                      <a:pt x="2" y="0"/>
                      <a:pt x="1" y="13"/>
                      <a:pt x="1" y="10"/>
                    </a:cubicBezTo>
                    <a:cubicBezTo>
                      <a:pt x="1" y="4"/>
                      <a:pt x="1" y="4"/>
                      <a:pt x="1" y="4"/>
                    </a:cubicBezTo>
                    <a:cubicBezTo>
                      <a:pt x="1" y="4"/>
                      <a:pt x="1" y="6"/>
                      <a:pt x="1" y="2"/>
                    </a:cubicBezTo>
                    <a:cubicBezTo>
                      <a:pt x="1" y="2"/>
                      <a:pt x="1" y="5"/>
                      <a:pt x="1" y="4"/>
                    </a:cubicBezTo>
                    <a:cubicBezTo>
                      <a:pt x="1" y="4"/>
                      <a:pt x="1" y="7"/>
                      <a:pt x="1" y="8"/>
                    </a:cubicBezTo>
                    <a:cubicBezTo>
                      <a:pt x="0" y="13"/>
                      <a:pt x="1" y="5"/>
                      <a:pt x="1" y="3"/>
                    </a:cubicBezTo>
                    <a:cubicBezTo>
                      <a:pt x="0" y="7"/>
                      <a:pt x="0" y="10"/>
                      <a:pt x="0" y="5"/>
                    </a:cubicBezTo>
                    <a:cubicBezTo>
                      <a:pt x="0" y="9"/>
                      <a:pt x="0" y="12"/>
                      <a:pt x="0" y="12"/>
                    </a:cubicBezTo>
                    <a:cubicBezTo>
                      <a:pt x="0" y="7"/>
                      <a:pt x="0" y="7"/>
                      <a:pt x="0" y="7"/>
                    </a:cubicBezTo>
                    <a:cubicBezTo>
                      <a:pt x="0" y="6"/>
                      <a:pt x="0" y="5"/>
                      <a:pt x="0" y="6"/>
                    </a:cubicBezTo>
                    <a:cubicBezTo>
                      <a:pt x="0" y="9"/>
                      <a:pt x="0" y="13"/>
                      <a:pt x="0" y="15"/>
                    </a:cubicBezTo>
                    <a:cubicBezTo>
                      <a:pt x="0" y="19"/>
                      <a:pt x="0" y="8"/>
                      <a:pt x="0" y="9"/>
                    </a:cubicBez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0" name="Freeform 2265"/>
              <p:cNvSpPr/>
              <p:nvPr/>
            </p:nvSpPr>
            <p:spPr bwMode="auto">
              <a:xfrm>
                <a:off x="3069" y="3165"/>
                <a:ext cx="0" cy="2"/>
              </a:xfrm>
              <a:custGeom>
                <a:avLst/>
                <a:gdLst>
                  <a:gd name="T0" fmla="*/ 2 h 2"/>
                  <a:gd name="T1" fmla="*/ 0 h 2"/>
                  <a:gd name="T2" fmla="*/ 1 h 2"/>
                  <a:gd name="T3" fmla="*/ 2 h 2"/>
                </a:gdLst>
                <a:ahLst/>
                <a:cxnLst>
                  <a:cxn ang="0">
                    <a:pos x="0" y="T0"/>
                  </a:cxn>
                  <a:cxn ang="0">
                    <a:pos x="0" y="T1"/>
                  </a:cxn>
                  <a:cxn ang="0">
                    <a:pos x="0" y="T2"/>
                  </a:cxn>
                  <a:cxn ang="0">
                    <a:pos x="0" y="T3"/>
                  </a:cxn>
                </a:cxnLst>
                <a:rect l="0" t="0" r="r" b="b"/>
                <a:pathLst>
                  <a:path h="2">
                    <a:moveTo>
                      <a:pt x="0" y="2"/>
                    </a:moveTo>
                    <a:lnTo>
                      <a:pt x="0" y="0"/>
                    </a:lnTo>
                    <a:lnTo>
                      <a:pt x="0" y="1"/>
                    </a:lnTo>
                    <a:lnTo>
                      <a:pt x="0" y="2"/>
                    </a:lnTo>
                    <a:close/>
                  </a:path>
                </a:pathLst>
              </a:custGeom>
              <a:solidFill>
                <a:srgbClr val="C8EFB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61" name="Freeform 2266"/>
              <p:cNvSpPr/>
              <p:nvPr/>
            </p:nvSpPr>
            <p:spPr bwMode="auto">
              <a:xfrm>
                <a:off x="2393" y="2584"/>
                <a:ext cx="627" cy="76"/>
              </a:xfrm>
              <a:custGeom>
                <a:avLst/>
                <a:gdLst>
                  <a:gd name="T0" fmla="*/ 38 w 694"/>
                  <a:gd name="T1" fmla="*/ 26 h 84"/>
                  <a:gd name="T2" fmla="*/ 0 w 694"/>
                  <a:gd name="T3" fmla="*/ 71 h 84"/>
                  <a:gd name="T4" fmla="*/ 102 w 694"/>
                  <a:gd name="T5" fmla="*/ 73 h 84"/>
                  <a:gd name="T6" fmla="*/ 193 w 694"/>
                  <a:gd name="T7" fmla="*/ 73 h 84"/>
                  <a:gd name="T8" fmla="*/ 388 w 694"/>
                  <a:gd name="T9" fmla="*/ 71 h 84"/>
                  <a:gd name="T10" fmla="*/ 541 w 694"/>
                  <a:gd name="T11" fmla="*/ 73 h 84"/>
                  <a:gd name="T12" fmla="*/ 694 w 694"/>
                  <a:gd name="T13" fmla="*/ 60 h 84"/>
                  <a:gd name="T14" fmla="*/ 663 w 694"/>
                  <a:gd name="T15" fmla="*/ 41 h 84"/>
                  <a:gd name="T16" fmla="*/ 619 w 694"/>
                  <a:gd name="T17" fmla="*/ 29 h 84"/>
                  <a:gd name="T18" fmla="*/ 402 w 694"/>
                  <a:gd name="T19" fmla="*/ 20 h 84"/>
                  <a:gd name="T20" fmla="*/ 182 w 694"/>
                  <a:gd name="T21" fmla="*/ 4 h 84"/>
                  <a:gd name="T22" fmla="*/ 104 w 694"/>
                  <a:gd name="T23" fmla="*/ 2 h 84"/>
                  <a:gd name="T24" fmla="*/ 47 w 694"/>
                  <a:gd name="T25"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4" h="84">
                    <a:moveTo>
                      <a:pt x="38" y="26"/>
                    </a:moveTo>
                    <a:cubicBezTo>
                      <a:pt x="27" y="42"/>
                      <a:pt x="10" y="54"/>
                      <a:pt x="0" y="71"/>
                    </a:cubicBezTo>
                    <a:cubicBezTo>
                      <a:pt x="25" y="84"/>
                      <a:pt x="74" y="73"/>
                      <a:pt x="102" y="73"/>
                    </a:cubicBezTo>
                    <a:cubicBezTo>
                      <a:pt x="131" y="73"/>
                      <a:pt x="162" y="73"/>
                      <a:pt x="193" y="73"/>
                    </a:cubicBezTo>
                    <a:cubicBezTo>
                      <a:pt x="258" y="73"/>
                      <a:pt x="324" y="71"/>
                      <a:pt x="388" y="71"/>
                    </a:cubicBezTo>
                    <a:cubicBezTo>
                      <a:pt x="439" y="71"/>
                      <a:pt x="490" y="78"/>
                      <a:pt x="541" y="73"/>
                    </a:cubicBezTo>
                    <a:cubicBezTo>
                      <a:pt x="592" y="68"/>
                      <a:pt x="642" y="64"/>
                      <a:pt x="694" y="60"/>
                    </a:cubicBezTo>
                    <a:cubicBezTo>
                      <a:pt x="683" y="54"/>
                      <a:pt x="673" y="49"/>
                      <a:pt x="663" y="41"/>
                    </a:cubicBezTo>
                    <a:cubicBezTo>
                      <a:pt x="647" y="29"/>
                      <a:pt x="643" y="29"/>
                      <a:pt x="619" y="29"/>
                    </a:cubicBezTo>
                    <a:cubicBezTo>
                      <a:pt x="546" y="29"/>
                      <a:pt x="475" y="23"/>
                      <a:pt x="402" y="20"/>
                    </a:cubicBezTo>
                    <a:cubicBezTo>
                      <a:pt x="329" y="18"/>
                      <a:pt x="254" y="11"/>
                      <a:pt x="182" y="4"/>
                    </a:cubicBezTo>
                    <a:cubicBezTo>
                      <a:pt x="156" y="1"/>
                      <a:pt x="129" y="0"/>
                      <a:pt x="104" y="2"/>
                    </a:cubicBezTo>
                    <a:cubicBezTo>
                      <a:pt x="87" y="4"/>
                      <a:pt x="62" y="16"/>
                      <a:pt x="47" y="6"/>
                    </a:cubicBezTo>
                  </a:path>
                </a:pathLst>
              </a:custGeom>
              <a:solidFill>
                <a:srgbClr val="67BF5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719" name="Freeform 2268"/>
            <p:cNvSpPr/>
            <p:nvPr/>
          </p:nvSpPr>
          <p:spPr bwMode="auto">
            <a:xfrm>
              <a:off x="1936" y="1924"/>
              <a:ext cx="1241" cy="702"/>
            </a:xfrm>
            <a:custGeom>
              <a:avLst/>
              <a:gdLst>
                <a:gd name="T0" fmla="*/ 1360 w 1375"/>
                <a:gd name="T1" fmla="*/ 371 h 779"/>
                <a:gd name="T2" fmla="*/ 1319 w 1375"/>
                <a:gd name="T3" fmla="*/ 269 h 779"/>
                <a:gd name="T4" fmla="*/ 1281 w 1375"/>
                <a:gd name="T5" fmla="*/ 231 h 779"/>
                <a:gd name="T6" fmla="*/ 1245 w 1375"/>
                <a:gd name="T7" fmla="*/ 177 h 779"/>
                <a:gd name="T8" fmla="*/ 1148 w 1375"/>
                <a:gd name="T9" fmla="*/ 105 h 779"/>
                <a:gd name="T10" fmla="*/ 1030 w 1375"/>
                <a:gd name="T11" fmla="*/ 47 h 779"/>
                <a:gd name="T12" fmla="*/ 761 w 1375"/>
                <a:gd name="T13" fmla="*/ 33 h 779"/>
                <a:gd name="T14" fmla="*/ 566 w 1375"/>
                <a:gd name="T15" fmla="*/ 154 h 779"/>
                <a:gd name="T16" fmla="*/ 415 w 1375"/>
                <a:gd name="T17" fmla="*/ 343 h 779"/>
                <a:gd name="T18" fmla="*/ 190 w 1375"/>
                <a:gd name="T19" fmla="*/ 418 h 779"/>
                <a:gd name="T20" fmla="*/ 124 w 1375"/>
                <a:gd name="T21" fmla="*/ 309 h 779"/>
                <a:gd name="T22" fmla="*/ 148 w 1375"/>
                <a:gd name="T23" fmla="*/ 156 h 779"/>
                <a:gd name="T24" fmla="*/ 145 w 1375"/>
                <a:gd name="T25" fmla="*/ 159 h 779"/>
                <a:gd name="T26" fmla="*/ 55 w 1375"/>
                <a:gd name="T27" fmla="*/ 137 h 779"/>
                <a:gd name="T28" fmla="*/ 8 w 1375"/>
                <a:gd name="T29" fmla="*/ 272 h 779"/>
                <a:gd name="T30" fmla="*/ 15 w 1375"/>
                <a:gd name="T31" fmla="*/ 400 h 779"/>
                <a:gd name="T32" fmla="*/ 201 w 1375"/>
                <a:gd name="T33" fmla="*/ 559 h 779"/>
                <a:gd name="T34" fmla="*/ 428 w 1375"/>
                <a:gd name="T35" fmla="*/ 582 h 779"/>
                <a:gd name="T36" fmla="*/ 501 w 1375"/>
                <a:gd name="T37" fmla="*/ 691 h 779"/>
                <a:gd name="T38" fmla="*/ 504 w 1375"/>
                <a:gd name="T39" fmla="*/ 694 h 779"/>
                <a:gd name="T40" fmla="*/ 554 w 1375"/>
                <a:gd name="T41" fmla="*/ 765 h 779"/>
                <a:gd name="T42" fmla="*/ 627 w 1375"/>
                <a:gd name="T43" fmla="*/ 768 h 779"/>
                <a:gd name="T44" fmla="*/ 787 w 1375"/>
                <a:gd name="T45" fmla="*/ 771 h 779"/>
                <a:gd name="T46" fmla="*/ 1079 w 1375"/>
                <a:gd name="T47" fmla="*/ 769 h 779"/>
                <a:gd name="T48" fmla="*/ 1183 w 1375"/>
                <a:gd name="T49" fmla="*/ 765 h 779"/>
                <a:gd name="T50" fmla="*/ 1191 w 1375"/>
                <a:gd name="T51" fmla="*/ 750 h 779"/>
                <a:gd name="T52" fmla="*/ 1313 w 1375"/>
                <a:gd name="T53" fmla="*/ 733 h 779"/>
                <a:gd name="T54" fmla="*/ 1365 w 1375"/>
                <a:gd name="T55" fmla="*/ 630 h 779"/>
                <a:gd name="T56" fmla="*/ 1360 w 1375"/>
                <a:gd name="T57" fmla="*/ 371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5" h="779">
                  <a:moveTo>
                    <a:pt x="1360" y="371"/>
                  </a:moveTo>
                  <a:cubicBezTo>
                    <a:pt x="1354" y="333"/>
                    <a:pt x="1347" y="301"/>
                    <a:pt x="1319" y="269"/>
                  </a:cubicBezTo>
                  <a:cubicBezTo>
                    <a:pt x="1307" y="256"/>
                    <a:pt x="1292" y="245"/>
                    <a:pt x="1281" y="231"/>
                  </a:cubicBezTo>
                  <a:cubicBezTo>
                    <a:pt x="1268" y="214"/>
                    <a:pt x="1262" y="193"/>
                    <a:pt x="1245" y="177"/>
                  </a:cubicBezTo>
                  <a:cubicBezTo>
                    <a:pt x="1218" y="151"/>
                    <a:pt x="1179" y="129"/>
                    <a:pt x="1148" y="105"/>
                  </a:cubicBezTo>
                  <a:cubicBezTo>
                    <a:pt x="1115" y="80"/>
                    <a:pt x="1069" y="59"/>
                    <a:pt x="1030" y="47"/>
                  </a:cubicBezTo>
                  <a:cubicBezTo>
                    <a:pt x="952" y="21"/>
                    <a:pt x="840" y="0"/>
                    <a:pt x="761" y="33"/>
                  </a:cubicBezTo>
                  <a:cubicBezTo>
                    <a:pt x="689" y="63"/>
                    <a:pt x="621" y="97"/>
                    <a:pt x="566" y="154"/>
                  </a:cubicBezTo>
                  <a:cubicBezTo>
                    <a:pt x="508" y="213"/>
                    <a:pt x="467" y="282"/>
                    <a:pt x="415" y="343"/>
                  </a:cubicBezTo>
                  <a:cubicBezTo>
                    <a:pt x="363" y="405"/>
                    <a:pt x="268" y="458"/>
                    <a:pt x="190" y="418"/>
                  </a:cubicBezTo>
                  <a:cubicBezTo>
                    <a:pt x="143" y="394"/>
                    <a:pt x="118" y="364"/>
                    <a:pt x="124" y="309"/>
                  </a:cubicBezTo>
                  <a:cubicBezTo>
                    <a:pt x="131" y="254"/>
                    <a:pt x="131" y="206"/>
                    <a:pt x="148" y="156"/>
                  </a:cubicBezTo>
                  <a:cubicBezTo>
                    <a:pt x="149" y="153"/>
                    <a:pt x="146" y="159"/>
                    <a:pt x="145" y="159"/>
                  </a:cubicBezTo>
                  <a:cubicBezTo>
                    <a:pt x="55" y="137"/>
                    <a:pt x="55" y="137"/>
                    <a:pt x="55" y="137"/>
                  </a:cubicBezTo>
                  <a:cubicBezTo>
                    <a:pt x="46" y="182"/>
                    <a:pt x="16" y="224"/>
                    <a:pt x="8" y="272"/>
                  </a:cubicBezTo>
                  <a:cubicBezTo>
                    <a:pt x="0" y="317"/>
                    <a:pt x="4" y="358"/>
                    <a:pt x="15" y="400"/>
                  </a:cubicBezTo>
                  <a:cubicBezTo>
                    <a:pt x="36" y="484"/>
                    <a:pt x="129" y="532"/>
                    <a:pt x="201" y="559"/>
                  </a:cubicBezTo>
                  <a:cubicBezTo>
                    <a:pt x="275" y="588"/>
                    <a:pt x="352" y="604"/>
                    <a:pt x="428" y="582"/>
                  </a:cubicBezTo>
                  <a:cubicBezTo>
                    <a:pt x="434" y="616"/>
                    <a:pt x="475" y="667"/>
                    <a:pt x="501" y="691"/>
                  </a:cubicBezTo>
                  <a:cubicBezTo>
                    <a:pt x="502" y="692"/>
                    <a:pt x="503" y="693"/>
                    <a:pt x="504" y="694"/>
                  </a:cubicBezTo>
                  <a:cubicBezTo>
                    <a:pt x="522" y="715"/>
                    <a:pt x="533" y="752"/>
                    <a:pt x="554" y="765"/>
                  </a:cubicBezTo>
                  <a:cubicBezTo>
                    <a:pt x="575" y="779"/>
                    <a:pt x="603" y="768"/>
                    <a:pt x="627" y="768"/>
                  </a:cubicBezTo>
                  <a:cubicBezTo>
                    <a:pt x="679" y="768"/>
                    <a:pt x="734" y="771"/>
                    <a:pt x="787" y="771"/>
                  </a:cubicBezTo>
                  <a:cubicBezTo>
                    <a:pt x="884" y="771"/>
                    <a:pt x="981" y="774"/>
                    <a:pt x="1079" y="769"/>
                  </a:cubicBezTo>
                  <a:cubicBezTo>
                    <a:pt x="1114" y="772"/>
                    <a:pt x="1151" y="772"/>
                    <a:pt x="1183" y="765"/>
                  </a:cubicBezTo>
                  <a:cubicBezTo>
                    <a:pt x="1184" y="755"/>
                    <a:pt x="1185" y="758"/>
                    <a:pt x="1191" y="750"/>
                  </a:cubicBezTo>
                  <a:cubicBezTo>
                    <a:pt x="1224" y="754"/>
                    <a:pt x="1283" y="747"/>
                    <a:pt x="1313" y="733"/>
                  </a:cubicBezTo>
                  <a:cubicBezTo>
                    <a:pt x="1357" y="711"/>
                    <a:pt x="1362" y="675"/>
                    <a:pt x="1365" y="630"/>
                  </a:cubicBezTo>
                  <a:cubicBezTo>
                    <a:pt x="1371" y="543"/>
                    <a:pt x="1375" y="454"/>
                    <a:pt x="1360" y="371"/>
                  </a:cubicBezTo>
                  <a:close/>
                </a:path>
              </a:pathLst>
            </a:custGeom>
            <a:solidFill>
              <a:srgbClr val="E2C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0" name="Freeform 2269"/>
            <p:cNvSpPr/>
            <p:nvPr/>
          </p:nvSpPr>
          <p:spPr bwMode="auto">
            <a:xfrm>
              <a:off x="2100" y="2637"/>
              <a:ext cx="1092" cy="470"/>
            </a:xfrm>
            <a:custGeom>
              <a:avLst/>
              <a:gdLst>
                <a:gd name="T0" fmla="*/ 0 w 1210"/>
                <a:gd name="T1" fmla="*/ 15 h 521"/>
                <a:gd name="T2" fmla="*/ 231 w 1210"/>
                <a:gd name="T3" fmla="*/ 18 h 521"/>
                <a:gd name="T4" fmla="*/ 547 w 1210"/>
                <a:gd name="T5" fmla="*/ 18 h 521"/>
                <a:gd name="T6" fmla="*/ 1089 w 1210"/>
                <a:gd name="T7" fmla="*/ 4 h 521"/>
                <a:gd name="T8" fmla="*/ 1193 w 1210"/>
                <a:gd name="T9" fmla="*/ 8 h 521"/>
                <a:gd name="T10" fmla="*/ 1210 w 1210"/>
                <a:gd name="T11" fmla="*/ 503 h 521"/>
                <a:gd name="T12" fmla="*/ 697 w 1210"/>
                <a:gd name="T13" fmla="*/ 511 h 521"/>
                <a:gd name="T14" fmla="*/ 401 w 1210"/>
                <a:gd name="T15" fmla="*/ 501 h 521"/>
                <a:gd name="T16" fmla="*/ 169 w 1210"/>
                <a:gd name="T17" fmla="*/ 514 h 521"/>
                <a:gd name="T18" fmla="*/ 21 w 1210"/>
                <a:gd name="T19" fmla="*/ 514 h 521"/>
                <a:gd name="T20" fmla="*/ 23 w 1210"/>
                <a:gd name="T21" fmla="*/ 330 h 521"/>
                <a:gd name="T22" fmla="*/ 0 w 1210"/>
                <a:gd name="T23" fmla="*/ 1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0" h="521">
                  <a:moveTo>
                    <a:pt x="0" y="15"/>
                  </a:moveTo>
                  <a:cubicBezTo>
                    <a:pt x="65" y="34"/>
                    <a:pt x="160" y="21"/>
                    <a:pt x="231" y="18"/>
                  </a:cubicBezTo>
                  <a:cubicBezTo>
                    <a:pt x="334" y="13"/>
                    <a:pt x="442" y="18"/>
                    <a:pt x="547" y="18"/>
                  </a:cubicBezTo>
                  <a:cubicBezTo>
                    <a:pt x="727" y="18"/>
                    <a:pt x="907" y="4"/>
                    <a:pt x="1089" y="4"/>
                  </a:cubicBezTo>
                  <a:cubicBezTo>
                    <a:pt x="1123" y="4"/>
                    <a:pt x="1161" y="0"/>
                    <a:pt x="1193" y="8"/>
                  </a:cubicBezTo>
                  <a:cubicBezTo>
                    <a:pt x="1201" y="172"/>
                    <a:pt x="1189" y="340"/>
                    <a:pt x="1210" y="503"/>
                  </a:cubicBezTo>
                  <a:cubicBezTo>
                    <a:pt x="1038" y="512"/>
                    <a:pt x="869" y="511"/>
                    <a:pt x="697" y="511"/>
                  </a:cubicBezTo>
                  <a:cubicBezTo>
                    <a:pt x="598" y="511"/>
                    <a:pt x="500" y="501"/>
                    <a:pt x="401" y="501"/>
                  </a:cubicBezTo>
                  <a:cubicBezTo>
                    <a:pt x="322" y="501"/>
                    <a:pt x="247" y="511"/>
                    <a:pt x="169" y="514"/>
                  </a:cubicBezTo>
                  <a:cubicBezTo>
                    <a:pt x="126" y="517"/>
                    <a:pt x="63" y="521"/>
                    <a:pt x="21" y="514"/>
                  </a:cubicBezTo>
                  <a:cubicBezTo>
                    <a:pt x="45" y="466"/>
                    <a:pt x="28" y="383"/>
                    <a:pt x="23" y="330"/>
                  </a:cubicBezTo>
                  <a:cubicBezTo>
                    <a:pt x="21" y="302"/>
                    <a:pt x="8" y="17"/>
                    <a:pt x="0" y="15"/>
                  </a:cubicBezTo>
                  <a:close/>
                </a:path>
              </a:pathLst>
            </a:custGeom>
            <a:solidFill>
              <a:srgbClr val="DEFCF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1" name="Freeform 2270"/>
            <p:cNvSpPr>
              <a:spLocks noEditPoints="1"/>
            </p:cNvSpPr>
            <p:nvPr/>
          </p:nvSpPr>
          <p:spPr bwMode="auto">
            <a:xfrm>
              <a:off x="2095" y="2634"/>
              <a:ext cx="1102" cy="477"/>
            </a:xfrm>
            <a:custGeom>
              <a:avLst/>
              <a:gdLst>
                <a:gd name="T0" fmla="*/ 1120 w 1221"/>
                <a:gd name="T1" fmla="*/ 2 h 528"/>
                <a:gd name="T2" fmla="*/ 1095 w 1221"/>
                <a:gd name="T3" fmla="*/ 2 h 528"/>
                <a:gd name="T4" fmla="*/ 823 w 1221"/>
                <a:gd name="T5" fmla="*/ 9 h 528"/>
                <a:gd name="T6" fmla="*/ 553 w 1221"/>
                <a:gd name="T7" fmla="*/ 16 h 528"/>
                <a:gd name="T8" fmla="*/ 447 w 1221"/>
                <a:gd name="T9" fmla="*/ 15 h 528"/>
                <a:gd name="T10" fmla="*/ 236 w 1221"/>
                <a:gd name="T11" fmla="*/ 16 h 528"/>
                <a:gd name="T12" fmla="*/ 191 w 1221"/>
                <a:gd name="T13" fmla="*/ 19 h 528"/>
                <a:gd name="T14" fmla="*/ 7 w 1221"/>
                <a:gd name="T15" fmla="*/ 13 h 528"/>
                <a:gd name="T16" fmla="*/ 7 w 1221"/>
                <a:gd name="T17" fmla="*/ 13 h 528"/>
                <a:gd name="T18" fmla="*/ 6 w 1221"/>
                <a:gd name="T19" fmla="*/ 13 h 528"/>
                <a:gd name="T20" fmla="*/ 4 w 1221"/>
                <a:gd name="T21" fmla="*/ 14 h 528"/>
                <a:gd name="T22" fmla="*/ 2 w 1221"/>
                <a:gd name="T23" fmla="*/ 15 h 528"/>
                <a:gd name="T24" fmla="*/ 2 w 1221"/>
                <a:gd name="T25" fmla="*/ 16 h 528"/>
                <a:gd name="T26" fmla="*/ 1 w 1221"/>
                <a:gd name="T27" fmla="*/ 16 h 528"/>
                <a:gd name="T28" fmla="*/ 0 w 1221"/>
                <a:gd name="T29" fmla="*/ 18 h 528"/>
                <a:gd name="T30" fmla="*/ 1 w 1221"/>
                <a:gd name="T31" fmla="*/ 19 h 528"/>
                <a:gd name="T32" fmla="*/ 2 w 1221"/>
                <a:gd name="T33" fmla="*/ 21 h 528"/>
                <a:gd name="T34" fmla="*/ 20 w 1221"/>
                <a:gd name="T35" fmla="*/ 264 h 528"/>
                <a:gd name="T36" fmla="*/ 24 w 1221"/>
                <a:gd name="T37" fmla="*/ 334 h 528"/>
                <a:gd name="T38" fmla="*/ 28 w 1221"/>
                <a:gd name="T39" fmla="*/ 363 h 528"/>
                <a:gd name="T40" fmla="*/ 34 w 1221"/>
                <a:gd name="T41" fmla="*/ 447 h 528"/>
                <a:gd name="T42" fmla="*/ 22 w 1221"/>
                <a:gd name="T43" fmla="*/ 515 h 528"/>
                <a:gd name="T44" fmla="*/ 22 w 1221"/>
                <a:gd name="T45" fmla="*/ 517 h 528"/>
                <a:gd name="T46" fmla="*/ 22 w 1221"/>
                <a:gd name="T47" fmla="*/ 519 h 528"/>
                <a:gd name="T48" fmla="*/ 26 w 1221"/>
                <a:gd name="T49" fmla="*/ 522 h 528"/>
                <a:gd name="T50" fmla="*/ 159 w 1221"/>
                <a:gd name="T51" fmla="*/ 523 h 528"/>
                <a:gd name="T52" fmla="*/ 175 w 1221"/>
                <a:gd name="T53" fmla="*/ 523 h 528"/>
                <a:gd name="T54" fmla="*/ 265 w 1221"/>
                <a:gd name="T55" fmla="*/ 516 h 528"/>
                <a:gd name="T56" fmla="*/ 407 w 1221"/>
                <a:gd name="T57" fmla="*/ 509 h 528"/>
                <a:gd name="T58" fmla="*/ 554 w 1221"/>
                <a:gd name="T59" fmla="*/ 514 h 528"/>
                <a:gd name="T60" fmla="*/ 703 w 1221"/>
                <a:gd name="T61" fmla="*/ 519 h 528"/>
                <a:gd name="T62" fmla="*/ 793 w 1221"/>
                <a:gd name="T63" fmla="*/ 519 h 528"/>
                <a:gd name="T64" fmla="*/ 1216 w 1221"/>
                <a:gd name="T65" fmla="*/ 512 h 528"/>
                <a:gd name="T66" fmla="*/ 1220 w 1221"/>
                <a:gd name="T67" fmla="*/ 510 h 528"/>
                <a:gd name="T68" fmla="*/ 1221 w 1221"/>
                <a:gd name="T69" fmla="*/ 506 h 528"/>
                <a:gd name="T70" fmla="*/ 1207 w 1221"/>
                <a:gd name="T71" fmla="*/ 200 h 528"/>
                <a:gd name="T72" fmla="*/ 1204 w 1221"/>
                <a:gd name="T73" fmla="*/ 11 h 528"/>
                <a:gd name="T74" fmla="*/ 1200 w 1221"/>
                <a:gd name="T75" fmla="*/ 6 h 528"/>
                <a:gd name="T76" fmla="*/ 1120 w 1221"/>
                <a:gd name="T77" fmla="*/ 2 h 528"/>
                <a:gd name="T78" fmla="*/ 823 w 1221"/>
                <a:gd name="T79" fmla="*/ 19 h 528"/>
                <a:gd name="T80" fmla="*/ 1095 w 1221"/>
                <a:gd name="T81" fmla="*/ 12 h 528"/>
                <a:gd name="T82" fmla="*/ 1120 w 1221"/>
                <a:gd name="T83" fmla="*/ 12 h 528"/>
                <a:gd name="T84" fmla="*/ 1194 w 1221"/>
                <a:gd name="T85" fmla="*/ 15 h 528"/>
                <a:gd name="T86" fmla="*/ 1197 w 1221"/>
                <a:gd name="T87" fmla="*/ 200 h 528"/>
                <a:gd name="T88" fmla="*/ 1210 w 1221"/>
                <a:gd name="T89" fmla="*/ 502 h 528"/>
                <a:gd name="T90" fmla="*/ 793 w 1221"/>
                <a:gd name="T91" fmla="*/ 509 h 528"/>
                <a:gd name="T92" fmla="*/ 703 w 1221"/>
                <a:gd name="T93" fmla="*/ 509 h 528"/>
                <a:gd name="T94" fmla="*/ 554 w 1221"/>
                <a:gd name="T95" fmla="*/ 504 h 528"/>
                <a:gd name="T96" fmla="*/ 407 w 1221"/>
                <a:gd name="T97" fmla="*/ 498 h 528"/>
                <a:gd name="T98" fmla="*/ 264 w 1221"/>
                <a:gd name="T99" fmla="*/ 506 h 528"/>
                <a:gd name="T100" fmla="*/ 175 w 1221"/>
                <a:gd name="T101" fmla="*/ 512 h 528"/>
                <a:gd name="T102" fmla="*/ 158 w 1221"/>
                <a:gd name="T103" fmla="*/ 513 h 528"/>
                <a:gd name="T104" fmla="*/ 34 w 1221"/>
                <a:gd name="T105" fmla="*/ 512 h 528"/>
                <a:gd name="T106" fmla="*/ 45 w 1221"/>
                <a:gd name="T107" fmla="*/ 447 h 528"/>
                <a:gd name="T108" fmla="*/ 38 w 1221"/>
                <a:gd name="T109" fmla="*/ 362 h 528"/>
                <a:gd name="T110" fmla="*/ 34 w 1221"/>
                <a:gd name="T111" fmla="*/ 333 h 528"/>
                <a:gd name="T112" fmla="*/ 30 w 1221"/>
                <a:gd name="T113" fmla="*/ 264 h 528"/>
                <a:gd name="T114" fmla="*/ 13 w 1221"/>
                <a:gd name="T115" fmla="*/ 25 h 528"/>
                <a:gd name="T116" fmla="*/ 191 w 1221"/>
                <a:gd name="T117" fmla="*/ 29 h 528"/>
                <a:gd name="T118" fmla="*/ 237 w 1221"/>
                <a:gd name="T119" fmla="*/ 26 h 528"/>
                <a:gd name="T120" fmla="*/ 447 w 1221"/>
                <a:gd name="T121" fmla="*/ 25 h 528"/>
                <a:gd name="T122" fmla="*/ 553 w 1221"/>
                <a:gd name="T123" fmla="*/ 26 h 528"/>
                <a:gd name="T124" fmla="*/ 823 w 1221"/>
                <a:gd name="T125" fmla="*/ 1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1" h="528">
                  <a:moveTo>
                    <a:pt x="1120" y="2"/>
                  </a:moveTo>
                  <a:cubicBezTo>
                    <a:pt x="1095" y="2"/>
                    <a:pt x="1095" y="2"/>
                    <a:pt x="1095" y="2"/>
                  </a:cubicBezTo>
                  <a:cubicBezTo>
                    <a:pt x="1004" y="2"/>
                    <a:pt x="912" y="5"/>
                    <a:pt x="823" y="9"/>
                  </a:cubicBezTo>
                  <a:cubicBezTo>
                    <a:pt x="735" y="12"/>
                    <a:pt x="643" y="16"/>
                    <a:pt x="553" y="16"/>
                  </a:cubicBezTo>
                  <a:cubicBezTo>
                    <a:pt x="447" y="15"/>
                    <a:pt x="447" y="15"/>
                    <a:pt x="447" y="15"/>
                  </a:cubicBezTo>
                  <a:cubicBezTo>
                    <a:pt x="378" y="14"/>
                    <a:pt x="306" y="12"/>
                    <a:pt x="236" y="16"/>
                  </a:cubicBezTo>
                  <a:cubicBezTo>
                    <a:pt x="191" y="19"/>
                    <a:pt x="191" y="19"/>
                    <a:pt x="191" y="19"/>
                  </a:cubicBezTo>
                  <a:cubicBezTo>
                    <a:pt x="129" y="23"/>
                    <a:pt x="58" y="28"/>
                    <a:pt x="7" y="13"/>
                  </a:cubicBezTo>
                  <a:cubicBezTo>
                    <a:pt x="7" y="13"/>
                    <a:pt x="7" y="13"/>
                    <a:pt x="7" y="13"/>
                  </a:cubicBezTo>
                  <a:cubicBezTo>
                    <a:pt x="7" y="13"/>
                    <a:pt x="6" y="13"/>
                    <a:pt x="6" y="13"/>
                  </a:cubicBezTo>
                  <a:cubicBezTo>
                    <a:pt x="5" y="13"/>
                    <a:pt x="5" y="14"/>
                    <a:pt x="4" y="14"/>
                  </a:cubicBezTo>
                  <a:cubicBezTo>
                    <a:pt x="3" y="14"/>
                    <a:pt x="3" y="14"/>
                    <a:pt x="2" y="15"/>
                  </a:cubicBezTo>
                  <a:cubicBezTo>
                    <a:pt x="2" y="15"/>
                    <a:pt x="2" y="15"/>
                    <a:pt x="2" y="16"/>
                  </a:cubicBezTo>
                  <a:cubicBezTo>
                    <a:pt x="1" y="16"/>
                    <a:pt x="1" y="16"/>
                    <a:pt x="1" y="16"/>
                  </a:cubicBezTo>
                  <a:cubicBezTo>
                    <a:pt x="0" y="17"/>
                    <a:pt x="0" y="17"/>
                    <a:pt x="0" y="18"/>
                  </a:cubicBezTo>
                  <a:cubicBezTo>
                    <a:pt x="0" y="18"/>
                    <a:pt x="1" y="18"/>
                    <a:pt x="1" y="19"/>
                  </a:cubicBezTo>
                  <a:cubicBezTo>
                    <a:pt x="1" y="20"/>
                    <a:pt x="1" y="20"/>
                    <a:pt x="2" y="21"/>
                  </a:cubicBezTo>
                  <a:cubicBezTo>
                    <a:pt x="7" y="32"/>
                    <a:pt x="16" y="183"/>
                    <a:pt x="20" y="264"/>
                  </a:cubicBezTo>
                  <a:cubicBezTo>
                    <a:pt x="24" y="334"/>
                    <a:pt x="24" y="334"/>
                    <a:pt x="24" y="334"/>
                  </a:cubicBezTo>
                  <a:cubicBezTo>
                    <a:pt x="24" y="334"/>
                    <a:pt x="28" y="363"/>
                    <a:pt x="28" y="363"/>
                  </a:cubicBezTo>
                  <a:cubicBezTo>
                    <a:pt x="31" y="390"/>
                    <a:pt x="34" y="420"/>
                    <a:pt x="34" y="447"/>
                  </a:cubicBezTo>
                  <a:cubicBezTo>
                    <a:pt x="34" y="473"/>
                    <a:pt x="31" y="496"/>
                    <a:pt x="22" y="515"/>
                  </a:cubicBezTo>
                  <a:cubicBezTo>
                    <a:pt x="22" y="515"/>
                    <a:pt x="22" y="516"/>
                    <a:pt x="22" y="517"/>
                  </a:cubicBezTo>
                  <a:cubicBezTo>
                    <a:pt x="22" y="518"/>
                    <a:pt x="22" y="518"/>
                    <a:pt x="22" y="519"/>
                  </a:cubicBezTo>
                  <a:cubicBezTo>
                    <a:pt x="23" y="521"/>
                    <a:pt x="24" y="522"/>
                    <a:pt x="26" y="522"/>
                  </a:cubicBezTo>
                  <a:cubicBezTo>
                    <a:pt x="64" y="528"/>
                    <a:pt x="116" y="526"/>
                    <a:pt x="159" y="523"/>
                  </a:cubicBezTo>
                  <a:cubicBezTo>
                    <a:pt x="175" y="523"/>
                    <a:pt x="175" y="523"/>
                    <a:pt x="175" y="523"/>
                  </a:cubicBezTo>
                  <a:cubicBezTo>
                    <a:pt x="265" y="516"/>
                    <a:pt x="265" y="516"/>
                    <a:pt x="265" y="516"/>
                  </a:cubicBezTo>
                  <a:cubicBezTo>
                    <a:pt x="311" y="512"/>
                    <a:pt x="359" y="509"/>
                    <a:pt x="407" y="509"/>
                  </a:cubicBezTo>
                  <a:cubicBezTo>
                    <a:pt x="456" y="509"/>
                    <a:pt x="506" y="511"/>
                    <a:pt x="554" y="514"/>
                  </a:cubicBezTo>
                  <a:cubicBezTo>
                    <a:pt x="602" y="516"/>
                    <a:pt x="653" y="519"/>
                    <a:pt x="703" y="519"/>
                  </a:cubicBezTo>
                  <a:cubicBezTo>
                    <a:pt x="793" y="519"/>
                    <a:pt x="793" y="519"/>
                    <a:pt x="793" y="519"/>
                  </a:cubicBezTo>
                  <a:cubicBezTo>
                    <a:pt x="931" y="519"/>
                    <a:pt x="1074" y="519"/>
                    <a:pt x="1216" y="512"/>
                  </a:cubicBezTo>
                  <a:cubicBezTo>
                    <a:pt x="1218" y="512"/>
                    <a:pt x="1219" y="511"/>
                    <a:pt x="1220" y="510"/>
                  </a:cubicBezTo>
                  <a:cubicBezTo>
                    <a:pt x="1221" y="509"/>
                    <a:pt x="1221" y="507"/>
                    <a:pt x="1221" y="506"/>
                  </a:cubicBezTo>
                  <a:cubicBezTo>
                    <a:pt x="1208" y="405"/>
                    <a:pt x="1208" y="301"/>
                    <a:pt x="1207" y="200"/>
                  </a:cubicBezTo>
                  <a:cubicBezTo>
                    <a:pt x="1207" y="138"/>
                    <a:pt x="1207" y="74"/>
                    <a:pt x="1204" y="11"/>
                  </a:cubicBezTo>
                  <a:cubicBezTo>
                    <a:pt x="1204" y="9"/>
                    <a:pt x="1202" y="7"/>
                    <a:pt x="1200" y="6"/>
                  </a:cubicBezTo>
                  <a:cubicBezTo>
                    <a:pt x="1175" y="0"/>
                    <a:pt x="1147" y="1"/>
                    <a:pt x="1120" y="2"/>
                  </a:cubicBezTo>
                  <a:close/>
                  <a:moveTo>
                    <a:pt x="823" y="19"/>
                  </a:moveTo>
                  <a:cubicBezTo>
                    <a:pt x="912" y="16"/>
                    <a:pt x="1004" y="12"/>
                    <a:pt x="1095" y="12"/>
                  </a:cubicBezTo>
                  <a:cubicBezTo>
                    <a:pt x="1120" y="12"/>
                    <a:pt x="1120" y="12"/>
                    <a:pt x="1120" y="12"/>
                  </a:cubicBezTo>
                  <a:cubicBezTo>
                    <a:pt x="1145" y="11"/>
                    <a:pt x="1171" y="11"/>
                    <a:pt x="1194" y="15"/>
                  </a:cubicBezTo>
                  <a:cubicBezTo>
                    <a:pt x="1197" y="77"/>
                    <a:pt x="1197" y="140"/>
                    <a:pt x="1197" y="200"/>
                  </a:cubicBezTo>
                  <a:cubicBezTo>
                    <a:pt x="1198" y="299"/>
                    <a:pt x="1198" y="402"/>
                    <a:pt x="1210" y="502"/>
                  </a:cubicBezTo>
                  <a:cubicBezTo>
                    <a:pt x="1070" y="509"/>
                    <a:pt x="929" y="509"/>
                    <a:pt x="793" y="509"/>
                  </a:cubicBezTo>
                  <a:cubicBezTo>
                    <a:pt x="703" y="509"/>
                    <a:pt x="703" y="509"/>
                    <a:pt x="703" y="509"/>
                  </a:cubicBezTo>
                  <a:cubicBezTo>
                    <a:pt x="653" y="509"/>
                    <a:pt x="603" y="506"/>
                    <a:pt x="554" y="504"/>
                  </a:cubicBezTo>
                  <a:cubicBezTo>
                    <a:pt x="506" y="501"/>
                    <a:pt x="456" y="498"/>
                    <a:pt x="407" y="498"/>
                  </a:cubicBezTo>
                  <a:cubicBezTo>
                    <a:pt x="358" y="498"/>
                    <a:pt x="310" y="502"/>
                    <a:pt x="264" y="506"/>
                  </a:cubicBezTo>
                  <a:cubicBezTo>
                    <a:pt x="175" y="512"/>
                    <a:pt x="175" y="512"/>
                    <a:pt x="175" y="512"/>
                  </a:cubicBezTo>
                  <a:cubicBezTo>
                    <a:pt x="158" y="513"/>
                    <a:pt x="158" y="513"/>
                    <a:pt x="158" y="513"/>
                  </a:cubicBezTo>
                  <a:cubicBezTo>
                    <a:pt x="118" y="515"/>
                    <a:pt x="70" y="518"/>
                    <a:pt x="34" y="512"/>
                  </a:cubicBezTo>
                  <a:cubicBezTo>
                    <a:pt x="42" y="494"/>
                    <a:pt x="45" y="471"/>
                    <a:pt x="45" y="447"/>
                  </a:cubicBezTo>
                  <a:cubicBezTo>
                    <a:pt x="45" y="419"/>
                    <a:pt x="41" y="389"/>
                    <a:pt x="38" y="362"/>
                  </a:cubicBezTo>
                  <a:cubicBezTo>
                    <a:pt x="34" y="333"/>
                    <a:pt x="34" y="333"/>
                    <a:pt x="34" y="333"/>
                  </a:cubicBezTo>
                  <a:cubicBezTo>
                    <a:pt x="30" y="264"/>
                    <a:pt x="30" y="264"/>
                    <a:pt x="30" y="264"/>
                  </a:cubicBezTo>
                  <a:cubicBezTo>
                    <a:pt x="21" y="101"/>
                    <a:pt x="17" y="45"/>
                    <a:pt x="13" y="25"/>
                  </a:cubicBezTo>
                  <a:cubicBezTo>
                    <a:pt x="65" y="38"/>
                    <a:pt x="132" y="33"/>
                    <a:pt x="191" y="29"/>
                  </a:cubicBezTo>
                  <a:cubicBezTo>
                    <a:pt x="237" y="26"/>
                    <a:pt x="237" y="26"/>
                    <a:pt x="237" y="26"/>
                  </a:cubicBezTo>
                  <a:cubicBezTo>
                    <a:pt x="306" y="23"/>
                    <a:pt x="378" y="24"/>
                    <a:pt x="447" y="25"/>
                  </a:cubicBezTo>
                  <a:cubicBezTo>
                    <a:pt x="553" y="26"/>
                    <a:pt x="553" y="26"/>
                    <a:pt x="553" y="26"/>
                  </a:cubicBezTo>
                  <a:cubicBezTo>
                    <a:pt x="643" y="26"/>
                    <a:pt x="735" y="23"/>
                    <a:pt x="823" y="19"/>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2" name="Freeform 2271"/>
            <p:cNvSpPr/>
            <p:nvPr/>
          </p:nvSpPr>
          <p:spPr bwMode="auto">
            <a:xfrm>
              <a:off x="1976" y="1993"/>
              <a:ext cx="101" cy="78"/>
            </a:xfrm>
            <a:custGeom>
              <a:avLst/>
              <a:gdLst>
                <a:gd name="T0" fmla="*/ 5 w 111"/>
                <a:gd name="T1" fmla="*/ 54 h 86"/>
                <a:gd name="T2" fmla="*/ 40 w 111"/>
                <a:gd name="T3" fmla="*/ 0 h 86"/>
                <a:gd name="T4" fmla="*/ 69 w 111"/>
                <a:gd name="T5" fmla="*/ 36 h 86"/>
                <a:gd name="T6" fmla="*/ 111 w 111"/>
                <a:gd name="T7" fmla="*/ 11 h 86"/>
                <a:gd name="T8" fmla="*/ 97 w 111"/>
                <a:gd name="T9" fmla="*/ 79 h 86"/>
                <a:gd name="T10" fmla="*/ 0 w 111"/>
                <a:gd name="T11" fmla="*/ 73 h 86"/>
              </a:gdLst>
              <a:ahLst/>
              <a:cxnLst>
                <a:cxn ang="0">
                  <a:pos x="T0" y="T1"/>
                </a:cxn>
                <a:cxn ang="0">
                  <a:pos x="T2" y="T3"/>
                </a:cxn>
                <a:cxn ang="0">
                  <a:pos x="T4" y="T5"/>
                </a:cxn>
                <a:cxn ang="0">
                  <a:pos x="T6" y="T7"/>
                </a:cxn>
                <a:cxn ang="0">
                  <a:pos x="T8" y="T9"/>
                </a:cxn>
                <a:cxn ang="0">
                  <a:pos x="T10" y="T11"/>
                </a:cxn>
              </a:cxnLst>
              <a:rect l="0" t="0" r="r" b="b"/>
              <a:pathLst>
                <a:path w="111" h="86">
                  <a:moveTo>
                    <a:pt x="5" y="54"/>
                  </a:moveTo>
                  <a:cubicBezTo>
                    <a:pt x="14" y="43"/>
                    <a:pt x="23" y="12"/>
                    <a:pt x="40" y="0"/>
                  </a:cubicBezTo>
                  <a:cubicBezTo>
                    <a:pt x="46" y="15"/>
                    <a:pt x="54" y="29"/>
                    <a:pt x="69" y="36"/>
                  </a:cubicBezTo>
                  <a:cubicBezTo>
                    <a:pt x="82" y="25"/>
                    <a:pt x="94" y="13"/>
                    <a:pt x="111" y="11"/>
                  </a:cubicBezTo>
                  <a:cubicBezTo>
                    <a:pt x="110" y="35"/>
                    <a:pt x="105" y="57"/>
                    <a:pt x="97" y="79"/>
                  </a:cubicBezTo>
                  <a:cubicBezTo>
                    <a:pt x="70" y="74"/>
                    <a:pt x="23" y="86"/>
                    <a:pt x="0" y="73"/>
                  </a:cubicBezTo>
                </a:path>
              </a:pathLst>
            </a:custGeom>
            <a:solidFill>
              <a:srgbClr val="EAADB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3" name="Freeform 2272"/>
            <p:cNvSpPr/>
            <p:nvPr/>
          </p:nvSpPr>
          <p:spPr bwMode="auto">
            <a:xfrm>
              <a:off x="2402" y="2198"/>
              <a:ext cx="101" cy="78"/>
            </a:xfrm>
            <a:custGeom>
              <a:avLst/>
              <a:gdLst>
                <a:gd name="T0" fmla="*/ 27 w 112"/>
                <a:gd name="T1" fmla="*/ 12 h 87"/>
                <a:gd name="T2" fmla="*/ 4 w 112"/>
                <a:gd name="T3" fmla="*/ 59 h 87"/>
                <a:gd name="T4" fmla="*/ 50 w 112"/>
                <a:gd name="T5" fmla="*/ 86 h 87"/>
                <a:gd name="T6" fmla="*/ 74 w 112"/>
                <a:gd name="T7" fmla="*/ 8 h 87"/>
                <a:gd name="T8" fmla="*/ 25 w 112"/>
                <a:gd name="T9" fmla="*/ 13 h 87"/>
              </a:gdLst>
              <a:ahLst/>
              <a:cxnLst>
                <a:cxn ang="0">
                  <a:pos x="T0" y="T1"/>
                </a:cxn>
                <a:cxn ang="0">
                  <a:pos x="T2" y="T3"/>
                </a:cxn>
                <a:cxn ang="0">
                  <a:pos x="T4" y="T5"/>
                </a:cxn>
                <a:cxn ang="0">
                  <a:pos x="T6" y="T7"/>
                </a:cxn>
                <a:cxn ang="0">
                  <a:pos x="T8" y="T9"/>
                </a:cxn>
              </a:cxnLst>
              <a:rect l="0" t="0" r="r" b="b"/>
              <a:pathLst>
                <a:path w="112" h="87">
                  <a:moveTo>
                    <a:pt x="27" y="12"/>
                  </a:moveTo>
                  <a:cubicBezTo>
                    <a:pt x="15" y="27"/>
                    <a:pt x="0" y="37"/>
                    <a:pt x="4" y="59"/>
                  </a:cubicBezTo>
                  <a:cubicBezTo>
                    <a:pt x="9" y="81"/>
                    <a:pt x="31" y="87"/>
                    <a:pt x="50" y="86"/>
                  </a:cubicBezTo>
                  <a:cubicBezTo>
                    <a:pt x="88" y="83"/>
                    <a:pt x="112" y="28"/>
                    <a:pt x="74" y="8"/>
                  </a:cubicBezTo>
                  <a:cubicBezTo>
                    <a:pt x="59" y="0"/>
                    <a:pt x="38" y="1"/>
                    <a:pt x="25"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4" name="Freeform 2273"/>
            <p:cNvSpPr/>
            <p:nvPr/>
          </p:nvSpPr>
          <p:spPr bwMode="auto">
            <a:xfrm>
              <a:off x="1920" y="1942"/>
              <a:ext cx="1175" cy="517"/>
            </a:xfrm>
            <a:custGeom>
              <a:avLst/>
              <a:gdLst>
                <a:gd name="T0" fmla="*/ 901 w 1301"/>
                <a:gd name="T1" fmla="*/ 2 h 574"/>
                <a:gd name="T2" fmla="*/ 869 w 1301"/>
                <a:gd name="T3" fmla="*/ 2 h 574"/>
                <a:gd name="T4" fmla="*/ 793 w 1301"/>
                <a:gd name="T5" fmla="*/ 9 h 574"/>
                <a:gd name="T6" fmla="*/ 679 w 1301"/>
                <a:gd name="T7" fmla="*/ 58 h 574"/>
                <a:gd name="T8" fmla="*/ 538 w 1301"/>
                <a:gd name="T9" fmla="*/ 182 h 574"/>
                <a:gd name="T10" fmla="*/ 487 w 1301"/>
                <a:gd name="T11" fmla="*/ 249 h 574"/>
                <a:gd name="T12" fmla="*/ 306 w 1301"/>
                <a:gd name="T13" fmla="*/ 403 h 574"/>
                <a:gd name="T14" fmla="*/ 146 w 1301"/>
                <a:gd name="T15" fmla="*/ 335 h 574"/>
                <a:gd name="T16" fmla="*/ 157 w 1301"/>
                <a:gd name="T17" fmla="*/ 175 h 574"/>
                <a:gd name="T18" fmla="*/ 166 w 1301"/>
                <a:gd name="T19" fmla="*/ 135 h 574"/>
                <a:gd name="T20" fmla="*/ 166 w 1301"/>
                <a:gd name="T21" fmla="*/ 132 h 574"/>
                <a:gd name="T22" fmla="*/ 163 w 1301"/>
                <a:gd name="T23" fmla="*/ 130 h 574"/>
                <a:gd name="T24" fmla="*/ 131 w 1301"/>
                <a:gd name="T25" fmla="*/ 123 h 574"/>
                <a:gd name="T26" fmla="*/ 97 w 1301"/>
                <a:gd name="T27" fmla="*/ 117 h 574"/>
                <a:gd name="T28" fmla="*/ 50 w 1301"/>
                <a:gd name="T29" fmla="*/ 147 h 574"/>
                <a:gd name="T30" fmla="*/ 23 w 1301"/>
                <a:gd name="T31" fmla="*/ 370 h 574"/>
                <a:gd name="T32" fmla="*/ 341 w 1301"/>
                <a:gd name="T33" fmla="*/ 567 h 574"/>
                <a:gd name="T34" fmla="*/ 596 w 1301"/>
                <a:gd name="T35" fmla="*/ 531 h 574"/>
                <a:gd name="T36" fmla="*/ 629 w 1301"/>
                <a:gd name="T37" fmla="*/ 528 h 574"/>
                <a:gd name="T38" fmla="*/ 629 w 1301"/>
                <a:gd name="T39" fmla="*/ 522 h 574"/>
                <a:gd name="T40" fmla="*/ 595 w 1301"/>
                <a:gd name="T41" fmla="*/ 523 h 574"/>
                <a:gd name="T42" fmla="*/ 341 w 1301"/>
                <a:gd name="T43" fmla="*/ 559 h 574"/>
                <a:gd name="T44" fmla="*/ 31 w 1301"/>
                <a:gd name="T45" fmla="*/ 367 h 574"/>
                <a:gd name="T46" fmla="*/ 57 w 1301"/>
                <a:gd name="T47" fmla="*/ 150 h 574"/>
                <a:gd name="T48" fmla="*/ 96 w 1301"/>
                <a:gd name="T49" fmla="*/ 125 h 574"/>
                <a:gd name="T50" fmla="*/ 129 w 1301"/>
                <a:gd name="T51" fmla="*/ 132 h 574"/>
                <a:gd name="T52" fmla="*/ 157 w 1301"/>
                <a:gd name="T53" fmla="*/ 137 h 574"/>
                <a:gd name="T54" fmla="*/ 149 w 1301"/>
                <a:gd name="T55" fmla="*/ 173 h 574"/>
                <a:gd name="T56" fmla="*/ 133 w 1301"/>
                <a:gd name="T57" fmla="*/ 253 h 574"/>
                <a:gd name="T58" fmla="*/ 138 w 1301"/>
                <a:gd name="T59" fmla="*/ 338 h 574"/>
                <a:gd name="T60" fmla="*/ 308 w 1301"/>
                <a:gd name="T61" fmla="*/ 411 h 574"/>
                <a:gd name="T62" fmla="*/ 494 w 1301"/>
                <a:gd name="T63" fmla="*/ 254 h 574"/>
                <a:gd name="T64" fmla="*/ 544 w 1301"/>
                <a:gd name="T65" fmla="*/ 188 h 574"/>
                <a:gd name="T66" fmla="*/ 683 w 1301"/>
                <a:gd name="T67" fmla="*/ 66 h 574"/>
                <a:gd name="T68" fmla="*/ 795 w 1301"/>
                <a:gd name="T69" fmla="*/ 17 h 574"/>
                <a:gd name="T70" fmla="*/ 869 w 1301"/>
                <a:gd name="T71" fmla="*/ 11 h 574"/>
                <a:gd name="T72" fmla="*/ 901 w 1301"/>
                <a:gd name="T73" fmla="*/ 11 h 574"/>
                <a:gd name="T74" fmla="*/ 1054 w 1301"/>
                <a:gd name="T75" fmla="*/ 37 h 574"/>
                <a:gd name="T76" fmla="*/ 1292 w 1301"/>
                <a:gd name="T77" fmla="*/ 208 h 574"/>
                <a:gd name="T78" fmla="*/ 1298 w 1301"/>
                <a:gd name="T79" fmla="*/ 210 h 574"/>
                <a:gd name="T80" fmla="*/ 1300 w 1301"/>
                <a:gd name="T81" fmla="*/ 204 h 574"/>
                <a:gd name="T82" fmla="*/ 1056 w 1301"/>
                <a:gd name="T83" fmla="*/ 29 h 574"/>
                <a:gd name="T84" fmla="*/ 901 w 1301"/>
                <a:gd name="T85" fmla="*/ 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1" h="574">
                  <a:moveTo>
                    <a:pt x="901" y="2"/>
                  </a:moveTo>
                  <a:cubicBezTo>
                    <a:pt x="869" y="2"/>
                    <a:pt x="869" y="2"/>
                    <a:pt x="869" y="2"/>
                  </a:cubicBezTo>
                  <a:cubicBezTo>
                    <a:pt x="843" y="2"/>
                    <a:pt x="819" y="2"/>
                    <a:pt x="793" y="9"/>
                  </a:cubicBezTo>
                  <a:cubicBezTo>
                    <a:pt x="755" y="20"/>
                    <a:pt x="716" y="36"/>
                    <a:pt x="679" y="58"/>
                  </a:cubicBezTo>
                  <a:cubicBezTo>
                    <a:pt x="632" y="86"/>
                    <a:pt x="586" y="127"/>
                    <a:pt x="538" y="182"/>
                  </a:cubicBezTo>
                  <a:cubicBezTo>
                    <a:pt x="521" y="203"/>
                    <a:pt x="504" y="226"/>
                    <a:pt x="487" y="249"/>
                  </a:cubicBezTo>
                  <a:cubicBezTo>
                    <a:pt x="439" y="317"/>
                    <a:pt x="389" y="387"/>
                    <a:pt x="306" y="403"/>
                  </a:cubicBezTo>
                  <a:cubicBezTo>
                    <a:pt x="275" y="409"/>
                    <a:pt x="172" y="422"/>
                    <a:pt x="146" y="335"/>
                  </a:cubicBezTo>
                  <a:cubicBezTo>
                    <a:pt x="130" y="283"/>
                    <a:pt x="144" y="228"/>
                    <a:pt x="157" y="175"/>
                  </a:cubicBezTo>
                  <a:cubicBezTo>
                    <a:pt x="166" y="135"/>
                    <a:pt x="166" y="135"/>
                    <a:pt x="166" y="135"/>
                  </a:cubicBezTo>
                  <a:cubicBezTo>
                    <a:pt x="167" y="134"/>
                    <a:pt x="166" y="133"/>
                    <a:pt x="166" y="132"/>
                  </a:cubicBezTo>
                  <a:cubicBezTo>
                    <a:pt x="165" y="131"/>
                    <a:pt x="164" y="130"/>
                    <a:pt x="163" y="130"/>
                  </a:cubicBezTo>
                  <a:cubicBezTo>
                    <a:pt x="131" y="123"/>
                    <a:pt x="131" y="123"/>
                    <a:pt x="131" y="123"/>
                  </a:cubicBezTo>
                  <a:cubicBezTo>
                    <a:pt x="97" y="117"/>
                    <a:pt x="97" y="117"/>
                    <a:pt x="97" y="117"/>
                  </a:cubicBezTo>
                  <a:cubicBezTo>
                    <a:pt x="68" y="112"/>
                    <a:pt x="63" y="120"/>
                    <a:pt x="50" y="147"/>
                  </a:cubicBezTo>
                  <a:cubicBezTo>
                    <a:pt x="20" y="209"/>
                    <a:pt x="0" y="302"/>
                    <a:pt x="23" y="370"/>
                  </a:cubicBezTo>
                  <a:cubicBezTo>
                    <a:pt x="61" y="481"/>
                    <a:pt x="180" y="555"/>
                    <a:pt x="341" y="567"/>
                  </a:cubicBezTo>
                  <a:cubicBezTo>
                    <a:pt x="437" y="574"/>
                    <a:pt x="521" y="554"/>
                    <a:pt x="596" y="531"/>
                  </a:cubicBezTo>
                  <a:cubicBezTo>
                    <a:pt x="612" y="535"/>
                    <a:pt x="626" y="534"/>
                    <a:pt x="629" y="528"/>
                  </a:cubicBezTo>
                  <a:cubicBezTo>
                    <a:pt x="631" y="526"/>
                    <a:pt x="630" y="524"/>
                    <a:pt x="629" y="522"/>
                  </a:cubicBezTo>
                  <a:cubicBezTo>
                    <a:pt x="624" y="515"/>
                    <a:pt x="604" y="520"/>
                    <a:pt x="595" y="523"/>
                  </a:cubicBezTo>
                  <a:cubicBezTo>
                    <a:pt x="520" y="546"/>
                    <a:pt x="437" y="566"/>
                    <a:pt x="341" y="559"/>
                  </a:cubicBezTo>
                  <a:cubicBezTo>
                    <a:pt x="282" y="554"/>
                    <a:pt x="85" y="527"/>
                    <a:pt x="31" y="367"/>
                  </a:cubicBezTo>
                  <a:cubicBezTo>
                    <a:pt x="9" y="301"/>
                    <a:pt x="28" y="211"/>
                    <a:pt x="57" y="150"/>
                  </a:cubicBezTo>
                  <a:cubicBezTo>
                    <a:pt x="70" y="125"/>
                    <a:pt x="72" y="121"/>
                    <a:pt x="96" y="125"/>
                  </a:cubicBezTo>
                  <a:cubicBezTo>
                    <a:pt x="129" y="132"/>
                    <a:pt x="129" y="132"/>
                    <a:pt x="129" y="132"/>
                  </a:cubicBezTo>
                  <a:cubicBezTo>
                    <a:pt x="129" y="132"/>
                    <a:pt x="151" y="136"/>
                    <a:pt x="157" y="137"/>
                  </a:cubicBezTo>
                  <a:cubicBezTo>
                    <a:pt x="156" y="144"/>
                    <a:pt x="149" y="173"/>
                    <a:pt x="149" y="173"/>
                  </a:cubicBezTo>
                  <a:cubicBezTo>
                    <a:pt x="143" y="199"/>
                    <a:pt x="136" y="226"/>
                    <a:pt x="133" y="253"/>
                  </a:cubicBezTo>
                  <a:cubicBezTo>
                    <a:pt x="129" y="281"/>
                    <a:pt x="129" y="310"/>
                    <a:pt x="138" y="338"/>
                  </a:cubicBezTo>
                  <a:cubicBezTo>
                    <a:pt x="157" y="401"/>
                    <a:pt x="220" y="428"/>
                    <a:pt x="308" y="411"/>
                  </a:cubicBezTo>
                  <a:cubicBezTo>
                    <a:pt x="394" y="394"/>
                    <a:pt x="445" y="323"/>
                    <a:pt x="494" y="254"/>
                  </a:cubicBezTo>
                  <a:cubicBezTo>
                    <a:pt x="511" y="230"/>
                    <a:pt x="527" y="208"/>
                    <a:pt x="544" y="188"/>
                  </a:cubicBezTo>
                  <a:cubicBezTo>
                    <a:pt x="591" y="133"/>
                    <a:pt x="637" y="93"/>
                    <a:pt x="683" y="66"/>
                  </a:cubicBezTo>
                  <a:cubicBezTo>
                    <a:pt x="720" y="44"/>
                    <a:pt x="758" y="28"/>
                    <a:pt x="795" y="17"/>
                  </a:cubicBezTo>
                  <a:cubicBezTo>
                    <a:pt x="820" y="10"/>
                    <a:pt x="844" y="10"/>
                    <a:pt x="869" y="11"/>
                  </a:cubicBezTo>
                  <a:cubicBezTo>
                    <a:pt x="901" y="11"/>
                    <a:pt x="901" y="11"/>
                    <a:pt x="901" y="11"/>
                  </a:cubicBezTo>
                  <a:cubicBezTo>
                    <a:pt x="958" y="8"/>
                    <a:pt x="1005" y="22"/>
                    <a:pt x="1054" y="37"/>
                  </a:cubicBezTo>
                  <a:cubicBezTo>
                    <a:pt x="1128" y="60"/>
                    <a:pt x="1251" y="127"/>
                    <a:pt x="1292" y="208"/>
                  </a:cubicBezTo>
                  <a:cubicBezTo>
                    <a:pt x="1293" y="210"/>
                    <a:pt x="1296" y="211"/>
                    <a:pt x="1298" y="210"/>
                  </a:cubicBezTo>
                  <a:cubicBezTo>
                    <a:pt x="1300" y="208"/>
                    <a:pt x="1301" y="206"/>
                    <a:pt x="1300" y="204"/>
                  </a:cubicBezTo>
                  <a:cubicBezTo>
                    <a:pt x="1257" y="121"/>
                    <a:pt x="1132" y="52"/>
                    <a:pt x="1056" y="29"/>
                  </a:cubicBezTo>
                  <a:cubicBezTo>
                    <a:pt x="1006" y="14"/>
                    <a:pt x="959" y="0"/>
                    <a:pt x="901"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5" name="Freeform 2274"/>
            <p:cNvSpPr/>
            <p:nvPr/>
          </p:nvSpPr>
          <p:spPr bwMode="auto">
            <a:xfrm>
              <a:off x="2810" y="2085"/>
              <a:ext cx="378" cy="546"/>
            </a:xfrm>
            <a:custGeom>
              <a:avLst/>
              <a:gdLst>
                <a:gd name="T0" fmla="*/ 219 w 419"/>
                <a:gd name="T1" fmla="*/ 6 h 605"/>
                <a:gd name="T2" fmla="*/ 215 w 419"/>
                <a:gd name="T3" fmla="*/ 11 h 605"/>
                <a:gd name="T4" fmla="*/ 220 w 419"/>
                <a:gd name="T5" fmla="*/ 15 h 605"/>
                <a:gd name="T6" fmla="*/ 338 w 419"/>
                <a:gd name="T7" fmla="*/ 76 h 605"/>
                <a:gd name="T8" fmla="*/ 395 w 419"/>
                <a:gd name="T9" fmla="*/ 218 h 605"/>
                <a:gd name="T10" fmla="*/ 387 w 419"/>
                <a:gd name="T11" fmla="*/ 502 h 605"/>
                <a:gd name="T12" fmla="*/ 149 w 419"/>
                <a:gd name="T13" fmla="*/ 544 h 605"/>
                <a:gd name="T14" fmla="*/ 120 w 419"/>
                <a:gd name="T15" fmla="*/ 537 h 605"/>
                <a:gd name="T16" fmla="*/ 115 w 419"/>
                <a:gd name="T17" fmla="*/ 536 h 605"/>
                <a:gd name="T18" fmla="*/ 18 w 419"/>
                <a:gd name="T19" fmla="*/ 481 h 605"/>
                <a:gd name="T20" fmla="*/ 24 w 419"/>
                <a:gd name="T21" fmla="*/ 372 h 605"/>
                <a:gd name="T22" fmla="*/ 29 w 419"/>
                <a:gd name="T23" fmla="*/ 348 h 605"/>
                <a:gd name="T24" fmla="*/ 34 w 419"/>
                <a:gd name="T25" fmla="*/ 320 h 605"/>
                <a:gd name="T26" fmla="*/ 43 w 419"/>
                <a:gd name="T27" fmla="*/ 247 h 605"/>
                <a:gd name="T28" fmla="*/ 39 w 419"/>
                <a:gd name="T29" fmla="*/ 243 h 605"/>
                <a:gd name="T30" fmla="*/ 35 w 419"/>
                <a:gd name="T31" fmla="*/ 247 h 605"/>
                <a:gd name="T32" fmla="*/ 26 w 419"/>
                <a:gd name="T33" fmla="*/ 318 h 605"/>
                <a:gd name="T34" fmla="*/ 20 w 419"/>
                <a:gd name="T35" fmla="*/ 346 h 605"/>
                <a:gd name="T36" fmla="*/ 16 w 419"/>
                <a:gd name="T37" fmla="*/ 370 h 605"/>
                <a:gd name="T38" fmla="*/ 10 w 419"/>
                <a:gd name="T39" fmla="*/ 484 h 605"/>
                <a:gd name="T40" fmla="*/ 113 w 419"/>
                <a:gd name="T41" fmla="*/ 544 h 605"/>
                <a:gd name="T42" fmla="*/ 118 w 419"/>
                <a:gd name="T43" fmla="*/ 545 h 605"/>
                <a:gd name="T44" fmla="*/ 147 w 419"/>
                <a:gd name="T45" fmla="*/ 552 h 605"/>
                <a:gd name="T46" fmla="*/ 395 w 419"/>
                <a:gd name="T47" fmla="*/ 505 h 605"/>
                <a:gd name="T48" fmla="*/ 403 w 419"/>
                <a:gd name="T49" fmla="*/ 217 h 605"/>
                <a:gd name="T50" fmla="*/ 344 w 419"/>
                <a:gd name="T51" fmla="*/ 71 h 605"/>
                <a:gd name="T52" fmla="*/ 219 w 419"/>
                <a:gd name="T53" fmla="*/ 6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605">
                  <a:moveTo>
                    <a:pt x="219" y="6"/>
                  </a:moveTo>
                  <a:cubicBezTo>
                    <a:pt x="217" y="7"/>
                    <a:pt x="215" y="9"/>
                    <a:pt x="215" y="11"/>
                  </a:cubicBezTo>
                  <a:cubicBezTo>
                    <a:pt x="216" y="13"/>
                    <a:pt x="218" y="15"/>
                    <a:pt x="220" y="15"/>
                  </a:cubicBezTo>
                  <a:cubicBezTo>
                    <a:pt x="259" y="9"/>
                    <a:pt x="312" y="47"/>
                    <a:pt x="338" y="76"/>
                  </a:cubicBezTo>
                  <a:cubicBezTo>
                    <a:pt x="369" y="112"/>
                    <a:pt x="390" y="162"/>
                    <a:pt x="395" y="218"/>
                  </a:cubicBezTo>
                  <a:cubicBezTo>
                    <a:pt x="404" y="306"/>
                    <a:pt x="411" y="408"/>
                    <a:pt x="387" y="502"/>
                  </a:cubicBezTo>
                  <a:cubicBezTo>
                    <a:pt x="363" y="595"/>
                    <a:pt x="234" y="564"/>
                    <a:pt x="149" y="544"/>
                  </a:cubicBezTo>
                  <a:cubicBezTo>
                    <a:pt x="120" y="537"/>
                    <a:pt x="120" y="537"/>
                    <a:pt x="120" y="537"/>
                  </a:cubicBezTo>
                  <a:cubicBezTo>
                    <a:pt x="120" y="537"/>
                    <a:pt x="115" y="536"/>
                    <a:pt x="115" y="536"/>
                  </a:cubicBezTo>
                  <a:cubicBezTo>
                    <a:pt x="81" y="529"/>
                    <a:pt x="30" y="518"/>
                    <a:pt x="18" y="481"/>
                  </a:cubicBezTo>
                  <a:cubicBezTo>
                    <a:pt x="9" y="452"/>
                    <a:pt x="17" y="408"/>
                    <a:pt x="24" y="372"/>
                  </a:cubicBezTo>
                  <a:cubicBezTo>
                    <a:pt x="29" y="348"/>
                    <a:pt x="29" y="348"/>
                    <a:pt x="29" y="348"/>
                  </a:cubicBezTo>
                  <a:cubicBezTo>
                    <a:pt x="34" y="320"/>
                    <a:pt x="34" y="320"/>
                    <a:pt x="34" y="320"/>
                  </a:cubicBezTo>
                  <a:cubicBezTo>
                    <a:pt x="38" y="296"/>
                    <a:pt x="44" y="269"/>
                    <a:pt x="43" y="247"/>
                  </a:cubicBezTo>
                  <a:cubicBezTo>
                    <a:pt x="43" y="245"/>
                    <a:pt x="41" y="243"/>
                    <a:pt x="39" y="243"/>
                  </a:cubicBezTo>
                  <a:cubicBezTo>
                    <a:pt x="37" y="243"/>
                    <a:pt x="35" y="245"/>
                    <a:pt x="35" y="247"/>
                  </a:cubicBezTo>
                  <a:cubicBezTo>
                    <a:pt x="35" y="269"/>
                    <a:pt x="30" y="294"/>
                    <a:pt x="26" y="318"/>
                  </a:cubicBezTo>
                  <a:cubicBezTo>
                    <a:pt x="20" y="346"/>
                    <a:pt x="20" y="346"/>
                    <a:pt x="20" y="346"/>
                  </a:cubicBezTo>
                  <a:cubicBezTo>
                    <a:pt x="16" y="370"/>
                    <a:pt x="16" y="370"/>
                    <a:pt x="16" y="370"/>
                  </a:cubicBezTo>
                  <a:cubicBezTo>
                    <a:pt x="9" y="407"/>
                    <a:pt x="0" y="453"/>
                    <a:pt x="10" y="484"/>
                  </a:cubicBezTo>
                  <a:cubicBezTo>
                    <a:pt x="23" y="525"/>
                    <a:pt x="77" y="536"/>
                    <a:pt x="113" y="544"/>
                  </a:cubicBezTo>
                  <a:cubicBezTo>
                    <a:pt x="118" y="545"/>
                    <a:pt x="118" y="545"/>
                    <a:pt x="118" y="545"/>
                  </a:cubicBezTo>
                  <a:cubicBezTo>
                    <a:pt x="147" y="552"/>
                    <a:pt x="147" y="552"/>
                    <a:pt x="147" y="552"/>
                  </a:cubicBezTo>
                  <a:cubicBezTo>
                    <a:pt x="230" y="572"/>
                    <a:pt x="369" y="605"/>
                    <a:pt x="395" y="505"/>
                  </a:cubicBezTo>
                  <a:cubicBezTo>
                    <a:pt x="419" y="408"/>
                    <a:pt x="412" y="306"/>
                    <a:pt x="403" y="217"/>
                  </a:cubicBezTo>
                  <a:cubicBezTo>
                    <a:pt x="398" y="160"/>
                    <a:pt x="377" y="107"/>
                    <a:pt x="344" y="71"/>
                  </a:cubicBezTo>
                  <a:cubicBezTo>
                    <a:pt x="319" y="42"/>
                    <a:pt x="263" y="0"/>
                    <a:pt x="219" y="6"/>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6" name="Freeform 2275"/>
            <p:cNvSpPr/>
            <p:nvPr/>
          </p:nvSpPr>
          <p:spPr bwMode="auto">
            <a:xfrm>
              <a:off x="2321" y="2441"/>
              <a:ext cx="77" cy="119"/>
            </a:xfrm>
            <a:custGeom>
              <a:avLst/>
              <a:gdLst>
                <a:gd name="T0" fmla="*/ 4 w 85"/>
                <a:gd name="T1" fmla="*/ 1 h 131"/>
                <a:gd name="T2" fmla="*/ 1 w 85"/>
                <a:gd name="T3" fmla="*/ 6 h 131"/>
                <a:gd name="T4" fmla="*/ 58 w 85"/>
                <a:gd name="T5" fmla="*/ 103 h 131"/>
                <a:gd name="T6" fmla="*/ 77 w 85"/>
                <a:gd name="T7" fmla="*/ 129 h 131"/>
                <a:gd name="T8" fmla="*/ 83 w 85"/>
                <a:gd name="T9" fmla="*/ 130 h 131"/>
                <a:gd name="T10" fmla="*/ 84 w 85"/>
                <a:gd name="T11" fmla="*/ 124 h 131"/>
                <a:gd name="T12" fmla="*/ 65 w 85"/>
                <a:gd name="T13" fmla="*/ 98 h 131"/>
                <a:gd name="T14" fmla="*/ 9 w 85"/>
                <a:gd name="T15" fmla="*/ 4 h 131"/>
                <a:gd name="T16" fmla="*/ 4 w 85"/>
                <a:gd name="T17" fmla="*/ 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31">
                  <a:moveTo>
                    <a:pt x="4" y="1"/>
                  </a:moveTo>
                  <a:cubicBezTo>
                    <a:pt x="2" y="2"/>
                    <a:pt x="0" y="4"/>
                    <a:pt x="1" y="6"/>
                  </a:cubicBezTo>
                  <a:cubicBezTo>
                    <a:pt x="9" y="35"/>
                    <a:pt x="35" y="71"/>
                    <a:pt x="58" y="103"/>
                  </a:cubicBezTo>
                  <a:cubicBezTo>
                    <a:pt x="77" y="129"/>
                    <a:pt x="77" y="129"/>
                    <a:pt x="77" y="129"/>
                  </a:cubicBezTo>
                  <a:cubicBezTo>
                    <a:pt x="78" y="131"/>
                    <a:pt x="81" y="131"/>
                    <a:pt x="83" y="130"/>
                  </a:cubicBezTo>
                  <a:cubicBezTo>
                    <a:pt x="85" y="129"/>
                    <a:pt x="85" y="126"/>
                    <a:pt x="84" y="124"/>
                  </a:cubicBezTo>
                  <a:cubicBezTo>
                    <a:pt x="65" y="98"/>
                    <a:pt x="65" y="98"/>
                    <a:pt x="65" y="98"/>
                  </a:cubicBezTo>
                  <a:cubicBezTo>
                    <a:pt x="42" y="67"/>
                    <a:pt x="17" y="31"/>
                    <a:pt x="9" y="4"/>
                  </a:cubicBezTo>
                  <a:cubicBezTo>
                    <a:pt x="8" y="2"/>
                    <a:pt x="6"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7" name="Freeform 2276"/>
            <p:cNvSpPr/>
            <p:nvPr/>
          </p:nvSpPr>
          <p:spPr bwMode="auto">
            <a:xfrm>
              <a:off x="2999" y="2593"/>
              <a:ext cx="18" cy="25"/>
            </a:xfrm>
            <a:custGeom>
              <a:avLst/>
              <a:gdLst>
                <a:gd name="T0" fmla="*/ 13 w 20"/>
                <a:gd name="T1" fmla="*/ 2 h 28"/>
                <a:gd name="T2" fmla="*/ 1 w 20"/>
                <a:gd name="T3" fmla="*/ 23 h 28"/>
                <a:gd name="T4" fmla="*/ 4 w 20"/>
                <a:gd name="T5" fmla="*/ 28 h 28"/>
                <a:gd name="T6" fmla="*/ 9 w 20"/>
                <a:gd name="T7" fmla="*/ 24 h 28"/>
                <a:gd name="T8" fmla="*/ 18 w 20"/>
                <a:gd name="T9" fmla="*/ 8 h 28"/>
                <a:gd name="T10" fmla="*/ 19 w 20"/>
                <a:gd name="T11" fmla="*/ 2 h 28"/>
                <a:gd name="T12" fmla="*/ 13 w 20"/>
                <a:gd name="T13" fmla="*/ 2 h 28"/>
              </a:gdLst>
              <a:ahLst/>
              <a:cxnLst>
                <a:cxn ang="0">
                  <a:pos x="T0" y="T1"/>
                </a:cxn>
                <a:cxn ang="0">
                  <a:pos x="T2" y="T3"/>
                </a:cxn>
                <a:cxn ang="0">
                  <a:pos x="T4" y="T5"/>
                </a:cxn>
                <a:cxn ang="0">
                  <a:pos x="T6" y="T7"/>
                </a:cxn>
                <a:cxn ang="0">
                  <a:pos x="T8" y="T9"/>
                </a:cxn>
                <a:cxn ang="0">
                  <a:pos x="T10" y="T11"/>
                </a:cxn>
                <a:cxn ang="0">
                  <a:pos x="T12" y="T13"/>
                </a:cxn>
              </a:cxnLst>
              <a:rect l="0" t="0" r="r" b="b"/>
              <a:pathLst>
                <a:path w="20" h="28">
                  <a:moveTo>
                    <a:pt x="13" y="2"/>
                  </a:moveTo>
                  <a:cubicBezTo>
                    <a:pt x="6" y="7"/>
                    <a:pt x="1" y="16"/>
                    <a:pt x="1" y="23"/>
                  </a:cubicBezTo>
                  <a:cubicBezTo>
                    <a:pt x="0" y="25"/>
                    <a:pt x="2" y="27"/>
                    <a:pt x="4" y="28"/>
                  </a:cubicBezTo>
                  <a:cubicBezTo>
                    <a:pt x="7" y="28"/>
                    <a:pt x="9" y="26"/>
                    <a:pt x="9" y="24"/>
                  </a:cubicBezTo>
                  <a:cubicBezTo>
                    <a:pt x="9" y="19"/>
                    <a:pt x="14" y="12"/>
                    <a:pt x="18" y="8"/>
                  </a:cubicBezTo>
                  <a:cubicBezTo>
                    <a:pt x="20" y="7"/>
                    <a:pt x="20" y="4"/>
                    <a:pt x="19" y="2"/>
                  </a:cubicBezTo>
                  <a:cubicBezTo>
                    <a:pt x="17" y="0"/>
                    <a:pt x="15" y="0"/>
                    <a:pt x="13"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8" name="Freeform 2277"/>
            <p:cNvSpPr/>
            <p:nvPr/>
          </p:nvSpPr>
          <p:spPr bwMode="auto">
            <a:xfrm>
              <a:off x="2032" y="2270"/>
              <a:ext cx="32" cy="33"/>
            </a:xfrm>
            <a:custGeom>
              <a:avLst/>
              <a:gdLst>
                <a:gd name="T0" fmla="*/ 27 w 35"/>
                <a:gd name="T1" fmla="*/ 2 h 37"/>
                <a:gd name="T2" fmla="*/ 1 w 35"/>
                <a:gd name="T3" fmla="*/ 30 h 37"/>
                <a:gd name="T4" fmla="*/ 2 w 35"/>
                <a:gd name="T5" fmla="*/ 36 h 37"/>
                <a:gd name="T6" fmla="*/ 8 w 35"/>
                <a:gd name="T7" fmla="*/ 35 h 37"/>
                <a:gd name="T8" fmla="*/ 33 w 35"/>
                <a:gd name="T9" fmla="*/ 8 h 37"/>
                <a:gd name="T10" fmla="*/ 33 w 35"/>
                <a:gd name="T11" fmla="*/ 2 h 37"/>
                <a:gd name="T12" fmla="*/ 27 w 35"/>
                <a:gd name="T13" fmla="*/ 2 h 37"/>
              </a:gdLst>
              <a:ahLst/>
              <a:cxnLst>
                <a:cxn ang="0">
                  <a:pos x="T0" y="T1"/>
                </a:cxn>
                <a:cxn ang="0">
                  <a:pos x="T2" y="T3"/>
                </a:cxn>
                <a:cxn ang="0">
                  <a:pos x="T4" y="T5"/>
                </a:cxn>
                <a:cxn ang="0">
                  <a:pos x="T6" y="T7"/>
                </a:cxn>
                <a:cxn ang="0">
                  <a:pos x="T8" y="T9"/>
                </a:cxn>
                <a:cxn ang="0">
                  <a:pos x="T10" y="T11"/>
                </a:cxn>
                <a:cxn ang="0">
                  <a:pos x="T12" y="T13"/>
                </a:cxn>
              </a:cxnLst>
              <a:rect l="0" t="0" r="r" b="b"/>
              <a:pathLst>
                <a:path w="35" h="37">
                  <a:moveTo>
                    <a:pt x="27" y="2"/>
                  </a:moveTo>
                  <a:cubicBezTo>
                    <a:pt x="19" y="9"/>
                    <a:pt x="10" y="18"/>
                    <a:pt x="1" y="30"/>
                  </a:cubicBezTo>
                  <a:cubicBezTo>
                    <a:pt x="0" y="32"/>
                    <a:pt x="0" y="34"/>
                    <a:pt x="2" y="36"/>
                  </a:cubicBezTo>
                  <a:cubicBezTo>
                    <a:pt x="3" y="37"/>
                    <a:pt x="6" y="37"/>
                    <a:pt x="8" y="35"/>
                  </a:cubicBezTo>
                  <a:cubicBezTo>
                    <a:pt x="17" y="24"/>
                    <a:pt x="25" y="15"/>
                    <a:pt x="33" y="8"/>
                  </a:cubicBezTo>
                  <a:cubicBezTo>
                    <a:pt x="35" y="6"/>
                    <a:pt x="35" y="4"/>
                    <a:pt x="33" y="2"/>
                  </a:cubicBezTo>
                  <a:cubicBezTo>
                    <a:pt x="32" y="0"/>
                    <a:pt x="29" y="0"/>
                    <a:pt x="27"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9" name="Freeform 2278"/>
            <p:cNvSpPr/>
            <p:nvPr/>
          </p:nvSpPr>
          <p:spPr bwMode="auto">
            <a:xfrm>
              <a:off x="2132" y="2311"/>
              <a:ext cx="10" cy="45"/>
            </a:xfrm>
            <a:custGeom>
              <a:avLst/>
              <a:gdLst>
                <a:gd name="T0" fmla="*/ 3 w 11"/>
                <a:gd name="T1" fmla="*/ 3 h 50"/>
                <a:gd name="T2" fmla="*/ 0 w 11"/>
                <a:gd name="T3" fmla="*/ 42 h 50"/>
                <a:gd name="T4" fmla="*/ 0 w 11"/>
                <a:gd name="T5" fmla="*/ 46 h 50"/>
                <a:gd name="T6" fmla="*/ 4 w 11"/>
                <a:gd name="T7" fmla="*/ 50 h 50"/>
                <a:gd name="T8" fmla="*/ 9 w 11"/>
                <a:gd name="T9" fmla="*/ 46 h 50"/>
                <a:gd name="T10" fmla="*/ 9 w 11"/>
                <a:gd name="T11" fmla="*/ 42 h 50"/>
                <a:gd name="T12" fmla="*/ 11 w 11"/>
                <a:gd name="T13" fmla="*/ 5 h 50"/>
                <a:gd name="T14" fmla="*/ 7 w 11"/>
                <a:gd name="T15" fmla="*/ 0 h 50"/>
                <a:gd name="T16" fmla="*/ 3 w 11"/>
                <a:gd name="T17"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0">
                  <a:moveTo>
                    <a:pt x="3" y="3"/>
                  </a:moveTo>
                  <a:cubicBezTo>
                    <a:pt x="0" y="15"/>
                    <a:pt x="0" y="33"/>
                    <a:pt x="0" y="42"/>
                  </a:cubicBezTo>
                  <a:cubicBezTo>
                    <a:pt x="0" y="46"/>
                    <a:pt x="0" y="46"/>
                    <a:pt x="0" y="46"/>
                  </a:cubicBezTo>
                  <a:cubicBezTo>
                    <a:pt x="0" y="48"/>
                    <a:pt x="2" y="50"/>
                    <a:pt x="4" y="50"/>
                  </a:cubicBezTo>
                  <a:cubicBezTo>
                    <a:pt x="7" y="50"/>
                    <a:pt x="9" y="48"/>
                    <a:pt x="9" y="46"/>
                  </a:cubicBezTo>
                  <a:cubicBezTo>
                    <a:pt x="9" y="42"/>
                    <a:pt x="9" y="42"/>
                    <a:pt x="9" y="42"/>
                  </a:cubicBezTo>
                  <a:cubicBezTo>
                    <a:pt x="9" y="34"/>
                    <a:pt x="9" y="15"/>
                    <a:pt x="11" y="5"/>
                  </a:cubicBezTo>
                  <a:cubicBezTo>
                    <a:pt x="11" y="3"/>
                    <a:pt x="10" y="1"/>
                    <a:pt x="7" y="0"/>
                  </a:cubicBezTo>
                  <a:cubicBezTo>
                    <a:pt x="5" y="0"/>
                    <a:pt x="3" y="1"/>
                    <a:pt x="3" y="3"/>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0" name="Freeform 2279"/>
            <p:cNvSpPr/>
            <p:nvPr/>
          </p:nvSpPr>
          <p:spPr bwMode="auto">
            <a:xfrm>
              <a:off x="2241" y="2287"/>
              <a:ext cx="24" cy="46"/>
            </a:xfrm>
            <a:custGeom>
              <a:avLst/>
              <a:gdLst>
                <a:gd name="T0" fmla="*/ 3 w 27"/>
                <a:gd name="T1" fmla="*/ 1 h 51"/>
                <a:gd name="T2" fmla="*/ 1 w 27"/>
                <a:gd name="T3" fmla="*/ 7 h 51"/>
                <a:gd name="T4" fmla="*/ 10 w 27"/>
                <a:gd name="T5" fmla="*/ 27 h 51"/>
                <a:gd name="T6" fmla="*/ 20 w 27"/>
                <a:gd name="T7" fmla="*/ 50 h 51"/>
                <a:gd name="T8" fmla="*/ 25 w 27"/>
                <a:gd name="T9" fmla="*/ 50 h 51"/>
                <a:gd name="T10" fmla="*/ 26 w 27"/>
                <a:gd name="T11" fmla="*/ 44 h 51"/>
                <a:gd name="T12" fmla="*/ 17 w 27"/>
                <a:gd name="T13" fmla="*/ 24 h 51"/>
                <a:gd name="T14" fmla="*/ 9 w 27"/>
                <a:gd name="T15" fmla="*/ 3 h 51"/>
                <a:gd name="T16" fmla="*/ 3 w 2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1">
                  <a:moveTo>
                    <a:pt x="3" y="1"/>
                  </a:moveTo>
                  <a:cubicBezTo>
                    <a:pt x="1" y="2"/>
                    <a:pt x="0" y="5"/>
                    <a:pt x="1" y="7"/>
                  </a:cubicBezTo>
                  <a:cubicBezTo>
                    <a:pt x="10" y="27"/>
                    <a:pt x="10" y="27"/>
                    <a:pt x="10" y="27"/>
                  </a:cubicBezTo>
                  <a:cubicBezTo>
                    <a:pt x="18" y="47"/>
                    <a:pt x="18" y="49"/>
                    <a:pt x="20" y="50"/>
                  </a:cubicBezTo>
                  <a:cubicBezTo>
                    <a:pt x="21" y="51"/>
                    <a:pt x="23" y="51"/>
                    <a:pt x="25" y="50"/>
                  </a:cubicBezTo>
                  <a:cubicBezTo>
                    <a:pt x="27" y="48"/>
                    <a:pt x="27" y="46"/>
                    <a:pt x="26" y="44"/>
                  </a:cubicBezTo>
                  <a:cubicBezTo>
                    <a:pt x="25" y="42"/>
                    <a:pt x="21" y="32"/>
                    <a:pt x="17" y="24"/>
                  </a:cubicBezTo>
                  <a:cubicBezTo>
                    <a:pt x="9" y="3"/>
                    <a:pt x="9" y="3"/>
                    <a:pt x="9" y="3"/>
                  </a:cubicBezTo>
                  <a:cubicBezTo>
                    <a:pt x="8" y="1"/>
                    <a:pt x="5" y="0"/>
                    <a:pt x="3"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1" name="Freeform 2280"/>
            <p:cNvSpPr/>
            <p:nvPr/>
          </p:nvSpPr>
          <p:spPr bwMode="auto">
            <a:xfrm>
              <a:off x="2346" y="2183"/>
              <a:ext cx="72" cy="45"/>
            </a:xfrm>
            <a:custGeom>
              <a:avLst/>
              <a:gdLst>
                <a:gd name="T0" fmla="*/ 0 w 80"/>
                <a:gd name="T1" fmla="*/ 4 h 49"/>
                <a:gd name="T2" fmla="*/ 4 w 80"/>
                <a:gd name="T3" fmla="*/ 9 h 49"/>
                <a:gd name="T4" fmla="*/ 72 w 80"/>
                <a:gd name="T5" fmla="*/ 46 h 49"/>
                <a:gd name="T6" fmla="*/ 78 w 80"/>
                <a:gd name="T7" fmla="*/ 48 h 49"/>
                <a:gd name="T8" fmla="*/ 79 w 80"/>
                <a:gd name="T9" fmla="*/ 42 h 49"/>
                <a:gd name="T10" fmla="*/ 5 w 80"/>
                <a:gd name="T11" fmla="*/ 0 h 49"/>
                <a:gd name="T12" fmla="*/ 0 w 80"/>
                <a:gd name="T13" fmla="*/ 4 h 49"/>
              </a:gdLst>
              <a:ahLst/>
              <a:cxnLst>
                <a:cxn ang="0">
                  <a:pos x="T0" y="T1"/>
                </a:cxn>
                <a:cxn ang="0">
                  <a:pos x="T2" y="T3"/>
                </a:cxn>
                <a:cxn ang="0">
                  <a:pos x="T4" y="T5"/>
                </a:cxn>
                <a:cxn ang="0">
                  <a:pos x="T6" y="T7"/>
                </a:cxn>
                <a:cxn ang="0">
                  <a:pos x="T8" y="T9"/>
                </a:cxn>
                <a:cxn ang="0">
                  <a:pos x="T10" y="T11"/>
                </a:cxn>
                <a:cxn ang="0">
                  <a:pos x="T12" y="T13"/>
                </a:cxn>
              </a:cxnLst>
              <a:rect l="0" t="0" r="r" b="b"/>
              <a:pathLst>
                <a:path w="80" h="49">
                  <a:moveTo>
                    <a:pt x="0" y="4"/>
                  </a:moveTo>
                  <a:cubicBezTo>
                    <a:pt x="0" y="6"/>
                    <a:pt x="1" y="8"/>
                    <a:pt x="4" y="9"/>
                  </a:cubicBezTo>
                  <a:cubicBezTo>
                    <a:pt x="41" y="14"/>
                    <a:pt x="53" y="18"/>
                    <a:pt x="72" y="46"/>
                  </a:cubicBezTo>
                  <a:cubicBezTo>
                    <a:pt x="73" y="48"/>
                    <a:pt x="76" y="49"/>
                    <a:pt x="78" y="48"/>
                  </a:cubicBezTo>
                  <a:cubicBezTo>
                    <a:pt x="79" y="46"/>
                    <a:pt x="80" y="44"/>
                    <a:pt x="79" y="42"/>
                  </a:cubicBezTo>
                  <a:cubicBezTo>
                    <a:pt x="58" y="11"/>
                    <a:pt x="45" y="6"/>
                    <a:pt x="5" y="0"/>
                  </a:cubicBezTo>
                  <a:cubicBezTo>
                    <a:pt x="2" y="0"/>
                    <a:pt x="0" y="2"/>
                    <a:pt x="0" y="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2" name="Freeform 2281"/>
            <p:cNvSpPr>
              <a:spLocks noEditPoints="1"/>
            </p:cNvSpPr>
            <p:nvPr/>
          </p:nvSpPr>
          <p:spPr bwMode="auto">
            <a:xfrm>
              <a:off x="2402" y="2196"/>
              <a:ext cx="88" cy="86"/>
            </a:xfrm>
            <a:custGeom>
              <a:avLst/>
              <a:gdLst>
                <a:gd name="T0" fmla="*/ 18 w 97"/>
                <a:gd name="T1" fmla="*/ 21 h 95"/>
                <a:gd name="T2" fmla="*/ 4 w 97"/>
                <a:gd name="T3" fmla="*/ 65 h 95"/>
                <a:gd name="T4" fmla="*/ 38 w 97"/>
                <a:gd name="T5" fmla="*/ 91 h 95"/>
                <a:gd name="T6" fmla="*/ 83 w 97"/>
                <a:gd name="T7" fmla="*/ 76 h 95"/>
                <a:gd name="T8" fmla="*/ 96 w 97"/>
                <a:gd name="T9" fmla="*/ 46 h 95"/>
                <a:gd name="T10" fmla="*/ 93 w 97"/>
                <a:gd name="T11" fmla="*/ 24 h 95"/>
                <a:gd name="T12" fmla="*/ 73 w 97"/>
                <a:gd name="T13" fmla="*/ 6 h 95"/>
                <a:gd name="T14" fmla="*/ 72 w 97"/>
                <a:gd name="T15" fmla="*/ 5 h 95"/>
                <a:gd name="T16" fmla="*/ 18 w 97"/>
                <a:gd name="T17" fmla="*/ 21 h 95"/>
                <a:gd name="T18" fmla="*/ 40 w 97"/>
                <a:gd name="T19" fmla="*/ 83 h 95"/>
                <a:gd name="T20" fmla="*/ 12 w 97"/>
                <a:gd name="T21" fmla="*/ 62 h 95"/>
                <a:gd name="T22" fmla="*/ 24 w 97"/>
                <a:gd name="T23" fmla="*/ 27 h 95"/>
                <a:gd name="T24" fmla="*/ 64 w 97"/>
                <a:gd name="T25" fmla="*/ 12 h 95"/>
                <a:gd name="T26" fmla="*/ 65 w 97"/>
                <a:gd name="T27" fmla="*/ 13 h 95"/>
                <a:gd name="T28" fmla="*/ 86 w 97"/>
                <a:gd name="T29" fmla="*/ 27 h 95"/>
                <a:gd name="T30" fmla="*/ 77 w 97"/>
                <a:gd name="T31" fmla="*/ 70 h 95"/>
                <a:gd name="T32" fmla="*/ 40 w 97"/>
                <a:gd name="T33"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5">
                  <a:moveTo>
                    <a:pt x="18" y="21"/>
                  </a:moveTo>
                  <a:cubicBezTo>
                    <a:pt x="5" y="34"/>
                    <a:pt x="0" y="51"/>
                    <a:pt x="4" y="65"/>
                  </a:cubicBezTo>
                  <a:cubicBezTo>
                    <a:pt x="7" y="74"/>
                    <a:pt x="15" y="86"/>
                    <a:pt x="38" y="91"/>
                  </a:cubicBezTo>
                  <a:cubicBezTo>
                    <a:pt x="56" y="95"/>
                    <a:pt x="72" y="89"/>
                    <a:pt x="83" y="76"/>
                  </a:cubicBezTo>
                  <a:cubicBezTo>
                    <a:pt x="90" y="67"/>
                    <a:pt x="95" y="57"/>
                    <a:pt x="96" y="46"/>
                  </a:cubicBezTo>
                  <a:cubicBezTo>
                    <a:pt x="97" y="39"/>
                    <a:pt x="96" y="31"/>
                    <a:pt x="93" y="24"/>
                  </a:cubicBezTo>
                  <a:cubicBezTo>
                    <a:pt x="90" y="15"/>
                    <a:pt x="83" y="9"/>
                    <a:pt x="73" y="6"/>
                  </a:cubicBezTo>
                  <a:cubicBezTo>
                    <a:pt x="73" y="6"/>
                    <a:pt x="73" y="5"/>
                    <a:pt x="72" y="5"/>
                  </a:cubicBezTo>
                  <a:cubicBezTo>
                    <a:pt x="53" y="0"/>
                    <a:pt x="33" y="6"/>
                    <a:pt x="18" y="21"/>
                  </a:cubicBezTo>
                  <a:close/>
                  <a:moveTo>
                    <a:pt x="40" y="83"/>
                  </a:moveTo>
                  <a:cubicBezTo>
                    <a:pt x="25" y="79"/>
                    <a:pt x="15" y="72"/>
                    <a:pt x="12" y="62"/>
                  </a:cubicBezTo>
                  <a:cubicBezTo>
                    <a:pt x="9" y="51"/>
                    <a:pt x="14" y="38"/>
                    <a:pt x="24" y="27"/>
                  </a:cubicBezTo>
                  <a:cubicBezTo>
                    <a:pt x="35" y="15"/>
                    <a:pt x="50" y="10"/>
                    <a:pt x="64" y="12"/>
                  </a:cubicBezTo>
                  <a:cubicBezTo>
                    <a:pt x="64" y="12"/>
                    <a:pt x="65" y="13"/>
                    <a:pt x="65" y="13"/>
                  </a:cubicBezTo>
                  <a:cubicBezTo>
                    <a:pt x="78" y="14"/>
                    <a:pt x="83" y="21"/>
                    <a:pt x="86" y="27"/>
                  </a:cubicBezTo>
                  <a:cubicBezTo>
                    <a:pt x="91" y="40"/>
                    <a:pt x="87" y="58"/>
                    <a:pt x="77" y="70"/>
                  </a:cubicBezTo>
                  <a:cubicBezTo>
                    <a:pt x="71" y="77"/>
                    <a:pt x="59" y="87"/>
                    <a:pt x="40" y="83"/>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3" name="Freeform 2282"/>
            <p:cNvSpPr>
              <a:spLocks noEditPoints="1"/>
            </p:cNvSpPr>
            <p:nvPr/>
          </p:nvSpPr>
          <p:spPr bwMode="auto">
            <a:xfrm>
              <a:off x="2420" y="2211"/>
              <a:ext cx="58" cy="58"/>
            </a:xfrm>
            <a:custGeom>
              <a:avLst/>
              <a:gdLst>
                <a:gd name="T0" fmla="*/ 36 w 65"/>
                <a:gd name="T1" fmla="*/ 0 h 64"/>
                <a:gd name="T2" fmla="*/ 33 w 65"/>
                <a:gd name="T3" fmla="*/ 2 h 64"/>
                <a:gd name="T4" fmla="*/ 13 w 65"/>
                <a:gd name="T5" fmla="*/ 9 h 64"/>
                <a:gd name="T6" fmla="*/ 0 w 65"/>
                <a:gd name="T7" fmla="*/ 34 h 64"/>
                <a:gd name="T8" fmla="*/ 2 w 65"/>
                <a:gd name="T9" fmla="*/ 48 h 64"/>
                <a:gd name="T10" fmla="*/ 27 w 65"/>
                <a:gd name="T11" fmla="*/ 64 h 64"/>
                <a:gd name="T12" fmla="*/ 57 w 65"/>
                <a:gd name="T13" fmla="*/ 46 h 64"/>
                <a:gd name="T14" fmla="*/ 59 w 65"/>
                <a:gd name="T15" fmla="*/ 11 h 64"/>
                <a:gd name="T16" fmla="*/ 36 w 65"/>
                <a:gd name="T17" fmla="*/ 0 h 64"/>
                <a:gd name="T18" fmla="*/ 43 w 65"/>
                <a:gd name="T19" fmla="*/ 9 h 64"/>
                <a:gd name="T20" fmla="*/ 52 w 65"/>
                <a:gd name="T21" fmla="*/ 16 h 64"/>
                <a:gd name="T22" fmla="*/ 54 w 65"/>
                <a:gd name="T23" fmla="*/ 29 h 64"/>
                <a:gd name="T24" fmla="*/ 50 w 65"/>
                <a:gd name="T25" fmla="*/ 42 h 64"/>
                <a:gd name="T26" fmla="*/ 27 w 65"/>
                <a:gd name="T27" fmla="*/ 55 h 64"/>
                <a:gd name="T28" fmla="*/ 9 w 65"/>
                <a:gd name="T29" fmla="*/ 45 h 64"/>
                <a:gd name="T30" fmla="*/ 19 w 65"/>
                <a:gd name="T31" fmla="*/ 15 h 64"/>
                <a:gd name="T32" fmla="*/ 37 w 65"/>
                <a:gd name="T33" fmla="*/ 11 h 64"/>
                <a:gd name="T34" fmla="*/ 43 w 65"/>
                <a:gd name="T3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64">
                  <a:moveTo>
                    <a:pt x="36" y="0"/>
                  </a:moveTo>
                  <a:cubicBezTo>
                    <a:pt x="35" y="0"/>
                    <a:pt x="34" y="1"/>
                    <a:pt x="33" y="2"/>
                  </a:cubicBezTo>
                  <a:cubicBezTo>
                    <a:pt x="27" y="1"/>
                    <a:pt x="20" y="3"/>
                    <a:pt x="13" y="9"/>
                  </a:cubicBezTo>
                  <a:cubicBezTo>
                    <a:pt x="6" y="16"/>
                    <a:pt x="1" y="25"/>
                    <a:pt x="0" y="34"/>
                  </a:cubicBezTo>
                  <a:cubicBezTo>
                    <a:pt x="0" y="39"/>
                    <a:pt x="0" y="44"/>
                    <a:pt x="2" y="48"/>
                  </a:cubicBezTo>
                  <a:cubicBezTo>
                    <a:pt x="4" y="54"/>
                    <a:pt x="10" y="63"/>
                    <a:pt x="27" y="64"/>
                  </a:cubicBezTo>
                  <a:cubicBezTo>
                    <a:pt x="39" y="64"/>
                    <a:pt x="50" y="58"/>
                    <a:pt x="57" y="46"/>
                  </a:cubicBezTo>
                  <a:cubicBezTo>
                    <a:pt x="64" y="35"/>
                    <a:pt x="65" y="21"/>
                    <a:pt x="59" y="11"/>
                  </a:cubicBezTo>
                  <a:cubicBezTo>
                    <a:pt x="55" y="4"/>
                    <a:pt x="47" y="0"/>
                    <a:pt x="36" y="0"/>
                  </a:cubicBezTo>
                  <a:close/>
                  <a:moveTo>
                    <a:pt x="43" y="9"/>
                  </a:moveTo>
                  <a:cubicBezTo>
                    <a:pt x="47" y="10"/>
                    <a:pt x="50" y="12"/>
                    <a:pt x="52" y="16"/>
                  </a:cubicBezTo>
                  <a:cubicBezTo>
                    <a:pt x="54" y="19"/>
                    <a:pt x="55" y="24"/>
                    <a:pt x="54" y="29"/>
                  </a:cubicBezTo>
                  <a:cubicBezTo>
                    <a:pt x="54" y="34"/>
                    <a:pt x="52" y="38"/>
                    <a:pt x="50" y="42"/>
                  </a:cubicBezTo>
                  <a:cubicBezTo>
                    <a:pt x="45" y="51"/>
                    <a:pt x="36" y="56"/>
                    <a:pt x="27" y="55"/>
                  </a:cubicBezTo>
                  <a:cubicBezTo>
                    <a:pt x="18" y="55"/>
                    <a:pt x="12" y="52"/>
                    <a:pt x="9" y="45"/>
                  </a:cubicBezTo>
                  <a:cubicBezTo>
                    <a:pt x="6" y="36"/>
                    <a:pt x="11" y="23"/>
                    <a:pt x="19" y="15"/>
                  </a:cubicBezTo>
                  <a:cubicBezTo>
                    <a:pt x="22" y="12"/>
                    <a:pt x="29" y="7"/>
                    <a:pt x="37" y="11"/>
                  </a:cubicBezTo>
                  <a:cubicBezTo>
                    <a:pt x="39" y="12"/>
                    <a:pt x="42" y="11"/>
                    <a:pt x="43" y="9"/>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4" name="Freeform 2283"/>
            <p:cNvSpPr/>
            <p:nvPr/>
          </p:nvSpPr>
          <p:spPr bwMode="auto">
            <a:xfrm>
              <a:off x="1975" y="1990"/>
              <a:ext cx="109" cy="84"/>
            </a:xfrm>
            <a:custGeom>
              <a:avLst/>
              <a:gdLst>
                <a:gd name="T0" fmla="*/ 45 w 120"/>
                <a:gd name="T1" fmla="*/ 1 h 93"/>
                <a:gd name="T2" fmla="*/ 4 w 120"/>
                <a:gd name="T3" fmla="*/ 74 h 93"/>
                <a:gd name="T4" fmla="*/ 9 w 120"/>
                <a:gd name="T5" fmla="*/ 77 h 93"/>
                <a:gd name="T6" fmla="*/ 12 w 120"/>
                <a:gd name="T7" fmla="*/ 74 h 93"/>
                <a:gd name="T8" fmla="*/ 12 w 120"/>
                <a:gd name="T9" fmla="*/ 72 h 93"/>
                <a:gd name="T10" fmla="*/ 12 w 120"/>
                <a:gd name="T11" fmla="*/ 69 h 93"/>
                <a:gd name="T12" fmla="*/ 45 w 120"/>
                <a:gd name="T13" fmla="*/ 12 h 93"/>
                <a:gd name="T14" fmla="*/ 71 w 120"/>
                <a:gd name="T15" fmla="*/ 43 h 93"/>
                <a:gd name="T16" fmla="*/ 92 w 120"/>
                <a:gd name="T17" fmla="*/ 32 h 93"/>
                <a:gd name="T18" fmla="*/ 110 w 120"/>
                <a:gd name="T19" fmla="*/ 23 h 93"/>
                <a:gd name="T20" fmla="*/ 101 w 120"/>
                <a:gd name="T21" fmla="*/ 61 h 93"/>
                <a:gd name="T22" fmla="*/ 95 w 120"/>
                <a:gd name="T23" fmla="*/ 88 h 93"/>
                <a:gd name="T24" fmla="*/ 95 w 120"/>
                <a:gd name="T25" fmla="*/ 88 h 93"/>
                <a:gd name="T26" fmla="*/ 98 w 120"/>
                <a:gd name="T27" fmla="*/ 93 h 93"/>
                <a:gd name="T28" fmla="*/ 103 w 120"/>
                <a:gd name="T29" fmla="*/ 89 h 93"/>
                <a:gd name="T30" fmla="*/ 109 w 120"/>
                <a:gd name="T31" fmla="*/ 63 h 93"/>
                <a:gd name="T32" fmla="*/ 119 w 120"/>
                <a:gd name="T33" fmla="*/ 20 h 93"/>
                <a:gd name="T34" fmla="*/ 116 w 120"/>
                <a:gd name="T35" fmla="*/ 15 h 93"/>
                <a:gd name="T36" fmla="*/ 86 w 120"/>
                <a:gd name="T37" fmla="*/ 26 h 93"/>
                <a:gd name="T38" fmla="*/ 71 w 120"/>
                <a:gd name="T39" fmla="*/ 35 h 93"/>
                <a:gd name="T40" fmla="*/ 51 w 120"/>
                <a:gd name="T41" fmla="*/ 4 h 93"/>
                <a:gd name="T42" fmla="*/ 49 w 120"/>
                <a:gd name="T43" fmla="*/ 1 h 93"/>
                <a:gd name="T44" fmla="*/ 45 w 120"/>
                <a:gd name="T45"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93">
                  <a:moveTo>
                    <a:pt x="45" y="1"/>
                  </a:moveTo>
                  <a:cubicBezTo>
                    <a:pt x="29" y="12"/>
                    <a:pt x="0" y="57"/>
                    <a:pt x="4" y="74"/>
                  </a:cubicBezTo>
                  <a:cubicBezTo>
                    <a:pt x="4" y="76"/>
                    <a:pt x="6" y="78"/>
                    <a:pt x="9" y="77"/>
                  </a:cubicBezTo>
                  <a:cubicBezTo>
                    <a:pt x="10" y="77"/>
                    <a:pt x="12" y="76"/>
                    <a:pt x="12" y="74"/>
                  </a:cubicBezTo>
                  <a:cubicBezTo>
                    <a:pt x="12" y="73"/>
                    <a:pt x="12" y="73"/>
                    <a:pt x="12" y="72"/>
                  </a:cubicBezTo>
                  <a:cubicBezTo>
                    <a:pt x="12" y="71"/>
                    <a:pt x="12" y="70"/>
                    <a:pt x="12" y="69"/>
                  </a:cubicBezTo>
                  <a:cubicBezTo>
                    <a:pt x="13" y="55"/>
                    <a:pt x="32" y="25"/>
                    <a:pt x="45" y="12"/>
                  </a:cubicBezTo>
                  <a:cubicBezTo>
                    <a:pt x="50" y="33"/>
                    <a:pt x="59" y="44"/>
                    <a:pt x="71" y="43"/>
                  </a:cubicBezTo>
                  <a:cubicBezTo>
                    <a:pt x="80" y="43"/>
                    <a:pt x="86" y="38"/>
                    <a:pt x="92" y="32"/>
                  </a:cubicBezTo>
                  <a:cubicBezTo>
                    <a:pt x="98" y="27"/>
                    <a:pt x="103" y="23"/>
                    <a:pt x="110" y="23"/>
                  </a:cubicBezTo>
                  <a:cubicBezTo>
                    <a:pt x="108" y="36"/>
                    <a:pt x="104" y="49"/>
                    <a:pt x="101" y="61"/>
                  </a:cubicBezTo>
                  <a:cubicBezTo>
                    <a:pt x="95" y="88"/>
                    <a:pt x="95" y="88"/>
                    <a:pt x="95" y="88"/>
                  </a:cubicBezTo>
                  <a:cubicBezTo>
                    <a:pt x="95" y="88"/>
                    <a:pt x="95" y="88"/>
                    <a:pt x="95" y="88"/>
                  </a:cubicBezTo>
                  <a:cubicBezTo>
                    <a:pt x="94" y="90"/>
                    <a:pt x="96" y="92"/>
                    <a:pt x="98" y="93"/>
                  </a:cubicBezTo>
                  <a:cubicBezTo>
                    <a:pt x="100" y="93"/>
                    <a:pt x="102" y="92"/>
                    <a:pt x="103" y="89"/>
                  </a:cubicBezTo>
                  <a:cubicBezTo>
                    <a:pt x="109" y="63"/>
                    <a:pt x="109" y="63"/>
                    <a:pt x="109" y="63"/>
                  </a:cubicBezTo>
                  <a:cubicBezTo>
                    <a:pt x="113" y="49"/>
                    <a:pt x="117" y="34"/>
                    <a:pt x="119" y="20"/>
                  </a:cubicBezTo>
                  <a:cubicBezTo>
                    <a:pt x="120" y="18"/>
                    <a:pt x="118" y="15"/>
                    <a:pt x="116" y="15"/>
                  </a:cubicBezTo>
                  <a:cubicBezTo>
                    <a:pt x="102" y="12"/>
                    <a:pt x="93" y="20"/>
                    <a:pt x="86" y="26"/>
                  </a:cubicBezTo>
                  <a:cubicBezTo>
                    <a:pt x="81" y="31"/>
                    <a:pt x="76" y="35"/>
                    <a:pt x="71" y="35"/>
                  </a:cubicBezTo>
                  <a:cubicBezTo>
                    <a:pt x="59" y="35"/>
                    <a:pt x="53" y="13"/>
                    <a:pt x="51" y="4"/>
                  </a:cubicBezTo>
                  <a:cubicBezTo>
                    <a:pt x="51" y="2"/>
                    <a:pt x="50" y="1"/>
                    <a:pt x="49" y="1"/>
                  </a:cubicBezTo>
                  <a:cubicBezTo>
                    <a:pt x="47" y="0"/>
                    <a:pt x="46" y="0"/>
                    <a:pt x="45"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5" name="Freeform 2284"/>
            <p:cNvSpPr/>
            <p:nvPr/>
          </p:nvSpPr>
          <p:spPr bwMode="auto">
            <a:xfrm>
              <a:off x="2616" y="2292"/>
              <a:ext cx="224" cy="146"/>
            </a:xfrm>
            <a:custGeom>
              <a:avLst/>
              <a:gdLst>
                <a:gd name="T0" fmla="*/ 146 w 248"/>
                <a:gd name="T1" fmla="*/ 17 h 162"/>
                <a:gd name="T2" fmla="*/ 34 w 248"/>
                <a:gd name="T3" fmla="*/ 107 h 162"/>
                <a:gd name="T4" fmla="*/ 177 w 248"/>
                <a:gd name="T5" fmla="*/ 135 h 162"/>
                <a:gd name="T6" fmla="*/ 136 w 248"/>
                <a:gd name="T7" fmla="*/ 13 h 162"/>
              </a:gdLst>
              <a:ahLst/>
              <a:cxnLst>
                <a:cxn ang="0">
                  <a:pos x="T0" y="T1"/>
                </a:cxn>
                <a:cxn ang="0">
                  <a:pos x="T2" y="T3"/>
                </a:cxn>
                <a:cxn ang="0">
                  <a:pos x="T4" y="T5"/>
                </a:cxn>
                <a:cxn ang="0">
                  <a:pos x="T6" y="T7"/>
                </a:cxn>
              </a:cxnLst>
              <a:rect l="0" t="0" r="r" b="b"/>
              <a:pathLst>
                <a:path w="248" h="162">
                  <a:moveTo>
                    <a:pt x="146" y="17"/>
                  </a:moveTo>
                  <a:cubicBezTo>
                    <a:pt x="92" y="0"/>
                    <a:pt x="0" y="37"/>
                    <a:pt x="34" y="107"/>
                  </a:cubicBezTo>
                  <a:cubicBezTo>
                    <a:pt x="59" y="156"/>
                    <a:pt x="134" y="162"/>
                    <a:pt x="177" y="135"/>
                  </a:cubicBezTo>
                  <a:cubicBezTo>
                    <a:pt x="248" y="90"/>
                    <a:pt x="184" y="32"/>
                    <a:pt x="136" y="13"/>
                  </a:cubicBezTo>
                </a:path>
              </a:pathLst>
            </a:custGeom>
            <a:solidFill>
              <a:srgbClr val="F9AAA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6" name="Freeform 2285"/>
            <p:cNvSpPr/>
            <p:nvPr/>
          </p:nvSpPr>
          <p:spPr bwMode="auto">
            <a:xfrm>
              <a:off x="2657" y="2314"/>
              <a:ext cx="134" cy="82"/>
            </a:xfrm>
            <a:custGeom>
              <a:avLst/>
              <a:gdLst>
                <a:gd name="T0" fmla="*/ 84 w 149"/>
                <a:gd name="T1" fmla="*/ 23 h 91"/>
                <a:gd name="T2" fmla="*/ 62 w 149"/>
                <a:gd name="T3" fmla="*/ 83 h 91"/>
                <a:gd name="T4" fmla="*/ 98 w 149"/>
                <a:gd name="T5" fmla="*/ 19 h 91"/>
              </a:gdLst>
              <a:ahLst/>
              <a:cxnLst>
                <a:cxn ang="0">
                  <a:pos x="T0" y="T1"/>
                </a:cxn>
                <a:cxn ang="0">
                  <a:pos x="T2" y="T3"/>
                </a:cxn>
                <a:cxn ang="0">
                  <a:pos x="T4" y="T5"/>
                </a:cxn>
              </a:cxnLst>
              <a:rect l="0" t="0" r="r" b="b"/>
              <a:pathLst>
                <a:path w="149" h="91">
                  <a:moveTo>
                    <a:pt x="84" y="23"/>
                  </a:moveTo>
                  <a:cubicBezTo>
                    <a:pt x="47" y="0"/>
                    <a:pt x="0" y="71"/>
                    <a:pt x="62" y="83"/>
                  </a:cubicBezTo>
                  <a:cubicBezTo>
                    <a:pt x="105" y="91"/>
                    <a:pt x="149" y="48"/>
                    <a:pt x="98" y="19"/>
                  </a:cubicBezTo>
                </a:path>
              </a:pathLst>
            </a:custGeom>
            <a:solidFill>
              <a:srgbClr val="F4848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7" name="Freeform 2286"/>
            <p:cNvSpPr/>
            <p:nvPr/>
          </p:nvSpPr>
          <p:spPr bwMode="auto">
            <a:xfrm>
              <a:off x="2379" y="2537"/>
              <a:ext cx="57" cy="76"/>
            </a:xfrm>
            <a:custGeom>
              <a:avLst/>
              <a:gdLst>
                <a:gd name="T0" fmla="*/ 4 w 63"/>
                <a:gd name="T1" fmla="*/ 1 h 84"/>
                <a:gd name="T2" fmla="*/ 2 w 63"/>
                <a:gd name="T3" fmla="*/ 9 h 84"/>
                <a:gd name="T4" fmla="*/ 15 w 63"/>
                <a:gd name="T5" fmla="*/ 32 h 84"/>
                <a:gd name="T6" fmla="*/ 54 w 63"/>
                <a:gd name="T7" fmla="*/ 82 h 84"/>
                <a:gd name="T8" fmla="*/ 62 w 63"/>
                <a:gd name="T9" fmla="*/ 81 h 84"/>
                <a:gd name="T10" fmla="*/ 60 w 63"/>
                <a:gd name="T11" fmla="*/ 73 h 84"/>
                <a:gd name="T12" fmla="*/ 24 w 63"/>
                <a:gd name="T13" fmla="*/ 27 h 84"/>
                <a:gd name="T14" fmla="*/ 10 w 63"/>
                <a:gd name="T15" fmla="*/ 3 h 84"/>
                <a:gd name="T16" fmla="*/ 4 w 63"/>
                <a:gd name="T17"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84">
                  <a:moveTo>
                    <a:pt x="4" y="1"/>
                  </a:moveTo>
                  <a:cubicBezTo>
                    <a:pt x="1" y="3"/>
                    <a:pt x="0" y="6"/>
                    <a:pt x="2" y="9"/>
                  </a:cubicBezTo>
                  <a:cubicBezTo>
                    <a:pt x="15" y="32"/>
                    <a:pt x="15" y="32"/>
                    <a:pt x="15" y="32"/>
                  </a:cubicBezTo>
                  <a:cubicBezTo>
                    <a:pt x="25" y="51"/>
                    <a:pt x="34" y="69"/>
                    <a:pt x="54" y="82"/>
                  </a:cubicBezTo>
                  <a:cubicBezTo>
                    <a:pt x="57" y="84"/>
                    <a:pt x="60" y="83"/>
                    <a:pt x="62" y="81"/>
                  </a:cubicBezTo>
                  <a:cubicBezTo>
                    <a:pt x="63" y="78"/>
                    <a:pt x="62" y="75"/>
                    <a:pt x="60" y="73"/>
                  </a:cubicBezTo>
                  <a:cubicBezTo>
                    <a:pt x="42" y="62"/>
                    <a:pt x="33" y="45"/>
                    <a:pt x="24" y="27"/>
                  </a:cubicBezTo>
                  <a:cubicBezTo>
                    <a:pt x="10" y="3"/>
                    <a:pt x="10" y="3"/>
                    <a:pt x="10" y="3"/>
                  </a:cubicBezTo>
                  <a:cubicBezTo>
                    <a:pt x="9" y="1"/>
                    <a:pt x="6"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8" name="Freeform 2287"/>
            <p:cNvSpPr/>
            <p:nvPr/>
          </p:nvSpPr>
          <p:spPr bwMode="auto">
            <a:xfrm>
              <a:off x="2420" y="2605"/>
              <a:ext cx="585" cy="28"/>
            </a:xfrm>
            <a:custGeom>
              <a:avLst/>
              <a:gdLst>
                <a:gd name="T0" fmla="*/ 1 w 649"/>
                <a:gd name="T1" fmla="*/ 4 h 31"/>
                <a:gd name="T2" fmla="*/ 4 w 649"/>
                <a:gd name="T3" fmla="*/ 11 h 31"/>
                <a:gd name="T4" fmla="*/ 127 w 649"/>
                <a:gd name="T5" fmla="*/ 19 h 31"/>
                <a:gd name="T6" fmla="*/ 183 w 649"/>
                <a:gd name="T7" fmla="*/ 18 h 31"/>
                <a:gd name="T8" fmla="*/ 263 w 649"/>
                <a:gd name="T9" fmla="*/ 20 h 31"/>
                <a:gd name="T10" fmla="*/ 384 w 649"/>
                <a:gd name="T11" fmla="*/ 24 h 31"/>
                <a:gd name="T12" fmla="*/ 644 w 649"/>
                <a:gd name="T13" fmla="*/ 21 h 31"/>
                <a:gd name="T14" fmla="*/ 649 w 649"/>
                <a:gd name="T15" fmla="*/ 16 h 31"/>
                <a:gd name="T16" fmla="*/ 643 w 649"/>
                <a:gd name="T17" fmla="*/ 11 h 31"/>
                <a:gd name="T18" fmla="*/ 384 w 649"/>
                <a:gd name="T19" fmla="*/ 14 h 31"/>
                <a:gd name="T20" fmla="*/ 263 w 649"/>
                <a:gd name="T21" fmla="*/ 9 h 31"/>
                <a:gd name="T22" fmla="*/ 183 w 649"/>
                <a:gd name="T23" fmla="*/ 8 h 31"/>
                <a:gd name="T24" fmla="*/ 127 w 649"/>
                <a:gd name="T25" fmla="*/ 9 h 31"/>
                <a:gd name="T26" fmla="*/ 7 w 649"/>
                <a:gd name="T27" fmla="*/ 1 h 31"/>
                <a:gd name="T28" fmla="*/ 1 w 649"/>
                <a:gd name="T2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9" h="31">
                  <a:moveTo>
                    <a:pt x="1" y="4"/>
                  </a:moveTo>
                  <a:cubicBezTo>
                    <a:pt x="0" y="7"/>
                    <a:pt x="1" y="10"/>
                    <a:pt x="4" y="11"/>
                  </a:cubicBezTo>
                  <a:cubicBezTo>
                    <a:pt x="36" y="23"/>
                    <a:pt x="85" y="21"/>
                    <a:pt x="127" y="19"/>
                  </a:cubicBezTo>
                  <a:cubicBezTo>
                    <a:pt x="148" y="18"/>
                    <a:pt x="167" y="17"/>
                    <a:pt x="183" y="18"/>
                  </a:cubicBezTo>
                  <a:cubicBezTo>
                    <a:pt x="263" y="20"/>
                    <a:pt x="263" y="20"/>
                    <a:pt x="263" y="20"/>
                  </a:cubicBezTo>
                  <a:cubicBezTo>
                    <a:pt x="303" y="20"/>
                    <a:pt x="344" y="21"/>
                    <a:pt x="384" y="24"/>
                  </a:cubicBezTo>
                  <a:cubicBezTo>
                    <a:pt x="472" y="31"/>
                    <a:pt x="561" y="26"/>
                    <a:pt x="644" y="21"/>
                  </a:cubicBezTo>
                  <a:cubicBezTo>
                    <a:pt x="647" y="21"/>
                    <a:pt x="649" y="19"/>
                    <a:pt x="649" y="16"/>
                  </a:cubicBezTo>
                  <a:cubicBezTo>
                    <a:pt x="648" y="13"/>
                    <a:pt x="646" y="11"/>
                    <a:pt x="643" y="11"/>
                  </a:cubicBezTo>
                  <a:cubicBezTo>
                    <a:pt x="560" y="16"/>
                    <a:pt x="472" y="21"/>
                    <a:pt x="384" y="14"/>
                  </a:cubicBezTo>
                  <a:cubicBezTo>
                    <a:pt x="344" y="11"/>
                    <a:pt x="303" y="10"/>
                    <a:pt x="263" y="9"/>
                  </a:cubicBezTo>
                  <a:cubicBezTo>
                    <a:pt x="183" y="8"/>
                    <a:pt x="183" y="8"/>
                    <a:pt x="183" y="8"/>
                  </a:cubicBezTo>
                  <a:cubicBezTo>
                    <a:pt x="167" y="7"/>
                    <a:pt x="147" y="8"/>
                    <a:pt x="127" y="9"/>
                  </a:cubicBezTo>
                  <a:cubicBezTo>
                    <a:pt x="85" y="11"/>
                    <a:pt x="38" y="13"/>
                    <a:pt x="7" y="1"/>
                  </a:cubicBezTo>
                  <a:cubicBezTo>
                    <a:pt x="5" y="0"/>
                    <a:pt x="2"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9" name="Freeform 2288"/>
            <p:cNvSpPr/>
            <p:nvPr/>
          </p:nvSpPr>
          <p:spPr bwMode="auto">
            <a:xfrm>
              <a:off x="2392" y="2598"/>
              <a:ext cx="41" cy="54"/>
            </a:xfrm>
            <a:custGeom>
              <a:avLst/>
              <a:gdLst>
                <a:gd name="T0" fmla="*/ 36 w 46"/>
                <a:gd name="T1" fmla="*/ 3 h 60"/>
                <a:gd name="T2" fmla="*/ 2 w 46"/>
                <a:gd name="T3" fmla="*/ 51 h 60"/>
                <a:gd name="T4" fmla="*/ 2 w 46"/>
                <a:gd name="T5" fmla="*/ 58 h 60"/>
                <a:gd name="T6" fmla="*/ 10 w 46"/>
                <a:gd name="T7" fmla="*/ 57 h 60"/>
                <a:gd name="T8" fmla="*/ 45 w 46"/>
                <a:gd name="T9" fmla="*/ 8 h 60"/>
                <a:gd name="T10" fmla="*/ 43 w 46"/>
                <a:gd name="T11" fmla="*/ 1 h 60"/>
                <a:gd name="T12" fmla="*/ 36 w 46"/>
                <a:gd name="T13" fmla="*/ 3 h 60"/>
              </a:gdLst>
              <a:ahLst/>
              <a:cxnLst>
                <a:cxn ang="0">
                  <a:pos x="T0" y="T1"/>
                </a:cxn>
                <a:cxn ang="0">
                  <a:pos x="T2" y="T3"/>
                </a:cxn>
                <a:cxn ang="0">
                  <a:pos x="T4" y="T5"/>
                </a:cxn>
                <a:cxn ang="0">
                  <a:pos x="T6" y="T7"/>
                </a:cxn>
                <a:cxn ang="0">
                  <a:pos x="T8" y="T9"/>
                </a:cxn>
                <a:cxn ang="0">
                  <a:pos x="T10" y="T11"/>
                </a:cxn>
                <a:cxn ang="0">
                  <a:pos x="T12" y="T13"/>
                </a:cxn>
              </a:cxnLst>
              <a:rect l="0" t="0" r="r" b="b"/>
              <a:pathLst>
                <a:path w="46" h="60">
                  <a:moveTo>
                    <a:pt x="36" y="3"/>
                  </a:moveTo>
                  <a:cubicBezTo>
                    <a:pt x="21" y="25"/>
                    <a:pt x="10" y="41"/>
                    <a:pt x="2" y="51"/>
                  </a:cubicBezTo>
                  <a:cubicBezTo>
                    <a:pt x="0" y="53"/>
                    <a:pt x="0" y="56"/>
                    <a:pt x="2" y="58"/>
                  </a:cubicBezTo>
                  <a:cubicBezTo>
                    <a:pt x="5" y="60"/>
                    <a:pt x="8" y="59"/>
                    <a:pt x="10" y="57"/>
                  </a:cubicBezTo>
                  <a:cubicBezTo>
                    <a:pt x="18" y="47"/>
                    <a:pt x="30" y="31"/>
                    <a:pt x="45" y="8"/>
                  </a:cubicBezTo>
                  <a:cubicBezTo>
                    <a:pt x="46" y="6"/>
                    <a:pt x="46" y="3"/>
                    <a:pt x="43" y="1"/>
                  </a:cubicBezTo>
                  <a:cubicBezTo>
                    <a:pt x="41" y="0"/>
                    <a:pt x="38" y="0"/>
                    <a:pt x="36" y="3"/>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0" name="Freeform 2289"/>
            <p:cNvSpPr/>
            <p:nvPr/>
          </p:nvSpPr>
          <p:spPr bwMode="auto">
            <a:xfrm>
              <a:off x="2990" y="2614"/>
              <a:ext cx="29" cy="26"/>
            </a:xfrm>
            <a:custGeom>
              <a:avLst/>
              <a:gdLst>
                <a:gd name="T0" fmla="*/ 2 w 32"/>
                <a:gd name="T1" fmla="*/ 2 h 29"/>
                <a:gd name="T2" fmla="*/ 2 w 32"/>
                <a:gd name="T3" fmla="*/ 9 h 29"/>
                <a:gd name="T4" fmla="*/ 24 w 32"/>
                <a:gd name="T5" fmla="*/ 27 h 29"/>
                <a:gd name="T6" fmla="*/ 31 w 32"/>
                <a:gd name="T7" fmla="*/ 26 h 29"/>
                <a:gd name="T8" fmla="*/ 29 w 32"/>
                <a:gd name="T9" fmla="*/ 19 h 29"/>
                <a:gd name="T10" fmla="*/ 10 w 32"/>
                <a:gd name="T11" fmla="*/ 2 h 29"/>
                <a:gd name="T12" fmla="*/ 2 w 32"/>
                <a:gd name="T13" fmla="*/ 2 h 29"/>
              </a:gdLst>
              <a:ahLst/>
              <a:cxnLst>
                <a:cxn ang="0">
                  <a:pos x="T0" y="T1"/>
                </a:cxn>
                <a:cxn ang="0">
                  <a:pos x="T2" y="T3"/>
                </a:cxn>
                <a:cxn ang="0">
                  <a:pos x="T4" y="T5"/>
                </a:cxn>
                <a:cxn ang="0">
                  <a:pos x="T6" y="T7"/>
                </a:cxn>
                <a:cxn ang="0">
                  <a:pos x="T8" y="T9"/>
                </a:cxn>
                <a:cxn ang="0">
                  <a:pos x="T10" y="T11"/>
                </a:cxn>
                <a:cxn ang="0">
                  <a:pos x="T12" y="T13"/>
                </a:cxn>
              </a:cxnLst>
              <a:rect l="0" t="0" r="r" b="b"/>
              <a:pathLst>
                <a:path w="32" h="29">
                  <a:moveTo>
                    <a:pt x="2" y="2"/>
                  </a:moveTo>
                  <a:cubicBezTo>
                    <a:pt x="0" y="4"/>
                    <a:pt x="0" y="7"/>
                    <a:pt x="2" y="9"/>
                  </a:cubicBezTo>
                  <a:cubicBezTo>
                    <a:pt x="9" y="17"/>
                    <a:pt x="16" y="22"/>
                    <a:pt x="24" y="27"/>
                  </a:cubicBezTo>
                  <a:cubicBezTo>
                    <a:pt x="26" y="29"/>
                    <a:pt x="29" y="28"/>
                    <a:pt x="31" y="26"/>
                  </a:cubicBezTo>
                  <a:cubicBezTo>
                    <a:pt x="32" y="23"/>
                    <a:pt x="32" y="20"/>
                    <a:pt x="29" y="19"/>
                  </a:cubicBezTo>
                  <a:cubicBezTo>
                    <a:pt x="22" y="14"/>
                    <a:pt x="16" y="9"/>
                    <a:pt x="10" y="2"/>
                  </a:cubicBezTo>
                  <a:cubicBezTo>
                    <a:pt x="8" y="0"/>
                    <a:pt x="4" y="0"/>
                    <a:pt x="2" y="2"/>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1" name="Freeform 2290"/>
            <p:cNvSpPr/>
            <p:nvPr/>
          </p:nvSpPr>
          <p:spPr bwMode="auto">
            <a:xfrm>
              <a:off x="2215" y="3096"/>
              <a:ext cx="46" cy="155"/>
            </a:xfrm>
            <a:custGeom>
              <a:avLst/>
              <a:gdLst>
                <a:gd name="T0" fmla="*/ 40 w 51"/>
                <a:gd name="T1" fmla="*/ 5 h 171"/>
                <a:gd name="T2" fmla="*/ 18 w 51"/>
                <a:gd name="T3" fmla="*/ 102 h 171"/>
                <a:gd name="T4" fmla="*/ 1 w 51"/>
                <a:gd name="T5" fmla="*/ 165 h 171"/>
                <a:gd name="T6" fmla="*/ 5 w 51"/>
                <a:gd name="T7" fmla="*/ 171 h 171"/>
                <a:gd name="T8" fmla="*/ 11 w 51"/>
                <a:gd name="T9" fmla="*/ 167 h 171"/>
                <a:gd name="T10" fmla="*/ 28 w 51"/>
                <a:gd name="T11" fmla="*/ 105 h 171"/>
                <a:gd name="T12" fmla="*/ 51 w 51"/>
                <a:gd name="T13" fmla="*/ 6 h 171"/>
                <a:gd name="T14" fmla="*/ 46 w 51"/>
                <a:gd name="T15" fmla="*/ 0 h 171"/>
                <a:gd name="T16" fmla="*/ 40 w 51"/>
                <a:gd name="T17" fmla="*/ 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71">
                  <a:moveTo>
                    <a:pt x="40" y="5"/>
                  </a:moveTo>
                  <a:cubicBezTo>
                    <a:pt x="39" y="35"/>
                    <a:pt x="28" y="69"/>
                    <a:pt x="18" y="102"/>
                  </a:cubicBezTo>
                  <a:cubicBezTo>
                    <a:pt x="11" y="125"/>
                    <a:pt x="4" y="146"/>
                    <a:pt x="1" y="165"/>
                  </a:cubicBezTo>
                  <a:cubicBezTo>
                    <a:pt x="0" y="168"/>
                    <a:pt x="2" y="170"/>
                    <a:pt x="5" y="171"/>
                  </a:cubicBezTo>
                  <a:cubicBezTo>
                    <a:pt x="7" y="171"/>
                    <a:pt x="10" y="170"/>
                    <a:pt x="11" y="167"/>
                  </a:cubicBezTo>
                  <a:cubicBezTo>
                    <a:pt x="14" y="148"/>
                    <a:pt x="21" y="127"/>
                    <a:pt x="28" y="105"/>
                  </a:cubicBezTo>
                  <a:cubicBezTo>
                    <a:pt x="38" y="72"/>
                    <a:pt x="49" y="37"/>
                    <a:pt x="51" y="6"/>
                  </a:cubicBezTo>
                  <a:cubicBezTo>
                    <a:pt x="51" y="3"/>
                    <a:pt x="48" y="0"/>
                    <a:pt x="46" y="0"/>
                  </a:cubicBezTo>
                  <a:cubicBezTo>
                    <a:pt x="43" y="0"/>
                    <a:pt x="40" y="2"/>
                    <a:pt x="40"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2" name="Freeform 2291"/>
            <p:cNvSpPr/>
            <p:nvPr/>
          </p:nvSpPr>
          <p:spPr bwMode="auto">
            <a:xfrm>
              <a:off x="3104" y="3090"/>
              <a:ext cx="40" cy="167"/>
            </a:xfrm>
            <a:custGeom>
              <a:avLst/>
              <a:gdLst>
                <a:gd name="T0" fmla="*/ 5 w 45"/>
                <a:gd name="T1" fmla="*/ 0 h 185"/>
                <a:gd name="T2" fmla="*/ 0 w 45"/>
                <a:gd name="T3" fmla="*/ 5 h 185"/>
                <a:gd name="T4" fmla="*/ 35 w 45"/>
                <a:gd name="T5" fmla="*/ 181 h 185"/>
                <a:gd name="T6" fmla="*/ 41 w 45"/>
                <a:gd name="T7" fmla="*/ 184 h 185"/>
                <a:gd name="T8" fmla="*/ 44 w 45"/>
                <a:gd name="T9" fmla="*/ 178 h 185"/>
                <a:gd name="T10" fmla="*/ 10 w 45"/>
                <a:gd name="T11" fmla="*/ 5 h 185"/>
                <a:gd name="T12" fmla="*/ 5 w 45"/>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45" h="185">
                  <a:moveTo>
                    <a:pt x="5" y="0"/>
                  </a:moveTo>
                  <a:cubicBezTo>
                    <a:pt x="2" y="0"/>
                    <a:pt x="0" y="3"/>
                    <a:pt x="0" y="5"/>
                  </a:cubicBezTo>
                  <a:cubicBezTo>
                    <a:pt x="0" y="59"/>
                    <a:pt x="19" y="127"/>
                    <a:pt x="35" y="181"/>
                  </a:cubicBezTo>
                  <a:cubicBezTo>
                    <a:pt x="35" y="183"/>
                    <a:pt x="38" y="185"/>
                    <a:pt x="41" y="184"/>
                  </a:cubicBezTo>
                  <a:cubicBezTo>
                    <a:pt x="44" y="183"/>
                    <a:pt x="45" y="180"/>
                    <a:pt x="44" y="178"/>
                  </a:cubicBezTo>
                  <a:cubicBezTo>
                    <a:pt x="29" y="125"/>
                    <a:pt x="10" y="58"/>
                    <a:pt x="10" y="5"/>
                  </a:cubicBezTo>
                  <a:cubicBezTo>
                    <a:pt x="10" y="3"/>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3" name="Freeform 2292"/>
            <p:cNvSpPr/>
            <p:nvPr/>
          </p:nvSpPr>
          <p:spPr bwMode="auto">
            <a:xfrm>
              <a:off x="2463" y="2386"/>
              <a:ext cx="35" cy="69"/>
            </a:xfrm>
            <a:custGeom>
              <a:avLst/>
              <a:gdLst>
                <a:gd name="T0" fmla="*/ 0 w 39"/>
                <a:gd name="T1" fmla="*/ 5 h 76"/>
                <a:gd name="T2" fmla="*/ 5 w 39"/>
                <a:gd name="T3" fmla="*/ 11 h 76"/>
                <a:gd name="T4" fmla="*/ 21 w 39"/>
                <a:gd name="T5" fmla="*/ 21 h 76"/>
                <a:gd name="T6" fmla="*/ 15 w 39"/>
                <a:gd name="T7" fmla="*/ 67 h 76"/>
                <a:gd name="T8" fmla="*/ 16 w 39"/>
                <a:gd name="T9" fmla="*/ 74 h 76"/>
                <a:gd name="T10" fmla="*/ 23 w 39"/>
                <a:gd name="T11" fmla="*/ 74 h 76"/>
                <a:gd name="T12" fmla="*/ 30 w 39"/>
                <a:gd name="T13" fmla="*/ 17 h 76"/>
                <a:gd name="T14" fmla="*/ 5 w 39"/>
                <a:gd name="T15" fmla="*/ 0 h 76"/>
                <a:gd name="T16" fmla="*/ 0 w 39"/>
                <a:gd name="T17" fmla="*/ 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6">
                  <a:moveTo>
                    <a:pt x="0" y="5"/>
                  </a:moveTo>
                  <a:cubicBezTo>
                    <a:pt x="0" y="8"/>
                    <a:pt x="2" y="11"/>
                    <a:pt x="5" y="11"/>
                  </a:cubicBezTo>
                  <a:cubicBezTo>
                    <a:pt x="13" y="11"/>
                    <a:pt x="18" y="14"/>
                    <a:pt x="21" y="21"/>
                  </a:cubicBezTo>
                  <a:cubicBezTo>
                    <a:pt x="27" y="35"/>
                    <a:pt x="23" y="57"/>
                    <a:pt x="15" y="67"/>
                  </a:cubicBezTo>
                  <a:cubicBezTo>
                    <a:pt x="13" y="69"/>
                    <a:pt x="13" y="73"/>
                    <a:pt x="16" y="74"/>
                  </a:cubicBezTo>
                  <a:cubicBezTo>
                    <a:pt x="18" y="76"/>
                    <a:pt x="21" y="76"/>
                    <a:pt x="23" y="74"/>
                  </a:cubicBezTo>
                  <a:cubicBezTo>
                    <a:pt x="33" y="61"/>
                    <a:pt x="39" y="35"/>
                    <a:pt x="30" y="17"/>
                  </a:cubicBezTo>
                  <a:cubicBezTo>
                    <a:pt x="26" y="7"/>
                    <a:pt x="17" y="1"/>
                    <a:pt x="5" y="0"/>
                  </a:cubicBezTo>
                  <a:cubicBezTo>
                    <a:pt x="2" y="0"/>
                    <a:pt x="0" y="3"/>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4" name="Freeform 2293"/>
            <p:cNvSpPr/>
            <p:nvPr/>
          </p:nvSpPr>
          <p:spPr bwMode="auto">
            <a:xfrm>
              <a:off x="2012" y="2761"/>
              <a:ext cx="224" cy="235"/>
            </a:xfrm>
            <a:custGeom>
              <a:avLst/>
              <a:gdLst>
                <a:gd name="T0" fmla="*/ 173 w 248"/>
                <a:gd name="T1" fmla="*/ 0 h 261"/>
                <a:gd name="T2" fmla="*/ 176 w 248"/>
                <a:gd name="T3" fmla="*/ 9 h 261"/>
                <a:gd name="T4" fmla="*/ 173 w 248"/>
                <a:gd name="T5" fmla="*/ 1 h 261"/>
                <a:gd name="T6" fmla="*/ 55 w 248"/>
                <a:gd name="T7" fmla="*/ 205 h 261"/>
                <a:gd name="T8" fmla="*/ 237 w 248"/>
                <a:gd name="T9" fmla="*/ 214 h 261"/>
                <a:gd name="T10" fmla="*/ 173 w 248"/>
                <a:gd name="T11" fmla="*/ 0 h 261"/>
              </a:gdLst>
              <a:ahLst/>
              <a:cxnLst>
                <a:cxn ang="0">
                  <a:pos x="T0" y="T1"/>
                </a:cxn>
                <a:cxn ang="0">
                  <a:pos x="T2" y="T3"/>
                </a:cxn>
                <a:cxn ang="0">
                  <a:pos x="T4" y="T5"/>
                </a:cxn>
                <a:cxn ang="0">
                  <a:pos x="T6" y="T7"/>
                </a:cxn>
                <a:cxn ang="0">
                  <a:pos x="T8" y="T9"/>
                </a:cxn>
                <a:cxn ang="0">
                  <a:pos x="T10" y="T11"/>
                </a:cxn>
              </a:cxnLst>
              <a:rect l="0" t="0" r="r" b="b"/>
              <a:pathLst>
                <a:path w="248" h="261">
                  <a:moveTo>
                    <a:pt x="173" y="0"/>
                  </a:moveTo>
                  <a:cubicBezTo>
                    <a:pt x="176" y="3"/>
                    <a:pt x="177" y="6"/>
                    <a:pt x="176" y="9"/>
                  </a:cubicBezTo>
                  <a:cubicBezTo>
                    <a:pt x="174" y="6"/>
                    <a:pt x="174" y="4"/>
                    <a:pt x="173" y="1"/>
                  </a:cubicBezTo>
                  <a:cubicBezTo>
                    <a:pt x="89" y="3"/>
                    <a:pt x="0" y="134"/>
                    <a:pt x="55" y="205"/>
                  </a:cubicBezTo>
                  <a:cubicBezTo>
                    <a:pt x="97" y="261"/>
                    <a:pt x="184" y="230"/>
                    <a:pt x="237" y="214"/>
                  </a:cubicBezTo>
                  <a:cubicBezTo>
                    <a:pt x="248" y="147"/>
                    <a:pt x="200" y="58"/>
                    <a:pt x="173" y="0"/>
                  </a:cubicBezTo>
                </a:path>
              </a:pathLst>
            </a:custGeom>
            <a:solidFill>
              <a:srgbClr val="E2C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5" name="Freeform 2294"/>
            <p:cNvSpPr>
              <a:spLocks noEditPoints="1"/>
            </p:cNvSpPr>
            <p:nvPr/>
          </p:nvSpPr>
          <p:spPr bwMode="auto">
            <a:xfrm>
              <a:off x="2042" y="2756"/>
              <a:ext cx="191" cy="241"/>
            </a:xfrm>
            <a:custGeom>
              <a:avLst/>
              <a:gdLst>
                <a:gd name="T0" fmla="*/ 140 w 211"/>
                <a:gd name="T1" fmla="*/ 0 h 267"/>
                <a:gd name="T2" fmla="*/ 138 w 211"/>
                <a:gd name="T3" fmla="*/ 0 h 267"/>
                <a:gd name="T4" fmla="*/ 138 w 211"/>
                <a:gd name="T5" fmla="*/ 1 h 267"/>
                <a:gd name="T6" fmla="*/ 15 w 211"/>
                <a:gd name="T7" fmla="*/ 97 h 267"/>
                <a:gd name="T8" fmla="*/ 0 w 211"/>
                <a:gd name="T9" fmla="*/ 158 h 267"/>
                <a:gd name="T10" fmla="*/ 18 w 211"/>
                <a:gd name="T11" fmla="*/ 213 h 267"/>
                <a:gd name="T12" fmla="*/ 193 w 211"/>
                <a:gd name="T13" fmla="*/ 228 h 267"/>
                <a:gd name="T14" fmla="*/ 206 w 211"/>
                <a:gd name="T15" fmla="*/ 224 h 267"/>
                <a:gd name="T16" fmla="*/ 209 w 211"/>
                <a:gd name="T17" fmla="*/ 220 h 267"/>
                <a:gd name="T18" fmla="*/ 211 w 211"/>
                <a:gd name="T19" fmla="*/ 200 h 267"/>
                <a:gd name="T20" fmla="*/ 155 w 211"/>
                <a:gd name="T21" fmla="*/ 25 h 267"/>
                <a:gd name="T22" fmla="*/ 148 w 211"/>
                <a:gd name="T23" fmla="*/ 9 h 267"/>
                <a:gd name="T24" fmla="*/ 145 w 211"/>
                <a:gd name="T25" fmla="*/ 3 h 267"/>
                <a:gd name="T26" fmla="*/ 145 w 211"/>
                <a:gd name="T27" fmla="*/ 3 h 267"/>
                <a:gd name="T28" fmla="*/ 145 w 211"/>
                <a:gd name="T29" fmla="*/ 3 h 267"/>
                <a:gd name="T30" fmla="*/ 144 w 211"/>
                <a:gd name="T31" fmla="*/ 2 h 267"/>
                <a:gd name="T32" fmla="*/ 140 w 211"/>
                <a:gd name="T33" fmla="*/ 0 h 267"/>
                <a:gd name="T34" fmla="*/ 26 w 211"/>
                <a:gd name="T35" fmla="*/ 207 h 267"/>
                <a:gd name="T36" fmla="*/ 10 w 211"/>
                <a:gd name="T37" fmla="*/ 158 h 267"/>
                <a:gd name="T38" fmla="*/ 24 w 211"/>
                <a:gd name="T39" fmla="*/ 102 h 267"/>
                <a:gd name="T40" fmla="*/ 136 w 211"/>
                <a:gd name="T41" fmla="*/ 11 h 267"/>
                <a:gd name="T42" fmla="*/ 139 w 211"/>
                <a:gd name="T43" fmla="*/ 16 h 267"/>
                <a:gd name="T44" fmla="*/ 140 w 211"/>
                <a:gd name="T45" fmla="*/ 17 h 267"/>
                <a:gd name="T46" fmla="*/ 146 w 211"/>
                <a:gd name="T47" fmla="*/ 30 h 267"/>
                <a:gd name="T48" fmla="*/ 201 w 211"/>
                <a:gd name="T49" fmla="*/ 200 h 267"/>
                <a:gd name="T50" fmla="*/ 200 w 211"/>
                <a:gd name="T51" fmla="*/ 216 h 267"/>
                <a:gd name="T52" fmla="*/ 190 w 211"/>
                <a:gd name="T53" fmla="*/ 218 h 267"/>
                <a:gd name="T54" fmla="*/ 26 w 211"/>
                <a:gd name="T55" fmla="*/ 20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67">
                  <a:moveTo>
                    <a:pt x="140" y="0"/>
                  </a:moveTo>
                  <a:cubicBezTo>
                    <a:pt x="139" y="0"/>
                    <a:pt x="139" y="0"/>
                    <a:pt x="138" y="0"/>
                  </a:cubicBezTo>
                  <a:cubicBezTo>
                    <a:pt x="138" y="1"/>
                    <a:pt x="138" y="1"/>
                    <a:pt x="138" y="1"/>
                  </a:cubicBezTo>
                  <a:cubicBezTo>
                    <a:pt x="92" y="3"/>
                    <a:pt x="40" y="43"/>
                    <a:pt x="15" y="97"/>
                  </a:cubicBezTo>
                  <a:cubicBezTo>
                    <a:pt x="5" y="118"/>
                    <a:pt x="0" y="139"/>
                    <a:pt x="0" y="158"/>
                  </a:cubicBezTo>
                  <a:cubicBezTo>
                    <a:pt x="0" y="179"/>
                    <a:pt x="6" y="197"/>
                    <a:pt x="18" y="213"/>
                  </a:cubicBezTo>
                  <a:cubicBezTo>
                    <a:pt x="59" y="267"/>
                    <a:pt x="139" y="244"/>
                    <a:pt x="193" y="228"/>
                  </a:cubicBezTo>
                  <a:cubicBezTo>
                    <a:pt x="206" y="224"/>
                    <a:pt x="206" y="224"/>
                    <a:pt x="206" y="224"/>
                  </a:cubicBezTo>
                  <a:cubicBezTo>
                    <a:pt x="208" y="224"/>
                    <a:pt x="209" y="222"/>
                    <a:pt x="209" y="220"/>
                  </a:cubicBezTo>
                  <a:cubicBezTo>
                    <a:pt x="210" y="214"/>
                    <a:pt x="211" y="207"/>
                    <a:pt x="211" y="200"/>
                  </a:cubicBezTo>
                  <a:cubicBezTo>
                    <a:pt x="211" y="143"/>
                    <a:pt x="179" y="76"/>
                    <a:pt x="155" y="25"/>
                  </a:cubicBezTo>
                  <a:cubicBezTo>
                    <a:pt x="155" y="25"/>
                    <a:pt x="151" y="16"/>
                    <a:pt x="148" y="9"/>
                  </a:cubicBezTo>
                  <a:cubicBezTo>
                    <a:pt x="147" y="7"/>
                    <a:pt x="147" y="5"/>
                    <a:pt x="145" y="3"/>
                  </a:cubicBezTo>
                  <a:cubicBezTo>
                    <a:pt x="145" y="3"/>
                    <a:pt x="145" y="3"/>
                    <a:pt x="145" y="3"/>
                  </a:cubicBezTo>
                  <a:cubicBezTo>
                    <a:pt x="145" y="3"/>
                    <a:pt x="145" y="3"/>
                    <a:pt x="145" y="3"/>
                  </a:cubicBezTo>
                  <a:cubicBezTo>
                    <a:pt x="144" y="2"/>
                    <a:pt x="144" y="2"/>
                    <a:pt x="144" y="2"/>
                  </a:cubicBezTo>
                  <a:cubicBezTo>
                    <a:pt x="143" y="1"/>
                    <a:pt x="142" y="0"/>
                    <a:pt x="140" y="0"/>
                  </a:cubicBezTo>
                  <a:close/>
                  <a:moveTo>
                    <a:pt x="26" y="207"/>
                  </a:moveTo>
                  <a:cubicBezTo>
                    <a:pt x="15" y="193"/>
                    <a:pt x="10" y="176"/>
                    <a:pt x="10" y="158"/>
                  </a:cubicBezTo>
                  <a:cubicBezTo>
                    <a:pt x="10" y="140"/>
                    <a:pt x="15" y="121"/>
                    <a:pt x="24" y="102"/>
                  </a:cubicBezTo>
                  <a:cubicBezTo>
                    <a:pt x="48" y="52"/>
                    <a:pt x="95" y="14"/>
                    <a:pt x="136" y="11"/>
                  </a:cubicBezTo>
                  <a:cubicBezTo>
                    <a:pt x="137" y="13"/>
                    <a:pt x="139" y="16"/>
                    <a:pt x="139" y="16"/>
                  </a:cubicBezTo>
                  <a:cubicBezTo>
                    <a:pt x="139" y="17"/>
                    <a:pt x="140" y="17"/>
                    <a:pt x="140" y="17"/>
                  </a:cubicBezTo>
                  <a:cubicBezTo>
                    <a:pt x="143" y="23"/>
                    <a:pt x="146" y="30"/>
                    <a:pt x="146" y="30"/>
                  </a:cubicBezTo>
                  <a:cubicBezTo>
                    <a:pt x="169" y="79"/>
                    <a:pt x="201" y="145"/>
                    <a:pt x="201" y="200"/>
                  </a:cubicBezTo>
                  <a:cubicBezTo>
                    <a:pt x="201" y="205"/>
                    <a:pt x="200" y="210"/>
                    <a:pt x="200" y="216"/>
                  </a:cubicBezTo>
                  <a:cubicBezTo>
                    <a:pt x="196" y="217"/>
                    <a:pt x="190" y="218"/>
                    <a:pt x="190" y="218"/>
                  </a:cubicBezTo>
                  <a:cubicBezTo>
                    <a:pt x="136" y="234"/>
                    <a:pt x="63" y="255"/>
                    <a:pt x="26" y="207"/>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6" name="Freeform 2295"/>
            <p:cNvSpPr/>
            <p:nvPr/>
          </p:nvSpPr>
          <p:spPr bwMode="auto">
            <a:xfrm>
              <a:off x="2121" y="2781"/>
              <a:ext cx="105" cy="175"/>
            </a:xfrm>
            <a:custGeom>
              <a:avLst/>
              <a:gdLst>
                <a:gd name="T0" fmla="*/ 61 w 117"/>
                <a:gd name="T1" fmla="*/ 0 h 194"/>
                <a:gd name="T2" fmla="*/ 13 w 117"/>
                <a:gd name="T3" fmla="*/ 51 h 194"/>
                <a:gd name="T4" fmla="*/ 81 w 117"/>
                <a:gd name="T5" fmla="*/ 43 h 194"/>
                <a:gd name="T6" fmla="*/ 42 w 117"/>
                <a:gd name="T7" fmla="*/ 96 h 194"/>
                <a:gd name="T8" fmla="*/ 106 w 117"/>
                <a:gd name="T9" fmla="*/ 103 h 194"/>
                <a:gd name="T10" fmla="*/ 117 w 117"/>
                <a:gd name="T11" fmla="*/ 151 h 194"/>
              </a:gdLst>
              <a:ahLst/>
              <a:cxnLst>
                <a:cxn ang="0">
                  <a:pos x="T0" y="T1"/>
                </a:cxn>
                <a:cxn ang="0">
                  <a:pos x="T2" y="T3"/>
                </a:cxn>
                <a:cxn ang="0">
                  <a:pos x="T4" y="T5"/>
                </a:cxn>
                <a:cxn ang="0">
                  <a:pos x="T6" y="T7"/>
                </a:cxn>
                <a:cxn ang="0">
                  <a:pos x="T8" y="T9"/>
                </a:cxn>
                <a:cxn ang="0">
                  <a:pos x="T10" y="T11"/>
                </a:cxn>
              </a:cxnLst>
              <a:rect l="0" t="0" r="r" b="b"/>
              <a:pathLst>
                <a:path w="117" h="194">
                  <a:moveTo>
                    <a:pt x="61" y="0"/>
                  </a:moveTo>
                  <a:cubicBezTo>
                    <a:pt x="52" y="3"/>
                    <a:pt x="0" y="23"/>
                    <a:pt x="13" y="51"/>
                  </a:cubicBezTo>
                  <a:cubicBezTo>
                    <a:pt x="24" y="73"/>
                    <a:pt x="65" y="49"/>
                    <a:pt x="81" y="43"/>
                  </a:cubicBezTo>
                  <a:cubicBezTo>
                    <a:pt x="61" y="50"/>
                    <a:pt x="31" y="72"/>
                    <a:pt x="42" y="96"/>
                  </a:cubicBezTo>
                  <a:cubicBezTo>
                    <a:pt x="52" y="118"/>
                    <a:pt x="87" y="110"/>
                    <a:pt x="106" y="103"/>
                  </a:cubicBezTo>
                  <a:cubicBezTo>
                    <a:pt x="34" y="117"/>
                    <a:pt x="48" y="194"/>
                    <a:pt x="117" y="151"/>
                  </a:cubicBezTo>
                </a:path>
              </a:pathLst>
            </a:custGeom>
            <a:solidFill>
              <a:srgbClr val="EAADB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7" name="Freeform 2296"/>
            <p:cNvSpPr/>
            <p:nvPr/>
          </p:nvSpPr>
          <p:spPr bwMode="auto">
            <a:xfrm>
              <a:off x="2125" y="2775"/>
              <a:ext cx="107" cy="162"/>
            </a:xfrm>
            <a:custGeom>
              <a:avLst/>
              <a:gdLst>
                <a:gd name="T0" fmla="*/ 55 w 118"/>
                <a:gd name="T1" fmla="*/ 1 h 179"/>
                <a:gd name="T2" fmla="*/ 2 w 118"/>
                <a:gd name="T3" fmla="*/ 38 h 179"/>
                <a:gd name="T4" fmla="*/ 3 w 118"/>
                <a:gd name="T5" fmla="*/ 59 h 179"/>
                <a:gd name="T6" fmla="*/ 39 w 118"/>
                <a:gd name="T7" fmla="*/ 69 h 179"/>
                <a:gd name="T8" fmla="*/ 32 w 118"/>
                <a:gd name="T9" fmla="*/ 80 h 179"/>
                <a:gd name="T10" fmla="*/ 29 w 118"/>
                <a:gd name="T11" fmla="*/ 92 h 179"/>
                <a:gd name="T12" fmla="*/ 32 w 118"/>
                <a:gd name="T13" fmla="*/ 104 h 179"/>
                <a:gd name="T14" fmla="*/ 63 w 118"/>
                <a:gd name="T15" fmla="*/ 122 h 179"/>
                <a:gd name="T16" fmla="*/ 49 w 118"/>
                <a:gd name="T17" fmla="*/ 144 h 179"/>
                <a:gd name="T18" fmla="*/ 48 w 118"/>
                <a:gd name="T19" fmla="*/ 150 h 179"/>
                <a:gd name="T20" fmla="*/ 58 w 118"/>
                <a:gd name="T21" fmla="*/ 170 h 179"/>
                <a:gd name="T22" fmla="*/ 115 w 118"/>
                <a:gd name="T23" fmla="*/ 161 h 179"/>
                <a:gd name="T24" fmla="*/ 116 w 118"/>
                <a:gd name="T25" fmla="*/ 154 h 179"/>
                <a:gd name="T26" fmla="*/ 109 w 118"/>
                <a:gd name="T27" fmla="*/ 153 h 179"/>
                <a:gd name="T28" fmla="*/ 64 w 118"/>
                <a:gd name="T29" fmla="*/ 162 h 179"/>
                <a:gd name="T30" fmla="*/ 58 w 118"/>
                <a:gd name="T31" fmla="*/ 150 h 179"/>
                <a:gd name="T32" fmla="*/ 59 w 118"/>
                <a:gd name="T33" fmla="*/ 146 h 179"/>
                <a:gd name="T34" fmla="*/ 101 w 118"/>
                <a:gd name="T35" fmla="*/ 115 h 179"/>
                <a:gd name="T36" fmla="*/ 103 w 118"/>
                <a:gd name="T37" fmla="*/ 114 h 179"/>
                <a:gd name="T38" fmla="*/ 107 w 118"/>
                <a:gd name="T39" fmla="*/ 109 h 179"/>
                <a:gd name="T40" fmla="*/ 106 w 118"/>
                <a:gd name="T41" fmla="*/ 108 h 179"/>
                <a:gd name="T42" fmla="*/ 100 w 118"/>
                <a:gd name="T43" fmla="*/ 104 h 179"/>
                <a:gd name="T44" fmla="*/ 100 w 118"/>
                <a:gd name="T45" fmla="*/ 104 h 179"/>
                <a:gd name="T46" fmla="*/ 100 w 118"/>
                <a:gd name="T47" fmla="*/ 104 h 179"/>
                <a:gd name="T48" fmla="*/ 98 w 118"/>
                <a:gd name="T49" fmla="*/ 105 h 179"/>
                <a:gd name="T50" fmla="*/ 91 w 118"/>
                <a:gd name="T51" fmla="*/ 107 h 179"/>
                <a:gd name="T52" fmla="*/ 42 w 118"/>
                <a:gd name="T53" fmla="*/ 100 h 179"/>
                <a:gd name="T54" fmla="*/ 40 w 118"/>
                <a:gd name="T55" fmla="*/ 92 h 179"/>
                <a:gd name="T56" fmla="*/ 41 w 118"/>
                <a:gd name="T57" fmla="*/ 84 h 179"/>
                <a:gd name="T58" fmla="*/ 77 w 118"/>
                <a:gd name="T59" fmla="*/ 54 h 179"/>
                <a:gd name="T60" fmla="*/ 78 w 118"/>
                <a:gd name="T61" fmla="*/ 53 h 179"/>
                <a:gd name="T62" fmla="*/ 81 w 118"/>
                <a:gd name="T63" fmla="*/ 49 h 179"/>
                <a:gd name="T64" fmla="*/ 81 w 118"/>
                <a:gd name="T65" fmla="*/ 47 h 179"/>
                <a:gd name="T66" fmla="*/ 74 w 118"/>
                <a:gd name="T67" fmla="*/ 44 h 179"/>
                <a:gd name="T68" fmla="*/ 74 w 118"/>
                <a:gd name="T69" fmla="*/ 44 h 179"/>
                <a:gd name="T70" fmla="*/ 74 w 118"/>
                <a:gd name="T71" fmla="*/ 44 h 179"/>
                <a:gd name="T72" fmla="*/ 66 w 118"/>
                <a:gd name="T73" fmla="*/ 48 h 179"/>
                <a:gd name="T74" fmla="*/ 12 w 118"/>
                <a:gd name="T75" fmla="*/ 54 h 179"/>
                <a:gd name="T76" fmla="*/ 12 w 118"/>
                <a:gd name="T77" fmla="*/ 42 h 179"/>
                <a:gd name="T78" fmla="*/ 58 w 118"/>
                <a:gd name="T79" fmla="*/ 11 h 179"/>
                <a:gd name="T80" fmla="*/ 61 w 118"/>
                <a:gd name="T81" fmla="*/ 4 h 179"/>
                <a:gd name="T82" fmla="*/ 55 w 118"/>
                <a:gd name="T83"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 h="179">
                  <a:moveTo>
                    <a:pt x="55" y="1"/>
                  </a:moveTo>
                  <a:cubicBezTo>
                    <a:pt x="53" y="2"/>
                    <a:pt x="12" y="15"/>
                    <a:pt x="2" y="38"/>
                  </a:cubicBezTo>
                  <a:cubicBezTo>
                    <a:pt x="0" y="45"/>
                    <a:pt x="0" y="52"/>
                    <a:pt x="3" y="59"/>
                  </a:cubicBezTo>
                  <a:cubicBezTo>
                    <a:pt x="10" y="72"/>
                    <a:pt x="24" y="73"/>
                    <a:pt x="39" y="69"/>
                  </a:cubicBezTo>
                  <a:cubicBezTo>
                    <a:pt x="36" y="73"/>
                    <a:pt x="34" y="76"/>
                    <a:pt x="32" y="80"/>
                  </a:cubicBezTo>
                  <a:cubicBezTo>
                    <a:pt x="30" y="84"/>
                    <a:pt x="29" y="88"/>
                    <a:pt x="29" y="92"/>
                  </a:cubicBezTo>
                  <a:cubicBezTo>
                    <a:pt x="29" y="96"/>
                    <a:pt x="30" y="100"/>
                    <a:pt x="32" y="104"/>
                  </a:cubicBezTo>
                  <a:cubicBezTo>
                    <a:pt x="38" y="117"/>
                    <a:pt x="50" y="121"/>
                    <a:pt x="63" y="122"/>
                  </a:cubicBezTo>
                  <a:cubicBezTo>
                    <a:pt x="55" y="129"/>
                    <a:pt x="50" y="137"/>
                    <a:pt x="49" y="144"/>
                  </a:cubicBezTo>
                  <a:cubicBezTo>
                    <a:pt x="48" y="146"/>
                    <a:pt x="48" y="148"/>
                    <a:pt x="48" y="150"/>
                  </a:cubicBezTo>
                  <a:cubicBezTo>
                    <a:pt x="48" y="159"/>
                    <a:pt x="52" y="166"/>
                    <a:pt x="58" y="170"/>
                  </a:cubicBezTo>
                  <a:cubicBezTo>
                    <a:pt x="71" y="179"/>
                    <a:pt x="92" y="176"/>
                    <a:pt x="115" y="161"/>
                  </a:cubicBezTo>
                  <a:cubicBezTo>
                    <a:pt x="117" y="160"/>
                    <a:pt x="118" y="157"/>
                    <a:pt x="116" y="154"/>
                  </a:cubicBezTo>
                  <a:cubicBezTo>
                    <a:pt x="115" y="152"/>
                    <a:pt x="112" y="151"/>
                    <a:pt x="109" y="153"/>
                  </a:cubicBezTo>
                  <a:cubicBezTo>
                    <a:pt x="90" y="165"/>
                    <a:pt x="73" y="168"/>
                    <a:pt x="64" y="162"/>
                  </a:cubicBezTo>
                  <a:cubicBezTo>
                    <a:pt x="60" y="159"/>
                    <a:pt x="58" y="155"/>
                    <a:pt x="58" y="150"/>
                  </a:cubicBezTo>
                  <a:cubicBezTo>
                    <a:pt x="58" y="149"/>
                    <a:pt x="59" y="148"/>
                    <a:pt x="59" y="146"/>
                  </a:cubicBezTo>
                  <a:cubicBezTo>
                    <a:pt x="61" y="135"/>
                    <a:pt x="74" y="120"/>
                    <a:pt x="101" y="115"/>
                  </a:cubicBezTo>
                  <a:cubicBezTo>
                    <a:pt x="101" y="114"/>
                    <a:pt x="103" y="114"/>
                    <a:pt x="103" y="114"/>
                  </a:cubicBezTo>
                  <a:cubicBezTo>
                    <a:pt x="105" y="113"/>
                    <a:pt x="107" y="111"/>
                    <a:pt x="107" y="109"/>
                  </a:cubicBezTo>
                  <a:cubicBezTo>
                    <a:pt x="107" y="109"/>
                    <a:pt x="106" y="108"/>
                    <a:pt x="106" y="108"/>
                  </a:cubicBezTo>
                  <a:cubicBezTo>
                    <a:pt x="106" y="105"/>
                    <a:pt x="103" y="104"/>
                    <a:pt x="100" y="104"/>
                  </a:cubicBezTo>
                  <a:cubicBezTo>
                    <a:pt x="100" y="104"/>
                    <a:pt x="100" y="104"/>
                    <a:pt x="100" y="104"/>
                  </a:cubicBezTo>
                  <a:cubicBezTo>
                    <a:pt x="100" y="104"/>
                    <a:pt x="100" y="104"/>
                    <a:pt x="100" y="104"/>
                  </a:cubicBezTo>
                  <a:cubicBezTo>
                    <a:pt x="99" y="105"/>
                    <a:pt x="99" y="105"/>
                    <a:pt x="98" y="105"/>
                  </a:cubicBezTo>
                  <a:cubicBezTo>
                    <a:pt x="95" y="105"/>
                    <a:pt x="93" y="106"/>
                    <a:pt x="91" y="107"/>
                  </a:cubicBezTo>
                  <a:cubicBezTo>
                    <a:pt x="75" y="112"/>
                    <a:pt x="49" y="116"/>
                    <a:pt x="42" y="100"/>
                  </a:cubicBezTo>
                  <a:cubicBezTo>
                    <a:pt x="40" y="97"/>
                    <a:pt x="40" y="95"/>
                    <a:pt x="40" y="92"/>
                  </a:cubicBezTo>
                  <a:cubicBezTo>
                    <a:pt x="40" y="89"/>
                    <a:pt x="40" y="87"/>
                    <a:pt x="41" y="84"/>
                  </a:cubicBezTo>
                  <a:cubicBezTo>
                    <a:pt x="47" y="71"/>
                    <a:pt x="63" y="59"/>
                    <a:pt x="77" y="54"/>
                  </a:cubicBezTo>
                  <a:cubicBezTo>
                    <a:pt x="77" y="54"/>
                    <a:pt x="78" y="53"/>
                    <a:pt x="78" y="53"/>
                  </a:cubicBezTo>
                  <a:cubicBezTo>
                    <a:pt x="80" y="53"/>
                    <a:pt x="81" y="51"/>
                    <a:pt x="81" y="49"/>
                  </a:cubicBezTo>
                  <a:cubicBezTo>
                    <a:pt x="81" y="48"/>
                    <a:pt x="81" y="47"/>
                    <a:pt x="81" y="47"/>
                  </a:cubicBezTo>
                  <a:cubicBezTo>
                    <a:pt x="79" y="44"/>
                    <a:pt x="77" y="43"/>
                    <a:pt x="74" y="44"/>
                  </a:cubicBezTo>
                  <a:cubicBezTo>
                    <a:pt x="74" y="44"/>
                    <a:pt x="74" y="44"/>
                    <a:pt x="74" y="44"/>
                  </a:cubicBezTo>
                  <a:cubicBezTo>
                    <a:pt x="74" y="44"/>
                    <a:pt x="74" y="44"/>
                    <a:pt x="74" y="44"/>
                  </a:cubicBezTo>
                  <a:cubicBezTo>
                    <a:pt x="66" y="48"/>
                    <a:pt x="66" y="48"/>
                    <a:pt x="66" y="48"/>
                  </a:cubicBezTo>
                  <a:cubicBezTo>
                    <a:pt x="50" y="55"/>
                    <a:pt x="19" y="69"/>
                    <a:pt x="12" y="54"/>
                  </a:cubicBezTo>
                  <a:cubicBezTo>
                    <a:pt x="10" y="50"/>
                    <a:pt x="10" y="46"/>
                    <a:pt x="12" y="42"/>
                  </a:cubicBezTo>
                  <a:cubicBezTo>
                    <a:pt x="18" y="27"/>
                    <a:pt x="47" y="14"/>
                    <a:pt x="58" y="11"/>
                  </a:cubicBezTo>
                  <a:cubicBezTo>
                    <a:pt x="61" y="10"/>
                    <a:pt x="62" y="7"/>
                    <a:pt x="61" y="4"/>
                  </a:cubicBezTo>
                  <a:cubicBezTo>
                    <a:pt x="60" y="2"/>
                    <a:pt x="57" y="0"/>
                    <a:pt x="55"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8" name="Freeform 2297"/>
            <p:cNvSpPr/>
            <p:nvPr/>
          </p:nvSpPr>
          <p:spPr bwMode="auto">
            <a:xfrm>
              <a:off x="3076" y="2749"/>
              <a:ext cx="194" cy="207"/>
            </a:xfrm>
            <a:custGeom>
              <a:avLst/>
              <a:gdLst>
                <a:gd name="T0" fmla="*/ 75 w 215"/>
                <a:gd name="T1" fmla="*/ 7 h 229"/>
                <a:gd name="T2" fmla="*/ 34 w 215"/>
                <a:gd name="T3" fmla="*/ 93 h 229"/>
                <a:gd name="T4" fmla="*/ 0 w 215"/>
                <a:gd name="T5" fmla="*/ 180 h 229"/>
                <a:gd name="T6" fmla="*/ 112 w 215"/>
                <a:gd name="T7" fmla="*/ 219 h 229"/>
                <a:gd name="T8" fmla="*/ 194 w 215"/>
                <a:gd name="T9" fmla="*/ 137 h 229"/>
                <a:gd name="T10" fmla="*/ 75 w 215"/>
                <a:gd name="T11" fmla="*/ 0 h 229"/>
              </a:gdLst>
              <a:ahLst/>
              <a:cxnLst>
                <a:cxn ang="0">
                  <a:pos x="T0" y="T1"/>
                </a:cxn>
                <a:cxn ang="0">
                  <a:pos x="T2" y="T3"/>
                </a:cxn>
                <a:cxn ang="0">
                  <a:pos x="T4" y="T5"/>
                </a:cxn>
                <a:cxn ang="0">
                  <a:pos x="T6" y="T7"/>
                </a:cxn>
                <a:cxn ang="0">
                  <a:pos x="T8" y="T9"/>
                </a:cxn>
                <a:cxn ang="0">
                  <a:pos x="T10" y="T11"/>
                </a:cxn>
              </a:cxnLst>
              <a:rect l="0" t="0" r="r" b="b"/>
              <a:pathLst>
                <a:path w="215" h="229">
                  <a:moveTo>
                    <a:pt x="75" y="7"/>
                  </a:moveTo>
                  <a:cubicBezTo>
                    <a:pt x="54" y="21"/>
                    <a:pt x="44" y="69"/>
                    <a:pt x="34" y="93"/>
                  </a:cubicBezTo>
                  <a:cubicBezTo>
                    <a:pt x="22" y="122"/>
                    <a:pt x="11" y="152"/>
                    <a:pt x="0" y="180"/>
                  </a:cubicBezTo>
                  <a:cubicBezTo>
                    <a:pt x="34" y="200"/>
                    <a:pt x="69" y="229"/>
                    <a:pt x="112" y="219"/>
                  </a:cubicBezTo>
                  <a:cubicBezTo>
                    <a:pt x="148" y="211"/>
                    <a:pt x="186" y="174"/>
                    <a:pt x="194" y="137"/>
                  </a:cubicBezTo>
                  <a:cubicBezTo>
                    <a:pt x="215" y="46"/>
                    <a:pt x="142" y="20"/>
                    <a:pt x="75" y="0"/>
                  </a:cubicBezTo>
                </a:path>
              </a:pathLst>
            </a:custGeom>
            <a:solidFill>
              <a:srgbClr val="E2C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9" name="Freeform 2298"/>
            <p:cNvSpPr>
              <a:spLocks noEditPoints="1"/>
            </p:cNvSpPr>
            <p:nvPr/>
          </p:nvSpPr>
          <p:spPr bwMode="auto">
            <a:xfrm>
              <a:off x="3071" y="2744"/>
              <a:ext cx="205" cy="215"/>
            </a:xfrm>
            <a:custGeom>
              <a:avLst/>
              <a:gdLst>
                <a:gd name="T0" fmla="*/ 75 w 227"/>
                <a:gd name="T1" fmla="*/ 5 h 239"/>
                <a:gd name="T2" fmla="*/ 75 w 227"/>
                <a:gd name="T3" fmla="*/ 6 h 239"/>
                <a:gd name="T4" fmla="*/ 77 w 227"/>
                <a:gd name="T5" fmla="*/ 9 h 239"/>
                <a:gd name="T6" fmla="*/ 42 w 227"/>
                <a:gd name="T7" fmla="*/ 76 h 239"/>
                <a:gd name="T8" fmla="*/ 34 w 227"/>
                <a:gd name="T9" fmla="*/ 97 h 239"/>
                <a:gd name="T10" fmla="*/ 13 w 227"/>
                <a:gd name="T11" fmla="*/ 151 h 239"/>
                <a:gd name="T12" fmla="*/ 0 w 227"/>
                <a:gd name="T13" fmla="*/ 185 h 239"/>
                <a:gd name="T14" fmla="*/ 0 w 227"/>
                <a:gd name="T15" fmla="*/ 186 h 239"/>
                <a:gd name="T16" fmla="*/ 3 w 227"/>
                <a:gd name="T17" fmla="*/ 191 h 239"/>
                <a:gd name="T18" fmla="*/ 20 w 227"/>
                <a:gd name="T19" fmla="*/ 201 h 239"/>
                <a:gd name="T20" fmla="*/ 118 w 227"/>
                <a:gd name="T21" fmla="*/ 230 h 239"/>
                <a:gd name="T22" fmla="*/ 204 w 227"/>
                <a:gd name="T23" fmla="*/ 144 h 239"/>
                <a:gd name="T24" fmla="*/ 81 w 227"/>
                <a:gd name="T25" fmla="*/ 1 h 239"/>
                <a:gd name="T26" fmla="*/ 75 w 227"/>
                <a:gd name="T27" fmla="*/ 5 h 239"/>
                <a:gd name="T28" fmla="*/ 23 w 227"/>
                <a:gd name="T29" fmla="*/ 155 h 239"/>
                <a:gd name="T30" fmla="*/ 44 w 227"/>
                <a:gd name="T31" fmla="*/ 101 h 239"/>
                <a:gd name="T32" fmla="*/ 51 w 227"/>
                <a:gd name="T33" fmla="*/ 79 h 239"/>
                <a:gd name="T34" fmla="*/ 83 w 227"/>
                <a:gd name="T35" fmla="*/ 17 h 239"/>
                <a:gd name="T36" fmla="*/ 85 w 227"/>
                <a:gd name="T37" fmla="*/ 13 h 239"/>
                <a:gd name="T38" fmla="*/ 198 w 227"/>
                <a:gd name="T39" fmla="*/ 114 h 239"/>
                <a:gd name="T40" fmla="*/ 194 w 227"/>
                <a:gd name="T41" fmla="*/ 142 h 239"/>
                <a:gd name="T42" fmla="*/ 116 w 227"/>
                <a:gd name="T43" fmla="*/ 220 h 239"/>
                <a:gd name="T44" fmla="*/ 25 w 227"/>
                <a:gd name="T45" fmla="*/ 193 h 239"/>
                <a:gd name="T46" fmla="*/ 11 w 227"/>
                <a:gd name="T47" fmla="*/ 184 h 239"/>
                <a:gd name="T48" fmla="*/ 23 w 227"/>
                <a:gd name="T49" fmla="*/ 15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7" h="239">
                  <a:moveTo>
                    <a:pt x="75" y="5"/>
                  </a:moveTo>
                  <a:cubicBezTo>
                    <a:pt x="75" y="5"/>
                    <a:pt x="75" y="6"/>
                    <a:pt x="75" y="6"/>
                  </a:cubicBezTo>
                  <a:cubicBezTo>
                    <a:pt x="75" y="7"/>
                    <a:pt x="76" y="8"/>
                    <a:pt x="77" y="9"/>
                  </a:cubicBezTo>
                  <a:cubicBezTo>
                    <a:pt x="60" y="20"/>
                    <a:pt x="50" y="51"/>
                    <a:pt x="42" y="76"/>
                  </a:cubicBezTo>
                  <a:cubicBezTo>
                    <a:pt x="34" y="97"/>
                    <a:pt x="34" y="97"/>
                    <a:pt x="34" y="97"/>
                  </a:cubicBezTo>
                  <a:cubicBezTo>
                    <a:pt x="13" y="151"/>
                    <a:pt x="13" y="151"/>
                    <a:pt x="13" y="151"/>
                  </a:cubicBezTo>
                  <a:cubicBezTo>
                    <a:pt x="0" y="185"/>
                    <a:pt x="0" y="185"/>
                    <a:pt x="0" y="185"/>
                  </a:cubicBezTo>
                  <a:cubicBezTo>
                    <a:pt x="0" y="185"/>
                    <a:pt x="0" y="186"/>
                    <a:pt x="0" y="186"/>
                  </a:cubicBezTo>
                  <a:cubicBezTo>
                    <a:pt x="0" y="188"/>
                    <a:pt x="1" y="190"/>
                    <a:pt x="3" y="191"/>
                  </a:cubicBezTo>
                  <a:cubicBezTo>
                    <a:pt x="20" y="201"/>
                    <a:pt x="20" y="201"/>
                    <a:pt x="20" y="201"/>
                  </a:cubicBezTo>
                  <a:cubicBezTo>
                    <a:pt x="48" y="219"/>
                    <a:pt x="81" y="239"/>
                    <a:pt x="118" y="230"/>
                  </a:cubicBezTo>
                  <a:cubicBezTo>
                    <a:pt x="156" y="222"/>
                    <a:pt x="196" y="182"/>
                    <a:pt x="204" y="144"/>
                  </a:cubicBezTo>
                  <a:cubicBezTo>
                    <a:pt x="227" y="44"/>
                    <a:pt x="139" y="18"/>
                    <a:pt x="81" y="1"/>
                  </a:cubicBezTo>
                  <a:cubicBezTo>
                    <a:pt x="79" y="0"/>
                    <a:pt x="76" y="2"/>
                    <a:pt x="75" y="5"/>
                  </a:cubicBezTo>
                  <a:close/>
                  <a:moveTo>
                    <a:pt x="23" y="155"/>
                  </a:moveTo>
                  <a:cubicBezTo>
                    <a:pt x="44" y="101"/>
                    <a:pt x="44" y="101"/>
                    <a:pt x="44" y="101"/>
                  </a:cubicBezTo>
                  <a:cubicBezTo>
                    <a:pt x="51" y="79"/>
                    <a:pt x="51" y="79"/>
                    <a:pt x="51" y="79"/>
                  </a:cubicBezTo>
                  <a:cubicBezTo>
                    <a:pt x="59" y="56"/>
                    <a:pt x="69" y="27"/>
                    <a:pt x="83" y="17"/>
                  </a:cubicBezTo>
                  <a:cubicBezTo>
                    <a:pt x="84" y="16"/>
                    <a:pt x="85" y="15"/>
                    <a:pt x="85" y="13"/>
                  </a:cubicBezTo>
                  <a:cubicBezTo>
                    <a:pt x="145" y="31"/>
                    <a:pt x="198" y="54"/>
                    <a:pt x="198" y="114"/>
                  </a:cubicBezTo>
                  <a:cubicBezTo>
                    <a:pt x="198" y="122"/>
                    <a:pt x="197" y="132"/>
                    <a:pt x="194" y="142"/>
                  </a:cubicBezTo>
                  <a:cubicBezTo>
                    <a:pt x="187" y="176"/>
                    <a:pt x="150" y="213"/>
                    <a:pt x="116" y="220"/>
                  </a:cubicBezTo>
                  <a:cubicBezTo>
                    <a:pt x="82" y="228"/>
                    <a:pt x="53" y="210"/>
                    <a:pt x="25" y="193"/>
                  </a:cubicBezTo>
                  <a:cubicBezTo>
                    <a:pt x="25" y="193"/>
                    <a:pt x="16" y="187"/>
                    <a:pt x="11" y="184"/>
                  </a:cubicBezTo>
                  <a:cubicBezTo>
                    <a:pt x="14" y="178"/>
                    <a:pt x="23" y="155"/>
                    <a:pt x="23" y="155"/>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0" name="Freeform 2299"/>
            <p:cNvSpPr/>
            <p:nvPr/>
          </p:nvSpPr>
          <p:spPr bwMode="auto">
            <a:xfrm>
              <a:off x="3088" y="2772"/>
              <a:ext cx="88" cy="143"/>
            </a:xfrm>
            <a:custGeom>
              <a:avLst/>
              <a:gdLst>
                <a:gd name="T0" fmla="*/ 49 w 98"/>
                <a:gd name="T1" fmla="*/ 0 h 159"/>
                <a:gd name="T2" fmla="*/ 90 w 98"/>
                <a:gd name="T3" fmla="*/ 41 h 159"/>
                <a:gd name="T4" fmla="*/ 36 w 98"/>
                <a:gd name="T5" fmla="*/ 51 h 159"/>
                <a:gd name="T6" fmla="*/ 79 w 98"/>
                <a:gd name="T7" fmla="*/ 93 h 159"/>
                <a:gd name="T8" fmla="*/ 21 w 98"/>
                <a:gd name="T9" fmla="*/ 82 h 159"/>
                <a:gd name="T10" fmla="*/ 4 w 98"/>
                <a:gd name="T11" fmla="*/ 124 h 159"/>
                <a:gd name="T12" fmla="*/ 8 w 98"/>
                <a:gd name="T13" fmla="*/ 119 h 159"/>
              </a:gdLst>
              <a:ahLst/>
              <a:cxnLst>
                <a:cxn ang="0">
                  <a:pos x="T0" y="T1"/>
                </a:cxn>
                <a:cxn ang="0">
                  <a:pos x="T2" y="T3"/>
                </a:cxn>
                <a:cxn ang="0">
                  <a:pos x="T4" y="T5"/>
                </a:cxn>
                <a:cxn ang="0">
                  <a:pos x="T6" y="T7"/>
                </a:cxn>
                <a:cxn ang="0">
                  <a:pos x="T8" y="T9"/>
                </a:cxn>
                <a:cxn ang="0">
                  <a:pos x="T10" y="T11"/>
                </a:cxn>
                <a:cxn ang="0">
                  <a:pos x="T12" y="T13"/>
                </a:cxn>
              </a:cxnLst>
              <a:rect l="0" t="0" r="r" b="b"/>
              <a:pathLst>
                <a:path w="98" h="159">
                  <a:moveTo>
                    <a:pt x="49" y="0"/>
                  </a:moveTo>
                  <a:cubicBezTo>
                    <a:pt x="54" y="11"/>
                    <a:pt x="90" y="13"/>
                    <a:pt x="90" y="41"/>
                  </a:cubicBezTo>
                  <a:cubicBezTo>
                    <a:pt x="91" y="76"/>
                    <a:pt x="60" y="55"/>
                    <a:pt x="36" y="51"/>
                  </a:cubicBezTo>
                  <a:cubicBezTo>
                    <a:pt x="52" y="55"/>
                    <a:pt x="98" y="76"/>
                    <a:pt x="79" y="93"/>
                  </a:cubicBezTo>
                  <a:cubicBezTo>
                    <a:pt x="66" y="105"/>
                    <a:pt x="27" y="84"/>
                    <a:pt x="21" y="82"/>
                  </a:cubicBezTo>
                  <a:cubicBezTo>
                    <a:pt x="74" y="96"/>
                    <a:pt x="62" y="159"/>
                    <a:pt x="4" y="124"/>
                  </a:cubicBezTo>
                  <a:cubicBezTo>
                    <a:pt x="0" y="120"/>
                    <a:pt x="7" y="122"/>
                    <a:pt x="8" y="119"/>
                  </a:cubicBezTo>
                </a:path>
              </a:pathLst>
            </a:custGeom>
            <a:solidFill>
              <a:srgbClr val="EAADB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1" name="Freeform 2300"/>
            <p:cNvSpPr/>
            <p:nvPr/>
          </p:nvSpPr>
          <p:spPr bwMode="auto">
            <a:xfrm>
              <a:off x="3085" y="2766"/>
              <a:ext cx="89" cy="135"/>
            </a:xfrm>
            <a:custGeom>
              <a:avLst/>
              <a:gdLst>
                <a:gd name="T0" fmla="*/ 50 w 99"/>
                <a:gd name="T1" fmla="*/ 1 h 149"/>
                <a:gd name="T2" fmla="*/ 47 w 99"/>
                <a:gd name="T3" fmla="*/ 8 h 149"/>
                <a:gd name="T4" fmla="*/ 64 w 99"/>
                <a:gd name="T5" fmla="*/ 21 h 149"/>
                <a:gd name="T6" fmla="*/ 88 w 99"/>
                <a:gd name="T7" fmla="*/ 47 h 149"/>
                <a:gd name="T8" fmla="*/ 85 w 99"/>
                <a:gd name="T9" fmla="*/ 60 h 149"/>
                <a:gd name="T10" fmla="*/ 58 w 99"/>
                <a:gd name="T11" fmla="*/ 57 h 149"/>
                <a:gd name="T12" fmla="*/ 46 w 99"/>
                <a:gd name="T13" fmla="*/ 54 h 149"/>
                <a:gd name="T14" fmla="*/ 40 w 99"/>
                <a:gd name="T15" fmla="*/ 52 h 149"/>
                <a:gd name="T16" fmla="*/ 40 w 99"/>
                <a:gd name="T17" fmla="*/ 52 h 149"/>
                <a:gd name="T18" fmla="*/ 40 w 99"/>
                <a:gd name="T19" fmla="*/ 52 h 149"/>
                <a:gd name="T20" fmla="*/ 34 w 99"/>
                <a:gd name="T21" fmla="*/ 56 h 149"/>
                <a:gd name="T22" fmla="*/ 34 w 99"/>
                <a:gd name="T23" fmla="*/ 57 h 149"/>
                <a:gd name="T24" fmla="*/ 38 w 99"/>
                <a:gd name="T25" fmla="*/ 62 h 149"/>
                <a:gd name="T26" fmla="*/ 38 w 99"/>
                <a:gd name="T27" fmla="*/ 62 h 149"/>
                <a:gd name="T28" fmla="*/ 81 w 99"/>
                <a:gd name="T29" fmla="*/ 89 h 149"/>
                <a:gd name="T30" fmla="*/ 79 w 99"/>
                <a:gd name="T31" fmla="*/ 95 h 149"/>
                <a:gd name="T32" fmla="*/ 42 w 99"/>
                <a:gd name="T33" fmla="*/ 90 h 149"/>
                <a:gd name="T34" fmla="*/ 27 w 99"/>
                <a:gd name="T35" fmla="*/ 83 h 149"/>
                <a:gd name="T36" fmla="*/ 26 w 99"/>
                <a:gd name="T37" fmla="*/ 83 h 149"/>
                <a:gd name="T38" fmla="*/ 26 w 99"/>
                <a:gd name="T39" fmla="*/ 83 h 149"/>
                <a:gd name="T40" fmla="*/ 25 w 99"/>
                <a:gd name="T41" fmla="*/ 83 h 149"/>
                <a:gd name="T42" fmla="*/ 19 w 99"/>
                <a:gd name="T43" fmla="*/ 86 h 149"/>
                <a:gd name="T44" fmla="*/ 19 w 99"/>
                <a:gd name="T45" fmla="*/ 88 h 149"/>
                <a:gd name="T46" fmla="*/ 22 w 99"/>
                <a:gd name="T47" fmla="*/ 93 h 149"/>
                <a:gd name="T48" fmla="*/ 27 w 99"/>
                <a:gd name="T49" fmla="*/ 95 h 149"/>
                <a:gd name="T50" fmla="*/ 37 w 99"/>
                <a:gd name="T51" fmla="*/ 99 h 149"/>
                <a:gd name="T52" fmla="*/ 53 w 99"/>
                <a:gd name="T53" fmla="*/ 119 h 149"/>
                <a:gd name="T54" fmla="*/ 53 w 99"/>
                <a:gd name="T55" fmla="*/ 122 h 149"/>
                <a:gd name="T56" fmla="*/ 47 w 99"/>
                <a:gd name="T57" fmla="*/ 132 h 149"/>
                <a:gd name="T58" fmla="*/ 15 w 99"/>
                <a:gd name="T59" fmla="*/ 128 h 149"/>
                <a:gd name="T60" fmla="*/ 15 w 99"/>
                <a:gd name="T61" fmla="*/ 127 h 149"/>
                <a:gd name="T62" fmla="*/ 16 w 99"/>
                <a:gd name="T63" fmla="*/ 126 h 149"/>
                <a:gd name="T64" fmla="*/ 13 w 99"/>
                <a:gd name="T65" fmla="*/ 122 h 149"/>
                <a:gd name="T66" fmla="*/ 6 w 99"/>
                <a:gd name="T67" fmla="*/ 123 h 149"/>
                <a:gd name="T68" fmla="*/ 7 w 99"/>
                <a:gd name="T69" fmla="*/ 122 h 149"/>
                <a:gd name="T70" fmla="*/ 6 w 99"/>
                <a:gd name="T71" fmla="*/ 122 h 149"/>
                <a:gd name="T72" fmla="*/ 1 w 99"/>
                <a:gd name="T73" fmla="*/ 127 h 149"/>
                <a:gd name="T74" fmla="*/ 4 w 99"/>
                <a:gd name="T75" fmla="*/ 133 h 149"/>
                <a:gd name="T76" fmla="*/ 53 w 99"/>
                <a:gd name="T77" fmla="*/ 141 h 149"/>
                <a:gd name="T78" fmla="*/ 63 w 99"/>
                <a:gd name="T79" fmla="*/ 122 h 149"/>
                <a:gd name="T80" fmla="*/ 63 w 99"/>
                <a:gd name="T81" fmla="*/ 117 h 149"/>
                <a:gd name="T82" fmla="*/ 58 w 99"/>
                <a:gd name="T83" fmla="*/ 106 h 149"/>
                <a:gd name="T84" fmla="*/ 86 w 99"/>
                <a:gd name="T85" fmla="*/ 103 h 149"/>
                <a:gd name="T86" fmla="*/ 92 w 99"/>
                <a:gd name="T87" fmla="*/ 91 h 149"/>
                <a:gd name="T88" fmla="*/ 91 w 99"/>
                <a:gd name="T89" fmla="*/ 86 h 149"/>
                <a:gd name="T90" fmla="*/ 80 w 99"/>
                <a:gd name="T91" fmla="*/ 72 h 149"/>
                <a:gd name="T92" fmla="*/ 91 w 99"/>
                <a:gd name="T93" fmla="*/ 69 h 149"/>
                <a:gd name="T94" fmla="*/ 99 w 99"/>
                <a:gd name="T95" fmla="*/ 48 h 149"/>
                <a:gd name="T96" fmla="*/ 99 w 99"/>
                <a:gd name="T97" fmla="*/ 47 h 149"/>
                <a:gd name="T98" fmla="*/ 69 w 99"/>
                <a:gd name="T99" fmla="*/ 11 h 149"/>
                <a:gd name="T100" fmla="*/ 56 w 99"/>
                <a:gd name="T101" fmla="*/ 4 h 149"/>
                <a:gd name="T102" fmla="*/ 50 w 99"/>
                <a:gd name="T103" fmla="*/ 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9" h="149">
                  <a:moveTo>
                    <a:pt x="50" y="1"/>
                  </a:moveTo>
                  <a:cubicBezTo>
                    <a:pt x="47" y="2"/>
                    <a:pt x="46" y="5"/>
                    <a:pt x="47" y="8"/>
                  </a:cubicBezTo>
                  <a:cubicBezTo>
                    <a:pt x="50" y="14"/>
                    <a:pt x="56" y="17"/>
                    <a:pt x="64" y="21"/>
                  </a:cubicBezTo>
                  <a:cubicBezTo>
                    <a:pt x="76" y="26"/>
                    <a:pt x="88" y="32"/>
                    <a:pt x="88" y="47"/>
                  </a:cubicBezTo>
                  <a:cubicBezTo>
                    <a:pt x="88" y="52"/>
                    <a:pt x="88" y="58"/>
                    <a:pt x="85" y="60"/>
                  </a:cubicBezTo>
                  <a:cubicBezTo>
                    <a:pt x="80" y="64"/>
                    <a:pt x="68" y="60"/>
                    <a:pt x="58" y="57"/>
                  </a:cubicBezTo>
                  <a:cubicBezTo>
                    <a:pt x="58" y="57"/>
                    <a:pt x="51" y="55"/>
                    <a:pt x="46" y="54"/>
                  </a:cubicBezTo>
                  <a:cubicBezTo>
                    <a:pt x="44" y="53"/>
                    <a:pt x="42" y="52"/>
                    <a:pt x="40" y="52"/>
                  </a:cubicBezTo>
                  <a:cubicBezTo>
                    <a:pt x="40" y="52"/>
                    <a:pt x="40" y="52"/>
                    <a:pt x="40" y="52"/>
                  </a:cubicBezTo>
                  <a:cubicBezTo>
                    <a:pt x="40" y="52"/>
                    <a:pt x="40" y="52"/>
                    <a:pt x="40" y="52"/>
                  </a:cubicBezTo>
                  <a:cubicBezTo>
                    <a:pt x="37" y="51"/>
                    <a:pt x="35" y="53"/>
                    <a:pt x="34" y="56"/>
                  </a:cubicBezTo>
                  <a:cubicBezTo>
                    <a:pt x="34" y="56"/>
                    <a:pt x="34" y="57"/>
                    <a:pt x="34" y="57"/>
                  </a:cubicBezTo>
                  <a:cubicBezTo>
                    <a:pt x="34" y="59"/>
                    <a:pt x="36" y="61"/>
                    <a:pt x="38" y="62"/>
                  </a:cubicBezTo>
                  <a:cubicBezTo>
                    <a:pt x="38" y="62"/>
                    <a:pt x="38" y="62"/>
                    <a:pt x="38" y="62"/>
                  </a:cubicBezTo>
                  <a:cubicBezTo>
                    <a:pt x="51" y="65"/>
                    <a:pt x="78" y="78"/>
                    <a:pt x="81" y="89"/>
                  </a:cubicBezTo>
                  <a:cubicBezTo>
                    <a:pt x="82" y="91"/>
                    <a:pt x="82" y="93"/>
                    <a:pt x="79" y="95"/>
                  </a:cubicBezTo>
                  <a:cubicBezTo>
                    <a:pt x="73" y="101"/>
                    <a:pt x="55" y="95"/>
                    <a:pt x="42" y="90"/>
                  </a:cubicBezTo>
                  <a:cubicBezTo>
                    <a:pt x="38" y="87"/>
                    <a:pt x="33" y="85"/>
                    <a:pt x="27" y="83"/>
                  </a:cubicBezTo>
                  <a:cubicBezTo>
                    <a:pt x="26" y="83"/>
                    <a:pt x="26" y="83"/>
                    <a:pt x="26" y="83"/>
                  </a:cubicBezTo>
                  <a:cubicBezTo>
                    <a:pt x="26" y="83"/>
                    <a:pt x="26" y="83"/>
                    <a:pt x="26" y="83"/>
                  </a:cubicBezTo>
                  <a:cubicBezTo>
                    <a:pt x="26" y="83"/>
                    <a:pt x="25" y="83"/>
                    <a:pt x="25" y="83"/>
                  </a:cubicBezTo>
                  <a:cubicBezTo>
                    <a:pt x="23" y="82"/>
                    <a:pt x="20" y="84"/>
                    <a:pt x="19" y="86"/>
                  </a:cubicBezTo>
                  <a:cubicBezTo>
                    <a:pt x="19" y="87"/>
                    <a:pt x="19" y="87"/>
                    <a:pt x="19" y="88"/>
                  </a:cubicBezTo>
                  <a:cubicBezTo>
                    <a:pt x="19" y="90"/>
                    <a:pt x="20" y="92"/>
                    <a:pt x="22" y="93"/>
                  </a:cubicBezTo>
                  <a:cubicBezTo>
                    <a:pt x="27" y="95"/>
                    <a:pt x="27" y="95"/>
                    <a:pt x="27" y="95"/>
                  </a:cubicBezTo>
                  <a:cubicBezTo>
                    <a:pt x="30" y="96"/>
                    <a:pt x="34" y="98"/>
                    <a:pt x="37" y="99"/>
                  </a:cubicBezTo>
                  <a:cubicBezTo>
                    <a:pt x="47" y="105"/>
                    <a:pt x="51" y="113"/>
                    <a:pt x="53" y="119"/>
                  </a:cubicBezTo>
                  <a:cubicBezTo>
                    <a:pt x="53" y="120"/>
                    <a:pt x="53" y="121"/>
                    <a:pt x="53" y="122"/>
                  </a:cubicBezTo>
                  <a:cubicBezTo>
                    <a:pt x="53" y="126"/>
                    <a:pt x="51" y="130"/>
                    <a:pt x="47" y="132"/>
                  </a:cubicBezTo>
                  <a:cubicBezTo>
                    <a:pt x="41" y="137"/>
                    <a:pt x="29" y="135"/>
                    <a:pt x="15" y="128"/>
                  </a:cubicBezTo>
                  <a:cubicBezTo>
                    <a:pt x="15" y="128"/>
                    <a:pt x="15" y="128"/>
                    <a:pt x="15" y="127"/>
                  </a:cubicBezTo>
                  <a:cubicBezTo>
                    <a:pt x="16" y="127"/>
                    <a:pt x="16" y="126"/>
                    <a:pt x="16" y="126"/>
                  </a:cubicBezTo>
                  <a:cubicBezTo>
                    <a:pt x="16" y="124"/>
                    <a:pt x="15" y="123"/>
                    <a:pt x="13" y="122"/>
                  </a:cubicBezTo>
                  <a:cubicBezTo>
                    <a:pt x="11" y="120"/>
                    <a:pt x="8" y="121"/>
                    <a:pt x="6" y="123"/>
                  </a:cubicBezTo>
                  <a:cubicBezTo>
                    <a:pt x="7" y="122"/>
                    <a:pt x="7" y="122"/>
                    <a:pt x="7" y="122"/>
                  </a:cubicBezTo>
                  <a:cubicBezTo>
                    <a:pt x="6" y="122"/>
                    <a:pt x="6" y="122"/>
                    <a:pt x="6" y="122"/>
                  </a:cubicBezTo>
                  <a:cubicBezTo>
                    <a:pt x="5" y="122"/>
                    <a:pt x="2" y="123"/>
                    <a:pt x="1" y="127"/>
                  </a:cubicBezTo>
                  <a:cubicBezTo>
                    <a:pt x="0" y="130"/>
                    <a:pt x="3" y="133"/>
                    <a:pt x="4" y="133"/>
                  </a:cubicBezTo>
                  <a:cubicBezTo>
                    <a:pt x="24" y="146"/>
                    <a:pt x="42" y="149"/>
                    <a:pt x="53" y="141"/>
                  </a:cubicBezTo>
                  <a:cubicBezTo>
                    <a:pt x="60" y="137"/>
                    <a:pt x="63" y="130"/>
                    <a:pt x="63" y="122"/>
                  </a:cubicBezTo>
                  <a:cubicBezTo>
                    <a:pt x="63" y="120"/>
                    <a:pt x="63" y="119"/>
                    <a:pt x="63" y="117"/>
                  </a:cubicBezTo>
                  <a:cubicBezTo>
                    <a:pt x="62" y="114"/>
                    <a:pt x="61" y="110"/>
                    <a:pt x="58" y="106"/>
                  </a:cubicBezTo>
                  <a:cubicBezTo>
                    <a:pt x="69" y="109"/>
                    <a:pt x="79" y="109"/>
                    <a:pt x="86" y="103"/>
                  </a:cubicBezTo>
                  <a:cubicBezTo>
                    <a:pt x="90" y="99"/>
                    <a:pt x="92" y="94"/>
                    <a:pt x="92" y="91"/>
                  </a:cubicBezTo>
                  <a:cubicBezTo>
                    <a:pt x="92" y="89"/>
                    <a:pt x="92" y="88"/>
                    <a:pt x="91" y="86"/>
                  </a:cubicBezTo>
                  <a:cubicBezTo>
                    <a:pt x="90" y="81"/>
                    <a:pt x="86" y="76"/>
                    <a:pt x="80" y="72"/>
                  </a:cubicBezTo>
                  <a:cubicBezTo>
                    <a:pt x="84" y="72"/>
                    <a:pt x="88" y="71"/>
                    <a:pt x="91" y="69"/>
                  </a:cubicBezTo>
                  <a:cubicBezTo>
                    <a:pt x="96" y="65"/>
                    <a:pt x="99" y="58"/>
                    <a:pt x="99" y="48"/>
                  </a:cubicBezTo>
                  <a:cubicBezTo>
                    <a:pt x="99" y="47"/>
                    <a:pt x="99" y="47"/>
                    <a:pt x="99" y="47"/>
                  </a:cubicBezTo>
                  <a:cubicBezTo>
                    <a:pt x="98" y="26"/>
                    <a:pt x="81" y="17"/>
                    <a:pt x="69" y="11"/>
                  </a:cubicBezTo>
                  <a:cubicBezTo>
                    <a:pt x="63" y="9"/>
                    <a:pt x="57" y="6"/>
                    <a:pt x="56" y="4"/>
                  </a:cubicBezTo>
                  <a:cubicBezTo>
                    <a:pt x="55" y="1"/>
                    <a:pt x="52" y="0"/>
                    <a:pt x="50" y="1"/>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2" name="Freeform 2301"/>
            <p:cNvSpPr/>
            <p:nvPr/>
          </p:nvSpPr>
          <p:spPr bwMode="auto">
            <a:xfrm>
              <a:off x="2290" y="2762"/>
              <a:ext cx="98" cy="153"/>
            </a:xfrm>
            <a:custGeom>
              <a:avLst/>
              <a:gdLst>
                <a:gd name="T0" fmla="*/ 98 w 108"/>
                <a:gd name="T1" fmla="*/ 25 h 170"/>
                <a:gd name="T2" fmla="*/ 95 w 108"/>
                <a:gd name="T3" fmla="*/ 25 h 170"/>
                <a:gd name="T4" fmla="*/ 62 w 108"/>
                <a:gd name="T5" fmla="*/ 20 h 170"/>
                <a:gd name="T6" fmla="*/ 44 w 108"/>
                <a:gd name="T7" fmla="*/ 22 h 170"/>
                <a:gd name="T8" fmla="*/ 23 w 108"/>
                <a:gd name="T9" fmla="*/ 26 h 170"/>
                <a:gd name="T10" fmla="*/ 25 w 108"/>
                <a:gd name="T11" fmla="*/ 37 h 170"/>
                <a:gd name="T12" fmla="*/ 23 w 108"/>
                <a:gd name="T13" fmla="*/ 75 h 170"/>
                <a:gd name="T14" fmla="*/ 67 w 108"/>
                <a:gd name="T15" fmla="*/ 71 h 170"/>
                <a:gd name="T16" fmla="*/ 90 w 108"/>
                <a:gd name="T17" fmla="*/ 69 h 170"/>
                <a:gd name="T18" fmla="*/ 98 w 108"/>
                <a:gd name="T19" fmla="*/ 72 h 170"/>
                <a:gd name="T20" fmla="*/ 101 w 108"/>
                <a:gd name="T21" fmla="*/ 79 h 170"/>
                <a:gd name="T22" fmla="*/ 91 w 108"/>
                <a:gd name="T23" fmla="*/ 89 h 170"/>
                <a:gd name="T24" fmla="*/ 68 w 108"/>
                <a:gd name="T25" fmla="*/ 91 h 170"/>
                <a:gd name="T26" fmla="*/ 21 w 108"/>
                <a:gd name="T27" fmla="*/ 96 h 170"/>
                <a:gd name="T28" fmla="*/ 21 w 108"/>
                <a:gd name="T29" fmla="*/ 109 h 170"/>
                <a:gd name="T30" fmla="*/ 21 w 108"/>
                <a:gd name="T31" fmla="*/ 121 h 170"/>
                <a:gd name="T32" fmla="*/ 24 w 108"/>
                <a:gd name="T33" fmla="*/ 147 h 170"/>
                <a:gd name="T34" fmla="*/ 39 w 108"/>
                <a:gd name="T35" fmla="*/ 150 h 170"/>
                <a:gd name="T36" fmla="*/ 58 w 108"/>
                <a:gd name="T37" fmla="*/ 149 h 170"/>
                <a:gd name="T38" fmla="*/ 77 w 108"/>
                <a:gd name="T39" fmla="*/ 149 h 170"/>
                <a:gd name="T40" fmla="*/ 83 w 108"/>
                <a:gd name="T41" fmla="*/ 148 h 170"/>
                <a:gd name="T42" fmla="*/ 89 w 108"/>
                <a:gd name="T43" fmla="*/ 148 h 170"/>
                <a:gd name="T44" fmla="*/ 99 w 108"/>
                <a:gd name="T45" fmla="*/ 158 h 170"/>
                <a:gd name="T46" fmla="*/ 91 w 108"/>
                <a:gd name="T47" fmla="*/ 169 h 170"/>
                <a:gd name="T48" fmla="*/ 50 w 108"/>
                <a:gd name="T49" fmla="*/ 170 h 170"/>
                <a:gd name="T50" fmla="*/ 10 w 108"/>
                <a:gd name="T51" fmla="*/ 162 h 170"/>
                <a:gd name="T52" fmla="*/ 0 w 108"/>
                <a:gd name="T53" fmla="*/ 121 h 170"/>
                <a:gd name="T54" fmla="*/ 1 w 108"/>
                <a:gd name="T55" fmla="*/ 107 h 170"/>
                <a:gd name="T56" fmla="*/ 2 w 108"/>
                <a:gd name="T57" fmla="*/ 91 h 170"/>
                <a:gd name="T58" fmla="*/ 0 w 108"/>
                <a:gd name="T59" fmla="*/ 86 h 170"/>
                <a:gd name="T60" fmla="*/ 2 w 108"/>
                <a:gd name="T61" fmla="*/ 80 h 170"/>
                <a:gd name="T62" fmla="*/ 4 w 108"/>
                <a:gd name="T63" fmla="*/ 37 h 170"/>
                <a:gd name="T64" fmla="*/ 3 w 108"/>
                <a:gd name="T65" fmla="*/ 26 h 170"/>
                <a:gd name="T66" fmla="*/ 2 w 108"/>
                <a:gd name="T67" fmla="*/ 15 h 170"/>
                <a:gd name="T68" fmla="*/ 12 w 108"/>
                <a:gd name="T69" fmla="*/ 3 h 170"/>
                <a:gd name="T70" fmla="*/ 20 w 108"/>
                <a:gd name="T71" fmla="*/ 6 h 170"/>
                <a:gd name="T72" fmla="*/ 42 w 108"/>
                <a:gd name="T73" fmla="*/ 1 h 170"/>
                <a:gd name="T74" fmla="*/ 62 w 108"/>
                <a:gd name="T75" fmla="*/ 0 h 170"/>
                <a:gd name="T76" fmla="*/ 101 w 108"/>
                <a:gd name="T77" fmla="*/ 5 h 170"/>
                <a:gd name="T78" fmla="*/ 108 w 108"/>
                <a:gd name="T79" fmla="*/ 15 h 170"/>
                <a:gd name="T80" fmla="*/ 105 w 108"/>
                <a:gd name="T81" fmla="*/ 22 h 170"/>
                <a:gd name="T82" fmla="*/ 98 w 108"/>
                <a:gd name="T83" fmla="*/ 2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170">
                  <a:moveTo>
                    <a:pt x="98" y="25"/>
                  </a:moveTo>
                  <a:cubicBezTo>
                    <a:pt x="97" y="25"/>
                    <a:pt x="96" y="25"/>
                    <a:pt x="95" y="25"/>
                  </a:cubicBezTo>
                  <a:cubicBezTo>
                    <a:pt x="84" y="22"/>
                    <a:pt x="73" y="20"/>
                    <a:pt x="62" y="20"/>
                  </a:cubicBezTo>
                  <a:cubicBezTo>
                    <a:pt x="57" y="20"/>
                    <a:pt x="51" y="21"/>
                    <a:pt x="44" y="22"/>
                  </a:cubicBezTo>
                  <a:cubicBezTo>
                    <a:pt x="38" y="23"/>
                    <a:pt x="31" y="24"/>
                    <a:pt x="23" y="26"/>
                  </a:cubicBezTo>
                  <a:cubicBezTo>
                    <a:pt x="24" y="30"/>
                    <a:pt x="25" y="34"/>
                    <a:pt x="25" y="37"/>
                  </a:cubicBezTo>
                  <a:cubicBezTo>
                    <a:pt x="25" y="46"/>
                    <a:pt x="24" y="59"/>
                    <a:pt x="23" y="75"/>
                  </a:cubicBezTo>
                  <a:cubicBezTo>
                    <a:pt x="67" y="71"/>
                    <a:pt x="67" y="71"/>
                    <a:pt x="67" y="71"/>
                  </a:cubicBezTo>
                  <a:cubicBezTo>
                    <a:pt x="79" y="69"/>
                    <a:pt x="87" y="69"/>
                    <a:pt x="90" y="69"/>
                  </a:cubicBezTo>
                  <a:cubicBezTo>
                    <a:pt x="93" y="69"/>
                    <a:pt x="96" y="70"/>
                    <a:pt x="98" y="72"/>
                  </a:cubicBezTo>
                  <a:cubicBezTo>
                    <a:pt x="100" y="74"/>
                    <a:pt x="101" y="76"/>
                    <a:pt x="101" y="79"/>
                  </a:cubicBezTo>
                  <a:cubicBezTo>
                    <a:pt x="101" y="85"/>
                    <a:pt x="98" y="89"/>
                    <a:pt x="91" y="89"/>
                  </a:cubicBezTo>
                  <a:cubicBezTo>
                    <a:pt x="68" y="91"/>
                    <a:pt x="68" y="91"/>
                    <a:pt x="68" y="91"/>
                  </a:cubicBezTo>
                  <a:cubicBezTo>
                    <a:pt x="21" y="96"/>
                    <a:pt x="21" y="96"/>
                    <a:pt x="21" y="96"/>
                  </a:cubicBezTo>
                  <a:cubicBezTo>
                    <a:pt x="21" y="100"/>
                    <a:pt x="21" y="105"/>
                    <a:pt x="21" y="109"/>
                  </a:cubicBezTo>
                  <a:cubicBezTo>
                    <a:pt x="21" y="113"/>
                    <a:pt x="21" y="117"/>
                    <a:pt x="21" y="121"/>
                  </a:cubicBezTo>
                  <a:cubicBezTo>
                    <a:pt x="21" y="136"/>
                    <a:pt x="22" y="144"/>
                    <a:pt x="24" y="147"/>
                  </a:cubicBezTo>
                  <a:cubicBezTo>
                    <a:pt x="25" y="149"/>
                    <a:pt x="31" y="150"/>
                    <a:pt x="39" y="150"/>
                  </a:cubicBezTo>
                  <a:cubicBezTo>
                    <a:pt x="44" y="150"/>
                    <a:pt x="50" y="150"/>
                    <a:pt x="58" y="149"/>
                  </a:cubicBezTo>
                  <a:cubicBezTo>
                    <a:pt x="66" y="149"/>
                    <a:pt x="73" y="149"/>
                    <a:pt x="77" y="149"/>
                  </a:cubicBezTo>
                  <a:cubicBezTo>
                    <a:pt x="78" y="149"/>
                    <a:pt x="80" y="149"/>
                    <a:pt x="83" y="148"/>
                  </a:cubicBezTo>
                  <a:cubicBezTo>
                    <a:pt x="85" y="148"/>
                    <a:pt x="87" y="148"/>
                    <a:pt x="89" y="148"/>
                  </a:cubicBezTo>
                  <a:cubicBezTo>
                    <a:pt x="96" y="148"/>
                    <a:pt x="99" y="151"/>
                    <a:pt x="99" y="158"/>
                  </a:cubicBezTo>
                  <a:cubicBezTo>
                    <a:pt x="99" y="164"/>
                    <a:pt x="96" y="167"/>
                    <a:pt x="91" y="169"/>
                  </a:cubicBezTo>
                  <a:cubicBezTo>
                    <a:pt x="84" y="170"/>
                    <a:pt x="71" y="170"/>
                    <a:pt x="50" y="170"/>
                  </a:cubicBezTo>
                  <a:cubicBezTo>
                    <a:pt x="29" y="170"/>
                    <a:pt x="16" y="168"/>
                    <a:pt x="10" y="162"/>
                  </a:cubicBezTo>
                  <a:cubicBezTo>
                    <a:pt x="4" y="156"/>
                    <a:pt x="0" y="143"/>
                    <a:pt x="0" y="121"/>
                  </a:cubicBezTo>
                  <a:cubicBezTo>
                    <a:pt x="0" y="117"/>
                    <a:pt x="1" y="112"/>
                    <a:pt x="1" y="107"/>
                  </a:cubicBezTo>
                  <a:cubicBezTo>
                    <a:pt x="1" y="102"/>
                    <a:pt x="1" y="97"/>
                    <a:pt x="2" y="91"/>
                  </a:cubicBezTo>
                  <a:cubicBezTo>
                    <a:pt x="1" y="89"/>
                    <a:pt x="0" y="87"/>
                    <a:pt x="0" y="86"/>
                  </a:cubicBezTo>
                  <a:cubicBezTo>
                    <a:pt x="0" y="83"/>
                    <a:pt x="1" y="81"/>
                    <a:pt x="2" y="80"/>
                  </a:cubicBezTo>
                  <a:cubicBezTo>
                    <a:pt x="4" y="60"/>
                    <a:pt x="4" y="46"/>
                    <a:pt x="4" y="37"/>
                  </a:cubicBezTo>
                  <a:cubicBezTo>
                    <a:pt x="4" y="34"/>
                    <a:pt x="4" y="31"/>
                    <a:pt x="3" y="26"/>
                  </a:cubicBezTo>
                  <a:cubicBezTo>
                    <a:pt x="3" y="21"/>
                    <a:pt x="2" y="17"/>
                    <a:pt x="2" y="15"/>
                  </a:cubicBezTo>
                  <a:cubicBezTo>
                    <a:pt x="2" y="7"/>
                    <a:pt x="6" y="3"/>
                    <a:pt x="12" y="3"/>
                  </a:cubicBezTo>
                  <a:cubicBezTo>
                    <a:pt x="15" y="3"/>
                    <a:pt x="18" y="4"/>
                    <a:pt x="20" y="6"/>
                  </a:cubicBezTo>
                  <a:cubicBezTo>
                    <a:pt x="28" y="4"/>
                    <a:pt x="35" y="2"/>
                    <a:pt x="42" y="1"/>
                  </a:cubicBezTo>
                  <a:cubicBezTo>
                    <a:pt x="49" y="0"/>
                    <a:pt x="56" y="0"/>
                    <a:pt x="62" y="0"/>
                  </a:cubicBezTo>
                  <a:cubicBezTo>
                    <a:pt x="79" y="0"/>
                    <a:pt x="92" y="1"/>
                    <a:pt x="101" y="5"/>
                  </a:cubicBezTo>
                  <a:cubicBezTo>
                    <a:pt x="106" y="7"/>
                    <a:pt x="108" y="10"/>
                    <a:pt x="108" y="15"/>
                  </a:cubicBezTo>
                  <a:cubicBezTo>
                    <a:pt x="108" y="17"/>
                    <a:pt x="107" y="20"/>
                    <a:pt x="105" y="22"/>
                  </a:cubicBezTo>
                  <a:cubicBezTo>
                    <a:pt x="103" y="24"/>
                    <a:pt x="101" y="25"/>
                    <a:pt x="98" y="25"/>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3" name="Freeform 2302"/>
            <p:cNvSpPr/>
            <p:nvPr/>
          </p:nvSpPr>
          <p:spPr bwMode="auto">
            <a:xfrm>
              <a:off x="2410" y="2761"/>
              <a:ext cx="20" cy="150"/>
            </a:xfrm>
            <a:custGeom>
              <a:avLst/>
              <a:gdLst>
                <a:gd name="T0" fmla="*/ 22 w 23"/>
                <a:gd name="T1" fmla="*/ 83 h 166"/>
                <a:gd name="T2" fmla="*/ 21 w 23"/>
                <a:gd name="T3" fmla="*/ 133 h 166"/>
                <a:gd name="T4" fmla="*/ 20 w 23"/>
                <a:gd name="T5" fmla="*/ 156 h 166"/>
                <a:gd name="T6" fmla="*/ 10 w 23"/>
                <a:gd name="T7" fmla="*/ 166 h 166"/>
                <a:gd name="T8" fmla="*/ 0 w 23"/>
                <a:gd name="T9" fmla="*/ 156 h 166"/>
                <a:gd name="T10" fmla="*/ 1 w 23"/>
                <a:gd name="T11" fmla="*/ 119 h 166"/>
                <a:gd name="T12" fmla="*/ 2 w 23"/>
                <a:gd name="T13" fmla="*/ 83 h 166"/>
                <a:gd name="T14" fmla="*/ 3 w 23"/>
                <a:gd name="T15" fmla="*/ 47 h 166"/>
                <a:gd name="T16" fmla="*/ 3 w 23"/>
                <a:gd name="T17" fmla="*/ 10 h 166"/>
                <a:gd name="T18" fmla="*/ 13 w 23"/>
                <a:gd name="T19" fmla="*/ 0 h 166"/>
                <a:gd name="T20" fmla="*/ 23 w 23"/>
                <a:gd name="T21" fmla="*/ 10 h 166"/>
                <a:gd name="T22" fmla="*/ 22 w 23"/>
                <a:gd name="T23" fmla="*/ 47 h 166"/>
                <a:gd name="T24" fmla="*/ 22 w 23"/>
                <a:gd name="T25"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66">
                  <a:moveTo>
                    <a:pt x="22" y="83"/>
                  </a:moveTo>
                  <a:cubicBezTo>
                    <a:pt x="21" y="133"/>
                    <a:pt x="21" y="133"/>
                    <a:pt x="21" y="133"/>
                  </a:cubicBezTo>
                  <a:cubicBezTo>
                    <a:pt x="21" y="138"/>
                    <a:pt x="20" y="146"/>
                    <a:pt x="20" y="156"/>
                  </a:cubicBezTo>
                  <a:cubicBezTo>
                    <a:pt x="19" y="163"/>
                    <a:pt x="16" y="166"/>
                    <a:pt x="10" y="166"/>
                  </a:cubicBezTo>
                  <a:cubicBezTo>
                    <a:pt x="3" y="166"/>
                    <a:pt x="0" y="162"/>
                    <a:pt x="0" y="156"/>
                  </a:cubicBezTo>
                  <a:cubicBezTo>
                    <a:pt x="0" y="148"/>
                    <a:pt x="0" y="135"/>
                    <a:pt x="1" y="119"/>
                  </a:cubicBezTo>
                  <a:cubicBezTo>
                    <a:pt x="2" y="103"/>
                    <a:pt x="2" y="91"/>
                    <a:pt x="2" y="83"/>
                  </a:cubicBezTo>
                  <a:cubicBezTo>
                    <a:pt x="2" y="72"/>
                    <a:pt x="2" y="60"/>
                    <a:pt x="3" y="47"/>
                  </a:cubicBezTo>
                  <a:cubicBezTo>
                    <a:pt x="3" y="33"/>
                    <a:pt x="3" y="21"/>
                    <a:pt x="3" y="10"/>
                  </a:cubicBezTo>
                  <a:cubicBezTo>
                    <a:pt x="3" y="4"/>
                    <a:pt x="6" y="0"/>
                    <a:pt x="13" y="0"/>
                  </a:cubicBezTo>
                  <a:cubicBezTo>
                    <a:pt x="20" y="0"/>
                    <a:pt x="23" y="4"/>
                    <a:pt x="23" y="10"/>
                  </a:cubicBezTo>
                  <a:cubicBezTo>
                    <a:pt x="23" y="21"/>
                    <a:pt x="23" y="33"/>
                    <a:pt x="22" y="47"/>
                  </a:cubicBezTo>
                  <a:cubicBezTo>
                    <a:pt x="22" y="60"/>
                    <a:pt x="22" y="72"/>
                    <a:pt x="22" y="83"/>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4" name="Freeform 2303"/>
            <p:cNvSpPr>
              <a:spLocks noEditPoints="1"/>
            </p:cNvSpPr>
            <p:nvPr/>
          </p:nvSpPr>
          <p:spPr bwMode="auto">
            <a:xfrm>
              <a:off x="2452" y="2812"/>
              <a:ext cx="90" cy="99"/>
            </a:xfrm>
            <a:custGeom>
              <a:avLst/>
              <a:gdLst>
                <a:gd name="T0" fmla="*/ 53 w 100"/>
                <a:gd name="T1" fmla="*/ 109 h 109"/>
                <a:gd name="T2" fmla="*/ 16 w 100"/>
                <a:gd name="T3" fmla="*/ 98 h 109"/>
                <a:gd name="T4" fmla="*/ 0 w 100"/>
                <a:gd name="T5" fmla="*/ 63 h 109"/>
                <a:gd name="T6" fmla="*/ 13 w 100"/>
                <a:gd name="T7" fmla="*/ 19 h 109"/>
                <a:gd name="T8" fmla="*/ 50 w 100"/>
                <a:gd name="T9" fmla="*/ 0 h 109"/>
                <a:gd name="T10" fmla="*/ 77 w 100"/>
                <a:gd name="T11" fmla="*/ 5 h 109"/>
                <a:gd name="T12" fmla="*/ 90 w 100"/>
                <a:gd name="T13" fmla="*/ 27 h 109"/>
                <a:gd name="T14" fmla="*/ 79 w 100"/>
                <a:gd name="T15" fmla="*/ 45 h 109"/>
                <a:gd name="T16" fmla="*/ 57 w 100"/>
                <a:gd name="T17" fmla="*/ 56 h 109"/>
                <a:gd name="T18" fmla="*/ 19 w 100"/>
                <a:gd name="T19" fmla="*/ 74 h 109"/>
                <a:gd name="T20" fmla="*/ 33 w 100"/>
                <a:gd name="T21" fmla="*/ 87 h 109"/>
                <a:gd name="T22" fmla="*/ 52 w 100"/>
                <a:gd name="T23" fmla="*/ 91 h 109"/>
                <a:gd name="T24" fmla="*/ 69 w 100"/>
                <a:gd name="T25" fmla="*/ 88 h 109"/>
                <a:gd name="T26" fmla="*/ 84 w 100"/>
                <a:gd name="T27" fmla="*/ 80 h 109"/>
                <a:gd name="T28" fmla="*/ 91 w 100"/>
                <a:gd name="T29" fmla="*/ 74 h 109"/>
                <a:gd name="T30" fmla="*/ 98 w 100"/>
                <a:gd name="T31" fmla="*/ 77 h 109"/>
                <a:gd name="T32" fmla="*/ 100 w 100"/>
                <a:gd name="T33" fmla="*/ 83 h 109"/>
                <a:gd name="T34" fmla="*/ 82 w 100"/>
                <a:gd name="T35" fmla="*/ 102 h 109"/>
                <a:gd name="T36" fmla="*/ 53 w 100"/>
                <a:gd name="T37" fmla="*/ 109 h 109"/>
                <a:gd name="T38" fmla="*/ 50 w 100"/>
                <a:gd name="T39" fmla="*/ 18 h 109"/>
                <a:gd name="T40" fmla="*/ 29 w 100"/>
                <a:gd name="T41" fmla="*/ 27 h 109"/>
                <a:gd name="T42" fmla="*/ 17 w 100"/>
                <a:gd name="T43" fmla="*/ 56 h 109"/>
                <a:gd name="T44" fmla="*/ 48 w 100"/>
                <a:gd name="T45" fmla="*/ 41 h 109"/>
                <a:gd name="T46" fmla="*/ 74 w 100"/>
                <a:gd name="T47" fmla="*/ 26 h 109"/>
                <a:gd name="T48" fmla="*/ 50 w 100"/>
                <a:gd name="T49" fmla="*/ 1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9">
                  <a:moveTo>
                    <a:pt x="53" y="109"/>
                  </a:moveTo>
                  <a:cubicBezTo>
                    <a:pt x="37" y="109"/>
                    <a:pt x="25" y="105"/>
                    <a:pt x="16" y="98"/>
                  </a:cubicBezTo>
                  <a:cubicBezTo>
                    <a:pt x="6" y="89"/>
                    <a:pt x="0" y="78"/>
                    <a:pt x="0" y="63"/>
                  </a:cubicBezTo>
                  <a:cubicBezTo>
                    <a:pt x="0" y="45"/>
                    <a:pt x="5" y="31"/>
                    <a:pt x="13" y="19"/>
                  </a:cubicBezTo>
                  <a:cubicBezTo>
                    <a:pt x="22" y="6"/>
                    <a:pt x="34" y="0"/>
                    <a:pt x="50" y="0"/>
                  </a:cubicBezTo>
                  <a:cubicBezTo>
                    <a:pt x="61" y="0"/>
                    <a:pt x="70" y="2"/>
                    <a:pt x="77" y="5"/>
                  </a:cubicBezTo>
                  <a:cubicBezTo>
                    <a:pt x="86" y="10"/>
                    <a:pt x="90" y="17"/>
                    <a:pt x="90" y="27"/>
                  </a:cubicBezTo>
                  <a:cubicBezTo>
                    <a:pt x="90" y="33"/>
                    <a:pt x="86" y="39"/>
                    <a:pt x="79" y="45"/>
                  </a:cubicBezTo>
                  <a:cubicBezTo>
                    <a:pt x="75" y="47"/>
                    <a:pt x="68" y="51"/>
                    <a:pt x="57" y="56"/>
                  </a:cubicBezTo>
                  <a:cubicBezTo>
                    <a:pt x="19" y="74"/>
                    <a:pt x="19" y="74"/>
                    <a:pt x="19" y="74"/>
                  </a:cubicBezTo>
                  <a:cubicBezTo>
                    <a:pt x="23" y="80"/>
                    <a:pt x="27" y="84"/>
                    <a:pt x="33" y="87"/>
                  </a:cubicBezTo>
                  <a:cubicBezTo>
                    <a:pt x="38" y="90"/>
                    <a:pt x="45" y="91"/>
                    <a:pt x="52" y="91"/>
                  </a:cubicBezTo>
                  <a:cubicBezTo>
                    <a:pt x="57" y="91"/>
                    <a:pt x="63" y="90"/>
                    <a:pt x="69" y="88"/>
                  </a:cubicBezTo>
                  <a:cubicBezTo>
                    <a:pt x="77" y="86"/>
                    <a:pt x="82" y="83"/>
                    <a:pt x="84" y="80"/>
                  </a:cubicBezTo>
                  <a:cubicBezTo>
                    <a:pt x="86" y="76"/>
                    <a:pt x="89" y="74"/>
                    <a:pt x="91" y="74"/>
                  </a:cubicBezTo>
                  <a:cubicBezTo>
                    <a:pt x="94" y="74"/>
                    <a:pt x="96" y="75"/>
                    <a:pt x="98" y="77"/>
                  </a:cubicBezTo>
                  <a:cubicBezTo>
                    <a:pt x="100" y="79"/>
                    <a:pt x="100" y="81"/>
                    <a:pt x="100" y="83"/>
                  </a:cubicBezTo>
                  <a:cubicBezTo>
                    <a:pt x="100" y="91"/>
                    <a:pt x="94" y="97"/>
                    <a:pt x="82" y="102"/>
                  </a:cubicBezTo>
                  <a:cubicBezTo>
                    <a:pt x="72" y="107"/>
                    <a:pt x="62" y="109"/>
                    <a:pt x="53" y="109"/>
                  </a:cubicBezTo>
                  <a:close/>
                  <a:moveTo>
                    <a:pt x="50" y="18"/>
                  </a:moveTo>
                  <a:cubicBezTo>
                    <a:pt x="42" y="18"/>
                    <a:pt x="35" y="21"/>
                    <a:pt x="29" y="27"/>
                  </a:cubicBezTo>
                  <a:cubicBezTo>
                    <a:pt x="24" y="34"/>
                    <a:pt x="20" y="43"/>
                    <a:pt x="17" y="56"/>
                  </a:cubicBezTo>
                  <a:cubicBezTo>
                    <a:pt x="48" y="41"/>
                    <a:pt x="48" y="41"/>
                    <a:pt x="48" y="41"/>
                  </a:cubicBezTo>
                  <a:cubicBezTo>
                    <a:pt x="60" y="35"/>
                    <a:pt x="69" y="30"/>
                    <a:pt x="74" y="26"/>
                  </a:cubicBezTo>
                  <a:cubicBezTo>
                    <a:pt x="68" y="21"/>
                    <a:pt x="60" y="18"/>
                    <a:pt x="50" y="18"/>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5" name="Freeform 2304"/>
            <p:cNvSpPr>
              <a:spLocks noEditPoints="1"/>
            </p:cNvSpPr>
            <p:nvPr/>
          </p:nvSpPr>
          <p:spPr bwMode="auto">
            <a:xfrm>
              <a:off x="2557" y="2807"/>
              <a:ext cx="80" cy="152"/>
            </a:xfrm>
            <a:custGeom>
              <a:avLst/>
              <a:gdLst>
                <a:gd name="T0" fmla="*/ 45 w 89"/>
                <a:gd name="T1" fmla="*/ 114 h 169"/>
                <a:gd name="T2" fmla="*/ 23 w 89"/>
                <a:gd name="T3" fmla="*/ 111 h 169"/>
                <a:gd name="T4" fmla="*/ 22 w 89"/>
                <a:gd name="T5" fmla="*/ 159 h 169"/>
                <a:gd name="T6" fmla="*/ 20 w 89"/>
                <a:gd name="T7" fmla="*/ 166 h 169"/>
                <a:gd name="T8" fmla="*/ 13 w 89"/>
                <a:gd name="T9" fmla="*/ 169 h 169"/>
                <a:gd name="T10" fmla="*/ 6 w 89"/>
                <a:gd name="T11" fmla="*/ 166 h 169"/>
                <a:gd name="T12" fmla="*/ 3 w 89"/>
                <a:gd name="T13" fmla="*/ 159 h 169"/>
                <a:gd name="T14" fmla="*/ 3 w 89"/>
                <a:gd name="T15" fmla="*/ 119 h 169"/>
                <a:gd name="T16" fmla="*/ 3 w 89"/>
                <a:gd name="T17" fmla="*/ 79 h 169"/>
                <a:gd name="T18" fmla="*/ 2 w 89"/>
                <a:gd name="T19" fmla="*/ 39 h 169"/>
                <a:gd name="T20" fmla="*/ 0 w 89"/>
                <a:gd name="T21" fmla="*/ 18 h 169"/>
                <a:gd name="T22" fmla="*/ 3 w 89"/>
                <a:gd name="T23" fmla="*/ 6 h 169"/>
                <a:gd name="T24" fmla="*/ 12 w 89"/>
                <a:gd name="T25" fmla="*/ 0 h 169"/>
                <a:gd name="T26" fmla="*/ 18 w 89"/>
                <a:gd name="T27" fmla="*/ 3 h 169"/>
                <a:gd name="T28" fmla="*/ 21 w 89"/>
                <a:gd name="T29" fmla="*/ 10 h 169"/>
                <a:gd name="T30" fmla="*/ 20 w 89"/>
                <a:gd name="T31" fmla="*/ 13 h 169"/>
                <a:gd name="T32" fmla="*/ 20 w 89"/>
                <a:gd name="T33" fmla="*/ 19 h 169"/>
                <a:gd name="T34" fmla="*/ 36 w 89"/>
                <a:gd name="T35" fmla="*/ 10 h 169"/>
                <a:gd name="T36" fmla="*/ 52 w 89"/>
                <a:gd name="T37" fmla="*/ 7 h 169"/>
                <a:gd name="T38" fmla="*/ 82 w 89"/>
                <a:gd name="T39" fmla="*/ 25 h 169"/>
                <a:gd name="T40" fmla="*/ 89 w 89"/>
                <a:gd name="T41" fmla="*/ 64 h 169"/>
                <a:gd name="T42" fmla="*/ 78 w 89"/>
                <a:gd name="T43" fmla="*/ 99 h 169"/>
                <a:gd name="T44" fmla="*/ 45 w 89"/>
                <a:gd name="T45" fmla="*/ 114 h 169"/>
                <a:gd name="T46" fmla="*/ 52 w 89"/>
                <a:gd name="T47" fmla="*/ 27 h 169"/>
                <a:gd name="T48" fmla="*/ 35 w 89"/>
                <a:gd name="T49" fmla="*/ 31 h 169"/>
                <a:gd name="T50" fmla="*/ 22 w 89"/>
                <a:gd name="T51" fmla="*/ 42 h 169"/>
                <a:gd name="T52" fmla="*/ 23 w 89"/>
                <a:gd name="T53" fmla="*/ 90 h 169"/>
                <a:gd name="T54" fmla="*/ 45 w 89"/>
                <a:gd name="T55" fmla="*/ 94 h 169"/>
                <a:gd name="T56" fmla="*/ 64 w 89"/>
                <a:gd name="T57" fmla="*/ 85 h 169"/>
                <a:gd name="T58" fmla="*/ 70 w 89"/>
                <a:gd name="T59" fmla="*/ 64 h 169"/>
                <a:gd name="T60" fmla="*/ 65 w 89"/>
                <a:gd name="T61" fmla="*/ 36 h 169"/>
                <a:gd name="T62" fmla="*/ 52 w 89"/>
                <a:gd name="T63" fmla="*/ 2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 h="169">
                  <a:moveTo>
                    <a:pt x="45" y="114"/>
                  </a:moveTo>
                  <a:cubicBezTo>
                    <a:pt x="38" y="114"/>
                    <a:pt x="31" y="113"/>
                    <a:pt x="23" y="111"/>
                  </a:cubicBezTo>
                  <a:cubicBezTo>
                    <a:pt x="22" y="159"/>
                    <a:pt x="22" y="159"/>
                    <a:pt x="22" y="159"/>
                  </a:cubicBezTo>
                  <a:cubicBezTo>
                    <a:pt x="22" y="162"/>
                    <a:pt x="21" y="164"/>
                    <a:pt x="20" y="166"/>
                  </a:cubicBezTo>
                  <a:cubicBezTo>
                    <a:pt x="18" y="168"/>
                    <a:pt x="15" y="169"/>
                    <a:pt x="13" y="169"/>
                  </a:cubicBezTo>
                  <a:cubicBezTo>
                    <a:pt x="10" y="169"/>
                    <a:pt x="7" y="168"/>
                    <a:pt x="6" y="166"/>
                  </a:cubicBezTo>
                  <a:cubicBezTo>
                    <a:pt x="4" y="164"/>
                    <a:pt x="3" y="162"/>
                    <a:pt x="3" y="159"/>
                  </a:cubicBezTo>
                  <a:cubicBezTo>
                    <a:pt x="3" y="119"/>
                    <a:pt x="3" y="119"/>
                    <a:pt x="3" y="119"/>
                  </a:cubicBezTo>
                  <a:cubicBezTo>
                    <a:pt x="3" y="79"/>
                    <a:pt x="3" y="79"/>
                    <a:pt x="3" y="79"/>
                  </a:cubicBezTo>
                  <a:cubicBezTo>
                    <a:pt x="3" y="64"/>
                    <a:pt x="2" y="51"/>
                    <a:pt x="2" y="39"/>
                  </a:cubicBezTo>
                  <a:cubicBezTo>
                    <a:pt x="0" y="18"/>
                    <a:pt x="0" y="18"/>
                    <a:pt x="0" y="18"/>
                  </a:cubicBezTo>
                  <a:cubicBezTo>
                    <a:pt x="0" y="14"/>
                    <a:pt x="1" y="10"/>
                    <a:pt x="3" y="6"/>
                  </a:cubicBezTo>
                  <a:cubicBezTo>
                    <a:pt x="5" y="2"/>
                    <a:pt x="8" y="0"/>
                    <a:pt x="12" y="0"/>
                  </a:cubicBezTo>
                  <a:cubicBezTo>
                    <a:pt x="14" y="0"/>
                    <a:pt x="16" y="1"/>
                    <a:pt x="18" y="3"/>
                  </a:cubicBezTo>
                  <a:cubicBezTo>
                    <a:pt x="20" y="5"/>
                    <a:pt x="21" y="7"/>
                    <a:pt x="21" y="10"/>
                  </a:cubicBezTo>
                  <a:cubicBezTo>
                    <a:pt x="21" y="10"/>
                    <a:pt x="21" y="12"/>
                    <a:pt x="20" y="13"/>
                  </a:cubicBezTo>
                  <a:cubicBezTo>
                    <a:pt x="20" y="15"/>
                    <a:pt x="20" y="17"/>
                    <a:pt x="20" y="19"/>
                  </a:cubicBezTo>
                  <a:cubicBezTo>
                    <a:pt x="25" y="15"/>
                    <a:pt x="31" y="12"/>
                    <a:pt x="36" y="10"/>
                  </a:cubicBezTo>
                  <a:cubicBezTo>
                    <a:pt x="42" y="8"/>
                    <a:pt x="47" y="7"/>
                    <a:pt x="52" y="7"/>
                  </a:cubicBezTo>
                  <a:cubicBezTo>
                    <a:pt x="66" y="7"/>
                    <a:pt x="76" y="13"/>
                    <a:pt x="82" y="25"/>
                  </a:cubicBezTo>
                  <a:cubicBezTo>
                    <a:pt x="87" y="35"/>
                    <a:pt x="89" y="48"/>
                    <a:pt x="89" y="64"/>
                  </a:cubicBezTo>
                  <a:cubicBezTo>
                    <a:pt x="89" y="78"/>
                    <a:pt x="86" y="90"/>
                    <a:pt x="78" y="99"/>
                  </a:cubicBezTo>
                  <a:cubicBezTo>
                    <a:pt x="70" y="109"/>
                    <a:pt x="59" y="114"/>
                    <a:pt x="45" y="114"/>
                  </a:cubicBezTo>
                  <a:close/>
                  <a:moveTo>
                    <a:pt x="52" y="27"/>
                  </a:moveTo>
                  <a:cubicBezTo>
                    <a:pt x="46" y="27"/>
                    <a:pt x="40" y="28"/>
                    <a:pt x="35" y="31"/>
                  </a:cubicBezTo>
                  <a:cubicBezTo>
                    <a:pt x="31" y="33"/>
                    <a:pt x="27" y="37"/>
                    <a:pt x="22" y="42"/>
                  </a:cubicBezTo>
                  <a:cubicBezTo>
                    <a:pt x="22" y="57"/>
                    <a:pt x="23" y="73"/>
                    <a:pt x="23" y="90"/>
                  </a:cubicBezTo>
                  <a:cubicBezTo>
                    <a:pt x="30" y="93"/>
                    <a:pt x="37" y="94"/>
                    <a:pt x="45" y="94"/>
                  </a:cubicBezTo>
                  <a:cubicBezTo>
                    <a:pt x="53" y="94"/>
                    <a:pt x="60" y="91"/>
                    <a:pt x="64" y="85"/>
                  </a:cubicBezTo>
                  <a:cubicBezTo>
                    <a:pt x="68" y="79"/>
                    <a:pt x="70" y="72"/>
                    <a:pt x="70" y="64"/>
                  </a:cubicBezTo>
                  <a:cubicBezTo>
                    <a:pt x="70" y="51"/>
                    <a:pt x="68" y="42"/>
                    <a:pt x="65" y="36"/>
                  </a:cubicBezTo>
                  <a:cubicBezTo>
                    <a:pt x="62" y="30"/>
                    <a:pt x="58" y="27"/>
                    <a:pt x="52" y="27"/>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6" name="Freeform 2305"/>
            <p:cNvSpPr/>
            <p:nvPr/>
          </p:nvSpPr>
          <p:spPr bwMode="auto">
            <a:xfrm>
              <a:off x="2659" y="2762"/>
              <a:ext cx="84" cy="150"/>
            </a:xfrm>
            <a:custGeom>
              <a:avLst/>
              <a:gdLst>
                <a:gd name="T0" fmla="*/ 83 w 93"/>
                <a:gd name="T1" fmla="*/ 167 h 167"/>
                <a:gd name="T2" fmla="*/ 74 w 93"/>
                <a:gd name="T3" fmla="*/ 159 h 167"/>
                <a:gd name="T4" fmla="*/ 70 w 93"/>
                <a:gd name="T5" fmla="*/ 136 h 167"/>
                <a:gd name="T6" fmla="*/ 68 w 93"/>
                <a:gd name="T7" fmla="*/ 112 h 167"/>
                <a:gd name="T8" fmla="*/ 68 w 93"/>
                <a:gd name="T9" fmla="*/ 104 h 167"/>
                <a:gd name="T10" fmla="*/ 68 w 93"/>
                <a:gd name="T11" fmla="*/ 96 h 167"/>
                <a:gd name="T12" fmla="*/ 59 w 93"/>
                <a:gd name="T13" fmla="*/ 77 h 167"/>
                <a:gd name="T14" fmla="*/ 36 w 93"/>
                <a:gd name="T15" fmla="*/ 89 h 167"/>
                <a:gd name="T16" fmla="*/ 22 w 93"/>
                <a:gd name="T17" fmla="*/ 111 h 167"/>
                <a:gd name="T18" fmla="*/ 19 w 93"/>
                <a:gd name="T19" fmla="*/ 157 h 167"/>
                <a:gd name="T20" fmla="*/ 10 w 93"/>
                <a:gd name="T21" fmla="*/ 163 h 167"/>
                <a:gd name="T22" fmla="*/ 3 w 93"/>
                <a:gd name="T23" fmla="*/ 160 h 167"/>
                <a:gd name="T24" fmla="*/ 0 w 93"/>
                <a:gd name="T25" fmla="*/ 153 h 167"/>
                <a:gd name="T26" fmla="*/ 1 w 93"/>
                <a:gd name="T27" fmla="*/ 149 h 167"/>
                <a:gd name="T28" fmla="*/ 2 w 93"/>
                <a:gd name="T29" fmla="*/ 134 h 167"/>
                <a:gd name="T30" fmla="*/ 2 w 93"/>
                <a:gd name="T31" fmla="*/ 119 h 167"/>
                <a:gd name="T32" fmla="*/ 2 w 93"/>
                <a:gd name="T33" fmla="*/ 45 h 167"/>
                <a:gd name="T34" fmla="*/ 3 w 93"/>
                <a:gd name="T35" fmla="*/ 29 h 167"/>
                <a:gd name="T36" fmla="*/ 2 w 93"/>
                <a:gd name="T37" fmla="*/ 19 h 167"/>
                <a:gd name="T38" fmla="*/ 1 w 93"/>
                <a:gd name="T39" fmla="*/ 10 h 167"/>
                <a:gd name="T40" fmla="*/ 4 w 93"/>
                <a:gd name="T41" fmla="*/ 3 h 167"/>
                <a:gd name="T42" fmla="*/ 11 w 93"/>
                <a:gd name="T43" fmla="*/ 0 h 167"/>
                <a:gd name="T44" fmla="*/ 21 w 93"/>
                <a:gd name="T45" fmla="*/ 9 h 167"/>
                <a:gd name="T46" fmla="*/ 22 w 93"/>
                <a:gd name="T47" fmla="*/ 26 h 167"/>
                <a:gd name="T48" fmla="*/ 22 w 93"/>
                <a:gd name="T49" fmla="*/ 48 h 167"/>
                <a:gd name="T50" fmla="*/ 21 w 93"/>
                <a:gd name="T51" fmla="*/ 70 h 167"/>
                <a:gd name="T52" fmla="*/ 21 w 93"/>
                <a:gd name="T53" fmla="*/ 79 h 167"/>
                <a:gd name="T54" fmla="*/ 39 w 93"/>
                <a:gd name="T55" fmla="*/ 63 h 167"/>
                <a:gd name="T56" fmla="*/ 59 w 93"/>
                <a:gd name="T57" fmla="*/ 57 h 167"/>
                <a:gd name="T58" fmla="*/ 82 w 93"/>
                <a:gd name="T59" fmla="*/ 68 h 167"/>
                <a:gd name="T60" fmla="*/ 87 w 93"/>
                <a:gd name="T61" fmla="*/ 94 h 167"/>
                <a:gd name="T62" fmla="*/ 88 w 93"/>
                <a:gd name="T63" fmla="*/ 113 h 167"/>
                <a:gd name="T64" fmla="*/ 90 w 93"/>
                <a:gd name="T65" fmla="*/ 134 h 167"/>
                <a:gd name="T66" fmla="*/ 93 w 93"/>
                <a:gd name="T67" fmla="*/ 154 h 167"/>
                <a:gd name="T68" fmla="*/ 93 w 93"/>
                <a:gd name="T69" fmla="*/ 157 h 167"/>
                <a:gd name="T70" fmla="*/ 90 w 93"/>
                <a:gd name="T71" fmla="*/ 164 h 167"/>
                <a:gd name="T72" fmla="*/ 83 w 93"/>
                <a:gd name="T7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67">
                  <a:moveTo>
                    <a:pt x="83" y="167"/>
                  </a:moveTo>
                  <a:cubicBezTo>
                    <a:pt x="78" y="167"/>
                    <a:pt x="75" y="164"/>
                    <a:pt x="74" y="159"/>
                  </a:cubicBezTo>
                  <a:cubicBezTo>
                    <a:pt x="72" y="154"/>
                    <a:pt x="71" y="146"/>
                    <a:pt x="70" y="136"/>
                  </a:cubicBezTo>
                  <a:cubicBezTo>
                    <a:pt x="68" y="126"/>
                    <a:pt x="68" y="118"/>
                    <a:pt x="68" y="112"/>
                  </a:cubicBezTo>
                  <a:cubicBezTo>
                    <a:pt x="68" y="110"/>
                    <a:pt x="68" y="107"/>
                    <a:pt x="68" y="104"/>
                  </a:cubicBezTo>
                  <a:cubicBezTo>
                    <a:pt x="68" y="100"/>
                    <a:pt x="68" y="98"/>
                    <a:pt x="68" y="96"/>
                  </a:cubicBezTo>
                  <a:cubicBezTo>
                    <a:pt x="68" y="83"/>
                    <a:pt x="65" y="77"/>
                    <a:pt x="59" y="77"/>
                  </a:cubicBezTo>
                  <a:cubicBezTo>
                    <a:pt x="50" y="77"/>
                    <a:pt x="43" y="81"/>
                    <a:pt x="36" y="89"/>
                  </a:cubicBezTo>
                  <a:cubicBezTo>
                    <a:pt x="33" y="93"/>
                    <a:pt x="28" y="100"/>
                    <a:pt x="22" y="111"/>
                  </a:cubicBezTo>
                  <a:cubicBezTo>
                    <a:pt x="22" y="137"/>
                    <a:pt x="21" y="152"/>
                    <a:pt x="19" y="157"/>
                  </a:cubicBezTo>
                  <a:cubicBezTo>
                    <a:pt x="17" y="161"/>
                    <a:pt x="14" y="163"/>
                    <a:pt x="10" y="163"/>
                  </a:cubicBezTo>
                  <a:cubicBezTo>
                    <a:pt x="7" y="163"/>
                    <a:pt x="5" y="162"/>
                    <a:pt x="3" y="160"/>
                  </a:cubicBezTo>
                  <a:cubicBezTo>
                    <a:pt x="1" y="158"/>
                    <a:pt x="0" y="156"/>
                    <a:pt x="0" y="153"/>
                  </a:cubicBezTo>
                  <a:cubicBezTo>
                    <a:pt x="0" y="152"/>
                    <a:pt x="0" y="151"/>
                    <a:pt x="1" y="149"/>
                  </a:cubicBezTo>
                  <a:cubicBezTo>
                    <a:pt x="1" y="147"/>
                    <a:pt x="1" y="142"/>
                    <a:pt x="2" y="134"/>
                  </a:cubicBezTo>
                  <a:cubicBezTo>
                    <a:pt x="2" y="119"/>
                    <a:pt x="2" y="119"/>
                    <a:pt x="2" y="119"/>
                  </a:cubicBezTo>
                  <a:cubicBezTo>
                    <a:pt x="2" y="45"/>
                    <a:pt x="2" y="45"/>
                    <a:pt x="2" y="45"/>
                  </a:cubicBezTo>
                  <a:cubicBezTo>
                    <a:pt x="3" y="37"/>
                    <a:pt x="3" y="32"/>
                    <a:pt x="3" y="29"/>
                  </a:cubicBezTo>
                  <a:cubicBezTo>
                    <a:pt x="3" y="25"/>
                    <a:pt x="3" y="22"/>
                    <a:pt x="2" y="19"/>
                  </a:cubicBezTo>
                  <a:cubicBezTo>
                    <a:pt x="1" y="16"/>
                    <a:pt x="1" y="13"/>
                    <a:pt x="1" y="10"/>
                  </a:cubicBezTo>
                  <a:cubicBezTo>
                    <a:pt x="1" y="7"/>
                    <a:pt x="2" y="4"/>
                    <a:pt x="4" y="3"/>
                  </a:cubicBezTo>
                  <a:cubicBezTo>
                    <a:pt x="6" y="1"/>
                    <a:pt x="8" y="0"/>
                    <a:pt x="11" y="0"/>
                  </a:cubicBezTo>
                  <a:cubicBezTo>
                    <a:pt x="17" y="0"/>
                    <a:pt x="20" y="3"/>
                    <a:pt x="21" y="9"/>
                  </a:cubicBezTo>
                  <a:cubicBezTo>
                    <a:pt x="22" y="15"/>
                    <a:pt x="22" y="21"/>
                    <a:pt x="22" y="26"/>
                  </a:cubicBezTo>
                  <a:cubicBezTo>
                    <a:pt x="22" y="33"/>
                    <a:pt x="22" y="41"/>
                    <a:pt x="22" y="48"/>
                  </a:cubicBezTo>
                  <a:cubicBezTo>
                    <a:pt x="21" y="56"/>
                    <a:pt x="21" y="63"/>
                    <a:pt x="21" y="70"/>
                  </a:cubicBezTo>
                  <a:cubicBezTo>
                    <a:pt x="21" y="79"/>
                    <a:pt x="21" y="79"/>
                    <a:pt x="21" y="79"/>
                  </a:cubicBezTo>
                  <a:cubicBezTo>
                    <a:pt x="27" y="72"/>
                    <a:pt x="33" y="66"/>
                    <a:pt x="39" y="63"/>
                  </a:cubicBezTo>
                  <a:cubicBezTo>
                    <a:pt x="45" y="59"/>
                    <a:pt x="52" y="57"/>
                    <a:pt x="59" y="57"/>
                  </a:cubicBezTo>
                  <a:cubicBezTo>
                    <a:pt x="70" y="57"/>
                    <a:pt x="78" y="61"/>
                    <a:pt x="82" y="68"/>
                  </a:cubicBezTo>
                  <a:cubicBezTo>
                    <a:pt x="85" y="73"/>
                    <a:pt x="86" y="82"/>
                    <a:pt x="87" y="94"/>
                  </a:cubicBezTo>
                  <a:cubicBezTo>
                    <a:pt x="88" y="113"/>
                    <a:pt x="88" y="113"/>
                    <a:pt x="88" y="113"/>
                  </a:cubicBezTo>
                  <a:cubicBezTo>
                    <a:pt x="90" y="134"/>
                    <a:pt x="90" y="134"/>
                    <a:pt x="90" y="134"/>
                  </a:cubicBezTo>
                  <a:cubicBezTo>
                    <a:pt x="90" y="141"/>
                    <a:pt x="92" y="148"/>
                    <a:pt x="93" y="154"/>
                  </a:cubicBezTo>
                  <a:cubicBezTo>
                    <a:pt x="93" y="155"/>
                    <a:pt x="93" y="156"/>
                    <a:pt x="93" y="157"/>
                  </a:cubicBezTo>
                  <a:cubicBezTo>
                    <a:pt x="93" y="160"/>
                    <a:pt x="92" y="162"/>
                    <a:pt x="90" y="164"/>
                  </a:cubicBezTo>
                  <a:cubicBezTo>
                    <a:pt x="88" y="166"/>
                    <a:pt x="86" y="167"/>
                    <a:pt x="83" y="167"/>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7" name="Freeform 2306"/>
            <p:cNvSpPr>
              <a:spLocks noEditPoints="1"/>
            </p:cNvSpPr>
            <p:nvPr/>
          </p:nvSpPr>
          <p:spPr bwMode="auto">
            <a:xfrm>
              <a:off x="2757" y="2812"/>
              <a:ext cx="88" cy="100"/>
            </a:xfrm>
            <a:custGeom>
              <a:avLst/>
              <a:gdLst>
                <a:gd name="T0" fmla="*/ 87 w 97"/>
                <a:gd name="T1" fmla="*/ 111 h 111"/>
                <a:gd name="T2" fmla="*/ 80 w 97"/>
                <a:gd name="T3" fmla="*/ 107 h 111"/>
                <a:gd name="T4" fmla="*/ 74 w 97"/>
                <a:gd name="T5" fmla="*/ 99 h 111"/>
                <a:gd name="T6" fmla="*/ 57 w 97"/>
                <a:gd name="T7" fmla="*/ 107 h 111"/>
                <a:gd name="T8" fmla="*/ 44 w 97"/>
                <a:gd name="T9" fmla="*/ 110 h 111"/>
                <a:gd name="T10" fmla="*/ 10 w 97"/>
                <a:gd name="T11" fmla="*/ 97 h 111"/>
                <a:gd name="T12" fmla="*/ 0 w 97"/>
                <a:gd name="T13" fmla="*/ 59 h 111"/>
                <a:gd name="T14" fmla="*/ 17 w 97"/>
                <a:gd name="T15" fmla="*/ 17 h 111"/>
                <a:gd name="T16" fmla="*/ 57 w 97"/>
                <a:gd name="T17" fmla="*/ 0 h 111"/>
                <a:gd name="T18" fmla="*/ 76 w 97"/>
                <a:gd name="T19" fmla="*/ 4 h 111"/>
                <a:gd name="T20" fmla="*/ 90 w 97"/>
                <a:gd name="T21" fmla="*/ 18 h 111"/>
                <a:gd name="T22" fmla="*/ 88 w 97"/>
                <a:gd name="T23" fmla="*/ 23 h 111"/>
                <a:gd name="T24" fmla="*/ 86 w 97"/>
                <a:gd name="T25" fmla="*/ 35 h 111"/>
                <a:gd name="T26" fmla="*/ 86 w 97"/>
                <a:gd name="T27" fmla="*/ 58 h 111"/>
                <a:gd name="T28" fmla="*/ 87 w 97"/>
                <a:gd name="T29" fmla="*/ 77 h 111"/>
                <a:gd name="T30" fmla="*/ 94 w 97"/>
                <a:gd name="T31" fmla="*/ 95 h 111"/>
                <a:gd name="T32" fmla="*/ 96 w 97"/>
                <a:gd name="T33" fmla="*/ 100 h 111"/>
                <a:gd name="T34" fmla="*/ 97 w 97"/>
                <a:gd name="T35" fmla="*/ 102 h 111"/>
                <a:gd name="T36" fmla="*/ 94 w 97"/>
                <a:gd name="T37" fmla="*/ 109 h 111"/>
                <a:gd name="T38" fmla="*/ 87 w 97"/>
                <a:gd name="T39" fmla="*/ 111 h 111"/>
                <a:gd name="T40" fmla="*/ 66 w 97"/>
                <a:gd name="T41" fmla="*/ 41 h 111"/>
                <a:gd name="T42" fmla="*/ 67 w 97"/>
                <a:gd name="T43" fmla="*/ 32 h 111"/>
                <a:gd name="T44" fmla="*/ 68 w 97"/>
                <a:gd name="T45" fmla="*/ 21 h 111"/>
                <a:gd name="T46" fmla="*/ 62 w 97"/>
                <a:gd name="T47" fmla="*/ 18 h 111"/>
                <a:gd name="T48" fmla="*/ 58 w 97"/>
                <a:gd name="T49" fmla="*/ 17 h 111"/>
                <a:gd name="T50" fmla="*/ 31 w 97"/>
                <a:gd name="T51" fmla="*/ 30 h 111"/>
                <a:gd name="T52" fmla="*/ 20 w 97"/>
                <a:gd name="T53" fmla="*/ 59 h 111"/>
                <a:gd name="T54" fmla="*/ 26 w 97"/>
                <a:gd name="T55" fmla="*/ 84 h 111"/>
                <a:gd name="T56" fmla="*/ 43 w 97"/>
                <a:gd name="T57" fmla="*/ 92 h 111"/>
                <a:gd name="T58" fmla="*/ 59 w 97"/>
                <a:gd name="T59" fmla="*/ 89 h 111"/>
                <a:gd name="T60" fmla="*/ 69 w 97"/>
                <a:gd name="T61" fmla="*/ 81 h 111"/>
                <a:gd name="T62" fmla="*/ 66 w 97"/>
                <a:gd name="T63" fmla="*/ 4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111">
                  <a:moveTo>
                    <a:pt x="87" y="111"/>
                  </a:moveTo>
                  <a:cubicBezTo>
                    <a:pt x="86" y="111"/>
                    <a:pt x="84" y="110"/>
                    <a:pt x="80" y="107"/>
                  </a:cubicBezTo>
                  <a:cubicBezTo>
                    <a:pt x="77" y="104"/>
                    <a:pt x="75" y="102"/>
                    <a:pt x="74" y="99"/>
                  </a:cubicBezTo>
                  <a:cubicBezTo>
                    <a:pt x="67" y="103"/>
                    <a:pt x="61" y="106"/>
                    <a:pt x="57" y="107"/>
                  </a:cubicBezTo>
                  <a:cubicBezTo>
                    <a:pt x="52" y="109"/>
                    <a:pt x="48" y="110"/>
                    <a:pt x="44" y="110"/>
                  </a:cubicBezTo>
                  <a:cubicBezTo>
                    <a:pt x="29" y="110"/>
                    <a:pt x="17" y="106"/>
                    <a:pt x="10" y="97"/>
                  </a:cubicBezTo>
                  <a:cubicBezTo>
                    <a:pt x="3" y="88"/>
                    <a:pt x="0" y="76"/>
                    <a:pt x="0" y="59"/>
                  </a:cubicBezTo>
                  <a:cubicBezTo>
                    <a:pt x="0" y="42"/>
                    <a:pt x="6" y="28"/>
                    <a:pt x="17" y="17"/>
                  </a:cubicBezTo>
                  <a:cubicBezTo>
                    <a:pt x="28" y="5"/>
                    <a:pt x="41" y="0"/>
                    <a:pt x="57" y="0"/>
                  </a:cubicBezTo>
                  <a:cubicBezTo>
                    <a:pt x="62" y="0"/>
                    <a:pt x="69" y="1"/>
                    <a:pt x="76" y="4"/>
                  </a:cubicBezTo>
                  <a:cubicBezTo>
                    <a:pt x="85" y="8"/>
                    <a:pt x="90" y="13"/>
                    <a:pt x="90" y="18"/>
                  </a:cubicBezTo>
                  <a:cubicBezTo>
                    <a:pt x="90" y="20"/>
                    <a:pt x="89" y="21"/>
                    <a:pt x="88" y="23"/>
                  </a:cubicBezTo>
                  <a:cubicBezTo>
                    <a:pt x="87" y="25"/>
                    <a:pt x="87" y="29"/>
                    <a:pt x="86" y="35"/>
                  </a:cubicBezTo>
                  <a:cubicBezTo>
                    <a:pt x="86" y="41"/>
                    <a:pt x="86" y="48"/>
                    <a:pt x="86" y="58"/>
                  </a:cubicBezTo>
                  <a:cubicBezTo>
                    <a:pt x="85" y="66"/>
                    <a:pt x="86" y="72"/>
                    <a:pt x="87" y="77"/>
                  </a:cubicBezTo>
                  <a:cubicBezTo>
                    <a:pt x="88" y="80"/>
                    <a:pt x="90" y="86"/>
                    <a:pt x="94" y="95"/>
                  </a:cubicBezTo>
                  <a:cubicBezTo>
                    <a:pt x="94" y="96"/>
                    <a:pt x="95" y="98"/>
                    <a:pt x="96" y="100"/>
                  </a:cubicBezTo>
                  <a:cubicBezTo>
                    <a:pt x="97" y="102"/>
                    <a:pt x="97" y="102"/>
                    <a:pt x="97" y="102"/>
                  </a:cubicBezTo>
                  <a:cubicBezTo>
                    <a:pt x="97" y="105"/>
                    <a:pt x="96" y="107"/>
                    <a:pt x="94" y="109"/>
                  </a:cubicBezTo>
                  <a:cubicBezTo>
                    <a:pt x="92" y="110"/>
                    <a:pt x="90" y="111"/>
                    <a:pt x="87" y="111"/>
                  </a:cubicBezTo>
                  <a:close/>
                  <a:moveTo>
                    <a:pt x="66" y="41"/>
                  </a:moveTo>
                  <a:cubicBezTo>
                    <a:pt x="66" y="38"/>
                    <a:pt x="66" y="35"/>
                    <a:pt x="67" y="32"/>
                  </a:cubicBezTo>
                  <a:cubicBezTo>
                    <a:pt x="67" y="29"/>
                    <a:pt x="68" y="25"/>
                    <a:pt x="68" y="21"/>
                  </a:cubicBezTo>
                  <a:cubicBezTo>
                    <a:pt x="66" y="20"/>
                    <a:pt x="64" y="19"/>
                    <a:pt x="62" y="18"/>
                  </a:cubicBezTo>
                  <a:cubicBezTo>
                    <a:pt x="60" y="18"/>
                    <a:pt x="59" y="17"/>
                    <a:pt x="58" y="17"/>
                  </a:cubicBezTo>
                  <a:cubicBezTo>
                    <a:pt x="47" y="17"/>
                    <a:pt x="39" y="22"/>
                    <a:pt x="31" y="30"/>
                  </a:cubicBezTo>
                  <a:cubicBezTo>
                    <a:pt x="24" y="39"/>
                    <a:pt x="20" y="48"/>
                    <a:pt x="20" y="59"/>
                  </a:cubicBezTo>
                  <a:cubicBezTo>
                    <a:pt x="20" y="70"/>
                    <a:pt x="22" y="79"/>
                    <a:pt x="26" y="84"/>
                  </a:cubicBezTo>
                  <a:cubicBezTo>
                    <a:pt x="29" y="90"/>
                    <a:pt x="35" y="92"/>
                    <a:pt x="43" y="92"/>
                  </a:cubicBezTo>
                  <a:cubicBezTo>
                    <a:pt x="49" y="92"/>
                    <a:pt x="55" y="91"/>
                    <a:pt x="59" y="89"/>
                  </a:cubicBezTo>
                  <a:cubicBezTo>
                    <a:pt x="62" y="87"/>
                    <a:pt x="65" y="85"/>
                    <a:pt x="69" y="81"/>
                  </a:cubicBezTo>
                  <a:cubicBezTo>
                    <a:pt x="67" y="63"/>
                    <a:pt x="66" y="50"/>
                    <a:pt x="66" y="41"/>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8" name="Freeform 2307"/>
            <p:cNvSpPr/>
            <p:nvPr/>
          </p:nvSpPr>
          <p:spPr bwMode="auto">
            <a:xfrm>
              <a:off x="2858" y="2808"/>
              <a:ext cx="81" cy="105"/>
            </a:xfrm>
            <a:custGeom>
              <a:avLst/>
              <a:gdLst>
                <a:gd name="T0" fmla="*/ 78 w 89"/>
                <a:gd name="T1" fmla="*/ 117 h 117"/>
                <a:gd name="T2" fmla="*/ 68 w 89"/>
                <a:gd name="T3" fmla="*/ 107 h 117"/>
                <a:gd name="T4" fmla="*/ 66 w 89"/>
                <a:gd name="T5" fmla="*/ 85 h 117"/>
                <a:gd name="T6" fmla="*/ 64 w 89"/>
                <a:gd name="T7" fmla="*/ 63 h 117"/>
                <a:gd name="T8" fmla="*/ 65 w 89"/>
                <a:gd name="T9" fmla="*/ 54 h 117"/>
                <a:gd name="T10" fmla="*/ 65 w 89"/>
                <a:gd name="T11" fmla="*/ 44 h 117"/>
                <a:gd name="T12" fmla="*/ 57 w 89"/>
                <a:gd name="T13" fmla="*/ 23 h 117"/>
                <a:gd name="T14" fmla="*/ 36 w 89"/>
                <a:gd name="T15" fmla="*/ 36 h 117"/>
                <a:gd name="T16" fmla="*/ 21 w 89"/>
                <a:gd name="T17" fmla="*/ 67 h 117"/>
                <a:gd name="T18" fmla="*/ 20 w 89"/>
                <a:gd name="T19" fmla="*/ 76 h 117"/>
                <a:gd name="T20" fmla="*/ 20 w 89"/>
                <a:gd name="T21" fmla="*/ 86 h 117"/>
                <a:gd name="T22" fmla="*/ 20 w 89"/>
                <a:gd name="T23" fmla="*/ 95 h 117"/>
                <a:gd name="T24" fmla="*/ 21 w 89"/>
                <a:gd name="T25" fmla="*/ 104 h 117"/>
                <a:gd name="T26" fmla="*/ 18 w 89"/>
                <a:gd name="T27" fmla="*/ 112 h 117"/>
                <a:gd name="T28" fmla="*/ 11 w 89"/>
                <a:gd name="T29" fmla="*/ 114 h 117"/>
                <a:gd name="T30" fmla="*/ 4 w 89"/>
                <a:gd name="T31" fmla="*/ 112 h 117"/>
                <a:gd name="T32" fmla="*/ 1 w 89"/>
                <a:gd name="T33" fmla="*/ 104 h 117"/>
                <a:gd name="T34" fmla="*/ 1 w 89"/>
                <a:gd name="T35" fmla="*/ 95 h 117"/>
                <a:gd name="T36" fmla="*/ 0 w 89"/>
                <a:gd name="T37" fmla="*/ 86 h 117"/>
                <a:gd name="T38" fmla="*/ 1 w 89"/>
                <a:gd name="T39" fmla="*/ 58 h 117"/>
                <a:gd name="T40" fmla="*/ 3 w 89"/>
                <a:gd name="T41" fmla="*/ 29 h 117"/>
                <a:gd name="T42" fmla="*/ 2 w 89"/>
                <a:gd name="T43" fmla="*/ 19 h 117"/>
                <a:gd name="T44" fmla="*/ 2 w 89"/>
                <a:gd name="T45" fmla="*/ 10 h 117"/>
                <a:gd name="T46" fmla="*/ 5 w 89"/>
                <a:gd name="T47" fmla="*/ 3 h 117"/>
                <a:gd name="T48" fmla="*/ 12 w 89"/>
                <a:gd name="T49" fmla="*/ 0 h 117"/>
                <a:gd name="T50" fmla="*/ 22 w 89"/>
                <a:gd name="T51" fmla="*/ 13 h 117"/>
                <a:gd name="T52" fmla="*/ 22 w 89"/>
                <a:gd name="T53" fmla="*/ 25 h 117"/>
                <a:gd name="T54" fmla="*/ 57 w 89"/>
                <a:gd name="T55" fmla="*/ 2 h 117"/>
                <a:gd name="T56" fmla="*/ 80 w 89"/>
                <a:gd name="T57" fmla="*/ 16 h 117"/>
                <a:gd name="T58" fmla="*/ 85 w 89"/>
                <a:gd name="T59" fmla="*/ 44 h 117"/>
                <a:gd name="T60" fmla="*/ 85 w 89"/>
                <a:gd name="T61" fmla="*/ 55 h 117"/>
                <a:gd name="T62" fmla="*/ 84 w 89"/>
                <a:gd name="T63" fmla="*/ 64 h 117"/>
                <a:gd name="T64" fmla="*/ 86 w 89"/>
                <a:gd name="T65" fmla="*/ 85 h 117"/>
                <a:gd name="T66" fmla="*/ 89 w 89"/>
                <a:gd name="T67" fmla="*/ 107 h 117"/>
                <a:gd name="T68" fmla="*/ 86 w 89"/>
                <a:gd name="T69" fmla="*/ 114 h 117"/>
                <a:gd name="T70" fmla="*/ 78 w 89"/>
                <a:gd name="T7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 h="117">
                  <a:moveTo>
                    <a:pt x="78" y="117"/>
                  </a:moveTo>
                  <a:cubicBezTo>
                    <a:pt x="73" y="117"/>
                    <a:pt x="69" y="114"/>
                    <a:pt x="68" y="107"/>
                  </a:cubicBezTo>
                  <a:cubicBezTo>
                    <a:pt x="66" y="85"/>
                    <a:pt x="66" y="85"/>
                    <a:pt x="66" y="85"/>
                  </a:cubicBezTo>
                  <a:cubicBezTo>
                    <a:pt x="65" y="78"/>
                    <a:pt x="64" y="70"/>
                    <a:pt x="64" y="63"/>
                  </a:cubicBezTo>
                  <a:cubicBezTo>
                    <a:pt x="64" y="62"/>
                    <a:pt x="65" y="58"/>
                    <a:pt x="65" y="54"/>
                  </a:cubicBezTo>
                  <a:cubicBezTo>
                    <a:pt x="65" y="49"/>
                    <a:pt x="65" y="46"/>
                    <a:pt x="65" y="44"/>
                  </a:cubicBezTo>
                  <a:cubicBezTo>
                    <a:pt x="65" y="30"/>
                    <a:pt x="62" y="23"/>
                    <a:pt x="57" y="23"/>
                  </a:cubicBezTo>
                  <a:cubicBezTo>
                    <a:pt x="50" y="23"/>
                    <a:pt x="43" y="27"/>
                    <a:pt x="36" y="36"/>
                  </a:cubicBezTo>
                  <a:cubicBezTo>
                    <a:pt x="30" y="44"/>
                    <a:pt x="25" y="54"/>
                    <a:pt x="21" y="67"/>
                  </a:cubicBezTo>
                  <a:cubicBezTo>
                    <a:pt x="21" y="69"/>
                    <a:pt x="21" y="73"/>
                    <a:pt x="20" y="76"/>
                  </a:cubicBezTo>
                  <a:cubicBezTo>
                    <a:pt x="20" y="80"/>
                    <a:pt x="20" y="83"/>
                    <a:pt x="20" y="86"/>
                  </a:cubicBezTo>
                  <a:cubicBezTo>
                    <a:pt x="20" y="88"/>
                    <a:pt x="20" y="91"/>
                    <a:pt x="20" y="95"/>
                  </a:cubicBezTo>
                  <a:cubicBezTo>
                    <a:pt x="21" y="99"/>
                    <a:pt x="21" y="102"/>
                    <a:pt x="21" y="104"/>
                  </a:cubicBezTo>
                  <a:cubicBezTo>
                    <a:pt x="21" y="107"/>
                    <a:pt x="20" y="110"/>
                    <a:pt x="18" y="112"/>
                  </a:cubicBezTo>
                  <a:cubicBezTo>
                    <a:pt x="16" y="113"/>
                    <a:pt x="14" y="114"/>
                    <a:pt x="11" y="114"/>
                  </a:cubicBezTo>
                  <a:cubicBezTo>
                    <a:pt x="8" y="114"/>
                    <a:pt x="6" y="113"/>
                    <a:pt x="4" y="112"/>
                  </a:cubicBezTo>
                  <a:cubicBezTo>
                    <a:pt x="2" y="110"/>
                    <a:pt x="1" y="107"/>
                    <a:pt x="1" y="104"/>
                  </a:cubicBezTo>
                  <a:cubicBezTo>
                    <a:pt x="1" y="102"/>
                    <a:pt x="1" y="99"/>
                    <a:pt x="1" y="95"/>
                  </a:cubicBezTo>
                  <a:cubicBezTo>
                    <a:pt x="0" y="91"/>
                    <a:pt x="0" y="88"/>
                    <a:pt x="0" y="86"/>
                  </a:cubicBezTo>
                  <a:cubicBezTo>
                    <a:pt x="0" y="79"/>
                    <a:pt x="0" y="70"/>
                    <a:pt x="1" y="58"/>
                  </a:cubicBezTo>
                  <a:cubicBezTo>
                    <a:pt x="2" y="45"/>
                    <a:pt x="3" y="36"/>
                    <a:pt x="3" y="29"/>
                  </a:cubicBezTo>
                  <a:cubicBezTo>
                    <a:pt x="3" y="27"/>
                    <a:pt x="3" y="24"/>
                    <a:pt x="2" y="19"/>
                  </a:cubicBezTo>
                  <a:cubicBezTo>
                    <a:pt x="2" y="15"/>
                    <a:pt x="2" y="12"/>
                    <a:pt x="2" y="10"/>
                  </a:cubicBezTo>
                  <a:cubicBezTo>
                    <a:pt x="2" y="7"/>
                    <a:pt x="3" y="5"/>
                    <a:pt x="5" y="3"/>
                  </a:cubicBezTo>
                  <a:cubicBezTo>
                    <a:pt x="7" y="1"/>
                    <a:pt x="9" y="0"/>
                    <a:pt x="12" y="0"/>
                  </a:cubicBezTo>
                  <a:cubicBezTo>
                    <a:pt x="18" y="0"/>
                    <a:pt x="22" y="4"/>
                    <a:pt x="22" y="13"/>
                  </a:cubicBezTo>
                  <a:cubicBezTo>
                    <a:pt x="22" y="25"/>
                    <a:pt x="22" y="25"/>
                    <a:pt x="22" y="25"/>
                  </a:cubicBezTo>
                  <a:cubicBezTo>
                    <a:pt x="34" y="10"/>
                    <a:pt x="45" y="2"/>
                    <a:pt x="57" y="2"/>
                  </a:cubicBezTo>
                  <a:cubicBezTo>
                    <a:pt x="68" y="2"/>
                    <a:pt x="76" y="7"/>
                    <a:pt x="80" y="16"/>
                  </a:cubicBezTo>
                  <a:cubicBezTo>
                    <a:pt x="83" y="23"/>
                    <a:pt x="84" y="32"/>
                    <a:pt x="85" y="44"/>
                  </a:cubicBezTo>
                  <a:cubicBezTo>
                    <a:pt x="85" y="55"/>
                    <a:pt x="85" y="55"/>
                    <a:pt x="85" y="55"/>
                  </a:cubicBezTo>
                  <a:cubicBezTo>
                    <a:pt x="84" y="64"/>
                    <a:pt x="84" y="64"/>
                    <a:pt x="84" y="64"/>
                  </a:cubicBezTo>
                  <a:cubicBezTo>
                    <a:pt x="84" y="69"/>
                    <a:pt x="85" y="77"/>
                    <a:pt x="86" y="85"/>
                  </a:cubicBezTo>
                  <a:cubicBezTo>
                    <a:pt x="88" y="94"/>
                    <a:pt x="89" y="101"/>
                    <a:pt x="89" y="107"/>
                  </a:cubicBezTo>
                  <a:cubicBezTo>
                    <a:pt x="89" y="110"/>
                    <a:pt x="88" y="112"/>
                    <a:pt x="86" y="114"/>
                  </a:cubicBezTo>
                  <a:cubicBezTo>
                    <a:pt x="84" y="116"/>
                    <a:pt x="81" y="117"/>
                    <a:pt x="78" y="117"/>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9" name="Freeform 2308"/>
            <p:cNvSpPr/>
            <p:nvPr/>
          </p:nvSpPr>
          <p:spPr bwMode="auto">
            <a:xfrm>
              <a:off x="2950" y="2780"/>
              <a:ext cx="76" cy="132"/>
            </a:xfrm>
            <a:custGeom>
              <a:avLst/>
              <a:gdLst>
                <a:gd name="T0" fmla="*/ 75 w 84"/>
                <a:gd name="T1" fmla="*/ 55 h 147"/>
                <a:gd name="T2" fmla="*/ 70 w 84"/>
                <a:gd name="T3" fmla="*/ 55 h 147"/>
                <a:gd name="T4" fmla="*/ 65 w 84"/>
                <a:gd name="T5" fmla="*/ 55 h 147"/>
                <a:gd name="T6" fmla="*/ 51 w 84"/>
                <a:gd name="T7" fmla="*/ 56 h 147"/>
                <a:gd name="T8" fmla="*/ 53 w 84"/>
                <a:gd name="T9" fmla="*/ 116 h 147"/>
                <a:gd name="T10" fmla="*/ 53 w 84"/>
                <a:gd name="T11" fmla="*/ 120 h 147"/>
                <a:gd name="T12" fmla="*/ 53 w 84"/>
                <a:gd name="T13" fmla="*/ 125 h 147"/>
                <a:gd name="T14" fmla="*/ 42 w 84"/>
                <a:gd name="T15" fmla="*/ 147 h 147"/>
                <a:gd name="T16" fmla="*/ 35 w 84"/>
                <a:gd name="T17" fmla="*/ 144 h 147"/>
                <a:gd name="T18" fmla="*/ 32 w 84"/>
                <a:gd name="T19" fmla="*/ 138 h 147"/>
                <a:gd name="T20" fmla="*/ 33 w 84"/>
                <a:gd name="T21" fmla="*/ 126 h 147"/>
                <a:gd name="T22" fmla="*/ 33 w 84"/>
                <a:gd name="T23" fmla="*/ 115 h 147"/>
                <a:gd name="T24" fmla="*/ 31 w 84"/>
                <a:gd name="T25" fmla="*/ 56 h 147"/>
                <a:gd name="T26" fmla="*/ 9 w 84"/>
                <a:gd name="T27" fmla="*/ 55 h 147"/>
                <a:gd name="T28" fmla="*/ 0 w 84"/>
                <a:gd name="T29" fmla="*/ 45 h 147"/>
                <a:gd name="T30" fmla="*/ 3 w 84"/>
                <a:gd name="T31" fmla="*/ 37 h 147"/>
                <a:gd name="T32" fmla="*/ 10 w 84"/>
                <a:gd name="T33" fmla="*/ 35 h 147"/>
                <a:gd name="T34" fmla="*/ 31 w 84"/>
                <a:gd name="T35" fmla="*/ 36 h 147"/>
                <a:gd name="T36" fmla="*/ 30 w 84"/>
                <a:gd name="T37" fmla="*/ 23 h 147"/>
                <a:gd name="T38" fmla="*/ 30 w 84"/>
                <a:gd name="T39" fmla="*/ 10 h 147"/>
                <a:gd name="T40" fmla="*/ 33 w 84"/>
                <a:gd name="T41" fmla="*/ 3 h 147"/>
                <a:gd name="T42" fmla="*/ 40 w 84"/>
                <a:gd name="T43" fmla="*/ 0 h 147"/>
                <a:gd name="T44" fmla="*/ 50 w 84"/>
                <a:gd name="T45" fmla="*/ 15 h 147"/>
                <a:gd name="T46" fmla="*/ 51 w 84"/>
                <a:gd name="T47" fmla="*/ 24 h 147"/>
                <a:gd name="T48" fmla="*/ 51 w 84"/>
                <a:gd name="T49" fmla="*/ 30 h 147"/>
                <a:gd name="T50" fmla="*/ 50 w 84"/>
                <a:gd name="T51" fmla="*/ 36 h 147"/>
                <a:gd name="T52" fmla="*/ 65 w 84"/>
                <a:gd name="T53" fmla="*/ 35 h 147"/>
                <a:gd name="T54" fmla="*/ 78 w 84"/>
                <a:gd name="T55" fmla="*/ 36 h 147"/>
                <a:gd name="T56" fmla="*/ 84 w 84"/>
                <a:gd name="T57" fmla="*/ 45 h 147"/>
                <a:gd name="T58" fmla="*/ 82 w 84"/>
                <a:gd name="T59" fmla="*/ 52 h 147"/>
                <a:gd name="T60" fmla="*/ 75 w 84"/>
                <a:gd name="T61" fmla="*/ 5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147">
                  <a:moveTo>
                    <a:pt x="75" y="55"/>
                  </a:moveTo>
                  <a:cubicBezTo>
                    <a:pt x="73" y="55"/>
                    <a:pt x="72" y="55"/>
                    <a:pt x="70" y="55"/>
                  </a:cubicBezTo>
                  <a:cubicBezTo>
                    <a:pt x="68" y="55"/>
                    <a:pt x="66" y="55"/>
                    <a:pt x="65" y="55"/>
                  </a:cubicBezTo>
                  <a:cubicBezTo>
                    <a:pt x="63" y="55"/>
                    <a:pt x="59" y="55"/>
                    <a:pt x="51" y="56"/>
                  </a:cubicBezTo>
                  <a:cubicBezTo>
                    <a:pt x="53" y="116"/>
                    <a:pt x="53" y="116"/>
                    <a:pt x="53" y="116"/>
                  </a:cubicBezTo>
                  <a:cubicBezTo>
                    <a:pt x="53" y="120"/>
                    <a:pt x="53" y="120"/>
                    <a:pt x="53" y="120"/>
                  </a:cubicBezTo>
                  <a:cubicBezTo>
                    <a:pt x="53" y="125"/>
                    <a:pt x="53" y="125"/>
                    <a:pt x="53" y="125"/>
                  </a:cubicBezTo>
                  <a:cubicBezTo>
                    <a:pt x="53" y="140"/>
                    <a:pt x="50" y="147"/>
                    <a:pt x="42" y="147"/>
                  </a:cubicBezTo>
                  <a:cubicBezTo>
                    <a:pt x="40" y="147"/>
                    <a:pt x="37" y="146"/>
                    <a:pt x="35" y="144"/>
                  </a:cubicBezTo>
                  <a:cubicBezTo>
                    <a:pt x="33" y="143"/>
                    <a:pt x="32" y="140"/>
                    <a:pt x="32" y="138"/>
                  </a:cubicBezTo>
                  <a:cubicBezTo>
                    <a:pt x="32" y="135"/>
                    <a:pt x="33" y="131"/>
                    <a:pt x="33" y="126"/>
                  </a:cubicBezTo>
                  <a:cubicBezTo>
                    <a:pt x="33" y="121"/>
                    <a:pt x="33" y="118"/>
                    <a:pt x="33" y="115"/>
                  </a:cubicBezTo>
                  <a:cubicBezTo>
                    <a:pt x="31" y="56"/>
                    <a:pt x="31" y="56"/>
                    <a:pt x="31" y="56"/>
                  </a:cubicBezTo>
                  <a:cubicBezTo>
                    <a:pt x="26" y="56"/>
                    <a:pt x="19" y="56"/>
                    <a:pt x="9" y="55"/>
                  </a:cubicBezTo>
                  <a:cubicBezTo>
                    <a:pt x="3" y="54"/>
                    <a:pt x="0" y="51"/>
                    <a:pt x="0" y="45"/>
                  </a:cubicBezTo>
                  <a:cubicBezTo>
                    <a:pt x="0" y="42"/>
                    <a:pt x="1" y="39"/>
                    <a:pt x="3" y="37"/>
                  </a:cubicBezTo>
                  <a:cubicBezTo>
                    <a:pt x="4" y="36"/>
                    <a:pt x="7" y="35"/>
                    <a:pt x="10" y="35"/>
                  </a:cubicBezTo>
                  <a:cubicBezTo>
                    <a:pt x="31" y="36"/>
                    <a:pt x="31" y="36"/>
                    <a:pt x="31" y="36"/>
                  </a:cubicBezTo>
                  <a:cubicBezTo>
                    <a:pt x="31" y="33"/>
                    <a:pt x="31" y="28"/>
                    <a:pt x="30" y="23"/>
                  </a:cubicBezTo>
                  <a:cubicBezTo>
                    <a:pt x="30" y="17"/>
                    <a:pt x="30" y="13"/>
                    <a:pt x="30" y="10"/>
                  </a:cubicBezTo>
                  <a:cubicBezTo>
                    <a:pt x="30" y="7"/>
                    <a:pt x="31" y="5"/>
                    <a:pt x="33" y="3"/>
                  </a:cubicBezTo>
                  <a:cubicBezTo>
                    <a:pt x="35" y="1"/>
                    <a:pt x="37" y="0"/>
                    <a:pt x="40" y="0"/>
                  </a:cubicBezTo>
                  <a:cubicBezTo>
                    <a:pt x="46" y="0"/>
                    <a:pt x="49" y="5"/>
                    <a:pt x="50" y="15"/>
                  </a:cubicBezTo>
                  <a:cubicBezTo>
                    <a:pt x="51" y="18"/>
                    <a:pt x="51" y="21"/>
                    <a:pt x="51" y="24"/>
                  </a:cubicBezTo>
                  <a:cubicBezTo>
                    <a:pt x="51" y="30"/>
                    <a:pt x="51" y="30"/>
                    <a:pt x="51" y="30"/>
                  </a:cubicBezTo>
                  <a:cubicBezTo>
                    <a:pt x="50" y="36"/>
                    <a:pt x="50" y="36"/>
                    <a:pt x="50" y="36"/>
                  </a:cubicBezTo>
                  <a:cubicBezTo>
                    <a:pt x="59" y="35"/>
                    <a:pt x="63" y="35"/>
                    <a:pt x="65" y="35"/>
                  </a:cubicBezTo>
                  <a:cubicBezTo>
                    <a:pt x="72" y="35"/>
                    <a:pt x="76" y="35"/>
                    <a:pt x="78" y="36"/>
                  </a:cubicBezTo>
                  <a:cubicBezTo>
                    <a:pt x="82" y="37"/>
                    <a:pt x="84" y="40"/>
                    <a:pt x="84" y="45"/>
                  </a:cubicBezTo>
                  <a:cubicBezTo>
                    <a:pt x="84" y="48"/>
                    <a:pt x="84" y="50"/>
                    <a:pt x="82" y="52"/>
                  </a:cubicBezTo>
                  <a:cubicBezTo>
                    <a:pt x="80" y="54"/>
                    <a:pt x="77" y="55"/>
                    <a:pt x="75" y="55"/>
                  </a:cubicBezTo>
                  <a:close/>
                </a:path>
              </a:pathLst>
            </a:custGeom>
            <a:solidFill>
              <a:srgbClr val="6D504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0" name="Freeform 2309"/>
            <p:cNvSpPr/>
            <p:nvPr/>
          </p:nvSpPr>
          <p:spPr bwMode="auto">
            <a:xfrm>
              <a:off x="2709" y="2096"/>
              <a:ext cx="139" cy="78"/>
            </a:xfrm>
            <a:custGeom>
              <a:avLst/>
              <a:gdLst>
                <a:gd name="T0" fmla="*/ 1 w 154"/>
                <a:gd name="T1" fmla="*/ 40 h 87"/>
                <a:gd name="T2" fmla="*/ 3 w 154"/>
                <a:gd name="T3" fmla="*/ 47 h 87"/>
                <a:gd name="T4" fmla="*/ 10 w 154"/>
                <a:gd name="T5" fmla="*/ 45 h 87"/>
                <a:gd name="T6" fmla="*/ 70 w 154"/>
                <a:gd name="T7" fmla="*/ 16 h 87"/>
                <a:gd name="T8" fmla="*/ 144 w 154"/>
                <a:gd name="T9" fmla="*/ 82 h 87"/>
                <a:gd name="T10" fmla="*/ 150 w 154"/>
                <a:gd name="T11" fmla="*/ 87 h 87"/>
                <a:gd name="T12" fmla="*/ 154 w 154"/>
                <a:gd name="T13" fmla="*/ 81 h 87"/>
                <a:gd name="T14" fmla="*/ 71 w 154"/>
                <a:gd name="T15" fmla="*/ 6 h 87"/>
                <a:gd name="T16" fmla="*/ 1 w 154"/>
                <a:gd name="T17" fmla="*/ 4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87">
                  <a:moveTo>
                    <a:pt x="1" y="40"/>
                  </a:moveTo>
                  <a:cubicBezTo>
                    <a:pt x="0" y="43"/>
                    <a:pt x="1" y="46"/>
                    <a:pt x="3" y="47"/>
                  </a:cubicBezTo>
                  <a:cubicBezTo>
                    <a:pt x="6" y="48"/>
                    <a:pt x="9" y="47"/>
                    <a:pt x="10" y="45"/>
                  </a:cubicBezTo>
                  <a:cubicBezTo>
                    <a:pt x="26" y="14"/>
                    <a:pt x="54" y="13"/>
                    <a:pt x="70" y="16"/>
                  </a:cubicBezTo>
                  <a:cubicBezTo>
                    <a:pt x="106" y="22"/>
                    <a:pt x="139" y="52"/>
                    <a:pt x="144" y="82"/>
                  </a:cubicBezTo>
                  <a:cubicBezTo>
                    <a:pt x="144" y="85"/>
                    <a:pt x="147" y="87"/>
                    <a:pt x="150" y="87"/>
                  </a:cubicBezTo>
                  <a:cubicBezTo>
                    <a:pt x="152" y="86"/>
                    <a:pt x="154" y="84"/>
                    <a:pt x="154" y="81"/>
                  </a:cubicBezTo>
                  <a:cubicBezTo>
                    <a:pt x="149" y="46"/>
                    <a:pt x="112" y="12"/>
                    <a:pt x="71" y="6"/>
                  </a:cubicBezTo>
                  <a:cubicBezTo>
                    <a:pt x="40" y="0"/>
                    <a:pt x="15" y="13"/>
                    <a:pt x="1" y="40"/>
                  </a:cubicBezTo>
                  <a:close/>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1" name="Freeform 2310"/>
            <p:cNvSpPr/>
            <p:nvPr/>
          </p:nvSpPr>
          <p:spPr bwMode="auto">
            <a:xfrm>
              <a:off x="2719" y="2196"/>
              <a:ext cx="59" cy="40"/>
            </a:xfrm>
            <a:custGeom>
              <a:avLst/>
              <a:gdLst>
                <a:gd name="T0" fmla="*/ 24 w 65"/>
                <a:gd name="T1" fmla="*/ 0 h 44"/>
                <a:gd name="T2" fmla="*/ 33 w 65"/>
                <a:gd name="T3" fmla="*/ 42 h 44"/>
                <a:gd name="T4" fmla="*/ 40 w 65"/>
                <a:gd name="T5" fmla="*/ 0 h 44"/>
              </a:gdLst>
              <a:ahLst/>
              <a:cxnLst>
                <a:cxn ang="0">
                  <a:pos x="T0" y="T1"/>
                </a:cxn>
                <a:cxn ang="0">
                  <a:pos x="T2" y="T3"/>
                </a:cxn>
                <a:cxn ang="0">
                  <a:pos x="T4" y="T5"/>
                </a:cxn>
              </a:cxnLst>
              <a:rect l="0" t="0" r="r" b="b"/>
              <a:pathLst>
                <a:path w="65" h="44">
                  <a:moveTo>
                    <a:pt x="24" y="0"/>
                  </a:moveTo>
                  <a:cubicBezTo>
                    <a:pt x="0" y="12"/>
                    <a:pt x="6" y="44"/>
                    <a:pt x="33" y="42"/>
                  </a:cubicBezTo>
                  <a:cubicBezTo>
                    <a:pt x="59" y="41"/>
                    <a:pt x="65" y="9"/>
                    <a:pt x="40" y="0"/>
                  </a:cubicBezTo>
                </a:path>
              </a:pathLst>
            </a:custGeom>
            <a:solidFill>
              <a:srgbClr val="84542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pic>
        <p:nvPicPr>
          <p:cNvPr id="2362" name="图片 2361"/>
          <p:cNvPicPr>
            <a:picLocks noChangeAspect="1"/>
          </p:cNvPicPr>
          <p:nvPr userDrawn="1"/>
        </p:nvPicPr>
        <p:blipFill rotWithShape="1">
          <a:blip r:embed="rId2">
            <a:clrChange>
              <a:clrFrom>
                <a:srgbClr val="ECF5FC"/>
              </a:clrFrom>
              <a:clrTo>
                <a:srgbClr val="ECF5FC">
                  <a:alpha val="0"/>
                </a:srgbClr>
              </a:clrTo>
            </a:clrChange>
          </a:blip>
          <a:srcRect r="27064" b="8375"/>
          <a:stretch>
            <a:fillRect/>
          </a:stretch>
        </p:blipFill>
        <p:spPr>
          <a:xfrm>
            <a:off x="10741626" y="3643313"/>
            <a:ext cx="1450375" cy="3237971"/>
          </a:xfrm>
          <a:prstGeom prst="rect">
            <a:avLst/>
          </a:prstGeom>
        </p:spPr>
      </p:pic>
      <p:pic>
        <p:nvPicPr>
          <p:cNvPr id="2363" name="图片 2362"/>
          <p:cNvPicPr>
            <a:picLocks noChangeAspect="1"/>
          </p:cNvPicPr>
          <p:nvPr userDrawn="1"/>
        </p:nvPicPr>
        <p:blipFill rotWithShape="1">
          <a:blip r:embed="rId2">
            <a:clrChange>
              <a:clrFrom>
                <a:srgbClr val="ECF5FC"/>
              </a:clrFrom>
              <a:clrTo>
                <a:srgbClr val="ECF5FC">
                  <a:alpha val="0"/>
                </a:srgbClr>
              </a:clrTo>
            </a:clrChange>
          </a:blip>
          <a:srcRect r="27064" b="6890"/>
          <a:stretch>
            <a:fillRect/>
          </a:stretch>
        </p:blipFill>
        <p:spPr>
          <a:xfrm>
            <a:off x="1" y="3590857"/>
            <a:ext cx="1450375" cy="3290427"/>
          </a:xfrm>
          <a:prstGeom prst="rect">
            <a:avLst/>
          </a:prstGeom>
        </p:spPr>
      </p:pic>
      <p:pic>
        <p:nvPicPr>
          <p:cNvPr id="2364" name="图片 2363"/>
          <p:cNvPicPr>
            <a:picLocks noChangeAspect="1"/>
          </p:cNvPicPr>
          <p:nvPr userDrawn="1"/>
        </p:nvPicPr>
        <p:blipFill rotWithShape="1">
          <a:blip r:embed="rId2">
            <a:clrChange>
              <a:clrFrom>
                <a:srgbClr val="ECF5FC"/>
              </a:clrFrom>
              <a:clrTo>
                <a:srgbClr val="ECF5FC">
                  <a:alpha val="0"/>
                </a:srgbClr>
              </a:clrTo>
            </a:clrChange>
          </a:blip>
          <a:srcRect l="36468" t="13885" r="27064"/>
          <a:stretch>
            <a:fillRect/>
          </a:stretch>
        </p:blipFill>
        <p:spPr>
          <a:xfrm>
            <a:off x="0" y="357189"/>
            <a:ext cx="725187" cy="3043239"/>
          </a:xfrm>
          <a:prstGeom prst="rect">
            <a:avLst/>
          </a:prstGeom>
        </p:spPr>
      </p:pic>
      <p:pic>
        <p:nvPicPr>
          <p:cNvPr id="2365" name="图片 2364"/>
          <p:cNvPicPr>
            <a:picLocks noChangeAspect="1"/>
          </p:cNvPicPr>
          <p:nvPr userDrawn="1"/>
        </p:nvPicPr>
        <p:blipFill rotWithShape="1">
          <a:blip r:embed="rId2">
            <a:clrChange>
              <a:clrFrom>
                <a:srgbClr val="ECF5FC"/>
              </a:clrFrom>
              <a:clrTo>
                <a:srgbClr val="ECF5FC">
                  <a:alpha val="0"/>
                </a:srgbClr>
              </a:clrTo>
            </a:clrChange>
          </a:blip>
          <a:srcRect t="2969" r="63532"/>
          <a:stretch>
            <a:fillRect/>
          </a:stretch>
        </p:blipFill>
        <p:spPr>
          <a:xfrm>
            <a:off x="11466813" y="161857"/>
            <a:ext cx="725187" cy="3429000"/>
          </a:xfrm>
          <a:prstGeom prst="rect">
            <a:avLst/>
          </a:prstGeom>
        </p:spPr>
      </p:pic>
      <p:pic>
        <p:nvPicPr>
          <p:cNvPr id="2366" name="图片 2365"/>
          <p:cNvPicPr>
            <a:picLocks noChangeAspect="1"/>
          </p:cNvPicPr>
          <p:nvPr userDrawn="1"/>
        </p:nvPicPr>
        <p:blipFill rotWithShape="1">
          <a:blip r:embed="rId2">
            <a:clrChange>
              <a:clrFrom>
                <a:srgbClr val="ECF5FC"/>
              </a:clrFrom>
              <a:clrTo>
                <a:srgbClr val="ECF5FC">
                  <a:alpha val="0"/>
                </a:srgbClr>
              </a:clrTo>
            </a:clrChange>
          </a:blip>
          <a:srcRect r="70875"/>
          <a:stretch>
            <a:fillRect/>
          </a:stretch>
        </p:blipFill>
        <p:spPr>
          <a:xfrm rot="15991037">
            <a:off x="2171573" y="-1192247"/>
            <a:ext cx="579167" cy="3533912"/>
          </a:xfrm>
          <a:prstGeom prst="rect">
            <a:avLst/>
          </a:prstGeom>
        </p:spPr>
      </p:pic>
      <p:pic>
        <p:nvPicPr>
          <p:cNvPr id="2367" name="图片 2366"/>
          <p:cNvPicPr>
            <a:picLocks noChangeAspect="1"/>
          </p:cNvPicPr>
          <p:nvPr userDrawn="1"/>
        </p:nvPicPr>
        <p:blipFill rotWithShape="1">
          <a:blip r:embed="rId2">
            <a:clrChange>
              <a:clrFrom>
                <a:srgbClr val="ECF5FC"/>
              </a:clrFrom>
              <a:clrTo>
                <a:srgbClr val="ECF5FC">
                  <a:alpha val="0"/>
                </a:srgbClr>
              </a:clrTo>
            </a:clrChange>
          </a:blip>
          <a:srcRect l="40140" r="27064"/>
          <a:stretch>
            <a:fillRect/>
          </a:stretch>
        </p:blipFill>
        <p:spPr>
          <a:xfrm rot="5400000">
            <a:off x="5683314" y="-1493329"/>
            <a:ext cx="652167" cy="3533912"/>
          </a:xfrm>
          <a:prstGeom prst="rect">
            <a:avLst/>
          </a:prstGeom>
        </p:spPr>
      </p:pic>
      <p:pic>
        <p:nvPicPr>
          <p:cNvPr id="2368" name="图片 2367"/>
          <p:cNvPicPr>
            <a:picLocks noChangeAspect="1"/>
          </p:cNvPicPr>
          <p:nvPr userDrawn="1"/>
        </p:nvPicPr>
        <p:blipFill rotWithShape="1">
          <a:blip r:embed="rId2">
            <a:clrChange>
              <a:clrFrom>
                <a:srgbClr val="ECF5FC"/>
              </a:clrFrom>
              <a:clrTo>
                <a:srgbClr val="ECF5FC">
                  <a:alpha val="0"/>
                </a:srgbClr>
              </a:clrTo>
            </a:clrChange>
          </a:blip>
          <a:srcRect l="40965" r="27064"/>
          <a:stretch>
            <a:fillRect/>
          </a:stretch>
        </p:blipFill>
        <p:spPr>
          <a:xfrm rot="5400000">
            <a:off x="9480223" y="-1501535"/>
            <a:ext cx="635756" cy="3533912"/>
          </a:xfrm>
          <a:prstGeom prst="rect">
            <a:avLst/>
          </a:prstGeom>
        </p:spPr>
      </p:pic>
    </p:spTree>
  </p:cSld>
  <p:clrMapOvr>
    <a:masterClrMapping/>
  </p:clrMapOvr>
  <p:transition spd="slow" advTm="5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vi-VN"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fontAlgn="base">
              <a:spcBef>
                <a:spcPct val="0"/>
              </a:spcBef>
              <a:spcAft>
                <a:spcPct val="0"/>
              </a:spcAft>
              <a:defRPr/>
            </a:pPr>
            <a:fld id="{56BCD329-AC8E-4C0C-8570-D26752F71D98}" type="slidenum">
              <a:rPr lang="en-US" altLang="en-US">
                <a:latin typeface="Arial" panose="020B0604020202020204" pitchFamily="34" charset="0"/>
              </a:rPr>
              <a:t>‹#›</a:t>
            </a:fld>
            <a:endParaRPr lang="en-US"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E0B67-8FA0-4F66-9577-9C053E74A2A9}" type="datetimeFigureOut">
              <a:rPr lang="en-US" smtClean="0"/>
              <a:t>10/29/2021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37A6A-1E74-452D-93A8-6C3F3DFA17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latin typeface="Montserrat" panose="02000505000000020004" charset="0"/>
                <a:ea typeface="Montserrat" panose="02000505000000020004" charset="0"/>
              </a:defRPr>
            </a:lvl1pPr>
          </a:lstStyle>
          <a:p>
            <a:fld id="{0CEB1B6A-AEF1-4ACD-BD61-958570690F55}" type="datetimeFigureOut">
              <a:rPr lang="zh-CN" altLang="en-US" smtClean="0"/>
              <a:t>2021/10/29</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latin typeface="Montserrat" panose="02000505000000020004" charset="0"/>
                <a:ea typeface="Montserrat" panose="02000505000000020004" charset="0"/>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latin typeface="Montserrat" panose="02000505000000020004" charset="0"/>
                <a:ea typeface="Montserrat" panose="02000505000000020004" charset="0"/>
              </a:defRPr>
            </a:lvl1pPr>
          </a:lstStyle>
          <a:p>
            <a:fld id="{BB6CB991-6BD3-42F2-8A94-1903E9425430}" type="slidenum">
              <a:rPr lang="zh-CN" altLang="en-US" smtClean="0"/>
              <a:t>‹#›</a:t>
            </a:fld>
            <a:endParaRPr lang="zh-CN" altLang="en-US"/>
          </a:p>
        </p:txBody>
      </p:sp>
      <p:pic>
        <p:nvPicPr>
          <p:cNvPr id="7" name="Picture 6" descr="Picture5"/>
          <p:cNvPicPr>
            <a:picLocks noChangeAspect="1"/>
          </p:cNvPicPr>
          <p:nvPr userDrawn="1"/>
        </p:nvPicPr>
        <p:blipFill>
          <a:blip r:embed="rId20"/>
          <a:stretch>
            <a:fillRect/>
          </a:stretch>
        </p:blipFill>
        <p:spPr>
          <a:xfrm>
            <a:off x="-1625600" y="-25400"/>
            <a:ext cx="1095587" cy="1095587"/>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ontserrat" panose="02000505000000020004" charset="0"/>
          <a:ea typeface="Montserrat" panose="02000505000000020004" charset="0"/>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ontserrat" panose="02000505000000020004" charset="0"/>
          <a:ea typeface="Montserrat" panose="02000505000000020004" charset="0"/>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ontserrat" panose="02000505000000020004" charset="0"/>
          <a:ea typeface="Montserrat" panose="02000505000000020004" charset="0"/>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ontserrat" panose="02000505000000020004" charset="0"/>
          <a:ea typeface="Montserrat" panose="02000505000000020004" charset="0"/>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ontserrat" panose="02000505000000020004" charset="0"/>
          <a:ea typeface="Montserrat" panose="02000505000000020004" charset="0"/>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ontserrat" panose="02000505000000020004" charset="0"/>
          <a:ea typeface="Montserrat" panose="02000505000000020004" charset="0"/>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2021/10/29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audio" Target="../media/media1.mp3"/><Relationship Id="rId7" Type="http://schemas.openxmlformats.org/officeDocument/2006/relationships/image" Target="../media/image6.jpeg"/><Relationship Id="rId12" Type="http://schemas.openxmlformats.org/officeDocument/2006/relationships/image" Target="../media/image11.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10.png"/><Relationship Id="rId5" Type="http://schemas.microsoft.com/office/2007/relationships/media" Target="../media/media2.mp3"/><Relationship Id="rId10" Type="http://schemas.openxmlformats.org/officeDocument/2006/relationships/image" Target="../media/image9.png"/><Relationship Id="rId4" Type="http://schemas.openxmlformats.org/officeDocument/2006/relationships/audio" Target="NULL" TargetMode="Externa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6.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8.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jpe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p3"/><Relationship Id="rId7" Type="http://schemas.openxmlformats.org/officeDocument/2006/relationships/image" Target="../media/image56.GIF"/><Relationship Id="rId2" Type="http://schemas.microsoft.com/office/2007/relationships/media" Target="../media/media3.mp3"/><Relationship Id="rId1" Type="http://schemas.openxmlformats.org/officeDocument/2006/relationships/tags" Target="../tags/tag15.xml"/><Relationship Id="rId6" Type="http://schemas.openxmlformats.org/officeDocument/2006/relationships/image" Target="../media/image55.png"/><Relationship Id="rId5" Type="http://schemas.openxmlformats.org/officeDocument/2006/relationships/image" Target="../media/image6.jpeg"/><Relationship Id="rId10" Type="http://schemas.openxmlformats.org/officeDocument/2006/relationships/slide" Target="slide21.xml"/><Relationship Id="rId4" Type="http://schemas.openxmlformats.org/officeDocument/2006/relationships/slideLayout" Target="../slideLayouts/slideLayout7.xml"/><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media3.mp3"/><Relationship Id="rId7" Type="http://schemas.openxmlformats.org/officeDocument/2006/relationships/image" Target="../media/image55.png"/><Relationship Id="rId2" Type="http://schemas.microsoft.com/office/2007/relationships/media" Target="../media/media3.mp3"/><Relationship Id="rId1" Type="http://schemas.openxmlformats.org/officeDocument/2006/relationships/tags" Target="../tags/tag16.xml"/><Relationship Id="rId6" Type="http://schemas.openxmlformats.org/officeDocument/2006/relationships/image" Target="../media/image57.png"/><Relationship Id="rId5" Type="http://schemas.openxmlformats.org/officeDocument/2006/relationships/image" Target="../media/image6.jpeg"/><Relationship Id="rId10" Type="http://schemas.openxmlformats.org/officeDocument/2006/relationships/slide" Target="slide22.xml"/><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p3"/><Relationship Id="rId7" Type="http://schemas.openxmlformats.org/officeDocument/2006/relationships/image" Target="../media/image25.png"/><Relationship Id="rId2" Type="http://schemas.microsoft.com/office/2007/relationships/media" Target="../media/media4.mp3"/><Relationship Id="rId1" Type="http://schemas.openxmlformats.org/officeDocument/2006/relationships/tags" Target="../tags/tag18.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59.png"/><Relationship Id="rId4" Type="http://schemas.openxmlformats.org/officeDocument/2006/relationships/slideLayout" Target="../slideLayouts/slideLayout7.xml"/><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jpeg"/><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0.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jpe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jpeg"/><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jpeg"/><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1.png"/><Relationship Id="rId11" Type="http://schemas.microsoft.com/office/2007/relationships/hdphoto" Target="../media/hdphoto5.wdp"/><Relationship Id="rId5" Type="http://schemas.openxmlformats.org/officeDocument/2006/relationships/image" Target="../media/image25.png"/><Relationship Id="rId10" Type="http://schemas.openxmlformats.org/officeDocument/2006/relationships/image" Target="../media/image77.png"/><Relationship Id="rId4" Type="http://schemas.openxmlformats.org/officeDocument/2006/relationships/image" Target="../media/image24.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14.png"/><Relationship Id="rId12"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png"/><Relationship Id="rId11" Type="http://schemas.openxmlformats.org/officeDocument/2006/relationships/image" Target="../media/image79.jpeg"/><Relationship Id="rId5" Type="http://schemas.openxmlformats.org/officeDocument/2006/relationships/image" Target="../media/image78.png"/><Relationship Id="rId10"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jpe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a:fillRect/>
          </a:stretch>
        </p:blipFill>
        <p:spPr>
          <a:xfrm rot="16200000">
            <a:off x="-294540" y="3847399"/>
            <a:ext cx="3332281" cy="2743198"/>
          </a:xfrm>
          <a:prstGeom prst="rect">
            <a:avLst/>
          </a:prstGeom>
        </p:spPr>
      </p:pic>
      <p:pic>
        <p:nvPicPr>
          <p:cNvPr id="4" name="图片 3"/>
          <p:cNvPicPr>
            <a:picLocks noChangeAspect="1"/>
          </p:cNvPicPr>
          <p:nvPr/>
        </p:nvPicPr>
        <p:blipFill rotWithShape="1">
          <a:blip r:embed="rId9" cstate="print">
            <a:extLst>
              <a:ext uri="{28A0092B-C50C-407E-A947-70E740481C1C}">
                <a14:useLocalDpi xmlns:a14="http://schemas.microsoft.com/office/drawing/2010/main" val="0"/>
              </a:ext>
            </a:extLst>
          </a:blip>
          <a:srcRect l="55564" t="65960" r="-298" b="-174"/>
          <a:stretch>
            <a:fillRect/>
          </a:stretch>
        </p:blipFill>
        <p:spPr>
          <a:xfrm rot="16200000">
            <a:off x="9657685" y="-180332"/>
            <a:ext cx="2447924" cy="2808590"/>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53889" r="84088" b="15002"/>
          <a:stretch>
            <a:fillRect/>
          </a:stretch>
        </p:blipFill>
        <p:spPr>
          <a:xfrm rot="5400000">
            <a:off x="927971" y="-1338166"/>
            <a:ext cx="1384587" cy="4060919"/>
          </a:xfrm>
          <a:prstGeom prst="rect">
            <a:avLst/>
          </a:prstGeom>
        </p:spPr>
      </p:pic>
      <p:sp>
        <p:nvSpPr>
          <p:cNvPr id="6" name="椭圆 5"/>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rotWithShape="1">
          <a:blip r:embed="rId11" cstate="print">
            <a:extLst>
              <a:ext uri="{28A0092B-C50C-407E-A947-70E740481C1C}">
                <a14:useLocalDpi xmlns:a14="http://schemas.microsoft.com/office/drawing/2010/main" val="0"/>
              </a:ext>
            </a:extLst>
          </a:blip>
          <a:srcRect t="28649" r="65180" b="54594"/>
          <a:stretch>
            <a:fillRect/>
          </a:stretch>
        </p:blipFill>
        <p:spPr>
          <a:xfrm rot="16028255">
            <a:off x="9395153" y="5275827"/>
            <a:ext cx="2545492" cy="1837499"/>
          </a:xfrm>
          <a:prstGeom prst="rect">
            <a:avLst/>
          </a:prstGeom>
        </p:spPr>
      </p:pic>
      <p:pic>
        <p:nvPicPr>
          <p:cNvPr id="8" name="图片 7"/>
          <p:cNvPicPr>
            <a:picLocks noChangeAspect="1"/>
          </p:cNvPicPr>
          <p:nvPr/>
        </p:nvPicPr>
        <p:blipFill rotWithShape="1">
          <a:blip r:embed="rId12" cstate="print">
            <a:extLst>
              <a:ext uri="{28A0092B-C50C-407E-A947-70E740481C1C}">
                <a14:useLocalDpi xmlns:a14="http://schemas.microsoft.com/office/drawing/2010/main" val="0"/>
              </a:ext>
            </a:extLst>
          </a:blip>
          <a:srcRect l="70614" t="45714" r="-38" b="22869"/>
          <a:stretch>
            <a:fillRect/>
          </a:stretch>
        </p:blipFill>
        <p:spPr>
          <a:xfrm rot="5400000" flipH="1">
            <a:off x="3541765" y="-495482"/>
            <a:ext cx="1411730" cy="2260982"/>
          </a:xfrm>
          <a:prstGeom prst="rect">
            <a:avLst/>
          </a:prstGeom>
        </p:spPr>
      </p:pic>
      <p:sp>
        <p:nvSpPr>
          <p:cNvPr id="20" name="TextBox 19"/>
          <p:cNvSpPr txBox="1"/>
          <p:nvPr/>
        </p:nvSpPr>
        <p:spPr>
          <a:xfrm>
            <a:off x="1819275" y="4927215"/>
            <a:ext cx="9194165" cy="583565"/>
          </a:xfrm>
          <a:prstGeom prst="rect">
            <a:avLst/>
          </a:prstGeom>
          <a:noFill/>
        </p:spPr>
        <p:txBody>
          <a:bodyPr wrap="square" rtlCol="0">
            <a:spAutoFit/>
          </a:bodyPr>
          <a:lstStyle/>
          <a:p>
            <a:pPr algn="ctr"/>
            <a:r>
              <a:rPr lang="en-US" sz="3200" b="1" i="1" dirty="0" err="1">
                <a:solidFill>
                  <a:schemeClr val="bg1"/>
                </a:solidFill>
                <a:latin typeface="UTM Cookies" panose="02040603050506020204" pitchFamily="18" charset="0"/>
                <a:cs typeface="Times New Roman" panose="02020603050405020304" pitchFamily="18" charset="0"/>
              </a:rPr>
              <a:t>Giáo</a:t>
            </a:r>
            <a:r>
              <a:rPr lang="en-US" sz="3200" b="1" i="1" dirty="0">
                <a:solidFill>
                  <a:schemeClr val="bg1"/>
                </a:solidFill>
                <a:latin typeface="UTM Cookies" panose="02040603050506020204" pitchFamily="18" charset="0"/>
                <a:cs typeface="Times New Roman" panose="02020603050405020304" pitchFamily="18" charset="0"/>
              </a:rPr>
              <a:t> </a:t>
            </a:r>
            <a:r>
              <a:rPr lang="en-US" sz="3200" b="1" i="1" dirty="0" err="1">
                <a:solidFill>
                  <a:schemeClr val="bg1"/>
                </a:solidFill>
                <a:latin typeface="UTM Cookies" panose="02040603050506020204" pitchFamily="18" charset="0"/>
                <a:cs typeface="Times New Roman" panose="02020603050405020304" pitchFamily="18" charset="0"/>
              </a:rPr>
              <a:t>viên</a:t>
            </a:r>
            <a:r>
              <a:rPr lang="en-US" sz="3200" b="1" i="1" dirty="0">
                <a:solidFill>
                  <a:schemeClr val="bg1"/>
                </a:solidFill>
                <a:latin typeface="UTM Cookies" panose="02040603050506020204" pitchFamily="18" charset="0"/>
                <a:cs typeface="Times New Roman" panose="02020603050405020304" pitchFamily="18" charset="0"/>
              </a:rPr>
              <a:t> </a:t>
            </a:r>
            <a:r>
              <a:rPr lang="en-US" sz="3200" b="1" i="1" dirty="0" err="1">
                <a:solidFill>
                  <a:schemeClr val="bg1"/>
                </a:solidFill>
                <a:latin typeface="UTM Cookies" panose="02040603050506020204" pitchFamily="18" charset="0"/>
                <a:cs typeface="Times New Roman" panose="02020603050405020304" pitchFamily="18" charset="0"/>
              </a:rPr>
              <a:t>thực</a:t>
            </a:r>
            <a:r>
              <a:rPr lang="en-US" sz="3200" b="1" i="1" dirty="0">
                <a:solidFill>
                  <a:schemeClr val="bg1"/>
                </a:solidFill>
                <a:latin typeface="UTM Cookies" panose="02040603050506020204" pitchFamily="18" charset="0"/>
                <a:cs typeface="Times New Roman" panose="02020603050405020304" pitchFamily="18" charset="0"/>
              </a:rPr>
              <a:t> </a:t>
            </a:r>
            <a:r>
              <a:rPr lang="en-US" sz="3200" b="1" i="1" dirty="0" err="1">
                <a:solidFill>
                  <a:schemeClr val="bg1"/>
                </a:solidFill>
                <a:latin typeface="UTM Cookies" panose="02040603050506020204" pitchFamily="18" charset="0"/>
                <a:cs typeface="Times New Roman" panose="02020603050405020304" pitchFamily="18" charset="0"/>
              </a:rPr>
              <a:t>hiện</a:t>
            </a:r>
            <a:r>
              <a:rPr lang="en-US" sz="3200" b="1" i="1" dirty="0">
                <a:solidFill>
                  <a:schemeClr val="bg1"/>
                </a:solidFill>
                <a:latin typeface="UTM Cookies" panose="02040603050506020204" pitchFamily="18" charset="0"/>
                <a:cs typeface="Times New Roman" panose="02020603050405020304" pitchFamily="18" charset="0"/>
              </a:rPr>
              <a:t>: </a:t>
            </a:r>
            <a:r>
              <a:rPr lang="en-US" sz="3200" b="1" i="1" dirty="0" err="1">
                <a:solidFill>
                  <a:schemeClr val="bg1"/>
                </a:solidFill>
                <a:latin typeface="UTM Cookies" panose="02040603050506020204" pitchFamily="18" charset="0"/>
                <a:cs typeface="Times New Roman" panose="02020603050405020304" pitchFamily="18" charset="0"/>
              </a:rPr>
              <a:t>Nguyễn</a:t>
            </a:r>
            <a:r>
              <a:rPr lang="en-US" sz="3200" b="1" i="1" dirty="0">
                <a:solidFill>
                  <a:schemeClr val="bg1"/>
                </a:solidFill>
                <a:latin typeface="UTM Cookies" panose="02040603050506020204" pitchFamily="18" charset="0"/>
                <a:cs typeface="Times New Roman" panose="02020603050405020304" pitchFamily="18" charset="0"/>
              </a:rPr>
              <a:t> </a:t>
            </a:r>
            <a:r>
              <a:rPr lang="en-US" sz="3200" b="1" i="1" dirty="0" err="1">
                <a:solidFill>
                  <a:schemeClr val="bg1"/>
                </a:solidFill>
                <a:latin typeface="UTM Cookies" panose="02040603050506020204" pitchFamily="18" charset="0"/>
                <a:cs typeface="Times New Roman" panose="02020603050405020304" pitchFamily="18" charset="0"/>
              </a:rPr>
              <a:t>Thị</a:t>
            </a:r>
            <a:r>
              <a:rPr lang="en-US" sz="3200" b="1" i="1" dirty="0">
                <a:solidFill>
                  <a:schemeClr val="bg1"/>
                </a:solidFill>
                <a:latin typeface="UTM Cookies" panose="02040603050506020204" pitchFamily="18" charset="0"/>
                <a:cs typeface="Times New Roman" panose="02020603050405020304" pitchFamily="18" charset="0"/>
              </a:rPr>
              <a:t> </a:t>
            </a:r>
            <a:r>
              <a:rPr lang="en-US" sz="3200" b="1" i="1" dirty="0" err="1">
                <a:solidFill>
                  <a:schemeClr val="bg1"/>
                </a:solidFill>
                <a:latin typeface="UTM Cookies" panose="02040603050506020204" pitchFamily="18" charset="0"/>
                <a:cs typeface="Times New Roman" panose="02020603050405020304" pitchFamily="18" charset="0"/>
              </a:rPr>
              <a:t>Vân</a:t>
            </a:r>
            <a:r>
              <a:rPr lang="en-US" sz="3200" b="1" i="1" dirty="0">
                <a:solidFill>
                  <a:schemeClr val="bg1"/>
                </a:solidFill>
                <a:latin typeface="UTM Cookies" panose="02040603050506020204" pitchFamily="18" charset="0"/>
                <a:cs typeface="Times New Roman" panose="02020603050405020304" pitchFamily="18" charset="0"/>
              </a:rPr>
              <a:t> Anh</a:t>
            </a:r>
          </a:p>
        </p:txBody>
      </p:sp>
      <p:sp>
        <p:nvSpPr>
          <p:cNvPr id="21" name="TextBox 20"/>
          <p:cNvSpPr txBox="1"/>
          <p:nvPr/>
        </p:nvSpPr>
        <p:spPr>
          <a:xfrm>
            <a:off x="1100129" y="1096556"/>
            <a:ext cx="9659620" cy="58356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TRƯỜNG TIỂU HỌC GIANG BIÊN</a:t>
            </a:r>
          </a:p>
        </p:txBody>
      </p:sp>
      <p:sp>
        <p:nvSpPr>
          <p:cNvPr id="22" name="Rectangle 21"/>
          <p:cNvSpPr/>
          <p:nvPr/>
        </p:nvSpPr>
        <p:spPr>
          <a:xfrm>
            <a:off x="644207" y="1971955"/>
            <a:ext cx="11168675" cy="2795354"/>
          </a:xfrm>
          <a:prstGeom prst="rect">
            <a:avLst/>
          </a:prstGeom>
          <a:noFill/>
        </p:spPr>
        <p:txBody>
          <a:bodyPr wrap="none" lIns="91440" tIns="45720" rIns="91440" bIns="45720">
            <a:prstTxWarp prst="textPlain">
              <a:avLst/>
            </a:prstTxWarp>
            <a:spAutoFit/>
          </a:bodyPr>
          <a:lstStyle/>
          <a:p>
            <a:pPr algn="ctr"/>
            <a:r>
              <a:rPr lang="en-US" sz="2400" b="1">
                <a:ln w="57150">
                  <a:solidFill>
                    <a:srgbClr val="FFC000"/>
                  </a:solidFill>
                  <a:prstDash val="solid"/>
                </a:ln>
                <a:solidFill>
                  <a:srgbClr val="FFFF92"/>
                </a:solidFill>
                <a:effectLst>
                  <a:outerShdw blurRad="50800" dist="38100" dir="18900000" algn="bl" rotWithShape="0">
                    <a:prstClr val="black">
                      <a:alpha val="40000"/>
                    </a:prstClr>
                  </a:outerShdw>
                </a:effectLst>
                <a:latin typeface="UTM Cookies" panose="02040603050506020204" pitchFamily="18" charset="0"/>
                <a:cs typeface="Times New Roman" panose="02020603050405020304" pitchFamily="18" charset="0"/>
              </a:rPr>
              <a:t>CHÀO MỪNG CÁC THẦY CÔ GIÁO</a:t>
            </a:r>
            <a:endParaRPr lang="vi-VN" sz="2400" b="1">
              <a:ln w="57150">
                <a:solidFill>
                  <a:srgbClr val="FFC000"/>
                </a:solidFill>
                <a:prstDash val="solid"/>
              </a:ln>
              <a:solidFill>
                <a:srgbClr val="FFFF92"/>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a:p>
            <a:pPr algn="ctr"/>
            <a:r>
              <a:rPr lang="en-US" sz="2400" b="1">
                <a:ln w="57150">
                  <a:solidFill>
                    <a:srgbClr val="FFC000"/>
                  </a:solidFill>
                  <a:prstDash val="solid"/>
                </a:ln>
                <a:solidFill>
                  <a:srgbClr val="FFFF92"/>
                </a:solidFill>
                <a:effectLst>
                  <a:outerShdw blurRad="50800" dist="38100" dir="18900000" algn="bl" rotWithShape="0">
                    <a:prstClr val="black">
                      <a:alpha val="40000"/>
                    </a:prstClr>
                  </a:outerShdw>
                </a:effectLst>
                <a:latin typeface="UTM Cookies" panose="02040603050506020204" pitchFamily="18" charset="0"/>
                <a:cs typeface="Times New Roman" panose="02020603050405020304" pitchFamily="18" charset="0"/>
              </a:rPr>
              <a:t>VỀ THĂM DỰ LỚP 2A1</a:t>
            </a:r>
            <a:endParaRPr lang="en-US" sz="2400" b="1" cap="none" spc="0" dirty="0">
              <a:ln w="57150">
                <a:solidFill>
                  <a:srgbClr val="FFC000"/>
                </a:solidFill>
                <a:prstDash val="solid"/>
              </a:ln>
              <a:solidFill>
                <a:srgbClr val="FFFF92"/>
              </a:solidFill>
              <a:effectLst>
                <a:outerShdw blurRad="50800" dist="38100" dir="18900000" algn="bl" rotWithShape="0">
                  <a:prstClr val="black">
                    <a:alpha val="40000"/>
                  </a:prstClr>
                </a:outerShdw>
              </a:effectLst>
              <a:latin typeface="UTM Cookies" panose="02040603050506020204" pitchFamily="18" charset="0"/>
              <a:cs typeface="Times New Roman" panose="02020603050405020304" pitchFamily="18" charset="0"/>
            </a:endParaRPr>
          </a:p>
        </p:txBody>
      </p:sp>
      <p:pic>
        <p:nvPicPr>
          <p:cNvPr id="9" name="FollowTheWind-July-4855679 (mp3cut.ne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575593" y="6272875"/>
            <a:ext cx="487363" cy="487363"/>
          </a:xfrm>
          <a:prstGeom prst="rect">
            <a:avLst/>
          </a:prstGeom>
        </p:spPr>
      </p:pic>
      <p:pic>
        <p:nvPicPr>
          <p:cNvPr id="11" name="âm-thanh-vỗ-tay">
            <a:hlinkClick r:id="" action="ppaction://media"/>
          </p:cNvPr>
          <p:cNvPicPr>
            <a:picLocks noChangeAspect="1"/>
          </p:cNvPicPr>
          <p:nvPr>
            <a:audioFile r:link="rId4"/>
            <p:extLst>
              <p:ext uri="{DAA4B4D4-6D71-4841-9C94-3DE7FCFB9230}">
                <p14:media xmlns:p14="http://schemas.microsoft.com/office/powerpoint/2010/main" r:embed="rId5">
                  <p14:trim st="3380"/>
                </p14:media>
              </p:ext>
            </p:extLst>
          </p:nvPr>
        </p:nvPicPr>
        <p:blipFill>
          <a:blip r:embed="rId13"/>
          <a:stretch>
            <a:fillRect/>
          </a:stretch>
        </p:blipFill>
        <p:spPr>
          <a:xfrm>
            <a:off x="11569200" y="5782572"/>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917"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a:fillRect/>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7" name="Picture 16" descr="Text&#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ackgroundRemoval t="42778" b="97778" l="14297" r="88203">
                        <a14:foregroundMark x1="84063" y1="57917" x2="84375" y2="72500"/>
                        <a14:foregroundMark x1="84297" y1="56944" x2="84297" y2="69861"/>
                        <a14:foregroundMark x1="84609" y1="60972" x2="84375" y2="67778"/>
                        <a14:foregroundMark x1="84531" y1="67222" x2="84141" y2="92500"/>
                        <a14:foregroundMark x1="39844" y1="46389" x2="62891" y2="55972"/>
                        <a14:foregroundMark x1="60000" y1="49167" x2="41797" y2="54861"/>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l="10236" t="43456" r="15279"/>
          <a:stretch>
            <a:fillRect/>
          </a:stretch>
        </p:blipFill>
        <p:spPr>
          <a:xfrm>
            <a:off x="920091" y="331943"/>
            <a:ext cx="10285974" cy="611482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sp>
        <p:nvSpPr>
          <p:cNvPr id="15" name="TextBox 14"/>
          <p:cNvSpPr txBox="1"/>
          <p:nvPr/>
        </p:nvSpPr>
        <p:spPr>
          <a:xfrm>
            <a:off x="2765011" y="609391"/>
            <a:ext cx="6963504" cy="95410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PHIẾU THẢO LUẬN</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Điền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nvGraphicFramePr>
        <p:xfrm>
          <a:off x="430505" y="1563498"/>
          <a:ext cx="11330990" cy="5017110"/>
        </p:xfrm>
        <a:graphic>
          <a:graphicData uri="http://schemas.openxmlformats.org/drawingml/2006/table">
            <a:tbl>
              <a:tblPr firstRow="1" bandRow="1">
                <a:tableStyleId>{ED083AE6-46FA-4A59-8FB0-9F97EB10719F}</a:tableStyleId>
              </a:tblPr>
              <a:tblGrid>
                <a:gridCol w="2627512">
                  <a:extLst>
                    <a:ext uri="{9D8B030D-6E8A-4147-A177-3AD203B41FA5}">
                      <a16:colId xmlns:a16="http://schemas.microsoft.com/office/drawing/2014/main" val="20000"/>
                    </a:ext>
                  </a:extLst>
                </a:gridCol>
                <a:gridCol w="3037983">
                  <a:extLst>
                    <a:ext uri="{9D8B030D-6E8A-4147-A177-3AD203B41FA5}">
                      <a16:colId xmlns:a16="http://schemas.microsoft.com/office/drawing/2014/main" val="20001"/>
                    </a:ext>
                  </a:extLst>
                </a:gridCol>
                <a:gridCol w="2586278">
                  <a:extLst>
                    <a:ext uri="{9D8B030D-6E8A-4147-A177-3AD203B41FA5}">
                      <a16:colId xmlns:a16="http://schemas.microsoft.com/office/drawing/2014/main" val="20002"/>
                    </a:ext>
                  </a:extLst>
                </a:gridCol>
                <a:gridCol w="3079217">
                  <a:extLst>
                    <a:ext uri="{9D8B030D-6E8A-4147-A177-3AD203B41FA5}">
                      <a16:colId xmlns:a16="http://schemas.microsoft.com/office/drawing/2014/main" val="20003"/>
                    </a:ext>
                  </a:extLst>
                </a:gridCol>
              </a:tblGrid>
              <a:tr h="999776">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Tên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học</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sinh</a:t>
                      </a:r>
                      <a:endParaRPr lang="en-US" sz="28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Tên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bài</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thơ</a:t>
                      </a:r>
                      <a:endParaRPr lang="en-US" sz="2800" baseline="0" dirty="0">
                        <a:solidFill>
                          <a:srgbClr val="002060"/>
                        </a:solidFill>
                        <a:latin typeface="Times New Roman" panose="02020603050405020304" pitchFamily="18" charset="0"/>
                        <a:cs typeface="Times New Roman" panose="02020603050405020304" pitchFamily="18" charset="0"/>
                      </a:endParaRPr>
                    </a:p>
                    <a:p>
                      <a:pPr algn="ctr"/>
                      <a:r>
                        <a:rPr lang="en-US" sz="2800" baseline="0" dirty="0">
                          <a:solidFill>
                            <a:srgbClr val="002060"/>
                          </a:solidFill>
                          <a:latin typeface="Times New Roman" panose="02020603050405020304" pitchFamily="18" charset="0"/>
                          <a:cs typeface="Times New Roman" panose="02020603050405020304" pitchFamily="18" charset="0"/>
                        </a:rPr>
                        <a:t>(</a:t>
                      </a:r>
                      <a:r>
                        <a:rPr lang="en-US" sz="2800" baseline="0" dirty="0" err="1">
                          <a:solidFill>
                            <a:srgbClr val="002060"/>
                          </a:solidFill>
                          <a:latin typeface="Times New Roman" panose="02020603050405020304" pitchFamily="18" charset="0"/>
                          <a:cs typeface="Times New Roman" panose="02020603050405020304" pitchFamily="18" charset="0"/>
                        </a:rPr>
                        <a:t>về</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tình</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bạn</a:t>
                      </a:r>
                      <a:r>
                        <a:rPr lang="en-US" sz="2800" baseline="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solidFill>
                            <a:srgbClr val="002060"/>
                          </a:solidFill>
                          <a:latin typeface="Times New Roman" panose="02020603050405020304" pitchFamily="18" charset="0"/>
                          <a:cs typeface="Times New Roman" panose="02020603050405020304" pitchFamily="18" charset="0"/>
                        </a:rPr>
                        <a:t>Tê</a:t>
                      </a:r>
                      <a:r>
                        <a:rPr lang="en-US" sz="2800" baseline="0" dirty="0" err="1">
                          <a:solidFill>
                            <a:srgbClr val="002060"/>
                          </a:solidFill>
                          <a:latin typeface="Times New Roman" panose="02020603050405020304" pitchFamily="18" charset="0"/>
                          <a:cs typeface="Times New Roman" panose="02020603050405020304" pitchFamily="18" charset="0"/>
                        </a:rPr>
                        <a:t>n</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tác</a:t>
                      </a:r>
                      <a:r>
                        <a:rPr lang="en-US" sz="2800" baseline="0" dirty="0">
                          <a:solidFill>
                            <a:srgbClr val="002060"/>
                          </a:solidFill>
                          <a:latin typeface="Times New Roman" panose="02020603050405020304" pitchFamily="18" charset="0"/>
                          <a:cs typeface="Times New Roman" panose="02020603050405020304" pitchFamily="18" charset="0"/>
                        </a:rPr>
                        <a:t> </a:t>
                      </a:r>
                      <a:r>
                        <a:rPr lang="en-US" sz="2800" baseline="0" dirty="0" err="1">
                          <a:solidFill>
                            <a:srgbClr val="002060"/>
                          </a:solidFill>
                          <a:latin typeface="Times New Roman" panose="02020603050405020304" pitchFamily="18" charset="0"/>
                          <a:cs typeface="Times New Roman" panose="02020603050405020304" pitchFamily="18" charset="0"/>
                        </a:rPr>
                        <a:t>giả</a:t>
                      </a:r>
                      <a:endParaRPr lang="en-US" sz="28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a:solidFill>
                            <a:srgbClr val="002060"/>
                          </a:solidFill>
                          <a:latin typeface="Times New Roman" panose="02020603050405020304" pitchFamily="18" charset="0"/>
                          <a:cs typeface="Times New Roman" panose="02020603050405020304" pitchFamily="18" charset="0"/>
                        </a:rPr>
                        <a:t>Đ</a:t>
                      </a:r>
                      <a:r>
                        <a:rPr lang="en-US" sz="2800">
                          <a:solidFill>
                            <a:srgbClr val="002060"/>
                          </a:solidFill>
                          <a:latin typeface="Times New Roman" panose="02020603050405020304" pitchFamily="18" charset="0"/>
                          <a:cs typeface="Times New Roman" panose="02020603050405020304" pitchFamily="18" charset="0"/>
                        </a:rPr>
                        <a:t>iều</a:t>
                      </a:r>
                      <a:r>
                        <a:rPr lang="en-US" sz="2800" baseline="0">
                          <a:solidFill>
                            <a:srgbClr val="002060"/>
                          </a:solidFill>
                          <a:latin typeface="Times New Roman" panose="02020603050405020304" pitchFamily="18" charset="0"/>
                          <a:cs typeface="Times New Roman" panose="02020603050405020304" pitchFamily="18" charset="0"/>
                        </a:rPr>
                        <a:t> </a:t>
                      </a:r>
                      <a:r>
                        <a:rPr lang="en-US" sz="2800" baseline="0" err="1">
                          <a:solidFill>
                            <a:srgbClr val="002060"/>
                          </a:solidFill>
                          <a:latin typeface="Times New Roman" panose="02020603050405020304" pitchFamily="18" charset="0"/>
                          <a:cs typeface="Times New Roman" panose="02020603050405020304" pitchFamily="18" charset="0"/>
                        </a:rPr>
                        <a:t>em</a:t>
                      </a:r>
                      <a:r>
                        <a:rPr lang="en-US" sz="2800" baseline="0">
                          <a:solidFill>
                            <a:srgbClr val="002060"/>
                          </a:solidFill>
                          <a:latin typeface="Times New Roman" panose="02020603050405020304" pitchFamily="18" charset="0"/>
                          <a:cs typeface="Times New Roman" panose="02020603050405020304" pitchFamily="18" charset="0"/>
                        </a:rPr>
                        <a:t> thích về bài thơ</a:t>
                      </a:r>
                      <a:endParaRPr lang="en-US" sz="28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01733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688157" y="2777016"/>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Tuấn Kiệt</a:t>
            </a:r>
          </a:p>
        </p:txBody>
      </p:sp>
      <p:sp>
        <p:nvSpPr>
          <p:cNvPr id="11" name="TextBox 10"/>
          <p:cNvSpPr txBox="1"/>
          <p:nvPr/>
        </p:nvSpPr>
        <p:spPr>
          <a:xfrm>
            <a:off x="3363263" y="2815790"/>
            <a:ext cx="2778868" cy="830997"/>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Chú bò tìm bạn</a:t>
            </a:r>
          </a:p>
          <a:p>
            <a:endParaRPr lang="en-US" sz="2400"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a:off x="6349654" y="2805282"/>
            <a:ext cx="2247090" cy="830997"/>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Phạm Hổ</a:t>
            </a:r>
          </a:p>
          <a:p>
            <a:endParaRPr lang="en-US" sz="2400"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a:off x="8927484" y="2803514"/>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Hình ảnh</a:t>
            </a:r>
          </a:p>
        </p:txBody>
      </p:sp>
      <p:sp>
        <p:nvSpPr>
          <p:cNvPr id="14" name="TextBox 13"/>
          <p:cNvSpPr txBox="1"/>
          <p:nvPr/>
        </p:nvSpPr>
        <p:spPr>
          <a:xfrm>
            <a:off x="688157" y="3447876"/>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Bích Ngọc</a:t>
            </a:r>
          </a:p>
        </p:txBody>
      </p:sp>
      <p:sp>
        <p:nvSpPr>
          <p:cNvPr id="17" name="TextBox 16"/>
          <p:cNvSpPr txBox="1"/>
          <p:nvPr/>
        </p:nvSpPr>
        <p:spPr>
          <a:xfrm>
            <a:off x="8936911" y="3447875"/>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Ý nghĩa</a:t>
            </a:r>
          </a:p>
        </p:txBody>
      </p:sp>
      <p:pic>
        <p:nvPicPr>
          <p:cNvPr id="19" name="Picture 3" descr="F:\ibaotu_19481705_5e9edf405d340\5.png"/>
          <p:cNvPicPr>
            <a:picLocks noChangeAspect="1" noChangeArrowheads="1"/>
          </p:cNvPicPr>
          <p:nvPr/>
        </p:nvPicPr>
        <p:blipFill>
          <a:blip r:embed="rId6" cstate="print"/>
          <a:srcRect/>
          <a:stretch>
            <a:fillRect/>
          </a:stretch>
        </p:blipFill>
        <p:spPr bwMode="auto">
          <a:xfrm>
            <a:off x="8194088" y="5129166"/>
            <a:ext cx="4381105" cy="1976061"/>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a:fillRect/>
          </a:stretch>
        </p:blipFill>
        <p:spPr>
          <a:xfrm>
            <a:off x="-2" y="0"/>
            <a:ext cx="12231331" cy="6843253"/>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73" y="1"/>
            <a:ext cx="1641720" cy="2275652"/>
          </a:xfrm>
          <a:prstGeom prst="rect">
            <a:avLst/>
          </a:prstGeom>
        </p:spPr>
      </p:pic>
      <p:sp>
        <p:nvSpPr>
          <p:cNvPr id="10" name="TextBox 9"/>
          <p:cNvSpPr txBox="1"/>
          <p:nvPr/>
        </p:nvSpPr>
        <p:spPr>
          <a:xfrm>
            <a:off x="1716769" y="122365"/>
            <a:ext cx="9284672" cy="1241237"/>
          </a:xfrm>
          <a:prstGeom prst="rect">
            <a:avLst/>
          </a:prstGeom>
          <a:noFill/>
        </p:spPr>
        <p:txBody>
          <a:bodyPr wrap="square" rtlCol="0">
            <a:spAutoFit/>
          </a:bodyPr>
          <a:lstStyle/>
          <a:p>
            <a:pPr algn="ctr" defTabSz="914400"/>
            <a:r>
              <a:rPr lang="en-US" sz="3735" b="1">
                <a:solidFill>
                  <a:srgbClr val="002060"/>
                </a:solidFill>
                <a:latin typeface="Times New Roman" panose="02020603050405020304" pitchFamily="18" charset="0"/>
                <a:cs typeface="Times New Roman" panose="02020603050405020304" pitchFamily="18" charset="0"/>
              </a:rPr>
              <a:t>PHIẾU THẢO LUẬN</a:t>
            </a:r>
            <a:endParaRPr lang="en-US" sz="3735" b="1" dirty="0">
              <a:solidFill>
                <a:srgbClr val="002060"/>
              </a:solidFill>
              <a:latin typeface="Times New Roman" panose="02020603050405020304" pitchFamily="18" charset="0"/>
              <a:cs typeface="Times New Roman" panose="02020603050405020304" pitchFamily="18" charset="0"/>
            </a:endParaRPr>
          </a:p>
          <a:p>
            <a:pPr algn="ctr" defTabSz="914400"/>
            <a:r>
              <a:rPr lang="en-US" sz="3735" b="1" dirty="0" err="1">
                <a:solidFill>
                  <a:srgbClr val="FF0000"/>
                </a:solidFill>
                <a:latin typeface="Times New Roman" panose="02020603050405020304" pitchFamily="18" charset="0"/>
                <a:cs typeface="Times New Roman" panose="02020603050405020304" pitchFamily="18" charset="0"/>
              </a:rPr>
              <a:t>Điền</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thông</a:t>
            </a:r>
            <a:r>
              <a:rPr lang="en-US" sz="3735" b="1" dirty="0">
                <a:solidFill>
                  <a:srgbClr val="FF0000"/>
                </a:solidFill>
                <a:latin typeface="Times New Roman" panose="02020603050405020304" pitchFamily="18" charset="0"/>
                <a:cs typeface="Times New Roman" panose="02020603050405020304" pitchFamily="18" charset="0"/>
              </a:rPr>
              <a:t> tin </a:t>
            </a:r>
            <a:r>
              <a:rPr lang="en-US" sz="3735" b="1" dirty="0" err="1">
                <a:solidFill>
                  <a:srgbClr val="FF0000"/>
                </a:solidFill>
                <a:latin typeface="Times New Roman" panose="02020603050405020304" pitchFamily="18" charset="0"/>
                <a:cs typeface="Times New Roman" panose="02020603050405020304" pitchFamily="18" charset="0"/>
              </a:rPr>
              <a:t>vào</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cột</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thích</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hợp</a:t>
            </a:r>
            <a:endParaRPr lang="en-US" sz="3735"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nvGraphicFramePr>
        <p:xfrm>
          <a:off x="133351" y="1412689"/>
          <a:ext cx="11972924" cy="5322946"/>
        </p:xfrm>
        <a:graphic>
          <a:graphicData uri="http://schemas.openxmlformats.org/drawingml/2006/table">
            <a:tbl>
              <a:tblPr firstRow="1" bandRow="1">
                <a:tableStyleId>{ED083AE6-46FA-4A59-8FB0-9F97EB10719F}</a:tableStyleId>
              </a:tblPr>
              <a:tblGrid>
                <a:gridCol w="2776369">
                  <a:extLst>
                    <a:ext uri="{9D8B030D-6E8A-4147-A177-3AD203B41FA5}">
                      <a16:colId xmlns:a16="http://schemas.microsoft.com/office/drawing/2014/main" val="20000"/>
                    </a:ext>
                  </a:extLst>
                </a:gridCol>
                <a:gridCol w="3210093">
                  <a:extLst>
                    <a:ext uri="{9D8B030D-6E8A-4147-A177-3AD203B41FA5}">
                      <a16:colId xmlns:a16="http://schemas.microsoft.com/office/drawing/2014/main" val="20001"/>
                    </a:ext>
                  </a:extLst>
                </a:gridCol>
                <a:gridCol w="2732799">
                  <a:extLst>
                    <a:ext uri="{9D8B030D-6E8A-4147-A177-3AD203B41FA5}">
                      <a16:colId xmlns:a16="http://schemas.microsoft.com/office/drawing/2014/main" val="20002"/>
                    </a:ext>
                  </a:extLst>
                </a:gridCol>
                <a:gridCol w="3253663">
                  <a:extLst>
                    <a:ext uri="{9D8B030D-6E8A-4147-A177-3AD203B41FA5}">
                      <a16:colId xmlns:a16="http://schemas.microsoft.com/office/drawing/2014/main" val="20003"/>
                    </a:ext>
                  </a:extLst>
                </a:gridCol>
              </a:tblGrid>
              <a:tr h="1071593">
                <a:tc>
                  <a:txBody>
                    <a:bodyPr/>
                    <a:lstStyle/>
                    <a:p>
                      <a:pPr algn="ctr"/>
                      <a:r>
                        <a:rPr lang="en-US" sz="2700" dirty="0" err="1">
                          <a:solidFill>
                            <a:srgbClr val="002060"/>
                          </a:solidFill>
                          <a:latin typeface="Times New Roman" panose="02020603050405020304" pitchFamily="18" charset="0"/>
                          <a:cs typeface="Times New Roman" panose="02020603050405020304" pitchFamily="18" charset="0"/>
                        </a:rPr>
                        <a:t>Tên</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học</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sinh</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en-US" sz="2700" dirty="0" err="1">
                          <a:solidFill>
                            <a:srgbClr val="002060"/>
                          </a:solidFill>
                          <a:latin typeface="Times New Roman" panose="02020603050405020304" pitchFamily="18" charset="0"/>
                          <a:cs typeface="Times New Roman" panose="02020603050405020304" pitchFamily="18" charset="0"/>
                        </a:rPr>
                        <a:t>Tên</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bài</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thơ</a:t>
                      </a:r>
                      <a:endParaRPr lang="en-US" sz="2700" baseline="0" dirty="0">
                        <a:solidFill>
                          <a:srgbClr val="002060"/>
                        </a:solidFill>
                        <a:latin typeface="Times New Roman" panose="02020603050405020304" pitchFamily="18" charset="0"/>
                        <a:cs typeface="Times New Roman" panose="02020603050405020304" pitchFamily="18" charset="0"/>
                      </a:endParaRPr>
                    </a:p>
                    <a:p>
                      <a:pPr algn="ctr"/>
                      <a:r>
                        <a:rPr lang="en-US" sz="2700" baseline="0" dirty="0">
                          <a:solidFill>
                            <a:srgbClr val="002060"/>
                          </a:solidFill>
                          <a:latin typeface="Times New Roman" panose="02020603050405020304" pitchFamily="18" charset="0"/>
                          <a:cs typeface="Times New Roman" panose="02020603050405020304" pitchFamily="18" charset="0"/>
                        </a:rPr>
                        <a:t>(</a:t>
                      </a:r>
                      <a:r>
                        <a:rPr lang="en-US" sz="2700" baseline="0" dirty="0" err="1">
                          <a:solidFill>
                            <a:srgbClr val="002060"/>
                          </a:solidFill>
                          <a:latin typeface="Times New Roman" panose="02020603050405020304" pitchFamily="18" charset="0"/>
                          <a:cs typeface="Times New Roman" panose="02020603050405020304" pitchFamily="18" charset="0"/>
                        </a:rPr>
                        <a:t>về</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tình</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bạn</a:t>
                      </a:r>
                      <a:r>
                        <a:rPr lang="en-US" sz="2700" baseline="0" dirty="0">
                          <a:solidFill>
                            <a:srgbClr val="002060"/>
                          </a:solidFill>
                          <a:latin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en-US" sz="2700" dirty="0" err="1">
                          <a:solidFill>
                            <a:srgbClr val="002060"/>
                          </a:solidFill>
                          <a:latin typeface="Times New Roman" panose="02020603050405020304" pitchFamily="18" charset="0"/>
                          <a:cs typeface="Times New Roman" panose="02020603050405020304" pitchFamily="18" charset="0"/>
                        </a:rPr>
                        <a:t>Tê</a:t>
                      </a:r>
                      <a:r>
                        <a:rPr lang="en-US" sz="2700" baseline="0" dirty="0" err="1">
                          <a:solidFill>
                            <a:srgbClr val="002060"/>
                          </a:solidFill>
                          <a:latin typeface="Times New Roman" panose="02020603050405020304" pitchFamily="18" charset="0"/>
                          <a:cs typeface="Times New Roman" panose="02020603050405020304" pitchFamily="18" charset="0"/>
                        </a:rPr>
                        <a:t>n</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tác</a:t>
                      </a:r>
                      <a:r>
                        <a:rPr lang="en-US" sz="2700" baseline="0" dirty="0">
                          <a:solidFill>
                            <a:srgbClr val="002060"/>
                          </a:solidFill>
                          <a:latin typeface="Times New Roman" panose="02020603050405020304" pitchFamily="18" charset="0"/>
                          <a:cs typeface="Times New Roman" panose="02020603050405020304" pitchFamily="18" charset="0"/>
                        </a:rPr>
                        <a:t> </a:t>
                      </a:r>
                      <a:r>
                        <a:rPr lang="en-US" sz="2700" baseline="0" dirty="0" err="1">
                          <a:solidFill>
                            <a:srgbClr val="002060"/>
                          </a:solidFill>
                          <a:latin typeface="Times New Roman" panose="02020603050405020304" pitchFamily="18" charset="0"/>
                          <a:cs typeface="Times New Roman" panose="02020603050405020304" pitchFamily="18" charset="0"/>
                        </a:rPr>
                        <a:t>giả</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en-US" sz="2700" dirty="0">
                          <a:solidFill>
                            <a:srgbClr val="002060"/>
                          </a:solidFill>
                          <a:latin typeface="Times New Roman" panose="02020603050405020304" pitchFamily="18" charset="0"/>
                          <a:cs typeface="Times New Roman" panose="02020603050405020304" pitchFamily="18" charset="0"/>
                        </a:rPr>
                        <a:t>Đ</a:t>
                      </a:r>
                      <a:r>
                        <a:rPr lang="en-US" sz="2700">
                          <a:solidFill>
                            <a:srgbClr val="002060"/>
                          </a:solidFill>
                          <a:latin typeface="Times New Roman" panose="02020603050405020304" pitchFamily="18" charset="0"/>
                          <a:cs typeface="Times New Roman" panose="02020603050405020304" pitchFamily="18" charset="0"/>
                        </a:rPr>
                        <a:t>iều</a:t>
                      </a:r>
                      <a:r>
                        <a:rPr lang="en-US" sz="2700" baseline="0">
                          <a:solidFill>
                            <a:srgbClr val="002060"/>
                          </a:solidFill>
                          <a:latin typeface="Times New Roman" panose="02020603050405020304" pitchFamily="18" charset="0"/>
                          <a:cs typeface="Times New Roman" panose="02020603050405020304" pitchFamily="18" charset="0"/>
                        </a:rPr>
                        <a:t> </a:t>
                      </a:r>
                      <a:r>
                        <a:rPr lang="en-US" sz="2700" baseline="0" err="1">
                          <a:solidFill>
                            <a:srgbClr val="002060"/>
                          </a:solidFill>
                          <a:latin typeface="Times New Roman" panose="02020603050405020304" pitchFamily="18" charset="0"/>
                          <a:cs typeface="Times New Roman" panose="02020603050405020304" pitchFamily="18" charset="0"/>
                        </a:rPr>
                        <a:t>em</a:t>
                      </a:r>
                      <a:r>
                        <a:rPr lang="en-US" sz="2700" baseline="0">
                          <a:solidFill>
                            <a:srgbClr val="002060"/>
                          </a:solidFill>
                          <a:latin typeface="Times New Roman" panose="02020603050405020304" pitchFamily="18" charset="0"/>
                          <a:cs typeface="Times New Roman" panose="02020603050405020304" pitchFamily="18" charset="0"/>
                        </a:rPr>
                        <a:t> thích về bài thơ</a:t>
                      </a:r>
                      <a:endParaRPr lang="en-US" sz="2700"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0000"/>
                  </a:ext>
                </a:extLst>
              </a:tr>
              <a:tr h="4251353">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6769" y="122365"/>
            <a:ext cx="9284672" cy="1241237"/>
          </a:xfrm>
          <a:prstGeom prst="rect">
            <a:avLst/>
          </a:prstGeom>
          <a:noFill/>
        </p:spPr>
        <p:txBody>
          <a:bodyPr wrap="square" rtlCol="0">
            <a:spAutoFit/>
          </a:bodyPr>
          <a:lstStyle/>
          <a:p>
            <a:pPr algn="ctr" defTabSz="914400"/>
            <a:r>
              <a:rPr lang="en-US" sz="3600" b="1">
                <a:solidFill>
                  <a:srgbClr val="002060"/>
                </a:solidFill>
                <a:latin typeface="Times New Roman" panose="02020603050405020304" pitchFamily="18" charset="0"/>
                <a:cs typeface="Times New Roman" panose="02020603050405020304" pitchFamily="18" charset="0"/>
              </a:rPr>
              <a:t>PHIẾU THẢO LUẬN</a:t>
            </a:r>
            <a:endParaRPr lang="en-US" sz="3600" b="1" dirty="0">
              <a:solidFill>
                <a:srgbClr val="002060"/>
              </a:solidFill>
              <a:latin typeface="Times New Roman" panose="02020603050405020304" pitchFamily="18" charset="0"/>
              <a:cs typeface="Times New Roman" panose="02020603050405020304" pitchFamily="18" charset="0"/>
            </a:endParaRPr>
          </a:p>
          <a:p>
            <a:pPr algn="ctr" defTabSz="914400"/>
            <a:r>
              <a:rPr lang="en-US" sz="3600" b="1" dirty="0" err="1">
                <a:solidFill>
                  <a:srgbClr val="FF0000"/>
                </a:solidFill>
                <a:latin typeface="Times New Roman" panose="02020603050405020304" pitchFamily="18" charset="0"/>
                <a:cs typeface="Times New Roman" panose="02020603050405020304" pitchFamily="18" charset="0"/>
              </a:rPr>
              <a:t>Điền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thông</a:t>
            </a:r>
            <a:r>
              <a:rPr lang="en-US" sz="3600" b="1" dirty="0">
                <a:solidFill>
                  <a:srgbClr val="FF0000"/>
                </a:solidFill>
                <a:latin typeface="Times New Roman" panose="02020603050405020304" pitchFamily="18" charset="0"/>
                <a:cs typeface="Times New Roman" panose="02020603050405020304" pitchFamily="18" charset="0"/>
              </a:rPr>
              <a:t> tin </a:t>
            </a:r>
            <a:r>
              <a:rPr lang="en-US" sz="3600" b="1" err="1">
                <a:solidFill>
                  <a:srgbClr val="FF0000"/>
                </a:solidFill>
                <a:latin typeface="Times New Roman" panose="02020603050405020304" pitchFamily="18" charset="0"/>
                <a:cs typeface="Times New Roman" panose="02020603050405020304" pitchFamily="18" charset="0"/>
              </a:rPr>
              <a:t>vào</a:t>
            </a:r>
            <a:r>
              <a:rPr lang="en-US" sz="3600" b="1">
                <a:solidFill>
                  <a:srgbClr val="FF0000"/>
                </a:solidFill>
                <a:latin typeface="Times New Roman" panose="02020603050405020304" pitchFamily="18" charset="0"/>
                <a:cs typeface="Times New Roman" panose="02020603050405020304" pitchFamily="18" charset="0"/>
              </a:rPr>
              <a:t> chỗ </a:t>
            </a:r>
            <a:r>
              <a:rPr lang="en-US" sz="3600" b="1" dirty="0" err="1">
                <a:solidFill>
                  <a:srgbClr val="FF0000"/>
                </a:solidFill>
                <a:latin typeface="Times New Roman" panose="02020603050405020304" pitchFamily="18" charset="0"/>
                <a:cs typeface="Times New Roman" panose="02020603050405020304" pitchFamily="18" charset="0"/>
              </a:rPr>
              <a:t>thích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endParaRPr lang="en-US" sz="3600" b="1" dirty="0">
              <a:solidFill>
                <a:srgbClr val="FF0000"/>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0DECA684-548F-4CA7-8C6F-4C5284AEE9ED}"/>
              </a:ext>
            </a:extLst>
          </p:cNvPr>
          <p:cNvGrpSpPr/>
          <p:nvPr/>
        </p:nvGrpSpPr>
        <p:grpSpPr>
          <a:xfrm>
            <a:off x="231290" y="1241855"/>
            <a:ext cx="12153749" cy="6176454"/>
            <a:chOff x="2" y="-322785"/>
            <a:chExt cx="9553060" cy="6176454"/>
          </a:xfrm>
        </p:grpSpPr>
        <p:pic>
          <p:nvPicPr>
            <p:cNvPr id="31" name="图片 1">
              <a:extLst>
                <a:ext uri="{FF2B5EF4-FFF2-40B4-BE49-F238E27FC236}">
                  <a16:creationId xmlns:a16="http://schemas.microsoft.com/office/drawing/2014/main" id="{B3684EB6-3748-478E-9F6B-EA3DF51863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p:blipFill>
          <p:spPr>
            <a:xfrm rot="16200000" flipH="1">
              <a:off x="2035478" y="-2035477"/>
              <a:ext cx="5143503" cy="9214454"/>
            </a:xfrm>
            <a:prstGeom prst="rect">
              <a:avLst/>
            </a:prstGeom>
          </p:spPr>
        </p:pic>
        <p:pic>
          <p:nvPicPr>
            <p:cNvPr id="32" name="图片 3">
              <a:extLst>
                <a:ext uri="{FF2B5EF4-FFF2-40B4-BE49-F238E27FC236}">
                  <a16:creationId xmlns:a16="http://schemas.microsoft.com/office/drawing/2014/main" id="{652C724A-BC96-445E-886D-BDE0E401A6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p:blipFill>
          <p:spPr>
            <a:xfrm rot="16200000">
              <a:off x="-91448" y="4220688"/>
              <a:ext cx="1034616" cy="851716"/>
            </a:xfrm>
            <a:prstGeom prst="rect">
              <a:avLst/>
            </a:prstGeom>
          </p:spPr>
        </p:pic>
        <p:pic>
          <p:nvPicPr>
            <p:cNvPr id="33" name="图片 17">
              <a:extLst>
                <a:ext uri="{FF2B5EF4-FFF2-40B4-BE49-F238E27FC236}">
                  <a16:creationId xmlns:a16="http://schemas.microsoft.com/office/drawing/2014/main" id="{B2CEBBBA-81CF-49AF-93D8-642C748EE6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p:blipFill>
          <p:spPr>
            <a:xfrm rot="16200000">
              <a:off x="8082414" y="-77673"/>
              <a:ext cx="1054370" cy="1209716"/>
            </a:xfrm>
            <a:prstGeom prst="rect">
              <a:avLst/>
            </a:prstGeom>
          </p:spPr>
        </p:pic>
        <p:sp>
          <p:nvSpPr>
            <p:cNvPr id="34" name="椭圆 5">
              <a:extLst>
                <a:ext uri="{FF2B5EF4-FFF2-40B4-BE49-F238E27FC236}">
                  <a16:creationId xmlns:a16="http://schemas.microsoft.com/office/drawing/2014/main" id="{93F30AB7-7127-417C-92D8-39C9B29FD535}"/>
                </a:ext>
              </a:extLst>
            </p:cNvPr>
            <p:cNvSpPr/>
            <p:nvPr/>
          </p:nvSpPr>
          <p:spPr>
            <a:xfrm rot="19497725">
              <a:off x="8140550" y="3863257"/>
              <a:ext cx="1412512" cy="146701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Calibri" panose="020F0502020204030204"/>
                <a:ea typeface="等线" panose="02010600030101010101" pitchFamily="2" charset="-122"/>
              </a:endParaRPr>
            </a:p>
          </p:txBody>
        </p:sp>
        <p:sp>
          <p:nvSpPr>
            <p:cNvPr id="35" name="矩形: 圆角 2">
              <a:extLst>
                <a:ext uri="{FF2B5EF4-FFF2-40B4-BE49-F238E27FC236}">
                  <a16:creationId xmlns:a16="http://schemas.microsoft.com/office/drawing/2014/main" id="{AB4BDD25-C789-4259-92D0-CFC575FC3A97}"/>
                </a:ext>
              </a:extLst>
            </p:cNvPr>
            <p:cNvSpPr/>
            <p:nvPr/>
          </p:nvSpPr>
          <p:spPr>
            <a:xfrm>
              <a:off x="216941" y="248151"/>
              <a:ext cx="8710120" cy="4647198"/>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等线" panose="02010600030101010101" pitchFamily="2" charset="-122"/>
              </a:endParaRPr>
            </a:p>
          </p:txBody>
        </p:sp>
        <p:pic>
          <p:nvPicPr>
            <p:cNvPr id="36" name="图片 4">
              <a:extLst>
                <a:ext uri="{FF2B5EF4-FFF2-40B4-BE49-F238E27FC236}">
                  <a16:creationId xmlns:a16="http://schemas.microsoft.com/office/drawing/2014/main" id="{00900375-DE11-41A7-BC16-7BB40893EB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p:blipFill>
          <p:spPr>
            <a:xfrm rot="10800000" flipH="1">
              <a:off x="9827" y="-304523"/>
              <a:ext cx="1038440" cy="3045689"/>
            </a:xfrm>
            <a:prstGeom prst="rect">
              <a:avLst/>
            </a:prstGeom>
          </p:spPr>
        </p:pic>
        <p:pic>
          <p:nvPicPr>
            <p:cNvPr id="37" name="Picture 2" descr="Small tree icon cartoon style Royalty Free Vector Image">
              <a:extLst>
                <a:ext uri="{FF2B5EF4-FFF2-40B4-BE49-F238E27FC236}">
                  <a16:creationId xmlns:a16="http://schemas.microsoft.com/office/drawing/2014/main" id="{F5E6058F-356F-488D-B083-4CFAAE423A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222"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14990" y="-322785"/>
              <a:ext cx="5415981" cy="58492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mall tree icon cartoon style Royalty Free Vector Image">
              <a:extLst>
                <a:ext uri="{FF2B5EF4-FFF2-40B4-BE49-F238E27FC236}">
                  <a16:creationId xmlns:a16="http://schemas.microsoft.com/office/drawing/2014/main" id="{11C883B5-5773-478C-9A00-754176E16EA9}"/>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222" b="90000" l="10000" r="90000"/>
                      </a14:imgEffect>
                    </a14:imgLayer>
                  </a14:imgProps>
                </a:ext>
                <a:ext uri="{28A0092B-C50C-407E-A947-70E740481C1C}">
                  <a14:useLocalDpi xmlns:a14="http://schemas.microsoft.com/office/drawing/2010/main" val="0"/>
                </a:ext>
              </a:extLst>
            </a:blip>
            <a:srcRect b="23354"/>
            <a:stretch/>
          </p:blipFill>
          <p:spPr bwMode="auto">
            <a:xfrm rot="5096381">
              <a:off x="4253412" y="2187292"/>
              <a:ext cx="4011133" cy="33203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mall tree icon cartoon style Royalty Free Vector Image">
              <a:extLst>
                <a:ext uri="{FF2B5EF4-FFF2-40B4-BE49-F238E27FC236}">
                  <a16:creationId xmlns:a16="http://schemas.microsoft.com/office/drawing/2014/main" id="{F9E5A830-0884-4E61-95CD-7094127CC06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2222" b="90000" l="10000" r="9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r="1970" b="21497"/>
            <a:stretch/>
          </p:blipFill>
          <p:spPr bwMode="auto">
            <a:xfrm rot="3065156">
              <a:off x="3986561" y="204005"/>
              <a:ext cx="5100783" cy="452395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mall tree icon cartoon style Royalty Free Vector Image">
              <a:extLst>
                <a:ext uri="{FF2B5EF4-FFF2-40B4-BE49-F238E27FC236}">
                  <a16:creationId xmlns:a16="http://schemas.microsoft.com/office/drawing/2014/main" id="{31031D5C-E8BF-48B9-AD46-90EC87056A8E}"/>
                </a:ext>
              </a:extLst>
            </p:cNvPr>
            <p:cNvPicPr>
              <a:picLocks noChangeAspect="1" noChangeArrowheads="1"/>
            </p:cNvPicPr>
            <p:nvPr/>
          </p:nvPicPr>
          <p:blipFill>
            <a:blip r:embed="rId11" cstate="print">
              <a:extLst>
                <a:ext uri="{BEBA8EAE-BF5A-486C-A8C5-ECC9F3942E4B}">
                  <a14:imgProps xmlns:a14="http://schemas.microsoft.com/office/drawing/2010/main">
                    <a14:imgLayer r:embed="rId8">
                      <a14:imgEffect>
                        <a14:backgroundRemoval t="2222" b="90000" l="10000" r="9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503619" flipH="1">
              <a:off x="1415064" y="1682091"/>
              <a:ext cx="4011133" cy="433202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mall tree icon cartoon style Royalty Free Vector Image">
              <a:extLst>
                <a:ext uri="{FF2B5EF4-FFF2-40B4-BE49-F238E27FC236}">
                  <a16:creationId xmlns:a16="http://schemas.microsoft.com/office/drawing/2014/main" id="{08748E28-F7A0-4ED0-8581-C168B273C0F8}"/>
                </a:ext>
              </a:extLst>
            </p:cNvPr>
            <p:cNvPicPr>
              <a:picLocks noChangeAspect="1" noChangeArrowheads="1"/>
            </p:cNvPicPr>
            <p:nvPr/>
          </p:nvPicPr>
          <p:blipFill>
            <a:blip r:embed="rId12">
              <a:extLst>
                <a:ext uri="{BEBA8EAE-BF5A-486C-A8C5-ECC9F3942E4B}">
                  <a14:imgProps xmlns:a14="http://schemas.microsoft.com/office/drawing/2010/main">
                    <a14:imgLayer r:embed="rId8">
                      <a14:imgEffect>
                        <a14:backgroundRemoval t="2222" b="90000" l="10000" r="90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8205726" flipH="1">
              <a:off x="745659" y="-86990"/>
              <a:ext cx="4515158" cy="51321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mall tree icon cartoon style Royalty Free Vector Image">
              <a:extLst>
                <a:ext uri="{FF2B5EF4-FFF2-40B4-BE49-F238E27FC236}">
                  <a16:creationId xmlns:a16="http://schemas.microsoft.com/office/drawing/2014/main" id="{11EF3FEB-EC4B-439C-83C8-CD4741DF041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22" b="90000" l="10000" r="90000"/>
                      </a14:imgEffect>
                      <a14:imgEffect>
                        <a14:saturation sat="300000"/>
                      </a14:imgEffect>
                    </a14:imgLayer>
                  </a14:imgProps>
                </a:ext>
                <a:ext uri="{28A0092B-C50C-407E-A947-70E740481C1C}">
                  <a14:useLocalDpi xmlns:a14="http://schemas.microsoft.com/office/drawing/2010/main" val="0"/>
                </a:ext>
              </a:extLst>
            </a:blip>
            <a:srcRect l="42517" t="52559" r="38672" b="8024"/>
            <a:stretch/>
          </p:blipFill>
          <p:spPr bwMode="auto">
            <a:xfrm>
              <a:off x="3846204" y="2519443"/>
              <a:ext cx="1687691" cy="296806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8324DE7A-B917-49B1-B476-A1982305B3DF}"/>
                </a:ext>
              </a:extLst>
            </p:cNvPr>
            <p:cNvSpPr/>
            <p:nvPr/>
          </p:nvSpPr>
          <p:spPr>
            <a:xfrm>
              <a:off x="4038507" y="1651587"/>
              <a:ext cx="1008237" cy="151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16389C"/>
                  </a:solidFill>
                  <a:latin typeface="Arial" panose="020B0604020202020204" pitchFamily="34" charset="0"/>
                </a:rPr>
                <a:t>Họ và tên:</a:t>
              </a:r>
              <a:endParaRPr lang="en-US" sz="1200" dirty="0">
                <a:solidFill>
                  <a:srgbClr val="16389C"/>
                </a:solidFill>
                <a:latin typeface="Calibri" panose="020F0502020204030204"/>
              </a:endParaRPr>
            </a:p>
          </p:txBody>
        </p:sp>
        <p:grpSp>
          <p:nvGrpSpPr>
            <p:cNvPr id="44" name="Group 43">
              <a:extLst>
                <a:ext uri="{FF2B5EF4-FFF2-40B4-BE49-F238E27FC236}">
                  <a16:creationId xmlns:a16="http://schemas.microsoft.com/office/drawing/2014/main" id="{320705C3-B978-441F-BC04-9A00E51E7FC6}"/>
                </a:ext>
              </a:extLst>
            </p:cNvPr>
            <p:cNvGrpSpPr/>
            <p:nvPr/>
          </p:nvGrpSpPr>
          <p:grpSpPr>
            <a:xfrm>
              <a:off x="338385" y="1651718"/>
              <a:ext cx="1956586" cy="1340828"/>
              <a:chOff x="2762805" y="502029"/>
              <a:chExt cx="2602574" cy="1904686"/>
            </a:xfrm>
          </p:grpSpPr>
          <p:pic>
            <p:nvPicPr>
              <p:cNvPr id="71" name="Picture 4" descr="28,891 Apple Cartoon Stock Photos, Pictures &amp;amp; Royalty-Free Images - iStock">
                <a:extLst>
                  <a:ext uri="{FF2B5EF4-FFF2-40B4-BE49-F238E27FC236}">
                    <a16:creationId xmlns:a16="http://schemas.microsoft.com/office/drawing/2014/main" id="{115CDDA6-BEBE-47BB-BEA5-9F37D7232345}"/>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7778" y1="8333" x2="44118" y2="14869"/>
                            <a14:foregroundMark x1="36275" y1="6046" x2="45588" y2="18627"/>
                          </a14:backgroundRemoval>
                        </a14:imgEffect>
                      </a14:imgLayer>
                    </a14:imgProps>
                  </a:ext>
                  <a:ext uri="{28A0092B-C50C-407E-A947-70E740481C1C}">
                    <a14:useLocalDpi xmlns:a14="http://schemas.microsoft.com/office/drawing/2010/main" val="0"/>
                  </a:ext>
                </a:extLst>
              </a:blip>
              <a:srcRect/>
              <a:stretch>
                <a:fillRect/>
              </a:stretch>
            </p:blipFill>
            <p:spPr bwMode="auto">
              <a:xfrm>
                <a:off x="3058250" y="502029"/>
                <a:ext cx="1904686" cy="19046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E70BA14B-02FE-4E0C-85FF-51CD071984DF}"/>
                  </a:ext>
                </a:extLst>
              </p:cNvPr>
              <p:cNvSpPr/>
              <p:nvPr/>
            </p:nvSpPr>
            <p:spPr>
              <a:xfrm>
                <a:off x="2762805" y="1053626"/>
                <a:ext cx="2602574" cy="399237"/>
              </a:xfrm>
              <a:prstGeom prst="rect">
                <a:avLst/>
              </a:prstGeom>
              <a:noFill/>
            </p:spPr>
            <p:txBody>
              <a:bodyPr wrap="square" lIns="68580" tIns="34290" rIns="68580" bIns="34290">
                <a:spAutoFit/>
              </a:bodyPr>
              <a:lstStyle/>
              <a:p>
                <a:pPr algn="ctr"/>
                <a:r>
                  <a:rPr lang="vi-VN" sz="1200" b="1" dirty="0">
                    <a:ln w="0"/>
                    <a:solidFill>
                      <a:prstClr val="white"/>
                    </a:solidFill>
                    <a:latin typeface="Times New Roman" panose="02020603050405020304" pitchFamily="18" charset="0"/>
                  </a:rPr>
                  <a:t>Tên bài thơ</a:t>
                </a:r>
                <a:endParaRPr lang="en-US" sz="1200" b="1" dirty="0">
                  <a:ln w="0"/>
                  <a:solidFill>
                    <a:prstClr val="white"/>
                  </a:solidFill>
                  <a:latin typeface="Calibri Light" panose="020F0302020204030204"/>
                </a:endParaRPr>
              </a:p>
            </p:txBody>
          </p:sp>
        </p:grpSp>
        <p:sp>
          <p:nvSpPr>
            <p:cNvPr id="45" name="TextBox 44">
              <a:extLst>
                <a:ext uri="{FF2B5EF4-FFF2-40B4-BE49-F238E27FC236}">
                  <a16:creationId xmlns:a16="http://schemas.microsoft.com/office/drawing/2014/main" id="{35E20881-91C9-4DC6-97C5-427A07F1E13C}"/>
                </a:ext>
              </a:extLst>
            </p:cNvPr>
            <p:cNvSpPr txBox="1"/>
            <p:nvPr/>
          </p:nvSpPr>
          <p:spPr>
            <a:xfrm>
              <a:off x="1085145" y="1345303"/>
              <a:ext cx="1023133" cy="300082"/>
            </a:xfrm>
            <a:prstGeom prst="rect">
              <a:avLst/>
            </a:prstGeom>
            <a:noFill/>
          </p:spPr>
          <p:txBody>
            <a:bodyPr wrap="square" rtlCol="0">
              <a:spAutoFit/>
            </a:bodyPr>
            <a:lstStyle/>
            <a:p>
              <a:r>
                <a:rPr lang="en-US" b="1" dirty="0" err="1">
                  <a:solidFill>
                    <a:srgbClr val="ED7D31">
                      <a:lumMod val="75000"/>
                    </a:srgbClr>
                  </a:solidFill>
                  <a:latin typeface="Calibri" panose="020F0502020204030204"/>
                </a:rPr>
                <a:t>Tác</a:t>
              </a:r>
              <a:r>
                <a:rPr lang="en-US" b="1" dirty="0">
                  <a:solidFill>
                    <a:srgbClr val="ED7D31">
                      <a:lumMod val="75000"/>
                    </a:srgbClr>
                  </a:solidFill>
                  <a:latin typeface="Calibri" panose="020F0502020204030204"/>
                </a:rPr>
                <a:t> </a:t>
              </a:r>
              <a:r>
                <a:rPr lang="en-US" b="1" dirty="0" err="1">
                  <a:solidFill>
                    <a:srgbClr val="ED7D31">
                      <a:lumMod val="75000"/>
                    </a:srgbClr>
                  </a:solidFill>
                  <a:latin typeface="Calibri" panose="020F0502020204030204"/>
                </a:rPr>
                <a:t>giả</a:t>
              </a:r>
              <a:endParaRPr lang="en-US" b="1" dirty="0">
                <a:solidFill>
                  <a:srgbClr val="ED7D31">
                    <a:lumMod val="75000"/>
                  </a:srgbClr>
                </a:solidFill>
                <a:latin typeface="Calibri" panose="020F0502020204030204"/>
              </a:endParaRPr>
            </a:p>
          </p:txBody>
        </p:sp>
        <p:sp>
          <p:nvSpPr>
            <p:cNvPr id="46" name="TextBox 45">
              <a:extLst>
                <a:ext uri="{FF2B5EF4-FFF2-40B4-BE49-F238E27FC236}">
                  <a16:creationId xmlns:a16="http://schemas.microsoft.com/office/drawing/2014/main" id="{00F046DF-79C5-42CE-AFC6-28D91D504C44}"/>
                </a:ext>
              </a:extLst>
            </p:cNvPr>
            <p:cNvSpPr txBox="1"/>
            <p:nvPr/>
          </p:nvSpPr>
          <p:spPr>
            <a:xfrm>
              <a:off x="1734564" y="693964"/>
              <a:ext cx="1449710" cy="300082"/>
            </a:xfrm>
            <a:prstGeom prst="rect">
              <a:avLst/>
            </a:prstGeom>
            <a:noFill/>
          </p:spPr>
          <p:txBody>
            <a:bodyPr wrap="square" rtlCol="0">
              <a:spAutoFit/>
            </a:bodyPr>
            <a:lstStyle/>
            <a:p>
              <a:r>
                <a:rPr lang="en-US" b="1" dirty="0" err="1">
                  <a:solidFill>
                    <a:srgbClr val="ED7D31">
                      <a:lumMod val="75000"/>
                    </a:srgbClr>
                  </a:solidFill>
                  <a:latin typeface="Calibri" panose="020F0502020204030204"/>
                </a:rPr>
                <a:t>Điều</a:t>
              </a:r>
              <a:r>
                <a:rPr lang="en-US" b="1" dirty="0">
                  <a:solidFill>
                    <a:srgbClr val="ED7D31">
                      <a:lumMod val="75000"/>
                    </a:srgbClr>
                  </a:solidFill>
                  <a:latin typeface="Calibri" panose="020F0502020204030204"/>
                </a:rPr>
                <a:t> </a:t>
              </a:r>
              <a:r>
                <a:rPr lang="en-US" b="1" dirty="0" err="1">
                  <a:solidFill>
                    <a:srgbClr val="ED7D31">
                      <a:lumMod val="75000"/>
                    </a:srgbClr>
                  </a:solidFill>
                  <a:latin typeface="Calibri" panose="020F0502020204030204"/>
                </a:rPr>
                <a:t>em</a:t>
              </a:r>
              <a:r>
                <a:rPr lang="en-US" b="1" dirty="0">
                  <a:solidFill>
                    <a:srgbClr val="ED7D31">
                      <a:lumMod val="75000"/>
                    </a:srgbClr>
                  </a:solidFill>
                  <a:latin typeface="Calibri" panose="020F0502020204030204"/>
                </a:rPr>
                <a:t> </a:t>
              </a:r>
              <a:r>
                <a:rPr lang="en-US" b="1" dirty="0" err="1">
                  <a:solidFill>
                    <a:srgbClr val="ED7D31">
                      <a:lumMod val="75000"/>
                    </a:srgbClr>
                  </a:solidFill>
                  <a:latin typeface="Calibri" panose="020F0502020204030204"/>
                </a:rPr>
                <a:t>thích</a:t>
              </a:r>
              <a:endParaRPr lang="en-US" b="1" dirty="0">
                <a:solidFill>
                  <a:srgbClr val="ED7D31">
                    <a:lumMod val="75000"/>
                  </a:srgbClr>
                </a:solidFill>
                <a:latin typeface="Calibri" panose="020F0502020204030204"/>
              </a:endParaRPr>
            </a:p>
          </p:txBody>
        </p:sp>
        <p:grpSp>
          <p:nvGrpSpPr>
            <p:cNvPr id="47" name="Group 46">
              <a:extLst>
                <a:ext uri="{FF2B5EF4-FFF2-40B4-BE49-F238E27FC236}">
                  <a16:creationId xmlns:a16="http://schemas.microsoft.com/office/drawing/2014/main" id="{7592B641-7489-4897-9214-A1BDA3A6118E}"/>
                </a:ext>
              </a:extLst>
            </p:cNvPr>
            <p:cNvGrpSpPr/>
            <p:nvPr/>
          </p:nvGrpSpPr>
          <p:grpSpPr>
            <a:xfrm>
              <a:off x="2668506" y="402493"/>
              <a:ext cx="1867243" cy="1211385"/>
              <a:chOff x="2762805" y="502029"/>
              <a:chExt cx="2602574" cy="1904686"/>
            </a:xfrm>
          </p:grpSpPr>
          <p:pic>
            <p:nvPicPr>
              <p:cNvPr id="69" name="Picture 4" descr="28,891 Apple Cartoon Stock Photos, Pictures &amp;amp; Royalty-Free Images - iStock">
                <a:extLst>
                  <a:ext uri="{FF2B5EF4-FFF2-40B4-BE49-F238E27FC236}">
                    <a16:creationId xmlns:a16="http://schemas.microsoft.com/office/drawing/2014/main" id="{EED5AE68-C7B0-4167-B2DC-636D91DEBE4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7778" y1="8333" x2="44118" y2="14869"/>
                            <a14:foregroundMark x1="36275" y1="6046" x2="45588" y2="18627"/>
                          </a14:backgroundRemoval>
                        </a14:imgEffect>
                      </a14:imgLayer>
                    </a14:imgProps>
                  </a:ext>
                  <a:ext uri="{28A0092B-C50C-407E-A947-70E740481C1C}">
                    <a14:useLocalDpi xmlns:a14="http://schemas.microsoft.com/office/drawing/2010/main" val="0"/>
                  </a:ext>
                </a:extLst>
              </a:blip>
              <a:srcRect/>
              <a:stretch>
                <a:fillRect/>
              </a:stretch>
            </p:blipFill>
            <p:spPr bwMode="auto">
              <a:xfrm>
                <a:off x="3058250" y="502029"/>
                <a:ext cx="1904686" cy="1904686"/>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2C16E833-7942-49D2-B00D-E6A1888ECBF9}"/>
                  </a:ext>
                </a:extLst>
              </p:cNvPr>
              <p:cNvSpPr/>
              <p:nvPr/>
            </p:nvSpPr>
            <p:spPr>
              <a:xfrm>
                <a:off x="2762805" y="1053626"/>
                <a:ext cx="2602574" cy="399237"/>
              </a:xfrm>
              <a:prstGeom prst="rect">
                <a:avLst/>
              </a:prstGeom>
              <a:noFill/>
            </p:spPr>
            <p:txBody>
              <a:bodyPr wrap="square" lIns="68580" tIns="34290" rIns="68580" bIns="34290">
                <a:spAutoFit/>
              </a:bodyPr>
              <a:lstStyle/>
              <a:p>
                <a:pPr algn="ctr"/>
                <a:r>
                  <a:rPr lang="vi-VN" sz="1200" b="1" dirty="0">
                    <a:ln w="0"/>
                    <a:solidFill>
                      <a:prstClr val="white"/>
                    </a:solidFill>
                    <a:latin typeface="Times New Roman" panose="02020603050405020304" pitchFamily="18" charset="0"/>
                  </a:rPr>
                  <a:t>Tên bài thơ</a:t>
                </a:r>
                <a:endParaRPr lang="en-US" sz="1200" b="1" dirty="0">
                  <a:ln w="0"/>
                  <a:solidFill>
                    <a:prstClr val="white"/>
                  </a:solidFill>
                  <a:latin typeface="Calibri Light" panose="020F0302020204030204"/>
                </a:endParaRPr>
              </a:p>
            </p:txBody>
          </p:sp>
        </p:grpSp>
        <p:sp>
          <p:nvSpPr>
            <p:cNvPr id="48" name="TextBox 47">
              <a:extLst>
                <a:ext uri="{FF2B5EF4-FFF2-40B4-BE49-F238E27FC236}">
                  <a16:creationId xmlns:a16="http://schemas.microsoft.com/office/drawing/2014/main" id="{5369D346-32BA-4F19-AD26-DED9B742FECE}"/>
                </a:ext>
              </a:extLst>
            </p:cNvPr>
            <p:cNvSpPr txBox="1"/>
            <p:nvPr/>
          </p:nvSpPr>
          <p:spPr>
            <a:xfrm>
              <a:off x="4023611" y="157789"/>
              <a:ext cx="1023133" cy="300082"/>
            </a:xfrm>
            <a:prstGeom prst="rect">
              <a:avLst/>
            </a:prstGeom>
            <a:noFill/>
          </p:spPr>
          <p:txBody>
            <a:bodyPr wrap="square" rtlCol="0">
              <a:spAutoFit/>
            </a:bodyPr>
            <a:lstStyle/>
            <a:p>
              <a:r>
                <a:rPr lang="en-US" b="1" dirty="0" err="1">
                  <a:solidFill>
                    <a:srgbClr val="C00000"/>
                  </a:solidFill>
                  <a:latin typeface="Calibri" panose="020F0502020204030204"/>
                </a:rPr>
                <a:t>Tác</a:t>
              </a:r>
              <a:r>
                <a:rPr lang="en-US" b="1" dirty="0">
                  <a:solidFill>
                    <a:srgbClr val="C00000"/>
                  </a:solidFill>
                  <a:latin typeface="Calibri" panose="020F0502020204030204"/>
                </a:rPr>
                <a:t> </a:t>
              </a:r>
              <a:r>
                <a:rPr lang="en-US" b="1" dirty="0" err="1">
                  <a:solidFill>
                    <a:srgbClr val="C00000"/>
                  </a:solidFill>
                  <a:latin typeface="Calibri" panose="020F0502020204030204"/>
                </a:rPr>
                <a:t>giả</a:t>
              </a:r>
              <a:endParaRPr lang="en-US" b="1" dirty="0">
                <a:solidFill>
                  <a:srgbClr val="C00000"/>
                </a:solidFill>
                <a:latin typeface="Calibri" panose="020F0502020204030204"/>
              </a:endParaRPr>
            </a:p>
          </p:txBody>
        </p:sp>
        <p:sp>
          <p:nvSpPr>
            <p:cNvPr id="49" name="TextBox 48">
              <a:extLst>
                <a:ext uri="{FF2B5EF4-FFF2-40B4-BE49-F238E27FC236}">
                  <a16:creationId xmlns:a16="http://schemas.microsoft.com/office/drawing/2014/main" id="{A82FAAFC-B3F9-4FDE-A5C9-A1F119D1AE1C}"/>
                </a:ext>
              </a:extLst>
            </p:cNvPr>
            <p:cNvSpPr txBox="1"/>
            <p:nvPr/>
          </p:nvSpPr>
          <p:spPr>
            <a:xfrm>
              <a:off x="4237843" y="678966"/>
              <a:ext cx="1657809" cy="300082"/>
            </a:xfrm>
            <a:prstGeom prst="rect">
              <a:avLst/>
            </a:prstGeom>
            <a:noFill/>
          </p:spPr>
          <p:txBody>
            <a:bodyPr wrap="square" rtlCol="0">
              <a:spAutoFit/>
            </a:bodyPr>
            <a:lstStyle/>
            <a:p>
              <a:r>
                <a:rPr lang="en-US" b="1" dirty="0" err="1">
                  <a:solidFill>
                    <a:srgbClr val="C00000"/>
                  </a:solidFill>
                  <a:latin typeface="Calibri" panose="020F0502020204030204"/>
                </a:rPr>
                <a:t>Điều</a:t>
              </a:r>
              <a:r>
                <a:rPr lang="en-US" b="1" dirty="0">
                  <a:solidFill>
                    <a:srgbClr val="C00000"/>
                  </a:solidFill>
                  <a:latin typeface="Calibri" panose="020F0502020204030204"/>
                </a:rPr>
                <a:t> </a:t>
              </a:r>
              <a:r>
                <a:rPr lang="en-US" b="1" dirty="0" err="1">
                  <a:solidFill>
                    <a:srgbClr val="C00000"/>
                  </a:solidFill>
                  <a:latin typeface="Calibri" panose="020F0502020204030204"/>
                </a:rPr>
                <a:t>em</a:t>
              </a:r>
              <a:r>
                <a:rPr lang="en-US" b="1" dirty="0">
                  <a:solidFill>
                    <a:srgbClr val="C00000"/>
                  </a:solidFill>
                  <a:latin typeface="Calibri" panose="020F0502020204030204"/>
                </a:rPr>
                <a:t> </a:t>
              </a:r>
              <a:r>
                <a:rPr lang="en-US" b="1" dirty="0" err="1">
                  <a:solidFill>
                    <a:srgbClr val="C00000"/>
                  </a:solidFill>
                  <a:latin typeface="Calibri" panose="020F0502020204030204"/>
                </a:rPr>
                <a:t>thích</a:t>
              </a:r>
              <a:endParaRPr lang="en-US" b="1" dirty="0">
                <a:solidFill>
                  <a:srgbClr val="C00000"/>
                </a:solidFill>
                <a:latin typeface="Calibri" panose="020F0502020204030204"/>
              </a:endParaRPr>
            </a:p>
          </p:txBody>
        </p:sp>
        <p:grpSp>
          <p:nvGrpSpPr>
            <p:cNvPr id="50" name="Group 49">
              <a:extLst>
                <a:ext uri="{FF2B5EF4-FFF2-40B4-BE49-F238E27FC236}">
                  <a16:creationId xmlns:a16="http://schemas.microsoft.com/office/drawing/2014/main" id="{AF3C3C35-59C1-4680-BD56-6D6A29FA0D21}"/>
                </a:ext>
              </a:extLst>
            </p:cNvPr>
            <p:cNvGrpSpPr/>
            <p:nvPr/>
          </p:nvGrpSpPr>
          <p:grpSpPr>
            <a:xfrm>
              <a:off x="5820133" y="1558046"/>
              <a:ext cx="2013779" cy="1211385"/>
              <a:chOff x="2762805" y="502029"/>
              <a:chExt cx="2602574" cy="1904686"/>
            </a:xfrm>
          </p:grpSpPr>
          <p:pic>
            <p:nvPicPr>
              <p:cNvPr id="67" name="Picture 4" descr="28,891 Apple Cartoon Stock Photos, Pictures &amp;amp; Royalty-Free Images - iStock">
                <a:extLst>
                  <a:ext uri="{FF2B5EF4-FFF2-40B4-BE49-F238E27FC236}">
                    <a16:creationId xmlns:a16="http://schemas.microsoft.com/office/drawing/2014/main" id="{FBEAE491-4F59-4C57-AC62-A8B06DDA814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7778" y1="8333" x2="44118" y2="14869"/>
                            <a14:foregroundMark x1="36275" y1="6046" x2="45588" y2="18627"/>
                          </a14:backgroundRemoval>
                        </a14:imgEffect>
                      </a14:imgLayer>
                    </a14:imgProps>
                  </a:ext>
                  <a:ext uri="{28A0092B-C50C-407E-A947-70E740481C1C}">
                    <a14:useLocalDpi xmlns:a14="http://schemas.microsoft.com/office/drawing/2010/main" val="0"/>
                  </a:ext>
                </a:extLst>
              </a:blip>
              <a:srcRect/>
              <a:stretch>
                <a:fillRect/>
              </a:stretch>
            </p:blipFill>
            <p:spPr bwMode="auto">
              <a:xfrm>
                <a:off x="3058250" y="502029"/>
                <a:ext cx="1904686" cy="1904686"/>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28EA7D32-A75E-4973-BAFA-2649A17B7256}"/>
                  </a:ext>
                </a:extLst>
              </p:cNvPr>
              <p:cNvSpPr/>
              <p:nvPr/>
            </p:nvSpPr>
            <p:spPr>
              <a:xfrm>
                <a:off x="2762805" y="1053626"/>
                <a:ext cx="2602574" cy="399237"/>
              </a:xfrm>
              <a:prstGeom prst="rect">
                <a:avLst/>
              </a:prstGeom>
              <a:noFill/>
            </p:spPr>
            <p:txBody>
              <a:bodyPr wrap="square" lIns="68580" tIns="34290" rIns="68580" bIns="34290">
                <a:spAutoFit/>
              </a:bodyPr>
              <a:lstStyle/>
              <a:p>
                <a:pPr algn="ctr"/>
                <a:r>
                  <a:rPr lang="vi-VN" sz="1200" b="1" dirty="0">
                    <a:ln w="0"/>
                    <a:solidFill>
                      <a:prstClr val="white"/>
                    </a:solidFill>
                    <a:latin typeface="Times New Roman" panose="02020603050405020304" pitchFamily="18" charset="0"/>
                  </a:rPr>
                  <a:t>Tên bài thơ</a:t>
                </a:r>
              </a:p>
            </p:txBody>
          </p:sp>
        </p:grpSp>
        <p:sp>
          <p:nvSpPr>
            <p:cNvPr id="51" name="TextBox 50">
              <a:extLst>
                <a:ext uri="{FF2B5EF4-FFF2-40B4-BE49-F238E27FC236}">
                  <a16:creationId xmlns:a16="http://schemas.microsoft.com/office/drawing/2014/main" id="{4545AA16-F903-4A79-B620-D61BA9FE1A3B}"/>
                </a:ext>
              </a:extLst>
            </p:cNvPr>
            <p:cNvSpPr txBox="1"/>
            <p:nvPr/>
          </p:nvSpPr>
          <p:spPr>
            <a:xfrm>
              <a:off x="6370205" y="751905"/>
              <a:ext cx="1023133" cy="300082"/>
            </a:xfrm>
            <a:prstGeom prst="rect">
              <a:avLst/>
            </a:prstGeom>
            <a:noFill/>
          </p:spPr>
          <p:txBody>
            <a:bodyPr wrap="square" rtlCol="0">
              <a:spAutoFit/>
            </a:bodyPr>
            <a:lstStyle/>
            <a:p>
              <a:r>
                <a:rPr lang="en-US" b="1" dirty="0" err="1">
                  <a:solidFill>
                    <a:srgbClr val="002060"/>
                  </a:solidFill>
                  <a:latin typeface="Calibri" panose="020F0502020204030204"/>
                </a:rPr>
                <a:t>Tác</a:t>
              </a:r>
              <a:r>
                <a:rPr lang="en-US" b="1" dirty="0">
                  <a:solidFill>
                    <a:srgbClr val="002060"/>
                  </a:solidFill>
                  <a:latin typeface="Calibri" panose="020F0502020204030204"/>
                </a:rPr>
                <a:t> </a:t>
              </a:r>
              <a:r>
                <a:rPr lang="en-US" b="1" dirty="0" err="1">
                  <a:solidFill>
                    <a:srgbClr val="002060"/>
                  </a:solidFill>
                  <a:latin typeface="Calibri" panose="020F0502020204030204"/>
                </a:rPr>
                <a:t>giả</a:t>
              </a:r>
              <a:endParaRPr lang="en-US" b="1" dirty="0">
                <a:solidFill>
                  <a:srgbClr val="002060"/>
                </a:solidFill>
                <a:latin typeface="Calibri" panose="020F0502020204030204"/>
              </a:endParaRPr>
            </a:p>
          </p:txBody>
        </p:sp>
        <p:sp>
          <p:nvSpPr>
            <p:cNvPr id="52" name="TextBox 51">
              <a:extLst>
                <a:ext uri="{FF2B5EF4-FFF2-40B4-BE49-F238E27FC236}">
                  <a16:creationId xmlns:a16="http://schemas.microsoft.com/office/drawing/2014/main" id="{E9824860-520C-4965-94C5-3179983C1189}"/>
                </a:ext>
              </a:extLst>
            </p:cNvPr>
            <p:cNvSpPr txBox="1"/>
            <p:nvPr/>
          </p:nvSpPr>
          <p:spPr>
            <a:xfrm>
              <a:off x="6976705" y="1110747"/>
              <a:ext cx="1384088" cy="300082"/>
            </a:xfrm>
            <a:prstGeom prst="rect">
              <a:avLst/>
            </a:prstGeom>
            <a:noFill/>
          </p:spPr>
          <p:txBody>
            <a:bodyPr wrap="square" rtlCol="0">
              <a:spAutoFit/>
            </a:bodyPr>
            <a:lstStyle/>
            <a:p>
              <a:r>
                <a:rPr lang="en-US" b="1" dirty="0" err="1">
                  <a:solidFill>
                    <a:srgbClr val="002060"/>
                  </a:solidFill>
                  <a:latin typeface="Calibri" panose="020F0502020204030204"/>
                </a:rPr>
                <a:t>Điều</a:t>
              </a:r>
              <a:r>
                <a:rPr lang="en-US" b="1" dirty="0">
                  <a:solidFill>
                    <a:srgbClr val="002060"/>
                  </a:solidFill>
                  <a:latin typeface="Calibri" panose="020F0502020204030204"/>
                </a:rPr>
                <a:t> </a:t>
              </a:r>
              <a:r>
                <a:rPr lang="en-US" b="1" dirty="0" err="1">
                  <a:solidFill>
                    <a:srgbClr val="002060"/>
                  </a:solidFill>
                  <a:latin typeface="Calibri" panose="020F0502020204030204"/>
                </a:rPr>
                <a:t>em</a:t>
              </a:r>
              <a:r>
                <a:rPr lang="en-US" b="1" dirty="0">
                  <a:solidFill>
                    <a:srgbClr val="002060"/>
                  </a:solidFill>
                  <a:latin typeface="Calibri" panose="020F0502020204030204"/>
                </a:rPr>
                <a:t> </a:t>
              </a:r>
              <a:r>
                <a:rPr lang="en-US" b="1" dirty="0" err="1">
                  <a:solidFill>
                    <a:srgbClr val="002060"/>
                  </a:solidFill>
                  <a:latin typeface="Calibri" panose="020F0502020204030204"/>
                </a:rPr>
                <a:t>thích</a:t>
              </a:r>
              <a:endParaRPr lang="en-US" b="1" dirty="0">
                <a:solidFill>
                  <a:srgbClr val="002060"/>
                </a:solidFill>
                <a:latin typeface="Calibri" panose="020F0502020204030204"/>
              </a:endParaRPr>
            </a:p>
          </p:txBody>
        </p:sp>
        <p:grpSp>
          <p:nvGrpSpPr>
            <p:cNvPr id="53" name="Group 52">
              <a:extLst>
                <a:ext uri="{FF2B5EF4-FFF2-40B4-BE49-F238E27FC236}">
                  <a16:creationId xmlns:a16="http://schemas.microsoft.com/office/drawing/2014/main" id="{972EF338-66BA-40D0-A13A-5CEEE2BBCEDF}"/>
                </a:ext>
              </a:extLst>
            </p:cNvPr>
            <p:cNvGrpSpPr/>
            <p:nvPr/>
          </p:nvGrpSpPr>
          <p:grpSpPr>
            <a:xfrm>
              <a:off x="7136305" y="3079177"/>
              <a:ext cx="1778178" cy="1211385"/>
              <a:chOff x="2762805" y="502029"/>
              <a:chExt cx="2602574" cy="1904686"/>
            </a:xfrm>
          </p:grpSpPr>
          <p:pic>
            <p:nvPicPr>
              <p:cNvPr id="65" name="Picture 4" descr="28,891 Apple Cartoon Stock Photos, Pictures &amp;amp; Royalty-Free Images - iStock">
                <a:extLst>
                  <a:ext uri="{FF2B5EF4-FFF2-40B4-BE49-F238E27FC236}">
                    <a16:creationId xmlns:a16="http://schemas.microsoft.com/office/drawing/2014/main" id="{2C99C094-D84C-4F30-8195-7E87EB4D33CD}"/>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7778" y1="8333" x2="44118" y2="14869"/>
                            <a14:foregroundMark x1="36275" y1="6046" x2="45588" y2="18627"/>
                          </a14:backgroundRemoval>
                        </a14:imgEffect>
                      </a14:imgLayer>
                    </a14:imgProps>
                  </a:ext>
                  <a:ext uri="{28A0092B-C50C-407E-A947-70E740481C1C}">
                    <a14:useLocalDpi xmlns:a14="http://schemas.microsoft.com/office/drawing/2010/main" val="0"/>
                  </a:ext>
                </a:extLst>
              </a:blip>
              <a:srcRect/>
              <a:stretch>
                <a:fillRect/>
              </a:stretch>
            </p:blipFill>
            <p:spPr bwMode="auto">
              <a:xfrm>
                <a:off x="3058250" y="502029"/>
                <a:ext cx="1904686" cy="1904686"/>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A91F68F1-9EB9-4A8F-B95E-32DC74092D1F}"/>
                  </a:ext>
                </a:extLst>
              </p:cNvPr>
              <p:cNvSpPr/>
              <p:nvPr/>
            </p:nvSpPr>
            <p:spPr>
              <a:xfrm>
                <a:off x="2762805" y="1053626"/>
                <a:ext cx="2602574" cy="399237"/>
              </a:xfrm>
              <a:prstGeom prst="rect">
                <a:avLst/>
              </a:prstGeom>
              <a:noFill/>
            </p:spPr>
            <p:txBody>
              <a:bodyPr wrap="square" lIns="68580" tIns="34290" rIns="68580" bIns="34290">
                <a:spAutoFit/>
              </a:bodyPr>
              <a:lstStyle/>
              <a:p>
                <a:pPr algn="ctr"/>
                <a:r>
                  <a:rPr lang="vi-VN" sz="1200" b="1" dirty="0">
                    <a:ln w="0"/>
                    <a:solidFill>
                      <a:prstClr val="white"/>
                    </a:solidFill>
                    <a:latin typeface="Times New Roman" panose="02020603050405020304" pitchFamily="18" charset="0"/>
                  </a:rPr>
                  <a:t>Tên bài thơ</a:t>
                </a:r>
                <a:endParaRPr lang="en-US" sz="1200" b="1" dirty="0">
                  <a:ln w="0"/>
                  <a:solidFill>
                    <a:prstClr val="white"/>
                  </a:solidFill>
                  <a:latin typeface="Calibri Light" panose="020F0302020204030204"/>
                </a:endParaRPr>
              </a:p>
            </p:txBody>
          </p:sp>
        </p:grpSp>
        <p:sp>
          <p:nvSpPr>
            <p:cNvPr id="54" name="TextBox 53">
              <a:extLst>
                <a:ext uri="{FF2B5EF4-FFF2-40B4-BE49-F238E27FC236}">
                  <a16:creationId xmlns:a16="http://schemas.microsoft.com/office/drawing/2014/main" id="{F210C394-A3A9-4B32-8D02-7083207DD954}"/>
                </a:ext>
              </a:extLst>
            </p:cNvPr>
            <p:cNvSpPr txBox="1"/>
            <p:nvPr/>
          </p:nvSpPr>
          <p:spPr>
            <a:xfrm>
              <a:off x="6747051" y="3465392"/>
              <a:ext cx="1023133" cy="300082"/>
            </a:xfrm>
            <a:prstGeom prst="rect">
              <a:avLst/>
            </a:prstGeom>
            <a:noFill/>
          </p:spPr>
          <p:txBody>
            <a:bodyPr wrap="square" rtlCol="0">
              <a:spAutoFit/>
            </a:bodyPr>
            <a:lstStyle/>
            <a:p>
              <a:r>
                <a:rPr lang="en-US" b="1" dirty="0" err="1">
                  <a:solidFill>
                    <a:srgbClr val="4472C4">
                      <a:lumMod val="50000"/>
                    </a:srgbClr>
                  </a:solidFill>
                  <a:latin typeface="Calibri" panose="020F0502020204030204"/>
                </a:rPr>
                <a:t>Tác</a:t>
              </a:r>
              <a:r>
                <a:rPr lang="en-US" b="1" dirty="0">
                  <a:solidFill>
                    <a:srgbClr val="4472C4">
                      <a:lumMod val="50000"/>
                    </a:srgbClr>
                  </a:solidFill>
                  <a:latin typeface="Calibri" panose="020F0502020204030204"/>
                </a:rPr>
                <a:t> </a:t>
              </a:r>
              <a:r>
                <a:rPr lang="en-US" b="1" dirty="0" err="1">
                  <a:solidFill>
                    <a:srgbClr val="4472C4">
                      <a:lumMod val="50000"/>
                    </a:srgbClr>
                  </a:solidFill>
                  <a:latin typeface="Calibri" panose="020F0502020204030204"/>
                </a:rPr>
                <a:t>giả</a:t>
              </a:r>
              <a:endParaRPr lang="en-US" b="1" dirty="0">
                <a:solidFill>
                  <a:srgbClr val="4472C4">
                    <a:lumMod val="50000"/>
                  </a:srgbClr>
                </a:solidFill>
                <a:latin typeface="Calibri" panose="020F0502020204030204"/>
              </a:endParaRPr>
            </a:p>
          </p:txBody>
        </p:sp>
        <p:sp>
          <p:nvSpPr>
            <p:cNvPr id="55" name="TextBox 54">
              <a:extLst>
                <a:ext uri="{FF2B5EF4-FFF2-40B4-BE49-F238E27FC236}">
                  <a16:creationId xmlns:a16="http://schemas.microsoft.com/office/drawing/2014/main" id="{0C76743E-B6C1-4E4D-948E-786E55887C82}"/>
                </a:ext>
              </a:extLst>
            </p:cNvPr>
            <p:cNvSpPr txBox="1"/>
            <p:nvPr/>
          </p:nvSpPr>
          <p:spPr>
            <a:xfrm>
              <a:off x="6494168" y="4048961"/>
              <a:ext cx="1349664" cy="300082"/>
            </a:xfrm>
            <a:prstGeom prst="rect">
              <a:avLst/>
            </a:prstGeom>
            <a:noFill/>
          </p:spPr>
          <p:txBody>
            <a:bodyPr wrap="square" rtlCol="0">
              <a:spAutoFit/>
            </a:bodyPr>
            <a:lstStyle/>
            <a:p>
              <a:r>
                <a:rPr lang="en-US" b="1" dirty="0" err="1">
                  <a:solidFill>
                    <a:srgbClr val="4472C4">
                      <a:lumMod val="50000"/>
                    </a:srgbClr>
                  </a:solidFill>
                  <a:latin typeface="Calibri" panose="020F0502020204030204"/>
                </a:rPr>
                <a:t>Điều</a:t>
              </a:r>
              <a:r>
                <a:rPr lang="en-US" b="1" dirty="0">
                  <a:solidFill>
                    <a:srgbClr val="4472C4">
                      <a:lumMod val="50000"/>
                    </a:srgbClr>
                  </a:solidFill>
                  <a:latin typeface="Calibri" panose="020F0502020204030204"/>
                </a:rPr>
                <a:t> </a:t>
              </a:r>
              <a:r>
                <a:rPr lang="en-US" b="1" dirty="0" err="1">
                  <a:solidFill>
                    <a:srgbClr val="4472C4">
                      <a:lumMod val="50000"/>
                    </a:srgbClr>
                  </a:solidFill>
                  <a:latin typeface="Calibri" panose="020F0502020204030204"/>
                </a:rPr>
                <a:t>em</a:t>
              </a:r>
              <a:r>
                <a:rPr lang="en-US" b="1" dirty="0">
                  <a:solidFill>
                    <a:srgbClr val="4472C4">
                      <a:lumMod val="50000"/>
                    </a:srgbClr>
                  </a:solidFill>
                  <a:latin typeface="Calibri" panose="020F0502020204030204"/>
                </a:rPr>
                <a:t> </a:t>
              </a:r>
              <a:r>
                <a:rPr lang="en-US" b="1" dirty="0" err="1">
                  <a:solidFill>
                    <a:srgbClr val="4472C4">
                      <a:lumMod val="50000"/>
                    </a:srgbClr>
                  </a:solidFill>
                  <a:latin typeface="Calibri" panose="020F0502020204030204"/>
                </a:rPr>
                <a:t>thích</a:t>
              </a:r>
              <a:endParaRPr lang="en-US" b="1" dirty="0">
                <a:solidFill>
                  <a:srgbClr val="4472C4">
                    <a:lumMod val="50000"/>
                  </a:srgbClr>
                </a:solidFill>
                <a:latin typeface="Calibri" panose="020F0502020204030204"/>
              </a:endParaRPr>
            </a:p>
          </p:txBody>
        </p:sp>
        <p:grpSp>
          <p:nvGrpSpPr>
            <p:cNvPr id="56" name="Group 55">
              <a:extLst>
                <a:ext uri="{FF2B5EF4-FFF2-40B4-BE49-F238E27FC236}">
                  <a16:creationId xmlns:a16="http://schemas.microsoft.com/office/drawing/2014/main" id="{FA7F5692-F138-4FCD-AD88-B352CB221DE0}"/>
                </a:ext>
              </a:extLst>
            </p:cNvPr>
            <p:cNvGrpSpPr/>
            <p:nvPr/>
          </p:nvGrpSpPr>
          <p:grpSpPr>
            <a:xfrm>
              <a:off x="1831929" y="2888922"/>
              <a:ext cx="1778178" cy="1211385"/>
              <a:chOff x="2746292" y="502029"/>
              <a:chExt cx="2602574" cy="1904686"/>
            </a:xfrm>
          </p:grpSpPr>
          <p:pic>
            <p:nvPicPr>
              <p:cNvPr id="63" name="Picture 4" descr="28,891 Apple Cartoon Stock Photos, Pictures &amp;amp; Royalty-Free Images - iStock">
                <a:extLst>
                  <a:ext uri="{FF2B5EF4-FFF2-40B4-BE49-F238E27FC236}">
                    <a16:creationId xmlns:a16="http://schemas.microsoft.com/office/drawing/2014/main" id="{77919051-FD6A-4476-8752-3A2B3614E1F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7778" y1="8333" x2="44118" y2="14869"/>
                            <a14:foregroundMark x1="36275" y1="6046" x2="45588" y2="18627"/>
                          </a14:backgroundRemoval>
                        </a14:imgEffect>
                      </a14:imgLayer>
                    </a14:imgProps>
                  </a:ext>
                  <a:ext uri="{28A0092B-C50C-407E-A947-70E740481C1C}">
                    <a14:useLocalDpi xmlns:a14="http://schemas.microsoft.com/office/drawing/2010/main" val="0"/>
                  </a:ext>
                </a:extLst>
              </a:blip>
              <a:srcRect/>
              <a:stretch>
                <a:fillRect/>
              </a:stretch>
            </p:blipFill>
            <p:spPr bwMode="auto">
              <a:xfrm>
                <a:off x="3058250" y="502029"/>
                <a:ext cx="1904686" cy="190468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4CC7B58C-966E-4E5C-A3AB-36D7AAA33010}"/>
                  </a:ext>
                </a:extLst>
              </p:cNvPr>
              <p:cNvSpPr/>
              <p:nvPr/>
            </p:nvSpPr>
            <p:spPr>
              <a:xfrm>
                <a:off x="2746292" y="1055135"/>
                <a:ext cx="2602574" cy="399237"/>
              </a:xfrm>
              <a:prstGeom prst="rect">
                <a:avLst/>
              </a:prstGeom>
              <a:noFill/>
            </p:spPr>
            <p:txBody>
              <a:bodyPr wrap="square" lIns="68580" tIns="34290" rIns="68580" bIns="34290">
                <a:spAutoFit/>
              </a:bodyPr>
              <a:lstStyle/>
              <a:p>
                <a:pPr algn="ctr"/>
                <a:r>
                  <a:rPr lang="vi-VN" sz="1200" b="1" dirty="0">
                    <a:ln w="0"/>
                    <a:solidFill>
                      <a:prstClr val="white"/>
                    </a:solidFill>
                    <a:latin typeface="Times New Roman" panose="02020603050405020304" pitchFamily="18" charset="0"/>
                  </a:rPr>
                  <a:t>Tên bài thơ</a:t>
                </a:r>
                <a:endParaRPr lang="en-US" sz="1200" b="1" dirty="0">
                  <a:ln w="0"/>
                  <a:solidFill>
                    <a:prstClr val="white"/>
                  </a:solidFill>
                  <a:latin typeface="Calibri Light" panose="020F0302020204030204"/>
                </a:endParaRPr>
              </a:p>
            </p:txBody>
          </p:sp>
        </p:grpSp>
        <p:sp>
          <p:nvSpPr>
            <p:cNvPr id="57" name="TextBox 56">
              <a:extLst>
                <a:ext uri="{FF2B5EF4-FFF2-40B4-BE49-F238E27FC236}">
                  <a16:creationId xmlns:a16="http://schemas.microsoft.com/office/drawing/2014/main" id="{3C203396-3519-4E8D-8378-9D9EA7131C89}"/>
                </a:ext>
              </a:extLst>
            </p:cNvPr>
            <p:cNvSpPr txBox="1"/>
            <p:nvPr/>
          </p:nvSpPr>
          <p:spPr>
            <a:xfrm>
              <a:off x="1565036" y="3452214"/>
              <a:ext cx="1023133" cy="300082"/>
            </a:xfrm>
            <a:prstGeom prst="rect">
              <a:avLst/>
            </a:prstGeom>
            <a:noFill/>
          </p:spPr>
          <p:txBody>
            <a:bodyPr wrap="square" rtlCol="0">
              <a:spAutoFit/>
            </a:bodyPr>
            <a:lstStyle/>
            <a:p>
              <a:r>
                <a:rPr lang="en-US" b="1" dirty="0" err="1">
                  <a:solidFill>
                    <a:srgbClr val="7030A0"/>
                  </a:solidFill>
                  <a:latin typeface="Calibri" panose="020F0502020204030204"/>
                </a:rPr>
                <a:t>Tác</a:t>
              </a:r>
              <a:r>
                <a:rPr lang="en-US" b="1" dirty="0">
                  <a:solidFill>
                    <a:srgbClr val="7030A0"/>
                  </a:solidFill>
                  <a:latin typeface="Calibri" panose="020F0502020204030204"/>
                </a:rPr>
                <a:t> </a:t>
              </a:r>
              <a:r>
                <a:rPr lang="en-US" b="1" dirty="0" err="1">
                  <a:solidFill>
                    <a:srgbClr val="7030A0"/>
                  </a:solidFill>
                  <a:latin typeface="Calibri" panose="020F0502020204030204"/>
                </a:rPr>
                <a:t>giả</a:t>
              </a:r>
              <a:endParaRPr lang="en-US" b="1" dirty="0">
                <a:solidFill>
                  <a:srgbClr val="7030A0"/>
                </a:solidFill>
                <a:latin typeface="Calibri" panose="020F0502020204030204"/>
              </a:endParaRPr>
            </a:p>
          </p:txBody>
        </p:sp>
        <p:sp>
          <p:nvSpPr>
            <p:cNvPr id="58" name="TextBox 57">
              <a:extLst>
                <a:ext uri="{FF2B5EF4-FFF2-40B4-BE49-F238E27FC236}">
                  <a16:creationId xmlns:a16="http://schemas.microsoft.com/office/drawing/2014/main" id="{AFF2E4BC-D0E1-46C5-8915-C3897E68052F}"/>
                </a:ext>
              </a:extLst>
            </p:cNvPr>
            <p:cNvSpPr txBox="1"/>
            <p:nvPr/>
          </p:nvSpPr>
          <p:spPr>
            <a:xfrm>
              <a:off x="1677046" y="4169349"/>
              <a:ext cx="1446656" cy="300082"/>
            </a:xfrm>
            <a:prstGeom prst="rect">
              <a:avLst/>
            </a:prstGeom>
            <a:noFill/>
          </p:spPr>
          <p:txBody>
            <a:bodyPr wrap="square" rtlCol="0">
              <a:spAutoFit/>
            </a:bodyPr>
            <a:lstStyle/>
            <a:p>
              <a:r>
                <a:rPr lang="en-US" b="1" dirty="0" err="1">
                  <a:solidFill>
                    <a:srgbClr val="7030A0"/>
                  </a:solidFill>
                  <a:latin typeface="Calibri" panose="020F0502020204030204"/>
                </a:rPr>
                <a:t>Điều</a:t>
              </a:r>
              <a:r>
                <a:rPr lang="en-US" b="1" dirty="0">
                  <a:solidFill>
                    <a:srgbClr val="7030A0"/>
                  </a:solidFill>
                  <a:latin typeface="Calibri" panose="020F0502020204030204"/>
                </a:rPr>
                <a:t> </a:t>
              </a:r>
              <a:r>
                <a:rPr lang="en-US" b="1" dirty="0" err="1">
                  <a:solidFill>
                    <a:srgbClr val="7030A0"/>
                  </a:solidFill>
                  <a:latin typeface="Calibri" panose="020F0502020204030204"/>
                </a:rPr>
                <a:t>em</a:t>
              </a:r>
              <a:r>
                <a:rPr lang="en-US" b="1" dirty="0">
                  <a:solidFill>
                    <a:srgbClr val="7030A0"/>
                  </a:solidFill>
                  <a:latin typeface="Calibri" panose="020F0502020204030204"/>
                </a:rPr>
                <a:t> </a:t>
              </a:r>
              <a:r>
                <a:rPr lang="en-US" b="1" dirty="0" err="1">
                  <a:solidFill>
                    <a:srgbClr val="7030A0"/>
                  </a:solidFill>
                  <a:latin typeface="Calibri" panose="020F0502020204030204"/>
                </a:rPr>
                <a:t>thích</a:t>
              </a:r>
              <a:endParaRPr lang="en-US" b="1" dirty="0">
                <a:solidFill>
                  <a:srgbClr val="7030A0"/>
                </a:solidFill>
                <a:latin typeface="Calibri" panose="020F0502020204030204"/>
              </a:endParaRPr>
            </a:p>
          </p:txBody>
        </p:sp>
        <p:sp>
          <p:nvSpPr>
            <p:cNvPr id="59" name="Rectangle: Rounded Corners 58">
              <a:extLst>
                <a:ext uri="{FF2B5EF4-FFF2-40B4-BE49-F238E27FC236}">
                  <a16:creationId xmlns:a16="http://schemas.microsoft.com/office/drawing/2014/main" id="{47844B13-60E4-4CEE-91D2-B0CC7DE658E4}"/>
                </a:ext>
              </a:extLst>
            </p:cNvPr>
            <p:cNvSpPr/>
            <p:nvPr/>
          </p:nvSpPr>
          <p:spPr>
            <a:xfrm>
              <a:off x="2349565" y="2085101"/>
              <a:ext cx="1008237" cy="151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16389C"/>
                  </a:solidFill>
                  <a:latin typeface="Arial" panose="020B0604020202020204" pitchFamily="34" charset="0"/>
                </a:rPr>
                <a:t>Họ và tên:</a:t>
              </a:r>
              <a:endParaRPr lang="en-US" sz="1200" dirty="0">
                <a:solidFill>
                  <a:srgbClr val="16389C"/>
                </a:solidFill>
                <a:latin typeface="Calibri" panose="020F0502020204030204"/>
              </a:endParaRPr>
            </a:p>
          </p:txBody>
        </p:sp>
        <p:sp>
          <p:nvSpPr>
            <p:cNvPr id="60" name="Rectangle: Rounded Corners 59">
              <a:extLst>
                <a:ext uri="{FF2B5EF4-FFF2-40B4-BE49-F238E27FC236}">
                  <a16:creationId xmlns:a16="http://schemas.microsoft.com/office/drawing/2014/main" id="{1E76E888-2C9A-4FA3-9E97-3E7E2EA0018C}"/>
                </a:ext>
              </a:extLst>
            </p:cNvPr>
            <p:cNvSpPr/>
            <p:nvPr/>
          </p:nvSpPr>
          <p:spPr>
            <a:xfrm>
              <a:off x="5218451" y="2384088"/>
              <a:ext cx="1008237" cy="151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16389C"/>
                  </a:solidFill>
                  <a:latin typeface="Arial" panose="020B0604020202020204" pitchFamily="34" charset="0"/>
                </a:rPr>
                <a:t>Họ và tên:</a:t>
              </a:r>
              <a:endParaRPr lang="en-US" sz="1200" dirty="0">
                <a:solidFill>
                  <a:srgbClr val="16389C"/>
                </a:solidFill>
                <a:latin typeface="Calibri" panose="020F0502020204030204"/>
              </a:endParaRPr>
            </a:p>
          </p:txBody>
        </p:sp>
        <p:sp>
          <p:nvSpPr>
            <p:cNvPr id="61" name="Rectangle: Rounded Corners 60">
              <a:extLst>
                <a:ext uri="{FF2B5EF4-FFF2-40B4-BE49-F238E27FC236}">
                  <a16:creationId xmlns:a16="http://schemas.microsoft.com/office/drawing/2014/main" id="{B269F86D-D6A2-4DFA-AB36-2810BA6916EF}"/>
                </a:ext>
              </a:extLst>
            </p:cNvPr>
            <p:cNvSpPr/>
            <p:nvPr/>
          </p:nvSpPr>
          <p:spPr>
            <a:xfrm>
              <a:off x="3179638" y="3664517"/>
              <a:ext cx="1008237" cy="151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16389C"/>
                  </a:solidFill>
                  <a:latin typeface="Arial" panose="020B0604020202020204" pitchFamily="34" charset="0"/>
                </a:rPr>
                <a:t>Họ và tên:</a:t>
              </a:r>
              <a:endParaRPr lang="en-US" sz="1200" dirty="0">
                <a:solidFill>
                  <a:srgbClr val="16389C"/>
                </a:solidFill>
                <a:latin typeface="Calibri" panose="020F0502020204030204"/>
              </a:endParaRPr>
            </a:p>
          </p:txBody>
        </p:sp>
        <p:sp>
          <p:nvSpPr>
            <p:cNvPr id="62" name="Rectangle: Rounded Corners 61">
              <a:extLst>
                <a:ext uri="{FF2B5EF4-FFF2-40B4-BE49-F238E27FC236}">
                  <a16:creationId xmlns:a16="http://schemas.microsoft.com/office/drawing/2014/main" id="{4FA2793F-9B92-4DAB-BB2D-72E6D1058570}"/>
                </a:ext>
              </a:extLst>
            </p:cNvPr>
            <p:cNvSpPr/>
            <p:nvPr/>
          </p:nvSpPr>
          <p:spPr>
            <a:xfrm>
              <a:off x="5332771" y="3577927"/>
              <a:ext cx="1008237" cy="1517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16389C"/>
                  </a:solidFill>
                  <a:latin typeface="Arial" panose="020B0604020202020204" pitchFamily="34" charset="0"/>
                </a:rPr>
                <a:t>Họ và tên:</a:t>
              </a:r>
              <a:endParaRPr lang="en-US" sz="1200" dirty="0">
                <a:solidFill>
                  <a:srgbClr val="16389C"/>
                </a:solidFill>
                <a:latin typeface="Calibri" panose="020F050202020403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18" charset="-122"/>
              <a:cs typeface="+mn-cs"/>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pic>
        <p:nvPicPr>
          <p:cNvPr id="6" name="Picture 5"/>
          <p:cNvPicPr>
            <a:picLocks noChangeAspect="1"/>
          </p:cNvPicPr>
          <p:nvPr/>
        </p:nvPicPr>
        <p:blipFill>
          <a:blip r:embed="rId6"/>
          <a:stretch>
            <a:fillRect/>
          </a:stretch>
        </p:blipFill>
        <p:spPr>
          <a:xfrm>
            <a:off x="3162893" y="707580"/>
            <a:ext cx="6712585" cy="5819552"/>
          </a:xfrm>
          <a:prstGeom prst="rect">
            <a:avLst/>
          </a:prstGeom>
        </p:spPr>
      </p:pic>
      <p:sp>
        <p:nvSpPr>
          <p:cNvPr id="8" name="TextBox 14"/>
          <p:cNvSpPr txBox="1"/>
          <p:nvPr/>
        </p:nvSpPr>
        <p:spPr>
          <a:xfrm>
            <a:off x="4016650" y="376710"/>
            <a:ext cx="5005070" cy="769441"/>
          </a:xfrm>
          <a:prstGeom prst="rect">
            <a:avLst/>
          </a:prstGeom>
          <a:noFill/>
        </p:spPr>
        <p:txBody>
          <a:bodyPr wrap="square" rtlCol="0">
            <a:spAutoFit/>
          </a:bodyPr>
          <a:lstStyle/>
          <a:p>
            <a:pPr algn="l"/>
            <a:r>
              <a:rPr lang="en-US" sz="2400" b="1">
                <a:solidFill>
                  <a:srgbClr val="002060"/>
                </a:solidFill>
                <a:latin typeface="Times New Roman" panose="02020603050405020304" pitchFamily="18" charset="0"/>
                <a:cs typeface="Times New Roman" panose="02020603050405020304" pitchFamily="18" charset="0"/>
              </a:rPr>
              <a:t>           PHIẾU THẢO LUẬN</a:t>
            </a:r>
            <a:endParaRPr lang="en-US" sz="2400" b="1" dirty="0">
              <a:solidFill>
                <a:srgbClr val="002060"/>
              </a:solidFill>
              <a:latin typeface="Times New Roman" panose="02020603050405020304" pitchFamily="18" charset="0"/>
              <a:cs typeface="Times New Roman" panose="02020603050405020304" pitchFamily="18" charset="0"/>
            </a:endParaRPr>
          </a:p>
          <a:p>
            <a:pPr algn="l"/>
            <a:r>
              <a:rPr lang="en-US" sz="2000" b="1">
                <a:solidFill>
                  <a:srgbClr val="FF0000"/>
                </a:solidFill>
                <a:latin typeface="Times New Roman" panose="02020603050405020304" pitchFamily="18" charset="0"/>
                <a:cs typeface="Times New Roman" panose="02020603050405020304" pitchFamily="18" charset="0"/>
              </a:rPr>
              <a:t>         Điền </a:t>
            </a:r>
            <a:r>
              <a:rPr lang="en-US" sz="2000" b="1" err="1">
                <a:solidFill>
                  <a:srgbClr val="FF0000"/>
                </a:solidFill>
                <a:latin typeface="Times New Roman" panose="02020603050405020304" pitchFamily="18" charset="0"/>
                <a:cs typeface="Times New Roman" panose="02020603050405020304" pitchFamily="18" charset="0"/>
              </a:rPr>
              <a:t>thông</a:t>
            </a:r>
            <a:r>
              <a:rPr lang="en-US" sz="2000" b="1">
                <a:solidFill>
                  <a:srgbClr val="FF0000"/>
                </a:solidFill>
                <a:latin typeface="Times New Roman" panose="02020603050405020304" pitchFamily="18" charset="0"/>
                <a:cs typeface="Times New Roman" panose="02020603050405020304" pitchFamily="18" charset="0"/>
              </a:rPr>
              <a:t> tin vào chỗ thích hợp</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18" charset="-122"/>
              <a:cs typeface="+mn-cs"/>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pic>
        <p:nvPicPr>
          <p:cNvPr id="20" name="Picture 19"/>
          <p:cNvPicPr>
            <a:picLocks noChangeAspect="1"/>
          </p:cNvPicPr>
          <p:nvPr/>
        </p:nvPicPr>
        <p:blipFill>
          <a:blip r:embed="rId6"/>
          <a:stretch>
            <a:fillRect/>
          </a:stretch>
        </p:blipFill>
        <p:spPr>
          <a:xfrm>
            <a:off x="1894114" y="429208"/>
            <a:ext cx="7773761" cy="596226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sp>
        <p:nvSpPr>
          <p:cNvPr id="15" name="TextBox 14"/>
          <p:cNvSpPr txBox="1"/>
          <p:nvPr/>
        </p:nvSpPr>
        <p:spPr>
          <a:xfrm>
            <a:off x="2765011" y="609391"/>
            <a:ext cx="6963504" cy="954107"/>
          </a:xfrm>
          <a:prstGeom prst="rect">
            <a:avLst/>
          </a:prstGeom>
          <a:noFill/>
        </p:spPr>
        <p:txBody>
          <a:bodyPr wrap="square" rtlCol="0">
            <a:spAutoFit/>
          </a:bodyPr>
          <a:lstStyle/>
          <a:p>
            <a:pPr algn="ct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PHIẾU THẢO LUẬN</a:t>
            </a:r>
            <a:endPar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Điền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nvGraphicFramePr>
        <p:xfrm>
          <a:off x="430505" y="1563498"/>
          <a:ext cx="11330990" cy="4105931"/>
        </p:xfrm>
        <a:graphic>
          <a:graphicData uri="http://schemas.openxmlformats.org/drawingml/2006/table">
            <a:tbl>
              <a:tblPr firstRow="1" bandRow="1">
                <a:tableStyleId>{ED083AE6-46FA-4A59-8FB0-9F97EB10719F}</a:tableStyleId>
              </a:tblPr>
              <a:tblGrid>
                <a:gridCol w="2627512">
                  <a:extLst>
                    <a:ext uri="{9D8B030D-6E8A-4147-A177-3AD203B41FA5}">
                      <a16:colId xmlns:a16="http://schemas.microsoft.com/office/drawing/2014/main" val="20000"/>
                    </a:ext>
                  </a:extLst>
                </a:gridCol>
                <a:gridCol w="3037983">
                  <a:extLst>
                    <a:ext uri="{9D8B030D-6E8A-4147-A177-3AD203B41FA5}">
                      <a16:colId xmlns:a16="http://schemas.microsoft.com/office/drawing/2014/main" val="20001"/>
                    </a:ext>
                  </a:extLst>
                </a:gridCol>
                <a:gridCol w="2586278">
                  <a:extLst>
                    <a:ext uri="{9D8B030D-6E8A-4147-A177-3AD203B41FA5}">
                      <a16:colId xmlns:a16="http://schemas.microsoft.com/office/drawing/2014/main" val="20002"/>
                    </a:ext>
                  </a:extLst>
                </a:gridCol>
                <a:gridCol w="3079217">
                  <a:extLst>
                    <a:ext uri="{9D8B030D-6E8A-4147-A177-3AD203B41FA5}">
                      <a16:colId xmlns:a16="http://schemas.microsoft.com/office/drawing/2014/main" val="20003"/>
                    </a:ext>
                  </a:extLst>
                </a:gridCol>
              </a:tblGrid>
              <a:tr h="998727">
                <a:tc>
                  <a:txBody>
                    <a:bodyPr/>
                    <a:lstStyle/>
                    <a:p>
                      <a:pPr algn="ctr"/>
                      <a:r>
                        <a:rPr lang="en-US" sz="2600" b="0"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endParaRPr lang="en-US" sz="2600" b="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600" b="0"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thơ</a:t>
                      </a:r>
                      <a:endPar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tình</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600" b="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600" b="0" dirty="0" err="1">
                          <a:solidFill>
                            <a:srgbClr val="002060"/>
                          </a:solidFill>
                          <a:latin typeface="Tahoma" panose="020B0604030504040204" pitchFamily="34" charset="0"/>
                          <a:ea typeface="Tahoma" panose="020B0604030504040204" pitchFamily="34" charset="0"/>
                          <a:cs typeface="Tahoma" panose="020B0604030504040204" pitchFamily="34" charset="0"/>
                        </a:rPr>
                        <a:t>Tê</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n</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tác</a:t>
                      </a:r>
                      <a:r>
                        <a:rPr lang="en-US" sz="2600" b="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giả</a:t>
                      </a:r>
                      <a:endParaRPr lang="en-US" sz="2600" b="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600" b="0" dirty="0">
                          <a:solidFill>
                            <a:srgbClr val="002060"/>
                          </a:solidFill>
                          <a:latin typeface="Tahoma" panose="020B0604030504040204" pitchFamily="34" charset="0"/>
                          <a:ea typeface="Tahoma" panose="020B0604030504040204" pitchFamily="34" charset="0"/>
                          <a:cs typeface="Tahoma" panose="020B0604030504040204" pitchFamily="34" charset="0"/>
                        </a:rPr>
                        <a:t>Đ</a:t>
                      </a:r>
                      <a:r>
                        <a:rPr lang="en-US" sz="2600" b="0">
                          <a:solidFill>
                            <a:srgbClr val="002060"/>
                          </a:solidFill>
                          <a:latin typeface="Tahoma" panose="020B0604030504040204" pitchFamily="34" charset="0"/>
                          <a:ea typeface="Tahoma" panose="020B0604030504040204" pitchFamily="34" charset="0"/>
                          <a:cs typeface="Tahoma" panose="020B0604030504040204" pitchFamily="34" charset="0"/>
                        </a:rPr>
                        <a:t>iều</a:t>
                      </a:r>
                      <a:r>
                        <a:rPr lang="en-US" sz="2600" b="0" baseline="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0" baseline="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2600" b="0" baseline="0">
                          <a:solidFill>
                            <a:srgbClr val="002060"/>
                          </a:solidFill>
                          <a:latin typeface="Tahoma" panose="020B0604030504040204" pitchFamily="34" charset="0"/>
                          <a:ea typeface="Tahoma" panose="020B0604030504040204" pitchFamily="34" charset="0"/>
                          <a:cs typeface="Tahoma" panose="020B0604030504040204" pitchFamily="34" charset="0"/>
                        </a:rPr>
                        <a:t> thích về bài thơ</a:t>
                      </a:r>
                      <a:endParaRPr lang="en-US" sz="2600" b="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000"/>
                  </a:ext>
                </a:extLst>
              </a:tr>
              <a:tr h="310720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688157" y="2777016"/>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Tuấn Kiệt</a:t>
            </a:r>
          </a:p>
        </p:txBody>
      </p:sp>
      <p:sp>
        <p:nvSpPr>
          <p:cNvPr id="11" name="TextBox 10"/>
          <p:cNvSpPr txBox="1"/>
          <p:nvPr/>
        </p:nvSpPr>
        <p:spPr>
          <a:xfrm>
            <a:off x="3363263" y="2815790"/>
            <a:ext cx="2778868" cy="830997"/>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Chú bò tìm bạn</a:t>
            </a:r>
          </a:p>
          <a:p>
            <a:endParaRPr lang="en-US" sz="2400"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a:off x="6349654" y="2805282"/>
            <a:ext cx="2247090" cy="830997"/>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Phạm Hổ</a:t>
            </a:r>
          </a:p>
          <a:p>
            <a:endParaRPr lang="en-US" sz="2400"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a:off x="8927484" y="2803514"/>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Hình ảnh</a:t>
            </a:r>
          </a:p>
        </p:txBody>
      </p:sp>
      <p:sp>
        <p:nvSpPr>
          <p:cNvPr id="14" name="TextBox 13"/>
          <p:cNvSpPr txBox="1"/>
          <p:nvPr/>
        </p:nvSpPr>
        <p:spPr>
          <a:xfrm>
            <a:off x="688157" y="3447876"/>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Bích Ngọc</a:t>
            </a:r>
          </a:p>
        </p:txBody>
      </p:sp>
      <p:sp>
        <p:nvSpPr>
          <p:cNvPr id="17" name="TextBox 16"/>
          <p:cNvSpPr txBox="1"/>
          <p:nvPr/>
        </p:nvSpPr>
        <p:spPr>
          <a:xfrm>
            <a:off x="8936911" y="3447875"/>
            <a:ext cx="2247090" cy="461665"/>
          </a:xfrm>
          <a:prstGeom prst="rect">
            <a:avLst/>
          </a:prstGeom>
          <a:noFill/>
        </p:spPr>
        <p:txBody>
          <a:bodyPr wrap="square" rtlCol="0">
            <a:spAutoFit/>
          </a:bodyPr>
          <a:lstStyle/>
          <a:p>
            <a:r>
              <a:rPr lang="en-US" sz="2400" b="1">
                <a:latin typeface="Times New Roman" panose="02020603050405020304" pitchFamily="18" charset="0"/>
                <a:ea typeface="Tahoma" panose="020B0604030504040204" pitchFamily="34" charset="0"/>
                <a:cs typeface="Times New Roman" panose="02020603050405020304" pitchFamily="18" charset="0"/>
              </a:rPr>
              <a:t>Ý nghĩa</a:t>
            </a:r>
          </a:p>
        </p:txBody>
      </p:sp>
      <p:sp>
        <p:nvSpPr>
          <p:cNvPr id="19" name="TextBox 18"/>
          <p:cNvSpPr txBox="1"/>
          <p:nvPr/>
        </p:nvSpPr>
        <p:spPr>
          <a:xfrm>
            <a:off x="2460211" y="5682653"/>
            <a:ext cx="6963504" cy="523220"/>
          </a:xfrm>
          <a:prstGeom prst="rect">
            <a:avLst/>
          </a:prstGeom>
          <a:noFill/>
        </p:spPr>
        <p:txBody>
          <a:bodyPr wrap="square" rtlCol="0">
            <a:spAutoFit/>
          </a:bodyPr>
          <a:lstStyle/>
          <a:p>
            <a:pPr algn="ctr"/>
            <a:r>
              <a:rPr lang="en-US" sz="2800" b="1">
                <a:solidFill>
                  <a:srgbClr val="16389C"/>
                </a:solidFill>
                <a:latin typeface="Tahoma" panose="020B0604030504040204" pitchFamily="34" charset="0"/>
                <a:ea typeface="Tahoma" panose="020B0604030504040204" pitchFamily="34" charset="0"/>
                <a:cs typeface="Tahoma" panose="020B0604030504040204" pitchFamily="34" charset="0"/>
              </a:rPr>
              <a:t>Đọc bài thơ trong nhóm</a:t>
            </a:r>
            <a:endParaRPr lang="en-US" sz="2800" b="1" dirty="0">
              <a:solidFill>
                <a:srgbClr val="16389C"/>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sp>
        <p:nvSpPr>
          <p:cNvPr id="16" name="Rectangle 11"/>
          <p:cNvSpPr>
            <a:spLocks noChangeArrowheads="1"/>
          </p:cNvSpPr>
          <p:nvPr/>
        </p:nvSpPr>
        <p:spPr bwMode="gray">
          <a:xfrm>
            <a:off x="1683117" y="2173078"/>
            <a:ext cx="8825765" cy="1255921"/>
          </a:xfrm>
          <a:prstGeom prst="rect">
            <a:avLst/>
          </a:prstGeom>
          <a:noFill/>
          <a:ln>
            <a:noFill/>
          </a:ln>
        </p:spPr>
        <p:txBody>
          <a:bodyPr wrap="square">
            <a:spAutoFit/>
          </a:bodyPr>
          <a:lstStyle/>
          <a:p>
            <a:pPr marL="0" marR="0" lvl="0" indent="0" algn="ctr" defTabSz="1219200" rtl="0" eaLnBrk="1" fontAlgn="auto" latinLnBrk="0" hangingPunct="1">
              <a:lnSpc>
                <a:spcPct val="150000"/>
              </a:lnSpc>
              <a:spcBef>
                <a:spcPts val="0"/>
              </a:spcBef>
              <a:spcAft>
                <a:spcPts val="0"/>
              </a:spcAft>
              <a:buClrTx/>
              <a:buSzTx/>
              <a:buFontTx/>
              <a:buNone/>
              <a:defRPr/>
            </a:pPr>
            <a:r>
              <a:rPr kumimoji="0" lang="en-US" altLang="zh-CN" sz="6000" b="1" i="0" u="none" strike="noStrike" kern="1200" cap="none" spc="0" normalizeH="0" baseline="0" noProof="0">
                <a:ln w="9525">
                  <a:solidFill>
                    <a:prstClr val="white"/>
                  </a:solidFill>
                  <a:prstDash val="solid"/>
                </a:ln>
                <a:solidFill>
                  <a:srgbClr val="16389C"/>
                </a:solidFill>
                <a:effectLst>
                  <a:outerShdw blurRad="12700" dist="38100" dir="2700000" algn="tl" rotWithShape="0">
                    <a:srgbClr val="4472C4">
                      <a:lumMod val="60000"/>
                      <a:lumOff val="40000"/>
                    </a:srgbClr>
                  </a:outerShdw>
                </a:effectLst>
                <a:uLnTx/>
                <a:uFillTx/>
                <a:latin typeface="UTM Cookies" panose="02040603050506020204" pitchFamily="18" charset="0"/>
                <a:ea typeface="Arial-Rounded" panose="020B0500000000000000" pitchFamily="34" charset="0"/>
                <a:cs typeface="Arial-Rounded" panose="020B0500000000000000" pitchFamily="34" charset="0"/>
              </a:rPr>
              <a:t>THẢO LUẬN NHÓM</a:t>
            </a:r>
            <a:endParaRPr kumimoji="0" lang="zh-CN" altLang="en-US" sz="6000" b="1" i="0" u="none" strike="noStrike" kern="1200" cap="none" spc="0" normalizeH="0" baseline="0" noProof="0" dirty="0">
              <a:ln w="9525">
                <a:solidFill>
                  <a:prstClr val="white"/>
                </a:solidFill>
                <a:prstDash val="solid"/>
              </a:ln>
              <a:solidFill>
                <a:srgbClr val="16389C"/>
              </a:solidFill>
              <a:effectLst>
                <a:outerShdw blurRad="12700" dist="38100" dir="2700000" algn="tl" rotWithShape="0">
                  <a:srgbClr val="4472C4">
                    <a:lumMod val="60000"/>
                    <a:lumOff val="40000"/>
                  </a:srgbClr>
                </a:outerShdw>
              </a:effectLst>
              <a:uLnTx/>
              <a:uFillTx/>
              <a:latin typeface="UTM Cookies" panose="02040603050506020204" pitchFamily="18" charset="0"/>
              <a:ea typeface="Arial-Rounded" panose="020B0500000000000000" pitchFamily="34" charset="0"/>
              <a:cs typeface="Arial-Rounded" panose="020B0500000000000000" pitchFamily="34" charset="0"/>
            </a:endParaRPr>
          </a:p>
        </p:txBody>
      </p:sp>
      <p:sp>
        <p:nvSpPr>
          <p:cNvPr id="35" name="椭圆 10"/>
          <p:cNvSpPr/>
          <p:nvPr/>
        </p:nvSpPr>
        <p:spPr>
          <a:xfrm rot="19497725">
            <a:off x="-282248" y="994523"/>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6" name="图片 4"/>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a:fillRect/>
          </a:stretch>
        </p:blipFill>
        <p:spPr>
          <a:xfrm rot="16200000">
            <a:off x="6766364" y="4223196"/>
            <a:ext cx="1384587" cy="4060919"/>
          </a:xfrm>
          <a:prstGeom prst="rect">
            <a:avLst/>
          </a:prstGeom>
        </p:spPr>
      </p:pic>
      <p:pic>
        <p:nvPicPr>
          <p:cNvPr id="37" name="图片 5"/>
          <p:cNvPicPr>
            <a:picLocks noChangeAspect="1"/>
          </p:cNvPicPr>
          <p:nvPr/>
        </p:nvPicPr>
        <p:blipFill rotWithShape="1">
          <a:blip r:embed="rId7" cstate="print">
            <a:extLst>
              <a:ext uri="{28A0092B-C50C-407E-A947-70E740481C1C}">
                <a14:useLocalDpi xmlns:a14="http://schemas.microsoft.com/office/drawing/2010/main" val="0"/>
              </a:ext>
            </a:extLst>
          </a:blip>
          <a:srcRect l="83427" t="44865" b="43731"/>
          <a:stretch>
            <a:fillRect/>
          </a:stretch>
        </p:blipFill>
        <p:spPr>
          <a:xfrm rot="16200000" flipV="1">
            <a:off x="-2049" y="-1911"/>
            <a:ext cx="1581666" cy="163264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sp>
        <p:nvSpPr>
          <p:cNvPr id="2" name="Rectangle 1"/>
          <p:cNvSpPr/>
          <p:nvPr/>
        </p:nvSpPr>
        <p:spPr>
          <a:xfrm>
            <a:off x="3753168" y="2967335"/>
            <a:ext cx="468566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CHIA SẺ</a:t>
            </a:r>
            <a:endParaRPr kumimoji="0" lang="en-US" sz="8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79729"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268610" y="4213053"/>
            <a:ext cx="2931173" cy="241299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9529572" y="-189124"/>
            <a:ext cx="2567247" cy="2945493"/>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46222"/>
          <a:stretch>
            <a:fillRect/>
          </a:stretch>
        </p:blipFill>
        <p:spPr>
          <a:xfrm>
            <a:off x="8477236" y="2960839"/>
            <a:ext cx="4864377" cy="3924300"/>
          </a:xfrm>
          <a:prstGeom prst="rect">
            <a:avLst/>
          </a:prstGeom>
          <a:effectLst>
            <a:outerShdw blurRad="63500" sx="102000" sy="102000" algn="ctr" rotWithShape="0">
              <a:prstClr val="black">
                <a:alpha val="40000"/>
              </a:prstClr>
            </a:outerShdw>
          </a:effectLst>
        </p:spPr>
      </p:pic>
      <p:grpSp>
        <p:nvGrpSpPr>
          <p:cNvPr id="13" name="Group 12"/>
          <p:cNvGrpSpPr/>
          <p:nvPr/>
        </p:nvGrpSpPr>
        <p:grpSpPr>
          <a:xfrm>
            <a:off x="589280" y="503555"/>
            <a:ext cx="8960485" cy="5704840"/>
            <a:chOff x="156566" y="223190"/>
            <a:chExt cx="2691438" cy="2076549"/>
          </a:xfrm>
        </p:grpSpPr>
        <p:pic>
          <p:nvPicPr>
            <p:cNvPr id="15" name="图片 3"/>
            <p:cNvPicPr>
              <a:picLocks noChangeAspect="1"/>
            </p:cNvPicPr>
            <p:nvPr/>
          </p:nvPicPr>
          <p:blipFill rotWithShape="1">
            <a:blip r:embed="rId7" cstate="print">
              <a:extLst>
                <a:ext uri="{28A0092B-C50C-407E-A947-70E740481C1C}">
                  <a14:useLocalDpi xmlns:a14="http://schemas.microsoft.com/office/drawing/2010/main" val="0"/>
                </a:ext>
              </a:extLst>
            </a:blip>
            <a:srcRect l="14702" r="70597" b="66179"/>
            <a:stretch>
              <a:fillRect/>
            </a:stretch>
          </p:blipFill>
          <p:spPr>
            <a:xfrm rot="21115178">
              <a:off x="156566" y="630787"/>
              <a:ext cx="934672" cy="1209508"/>
            </a:xfrm>
            <a:prstGeom prst="rect">
              <a:avLst/>
            </a:prstGeom>
          </p:spPr>
        </p:pic>
        <p:pic>
          <p:nvPicPr>
            <p:cNvPr id="16"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3077" t="27542" r="48277" b="36192"/>
            <a:stretch>
              <a:fillRect/>
            </a:stretch>
          </p:blipFill>
          <p:spPr>
            <a:xfrm rot="20899879">
              <a:off x="693701" y="223190"/>
              <a:ext cx="1770756" cy="1260994"/>
            </a:xfrm>
            <a:prstGeom prst="rect">
              <a:avLst/>
            </a:prstGeom>
          </p:spPr>
        </p:pic>
        <p:pic>
          <p:nvPicPr>
            <p:cNvPr id="17" name="图片 5"/>
            <p:cNvPicPr>
              <a:picLocks noChangeAspect="1"/>
            </p:cNvPicPr>
            <p:nvPr/>
          </p:nvPicPr>
          <p:blipFill rotWithShape="1">
            <a:blip r:embed="rId9" cstate="print">
              <a:extLst>
                <a:ext uri="{28A0092B-C50C-407E-A947-70E740481C1C}">
                  <a14:useLocalDpi xmlns:a14="http://schemas.microsoft.com/office/drawing/2010/main" val="0"/>
                </a:ext>
              </a:extLst>
            </a:blip>
            <a:srcRect t="18309" r="63387" b="43217"/>
            <a:stretch>
              <a:fillRect/>
            </a:stretch>
          </p:blipFill>
          <p:spPr>
            <a:xfrm>
              <a:off x="284660" y="1028301"/>
              <a:ext cx="2563344" cy="1271438"/>
            </a:xfrm>
            <a:prstGeom prst="rect">
              <a:avLst/>
            </a:prstGeom>
          </p:spPr>
        </p:pic>
      </p:grpSp>
      <p:sp>
        <p:nvSpPr>
          <p:cNvPr id="7" name="Oval 6"/>
          <p:cNvSpPr/>
          <p:nvPr/>
        </p:nvSpPr>
        <p:spPr>
          <a:xfrm>
            <a:off x="5202867" y="2488467"/>
            <a:ext cx="1880707" cy="18807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p:nvPr/>
        </p:nvSpPr>
        <p:spPr>
          <a:xfrm>
            <a:off x="2419033" y="3592810"/>
            <a:ext cx="55340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srgbClr val="ED7D31"/>
                  </a:solidFill>
                  <a:prstDash val="solid"/>
                </a:ln>
                <a:gradFill>
                  <a:gsLst>
                    <a:gs pos="0">
                      <a:srgbClr val="012D86"/>
                    </a:gs>
                    <a:gs pos="100000">
                      <a:srgbClr val="0E2557"/>
                    </a:gs>
                  </a:gsLst>
                  <a:lin scaled="0"/>
                </a:gradFill>
                <a:effectLst/>
                <a:uLnTx/>
                <a:uFillTx/>
                <a:latin typeface="Times New Roman" panose="02020603050405020304" pitchFamily="18" charset="0"/>
                <a:ea typeface="+mn-ea"/>
                <a:cs typeface="Times New Roman" panose="02020603050405020304" pitchFamily="18" charset="0"/>
              </a:rPr>
              <a:t>  THI ĐỌC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50" fill="hold">
                                          <p:stCondLst>
                                            <p:cond delay="0"/>
                                          </p:stCondLst>
                                        </p:cTn>
                                        <p:tgtEl>
                                          <p:spTgt spid="13"/>
                                        </p:tgtEl>
                                        <p:attrNameLst>
                                          <p:attrName>r</p:attrName>
                                        </p:attrNameLst>
                                      </p:cBhvr>
                                    </p:animRot>
                                    <p:animRot by="-240000">
                                      <p:cBhvr>
                                        <p:cTn id="13" dur="300" fill="hold">
                                          <p:stCondLst>
                                            <p:cond delay="300"/>
                                          </p:stCondLst>
                                        </p:cTn>
                                        <p:tgtEl>
                                          <p:spTgt spid="13"/>
                                        </p:tgtEl>
                                        <p:attrNameLst>
                                          <p:attrName>r</p:attrName>
                                        </p:attrNameLst>
                                      </p:cBhvr>
                                    </p:animRot>
                                    <p:animRot by="240000">
                                      <p:cBhvr>
                                        <p:cTn id="14" dur="300" fill="hold">
                                          <p:stCondLst>
                                            <p:cond delay="600"/>
                                          </p:stCondLst>
                                        </p:cTn>
                                        <p:tgtEl>
                                          <p:spTgt spid="13"/>
                                        </p:tgtEl>
                                        <p:attrNameLst>
                                          <p:attrName>r</p:attrName>
                                        </p:attrNameLst>
                                      </p:cBhvr>
                                    </p:animRot>
                                    <p:animRot by="-240000">
                                      <p:cBhvr>
                                        <p:cTn id="15" dur="300" fill="hold">
                                          <p:stCondLst>
                                            <p:cond delay="900"/>
                                          </p:stCondLst>
                                        </p:cTn>
                                        <p:tgtEl>
                                          <p:spTgt spid="13"/>
                                        </p:tgtEl>
                                        <p:attrNameLst>
                                          <p:attrName>r</p:attrName>
                                        </p:attrNameLst>
                                      </p:cBhvr>
                                    </p:animRot>
                                    <p:animRot by="120000">
                                      <p:cBhvr>
                                        <p:cTn id="16" dur="300" fill="hold">
                                          <p:stCondLst>
                                            <p:cond delay="12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144" t="973" r="12452" b="25905"/>
          <a:stretch>
            <a:fillRect/>
          </a:stretch>
        </p:blipFill>
        <p:spPr>
          <a:xfrm rot="16200000" flipH="1">
            <a:off x="2644605" y="-2689394"/>
            <a:ext cx="6902792" cy="12191999"/>
          </a:xfrm>
          <a:prstGeom prst="rect">
            <a:avLst/>
          </a:prstGeom>
          <a:noFill/>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a:fillRect/>
          </a:stretch>
        </p:blipFill>
        <p:spPr>
          <a:xfrm rot="5400000">
            <a:off x="7511583" y="-1352679"/>
            <a:ext cx="1384587" cy="4060919"/>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73488" r="84088" b="15002"/>
          <a:stretch>
            <a:fillRect/>
          </a:stretch>
        </p:blipFill>
        <p:spPr>
          <a:xfrm flipH="1">
            <a:off x="10467704" y="2706129"/>
            <a:ext cx="1724292" cy="1871117"/>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64889" r="55098"/>
          <a:stretch>
            <a:fillRect/>
          </a:stretch>
        </p:blipFill>
        <p:spPr>
          <a:xfrm>
            <a:off x="0" y="3499895"/>
            <a:ext cx="2865813" cy="3361698"/>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l="55564" t="65960" r="-298" b="-174"/>
          <a:stretch>
            <a:fillRect/>
          </a:stretch>
        </p:blipFill>
        <p:spPr>
          <a:xfrm rot="16200000">
            <a:off x="9286679" y="-273353"/>
            <a:ext cx="2727598" cy="3129469"/>
          </a:xfrm>
          <a:prstGeom prst="rect">
            <a:avLst/>
          </a:prstGeom>
        </p:spPr>
      </p:pic>
      <p:pic>
        <p:nvPicPr>
          <p:cNvPr id="17" name="图片 16"/>
          <p:cNvPicPr>
            <a:picLocks noChangeAspect="1"/>
          </p:cNvPicPr>
          <p:nvPr/>
        </p:nvPicPr>
        <p:blipFill rotWithShape="1">
          <a:blip r:embed="rId8" cstate="print">
            <a:extLst>
              <a:ext uri="{28A0092B-C50C-407E-A947-70E740481C1C}">
                <a14:useLocalDpi xmlns:a14="http://schemas.microsoft.com/office/drawing/2010/main" val="0"/>
              </a:ext>
            </a:extLst>
          </a:blip>
          <a:srcRect l="83427" t="44865" b="33694"/>
          <a:stretch>
            <a:fillRect/>
          </a:stretch>
        </p:blipFill>
        <p:spPr>
          <a:xfrm rot="5400000">
            <a:off x="3560099" y="4670427"/>
            <a:ext cx="1522407" cy="2954638"/>
          </a:xfrm>
          <a:prstGeom prst="rect">
            <a:avLst/>
          </a:prstGeom>
        </p:spPr>
      </p:pic>
      <p:pic>
        <p:nvPicPr>
          <p:cNvPr id="19" name="图片 18"/>
          <p:cNvPicPr>
            <a:picLocks noChangeAspect="1"/>
          </p:cNvPicPr>
          <p:nvPr/>
        </p:nvPicPr>
        <p:blipFill rotWithShape="1">
          <a:blip r:embed="rId9" cstate="print">
            <a:extLst>
              <a:ext uri="{28A0092B-C50C-407E-A947-70E740481C1C}">
                <a14:useLocalDpi xmlns:a14="http://schemas.microsoft.com/office/drawing/2010/main" val="0"/>
              </a:ext>
            </a:extLst>
          </a:blip>
          <a:srcRect t="33364" r="70314" b="19789"/>
          <a:stretch>
            <a:fillRect/>
          </a:stretch>
        </p:blipFill>
        <p:spPr>
          <a:xfrm rot="16200000">
            <a:off x="8974943" y="3414407"/>
            <a:ext cx="2045398" cy="4841788"/>
          </a:xfrm>
          <a:prstGeom prst="rect">
            <a:avLst/>
          </a:prstGeom>
        </p:spPr>
      </p:pic>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70614" t="45714" r="-38" b="22869"/>
          <a:stretch>
            <a:fillRect/>
          </a:stretch>
        </p:blipFill>
        <p:spPr>
          <a:xfrm rot="16200000">
            <a:off x="4351485" y="-400731"/>
            <a:ext cx="1183374" cy="1895254"/>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83427" t="44865" b="33694"/>
          <a:stretch>
            <a:fillRect/>
          </a:stretch>
        </p:blipFill>
        <p:spPr>
          <a:xfrm rot="10800000">
            <a:off x="-23209" y="19490"/>
            <a:ext cx="1068316" cy="2073353"/>
          </a:xfrm>
          <a:prstGeom prst="rect">
            <a:avLst/>
          </a:prstGeom>
        </p:spPr>
      </p:pic>
      <p:sp>
        <p:nvSpPr>
          <p:cNvPr id="18" name="椭圆 10"/>
          <p:cNvSpPr/>
          <p:nvPr/>
        </p:nvSpPr>
        <p:spPr>
          <a:xfrm rot="19497725">
            <a:off x="11305666" y="5443684"/>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Microsoft YaHei" panose="020B0503020204020204" pitchFamily="18" charset="-122"/>
              <a:cs typeface="+mn-cs"/>
            </a:endParaRPr>
          </a:p>
        </p:txBody>
      </p:sp>
      <p:pic>
        <p:nvPicPr>
          <p:cNvPr id="20" name="图片 4"/>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a:fillRect/>
          </a:stretch>
        </p:blipFill>
        <p:spPr>
          <a:xfrm rot="5400000">
            <a:off x="1544967" y="-1432730"/>
            <a:ext cx="1384587" cy="4060919"/>
          </a:xfrm>
          <a:prstGeom prst="rect">
            <a:avLst/>
          </a:prstGeom>
        </p:spPr>
      </p:pic>
      <p:sp>
        <p:nvSpPr>
          <p:cNvPr id="16" name="TextBox 15">
            <a:extLst>
              <a:ext uri="{FF2B5EF4-FFF2-40B4-BE49-F238E27FC236}">
                <a16:creationId xmlns:a16="http://schemas.microsoft.com/office/drawing/2014/main" id="{31895DF7-CCDE-4EAB-80C0-45834BBDC26D}"/>
              </a:ext>
            </a:extLst>
          </p:cNvPr>
          <p:cNvSpPr txBox="1"/>
          <p:nvPr/>
        </p:nvSpPr>
        <p:spPr>
          <a:xfrm>
            <a:off x="2732103" y="3224359"/>
            <a:ext cx="6458504" cy="369332"/>
          </a:xfrm>
          <a:prstGeom prst="rect">
            <a:avLst/>
          </a:prstGeom>
          <a:noFill/>
        </p:spPr>
        <p:txBody>
          <a:bodyPr wrap="square">
            <a:spAutoFit/>
          </a:bodyPr>
          <a:lstStyle/>
          <a:p>
            <a:r>
              <a:rPr lang="en-US"/>
              <a:t>https://www.youtube.com/watch?v=5fe-5Q8nBJc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Google Shape;159;p1"/>
          <p:cNvGrpSpPr/>
          <p:nvPr/>
        </p:nvGrpSpPr>
        <p:grpSpPr>
          <a:xfrm>
            <a:off x="5406158" y="462610"/>
            <a:ext cx="5042125" cy="5036855"/>
            <a:chOff x="5425622" y="292790"/>
            <a:chExt cx="5834378" cy="5828280"/>
          </a:xfrm>
        </p:grpSpPr>
        <p:pic>
          <p:nvPicPr>
            <p:cNvPr id="16" name="Google Shape;160;p1"/>
            <p:cNvPicPr preferRelativeResize="0"/>
            <p:nvPr/>
          </p:nvPicPr>
          <p:blipFill rotWithShape="1">
            <a:blip r:embed="rId6"/>
            <a:srcRect/>
            <a:stretch>
              <a:fillRect/>
            </a:stretch>
          </p:blipFill>
          <p:spPr>
            <a:xfrm>
              <a:off x="5425622" y="292790"/>
              <a:ext cx="5834378" cy="5828280"/>
            </a:xfrm>
            <a:prstGeom prst="rect">
              <a:avLst/>
            </a:prstGeom>
            <a:noFill/>
            <a:ln>
              <a:noFill/>
            </a:ln>
          </p:spPr>
        </p:pic>
        <p:sp>
          <p:nvSpPr>
            <p:cNvPr id="17" name="Google Shape;161;p1"/>
            <p:cNvSpPr txBox="1"/>
            <p:nvPr/>
          </p:nvSpPr>
          <p:spPr>
            <a:xfrm rot="14949661">
              <a:off x="6674685" y="984400"/>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Tuấn Kiệt</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23" name="Google Shape;162;p1"/>
            <p:cNvSpPr txBox="1"/>
            <p:nvPr/>
          </p:nvSpPr>
          <p:spPr>
            <a:xfrm rot="12232592">
              <a:off x="5742637" y="1899986"/>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rPr>
                <a:t>Ngọc Diệp</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sp>
          <p:nvSpPr>
            <p:cNvPr id="24" name="Google Shape;163;p1"/>
            <p:cNvSpPr txBox="1"/>
            <p:nvPr/>
          </p:nvSpPr>
          <p:spPr>
            <a:xfrm rot="-4009724">
              <a:off x="8020996" y="1266361"/>
              <a:ext cx="2025648" cy="6766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rPr>
                <a:t>Gia Bảo</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sp>
          <p:nvSpPr>
            <p:cNvPr id="25" name="Google Shape;164;p1"/>
            <p:cNvSpPr txBox="1"/>
            <p:nvPr/>
          </p:nvSpPr>
          <p:spPr>
            <a:xfrm rot="-1444915">
              <a:off x="8917980" y="2189476"/>
              <a:ext cx="2025648" cy="6766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Bảo An</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26" name="Google Shape;165;p1"/>
            <p:cNvSpPr txBox="1"/>
            <p:nvPr/>
          </p:nvSpPr>
          <p:spPr>
            <a:xfrm rot="9501114">
              <a:off x="5697321" y="3239779"/>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Bích Ngọc</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27" name="Google Shape;166;p1"/>
            <p:cNvSpPr txBox="1"/>
            <p:nvPr/>
          </p:nvSpPr>
          <p:spPr>
            <a:xfrm rot="6703311">
              <a:off x="6660976" y="4208110"/>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rPr>
                <a:t>Minh Đức</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sp>
          <p:nvSpPr>
            <p:cNvPr id="28" name="Google Shape;167;p1"/>
            <p:cNvSpPr txBox="1"/>
            <p:nvPr/>
          </p:nvSpPr>
          <p:spPr>
            <a:xfrm rot="3829829">
              <a:off x="8019634" y="4215350"/>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Chí Thanh</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29" name="Google Shape;168;p1"/>
            <p:cNvSpPr txBox="1"/>
            <p:nvPr/>
          </p:nvSpPr>
          <p:spPr>
            <a:xfrm rot="1321648">
              <a:off x="8940448" y="3271289"/>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rPr>
                <a:t>Anh Duy</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grpSp>
      <p:sp>
        <p:nvSpPr>
          <p:cNvPr id="30" name="Google Shape;169;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31" name="Google Shape;185;p1"/>
          <p:cNvPicPr preferRelativeResize="0"/>
          <p:nvPr/>
        </p:nvPicPr>
        <p:blipFill rotWithShape="1">
          <a:blip r:embed="rId7"/>
          <a:srcRect/>
          <a:stretch>
            <a:fillRect/>
          </a:stretch>
        </p:blipFill>
        <p:spPr>
          <a:xfrm>
            <a:off x="7252494" y="2397345"/>
            <a:ext cx="1354214" cy="1155064"/>
          </a:xfrm>
          <a:prstGeom prst="rect">
            <a:avLst/>
          </a:prstGeom>
          <a:noFill/>
          <a:ln>
            <a:noFill/>
          </a:ln>
        </p:spPr>
      </p:pic>
      <p:sp>
        <p:nvSpPr>
          <p:cNvPr id="32" name="Google Shape;187;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3" name="Google Shape;188;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4" name="Google Shape;189;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5" name="Google Shape;190;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 name="Google Shape;191;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7" name="Google Shape;192;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 name="Google Shape;193;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9" name="Google Shape;194;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0" name="Google Shape;195;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1" name="Google Shape;196;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2" name="Google Shape;197;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3" name="Google Shape;198;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4" name="Google Shape;199;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5" name="Google Shape;200;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6" name="Google Shape;201;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7" name="Google Shape;202;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8" name="Google Shape;203;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49" name="Google Shape;204;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0" name="Google Shape;205;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1" name="Google Shape;206;p1"/>
          <p:cNvSpPr/>
          <p:nvPr/>
        </p:nvSpPr>
        <p:spPr>
          <a:xfrm rot="-5400000">
            <a:off x="104468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52" name="Google Shape;207;p1">
            <a:hlinkClick r:id="" action="ppaction://noaction"/>
          </p:cNvPr>
          <p:cNvSpPr/>
          <p:nvPr/>
        </p:nvSpPr>
        <p:spPr>
          <a:xfrm rot="5400000">
            <a:off x="10957921" y="2586449"/>
            <a:ext cx="783772" cy="783770"/>
          </a:xfrm>
          <a:prstGeom prst="heart">
            <a:avLst/>
          </a:prstGeom>
          <a:solidFill>
            <a:srgbClr val="FFCC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53"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689671" y="-243685"/>
            <a:ext cx="487363" cy="487363"/>
          </a:xfrm>
          <a:prstGeom prst="rect">
            <a:avLst/>
          </a:prstGeom>
        </p:spPr>
      </p:pic>
      <p:sp>
        <p:nvSpPr>
          <p:cNvPr id="54" name="quay dung"/>
          <p:cNvSpPr/>
          <p:nvPr/>
        </p:nvSpPr>
        <p:spPr>
          <a:xfrm>
            <a:off x="9517941" y="5148012"/>
            <a:ext cx="2238484" cy="702905"/>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5" name="Rectangle 54"/>
          <p:cNvSpPr/>
          <p:nvPr/>
        </p:nvSpPr>
        <p:spPr>
          <a:xfrm>
            <a:off x="695962" y="277766"/>
            <a:ext cx="500098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38100">
                  <a:solidFill>
                    <a:schemeClr val="tx1"/>
                  </a:solidFill>
                  <a:prstDash val="solid"/>
                </a:ln>
                <a:solidFill>
                  <a:srgbClr val="FF1955"/>
                </a:solidFill>
                <a:uLnTx/>
                <a:uFillTx/>
                <a:latin typeface="UTM Cookies" panose="02040603050506020204" pitchFamily="18"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38100">
                  <a:solidFill>
                    <a:schemeClr val="tx1"/>
                  </a:solidFill>
                  <a:prstDash val="solid"/>
                </a:ln>
                <a:solidFill>
                  <a:srgbClr val="FF1955"/>
                </a:solidFill>
                <a:uLnTx/>
                <a:uFillTx/>
                <a:latin typeface="UTM Cookies" panose="02040603050506020204" pitchFamily="18" charset="0"/>
                <a:ea typeface="Tahoma" panose="020B0604030504040204" pitchFamily="34" charset="0"/>
                <a:cs typeface="Tahoma" panose="020B0604030504040204" pitchFamily="34" charset="0"/>
              </a:rPr>
              <a:t>MAY MẮN</a:t>
            </a:r>
            <a:endParaRPr kumimoji="0" lang="en-US" sz="7200" b="1" i="0" u="none" strike="noStrike" kern="1200" cap="none" spc="0" normalizeH="0" baseline="0" noProof="0" dirty="0">
              <a:ln w="38100">
                <a:solidFill>
                  <a:schemeClr val="tx1"/>
                </a:solidFill>
                <a:prstDash val="solid"/>
              </a:ln>
              <a:solidFill>
                <a:srgbClr val="FF1955"/>
              </a:solidFill>
              <a:uLnTx/>
              <a:uFillTx/>
              <a:latin typeface="UTM Cookies" panose="02040603050506020204" pitchFamily="18"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b="6824"/>
          <a:stretch>
            <a:fillRect/>
          </a:stretch>
        </p:blipFill>
        <p:spPr>
          <a:xfrm flipH="1">
            <a:off x="1165782" y="2454085"/>
            <a:ext cx="4366323" cy="4068388"/>
          </a:xfrm>
          <a:prstGeom prst="rect">
            <a:avLst/>
          </a:prstGeom>
        </p:spPr>
      </p:pic>
      <p:sp>
        <p:nvSpPr>
          <p:cNvPr id="4" name="Arrow: Right 3">
            <a:hlinkClick r:id="rId10" action="ppaction://hlinksldjump"/>
          </p:cNvPr>
          <p:cNvSpPr/>
          <p:nvPr/>
        </p:nvSpPr>
        <p:spPr>
          <a:xfrm>
            <a:off x="10217994" y="5869011"/>
            <a:ext cx="1377967" cy="70385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53"/>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53"/>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53"/>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53"/>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53"/>
                                        </p:tgtEl>
                                      </p:cBhvr>
                                    </p:cmd>
                                  </p:childTnLst>
                                </p:cTn>
                              </p:par>
                            </p:childTnLst>
                          </p:cTn>
                        </p:par>
                      </p:childTnLst>
                    </p:cTn>
                  </p:par>
                  <p:par>
                    <p:cTn id="27" fill="hold">
                      <p:stCondLst>
                        <p:cond delay="indefinite"/>
                      </p:stCondLst>
                      <p:childTnLst>
                        <p:par>
                          <p:cTn id="28" fill="hold">
                            <p:stCondLst>
                              <p:cond delay="0"/>
                            </p:stCondLst>
                            <p:childTnLst>
                              <p:par>
                                <p:cTn id="29" presetID="3" presetClass="mediacall" presetSubtype="0" fill="hold" nodeType="clickEffect">
                                  <p:stCondLst>
                                    <p:cond delay="0"/>
                                  </p:stCondLst>
                                  <p:childTnLst>
                                    <p:cmd type="call" cmd="stop">
                                      <p:cBhvr>
                                        <p:cTn id="30" dur="1" fill="hold"/>
                                        <p:tgtEl>
                                          <p:spTgt spid="53"/>
                                        </p:tgtEl>
                                      </p:cBhvr>
                                    </p:cmd>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53"/>
                                        </p:tgtEl>
                                      </p:cBhvr>
                                    </p:cmd>
                                  </p:childTnLst>
                                </p:cTn>
                              </p:par>
                            </p:childTnLst>
                          </p:cTn>
                        </p:par>
                      </p:childTnLst>
                    </p:cTn>
                  </p:par>
                  <p:par>
                    <p:cTn id="35" fill="hold">
                      <p:stCondLst>
                        <p:cond delay="indefinite"/>
                      </p:stCondLst>
                      <p:childTnLst>
                        <p:par>
                          <p:cTn id="36" fill="hold">
                            <p:stCondLst>
                              <p:cond delay="0"/>
                            </p:stCondLst>
                            <p:childTnLst>
                              <p:par>
                                <p:cTn id="37" presetID="3" presetClass="mediacall" presetSubtype="0" fill="hold" nodeType="clickEffect">
                                  <p:stCondLst>
                                    <p:cond delay="0"/>
                                  </p:stCondLst>
                                  <p:childTnLst>
                                    <p:cmd type="call" cmd="stop">
                                      <p:cBhvr>
                                        <p:cTn id="38" dur="1" fill="hold"/>
                                        <p:tgtEl>
                                          <p:spTgt spid="53"/>
                                        </p:tgtEl>
                                      </p:cBhvr>
                                    </p:cmd>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 fill="hold"/>
                                        <p:tgtEl>
                                          <p:spTgt spid="53"/>
                                        </p:tgtEl>
                                      </p:cBhvr>
                                    </p:cmd>
                                  </p:childTnLst>
                                </p:cTn>
                              </p:par>
                            </p:childTnLst>
                          </p:cTn>
                        </p:par>
                      </p:childTnLst>
                    </p:cTn>
                  </p:par>
                  <p:par>
                    <p:cTn id="43" fill="hold">
                      <p:stCondLst>
                        <p:cond delay="indefinite"/>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53"/>
                                        </p:tgtEl>
                                      </p:cBhvr>
                                    </p:cmd>
                                  </p:childTnLst>
                                </p:cTn>
                              </p:par>
                            </p:childTnLst>
                          </p:cTn>
                        </p:par>
                      </p:childTnLst>
                    </p:cTn>
                  </p:par>
                  <p:par>
                    <p:cTn id="47" fill="hold">
                      <p:stCondLst>
                        <p:cond delay="indefinite"/>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53"/>
                                        </p:tgtEl>
                                      </p:cBhvr>
                                    </p:cmd>
                                  </p:childTnLst>
                                </p:cTn>
                              </p:par>
                            </p:childTnLst>
                          </p:cTn>
                        </p:par>
                      </p:childTnLst>
                    </p:cTn>
                  </p:par>
                  <p:par>
                    <p:cTn id="51" fill="hold">
                      <p:stCondLst>
                        <p:cond delay="indefinite"/>
                      </p:stCondLst>
                      <p:childTnLst>
                        <p:par>
                          <p:cTn id="52" fill="hold">
                            <p:stCondLst>
                              <p:cond delay="0"/>
                            </p:stCondLst>
                            <p:childTnLst>
                              <p:par>
                                <p:cTn id="53" presetID="3" presetClass="mediacall" presetSubtype="0" fill="hold" nodeType="clickEffect">
                                  <p:stCondLst>
                                    <p:cond delay="0"/>
                                  </p:stCondLst>
                                  <p:childTnLst>
                                    <p:cmd type="call" cmd="stop">
                                      <p:cBhvr>
                                        <p:cTn id="54" dur="1" fill="hold"/>
                                        <p:tgtEl>
                                          <p:spTgt spid="53"/>
                                        </p:tgtEl>
                                      </p:cBhvr>
                                    </p:cmd>
                                  </p:childTnLst>
                                </p:cTn>
                              </p:par>
                            </p:childTnLst>
                          </p:cTn>
                        </p:par>
                      </p:childTnLst>
                    </p:cTn>
                  </p:par>
                  <p:par>
                    <p:cTn id="55" fill="hold">
                      <p:stCondLst>
                        <p:cond delay="indefinite"/>
                      </p:stCondLst>
                      <p:childTnLst>
                        <p:par>
                          <p:cTn id="56" fill="hold">
                            <p:stCondLst>
                              <p:cond delay="0"/>
                            </p:stCondLst>
                            <p:childTnLst>
                              <p:par>
                                <p:cTn id="57" presetID="3" presetClass="mediacall" presetSubtype="0" fill="hold" nodeType="clickEffect">
                                  <p:stCondLst>
                                    <p:cond delay="0"/>
                                  </p:stCondLst>
                                  <p:childTnLst>
                                    <p:cmd type="call" cmd="stop">
                                      <p:cBhvr>
                                        <p:cTn id="58" dur="1" fill="hold"/>
                                        <p:tgtEl>
                                          <p:spTgt spid="53"/>
                                        </p:tgtEl>
                                      </p:cBhvr>
                                    </p:cmd>
                                  </p:childTnLst>
                                </p:cTn>
                              </p:par>
                            </p:childTnLst>
                          </p:cTn>
                        </p:par>
                      </p:childTnLst>
                    </p:cTn>
                  </p:par>
                  <p:par>
                    <p:cTn id="59" fill="hold">
                      <p:stCondLst>
                        <p:cond delay="indefinite"/>
                      </p:stCondLst>
                      <p:childTnLst>
                        <p:par>
                          <p:cTn id="60" fill="hold">
                            <p:stCondLst>
                              <p:cond delay="0"/>
                            </p:stCondLst>
                            <p:childTnLst>
                              <p:par>
                                <p:cTn id="61" presetID="3" presetClass="mediacall" presetSubtype="0" fill="hold" nodeType="clickEffect">
                                  <p:stCondLst>
                                    <p:cond delay="0"/>
                                  </p:stCondLst>
                                  <p:childTnLst>
                                    <p:cmd type="call" cmd="stop">
                                      <p:cBhvr>
                                        <p:cTn id="62" dur="1" fill="hold"/>
                                        <p:tgtEl>
                                          <p:spTgt spid="53"/>
                                        </p:tgtEl>
                                      </p:cBhvr>
                                    </p:cmd>
                                  </p:childTnLst>
                                </p:cTn>
                              </p:par>
                            </p:childTnLst>
                          </p:cTn>
                        </p:par>
                      </p:childTnLst>
                    </p:cTn>
                  </p:par>
                  <p:par>
                    <p:cTn id="63" fill="hold">
                      <p:stCondLst>
                        <p:cond delay="indefinite"/>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54"/>
                    </p:tgtEl>
                  </p:cond>
                </p:stCondLst>
                <p:endSync evt="end" delay="0">
                  <p:rtn val="all"/>
                </p:endSync>
                <p:childTnLst>
                  <p:par>
                    <p:cTn id="68" fill="hold">
                      <p:stCondLst>
                        <p:cond delay="0"/>
                      </p:stCondLst>
                      <p:childTnLst>
                        <p:par>
                          <p:cTn id="69" fill="hold">
                            <p:stCondLst>
                              <p:cond delay="0"/>
                            </p:stCondLst>
                            <p:childTnLst>
                              <p:par>
                                <p:cTn id="70" presetID="8" presetClass="emph" presetSubtype="0" repeatCount="indefinite" fill="hold" nodeType="clickEffect">
                                  <p:stCondLst>
                                    <p:cond delay="0"/>
                                  </p:stCondLst>
                                  <p:endCondLst>
                                    <p:cond evt="onNext" delay="0">
                                      <p:tgtEl>
                                        <p:sldTgt/>
                                      </p:tgtEl>
                                    </p:cond>
                                  </p:endCondLst>
                                  <p:childTnLst>
                                    <p:animRot by="21600000">
                                      <p:cBhvr>
                                        <p:cTn id="71" dur="3000" fill="hold"/>
                                        <p:tgtEl>
                                          <p:spTgt spid="15"/>
                                        </p:tgtEl>
                                        <p:attrNameLst>
                                          <p:attrName>r</p:attrName>
                                        </p:attrNameLst>
                                      </p:cBhvr>
                                    </p:animRot>
                                  </p:childTnLst>
                                </p:cTn>
                              </p:par>
                              <p:par>
                                <p:cTn id="72" presetID="1" presetClass="mediacall" presetSubtype="0" fill="hold" nodeType="withEffect">
                                  <p:stCondLst>
                                    <p:cond delay="0"/>
                                  </p:stCondLst>
                                  <p:childTnLst>
                                    <p:cmd type="call" cmd="playFrom(0.0)">
                                      <p:cBhvr>
                                        <p:cTn id="73" dur="30432" fill="hold"/>
                                        <p:tgtEl>
                                          <p:spTgt spid="53"/>
                                        </p:tgtEl>
                                      </p:cBhvr>
                                    </p:cmd>
                                  </p:childTnLst>
                                </p:cTn>
                              </p:par>
                            </p:childTnLst>
                          </p:cTn>
                        </p:par>
                      </p:childTnLst>
                    </p:cTn>
                  </p:par>
                </p:childTnLst>
              </p:cTn>
              <p:nextCondLst>
                <p:cond evt="onClick" delay="0">
                  <p:tgtEl>
                    <p:spTgt spid="54"/>
                  </p:tgtEl>
                </p:cond>
              </p:nextCondLst>
            </p:seq>
            <p:audio>
              <p:cMediaNode vol="80000">
                <p:cTn id="74" fill="hold" display="0">
                  <p:stCondLst>
                    <p:cond delay="indefinite"/>
                  </p:stCondLst>
                  <p:endCondLst>
                    <p:cond evt="onStopAudio" delay="0">
                      <p:tgtEl>
                        <p:sldTgt/>
                      </p:tgtEl>
                    </p:cond>
                  </p:endCondLst>
                </p:cTn>
                <p:tgtEl>
                  <p:spTgt spid="5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Rectangle 54"/>
          <p:cNvSpPr/>
          <p:nvPr/>
        </p:nvSpPr>
        <p:spPr>
          <a:xfrm>
            <a:off x="695962" y="277766"/>
            <a:ext cx="500098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38100">
                  <a:solidFill>
                    <a:schemeClr val="tx1"/>
                  </a:solidFill>
                  <a:prstDash val="solid"/>
                </a:ln>
                <a:solidFill>
                  <a:srgbClr val="FF1955"/>
                </a:solidFill>
                <a:uLnTx/>
                <a:uFillTx/>
                <a:latin typeface="UTM Cookies" panose="02040603050506020204" pitchFamily="18"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38100">
                  <a:solidFill>
                    <a:schemeClr val="tx1"/>
                  </a:solidFill>
                  <a:prstDash val="solid"/>
                </a:ln>
                <a:solidFill>
                  <a:srgbClr val="FF1955"/>
                </a:solidFill>
                <a:uLnTx/>
                <a:uFillTx/>
                <a:latin typeface="UTM Cookies" panose="02040603050506020204" pitchFamily="18" charset="0"/>
                <a:ea typeface="Tahoma" panose="020B0604030504040204" pitchFamily="34" charset="0"/>
                <a:cs typeface="Tahoma" panose="020B0604030504040204" pitchFamily="34" charset="0"/>
              </a:rPr>
              <a:t>MAY MẮN</a:t>
            </a:r>
            <a:endParaRPr kumimoji="0" lang="en-US" sz="7200" b="1" i="0" u="none" strike="noStrike" kern="1200" cap="none" spc="0" normalizeH="0" baseline="0" noProof="0" dirty="0">
              <a:ln w="38100">
                <a:solidFill>
                  <a:schemeClr val="tx1"/>
                </a:solidFill>
                <a:prstDash val="solid"/>
              </a:ln>
              <a:solidFill>
                <a:srgbClr val="FF1955"/>
              </a:solidFill>
              <a:uLnTx/>
              <a:uFillTx/>
              <a:latin typeface="UTM Cookies" panose="02040603050506020204" pitchFamily="18"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6824"/>
          <a:stretch>
            <a:fillRect/>
          </a:stretch>
        </p:blipFill>
        <p:spPr>
          <a:xfrm flipH="1">
            <a:off x="1165782" y="2454085"/>
            <a:ext cx="4366323" cy="4068388"/>
          </a:xfrm>
          <a:prstGeom prst="rect">
            <a:avLst/>
          </a:prstGeom>
        </p:spPr>
      </p:pic>
      <p:grpSp>
        <p:nvGrpSpPr>
          <p:cNvPr id="56" name="Google Shape;159;p1"/>
          <p:cNvGrpSpPr/>
          <p:nvPr/>
        </p:nvGrpSpPr>
        <p:grpSpPr>
          <a:xfrm>
            <a:off x="5393458" y="462610"/>
            <a:ext cx="5042125" cy="5036855"/>
            <a:chOff x="5425622" y="292790"/>
            <a:chExt cx="5834378" cy="5828280"/>
          </a:xfrm>
        </p:grpSpPr>
        <p:pic>
          <p:nvPicPr>
            <p:cNvPr id="57" name="Google Shape;160;p1"/>
            <p:cNvPicPr preferRelativeResize="0"/>
            <p:nvPr/>
          </p:nvPicPr>
          <p:blipFill rotWithShape="1">
            <a:blip r:embed="rId7"/>
            <a:srcRect/>
            <a:stretch>
              <a:fillRect/>
            </a:stretch>
          </p:blipFill>
          <p:spPr>
            <a:xfrm>
              <a:off x="5425622" y="292790"/>
              <a:ext cx="5834378" cy="5828280"/>
            </a:xfrm>
            <a:prstGeom prst="rect">
              <a:avLst/>
            </a:prstGeom>
            <a:noFill/>
            <a:ln>
              <a:noFill/>
            </a:ln>
          </p:spPr>
        </p:pic>
        <p:sp>
          <p:nvSpPr>
            <p:cNvPr id="58" name="Google Shape;161;p1"/>
            <p:cNvSpPr txBox="1"/>
            <p:nvPr/>
          </p:nvSpPr>
          <p:spPr>
            <a:xfrm rot="14949661">
              <a:off x="6674685" y="984400"/>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Hoàng Hải</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59" name="Google Shape;162;p1"/>
            <p:cNvSpPr txBox="1"/>
            <p:nvPr/>
          </p:nvSpPr>
          <p:spPr>
            <a:xfrm rot="12232592">
              <a:off x="5517511" y="1899986"/>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rPr>
                <a:t>Ngọc Khánh</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sp>
          <p:nvSpPr>
            <p:cNvPr id="60" name="Google Shape;163;p1"/>
            <p:cNvSpPr txBox="1"/>
            <p:nvPr/>
          </p:nvSpPr>
          <p:spPr>
            <a:xfrm rot="17590276">
              <a:off x="7998646" y="789530"/>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rPr>
                <a:t>Ngọc Quỳnh</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sp>
          <p:nvSpPr>
            <p:cNvPr id="61" name="Google Shape;164;p1"/>
            <p:cNvSpPr txBox="1"/>
            <p:nvPr/>
          </p:nvSpPr>
          <p:spPr>
            <a:xfrm rot="-1444915">
              <a:off x="8917980" y="2189476"/>
              <a:ext cx="2025648" cy="6766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Hà An</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62" name="Google Shape;165;p1"/>
            <p:cNvSpPr txBox="1"/>
            <p:nvPr/>
          </p:nvSpPr>
          <p:spPr>
            <a:xfrm rot="9501114">
              <a:off x="5697321" y="3239779"/>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Kim Ngân</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63" name="Google Shape;166;p1"/>
            <p:cNvSpPr txBox="1"/>
            <p:nvPr/>
          </p:nvSpPr>
          <p:spPr>
            <a:xfrm rot="6703311">
              <a:off x="6660976" y="4208110"/>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rPr>
                <a:t>Ngọc Trâm</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sp>
          <p:nvSpPr>
            <p:cNvPr id="64" name="Google Shape;167;p1"/>
            <p:cNvSpPr txBox="1"/>
            <p:nvPr/>
          </p:nvSpPr>
          <p:spPr>
            <a:xfrm rot="3829829">
              <a:off x="8019634" y="4215350"/>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rPr>
                <a:t>Gia Linh</a:t>
              </a:r>
              <a:endParaRPr kumimoji="0" sz="3200" b="1" i="0" u="none" strike="noStrike" kern="1200" cap="none" spc="0" normalizeH="0" baseline="0" noProof="0">
                <a:ln>
                  <a:noFill/>
                </a:ln>
                <a:solidFill>
                  <a:prstClr val="black"/>
                </a:solidFill>
                <a:effectLst/>
                <a:uLnTx/>
                <a:uFillTx/>
                <a:latin typeface="Tahoma" panose="020B0604030504040204"/>
                <a:ea typeface="Tahoma" panose="020B0604030504040204"/>
                <a:cs typeface="Tahoma" panose="020B0604030504040204"/>
                <a:sym typeface="Tahoma" panose="020B0604030504040204"/>
              </a:endParaRPr>
            </a:p>
          </p:txBody>
        </p:sp>
        <p:sp>
          <p:nvSpPr>
            <p:cNvPr id="65" name="Google Shape;168;p1"/>
            <p:cNvSpPr txBox="1"/>
            <p:nvPr/>
          </p:nvSpPr>
          <p:spPr>
            <a:xfrm rot="1321648">
              <a:off x="8940448" y="3271289"/>
              <a:ext cx="2025648" cy="12464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a:solidFill>
                    <a:prstClr val="white"/>
                  </a:solidFill>
                  <a:latin typeface="Tahoma" panose="020B0604030504040204"/>
                  <a:ea typeface="Tahoma" panose="020B0604030504040204"/>
                  <a:cs typeface="Tahoma" panose="020B0604030504040204"/>
                  <a:sym typeface="Tahoma" panose="020B0604030504040204"/>
                </a:rPr>
                <a:t>Ngọc Hà</a:t>
              </a:r>
              <a:endParaRPr kumimoji="0" sz="3200" b="1" i="0" u="none" strike="noStrike" kern="1200" cap="none" spc="0" normalizeH="0" baseline="0" noProof="0">
                <a:ln>
                  <a:noFill/>
                </a:ln>
                <a:solidFill>
                  <a:prstClr val="white"/>
                </a:solidFill>
                <a:effectLst/>
                <a:uLnTx/>
                <a:uFillTx/>
                <a:latin typeface="Tahoma" panose="020B0604030504040204"/>
                <a:ea typeface="Tahoma" panose="020B0604030504040204"/>
                <a:cs typeface="Tahoma" panose="020B0604030504040204"/>
                <a:sym typeface="Tahoma" panose="020B0604030504040204"/>
              </a:endParaRPr>
            </a:p>
          </p:txBody>
        </p:sp>
      </p:grpSp>
      <p:sp>
        <p:nvSpPr>
          <p:cNvPr id="66" name="Google Shape;169;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67" name="Google Shape;185;p1"/>
          <p:cNvPicPr preferRelativeResize="0"/>
          <p:nvPr/>
        </p:nvPicPr>
        <p:blipFill rotWithShape="1">
          <a:blip r:embed="rId8"/>
          <a:srcRect/>
          <a:stretch>
            <a:fillRect/>
          </a:stretch>
        </p:blipFill>
        <p:spPr>
          <a:xfrm>
            <a:off x="7230463" y="2378683"/>
            <a:ext cx="1354214" cy="1155064"/>
          </a:xfrm>
          <a:prstGeom prst="rect">
            <a:avLst/>
          </a:prstGeom>
          <a:noFill/>
          <a:ln>
            <a:noFill/>
          </a:ln>
        </p:spPr>
      </p:pic>
      <p:sp>
        <p:nvSpPr>
          <p:cNvPr id="68" name="Google Shape;187;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69" name="Google Shape;188;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0" name="Google Shape;189;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1" name="Google Shape;190;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 name="Google Shape;191;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 name="Google Shape;192;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 name="Google Shape;193;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 name="Google Shape;194;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6" name="Google Shape;195;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7" name="Google Shape;196;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8" name="Google Shape;197;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9" name="Google Shape;198;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0" name="Google Shape;199;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1" name="Google Shape;200;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2" name="Google Shape;201;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3" name="Google Shape;202;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4" name="Google Shape;203;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5" name="Google Shape;204;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6" name="Google Shape;205;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7" name="Google Shape;206;p1"/>
          <p:cNvSpPr/>
          <p:nvPr/>
        </p:nvSpPr>
        <p:spPr>
          <a:xfrm rot="-5400000">
            <a:off x="10434137" y="2330646"/>
            <a:ext cx="605716" cy="1320071"/>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88" name="Google Shape;207;p1">
            <a:hlinkClick r:id="" action="ppaction://noaction"/>
          </p:cNvPr>
          <p:cNvSpPr/>
          <p:nvPr/>
        </p:nvSpPr>
        <p:spPr>
          <a:xfrm rot="5400000">
            <a:off x="10945221" y="2586449"/>
            <a:ext cx="783772" cy="783770"/>
          </a:xfrm>
          <a:prstGeom prst="heart">
            <a:avLst/>
          </a:prstGeom>
          <a:solidFill>
            <a:srgbClr val="FFCC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pic>
        <p:nvPicPr>
          <p:cNvPr id="89"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494539" y="87186"/>
            <a:ext cx="487363" cy="487363"/>
          </a:xfrm>
          <a:prstGeom prst="rect">
            <a:avLst/>
          </a:prstGeom>
        </p:spPr>
      </p:pic>
      <p:sp>
        <p:nvSpPr>
          <p:cNvPr id="90" name="quay dung"/>
          <p:cNvSpPr/>
          <p:nvPr/>
        </p:nvSpPr>
        <p:spPr>
          <a:xfrm>
            <a:off x="9553427" y="5186353"/>
            <a:ext cx="2238484" cy="702905"/>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Arrow: Right 40">
            <a:hlinkClick r:id="rId10" action="ppaction://hlinksldjump"/>
          </p:cNvPr>
          <p:cNvSpPr/>
          <p:nvPr/>
        </p:nvSpPr>
        <p:spPr>
          <a:xfrm>
            <a:off x="10301412" y="5914685"/>
            <a:ext cx="1377967" cy="70385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8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89"/>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89"/>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89"/>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89"/>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89"/>
                                        </p:tgtEl>
                                      </p:cBhvr>
                                    </p:cmd>
                                  </p:childTnLst>
                                </p:cTn>
                              </p:par>
                            </p:childTnLst>
                          </p:cTn>
                        </p:par>
                      </p:childTnLst>
                    </p:cTn>
                  </p:par>
                  <p:par>
                    <p:cTn id="27" fill="hold">
                      <p:stCondLst>
                        <p:cond delay="indefinite"/>
                      </p:stCondLst>
                      <p:childTnLst>
                        <p:par>
                          <p:cTn id="28" fill="hold">
                            <p:stCondLst>
                              <p:cond delay="0"/>
                            </p:stCondLst>
                            <p:childTnLst>
                              <p:par>
                                <p:cTn id="29" presetID="3" presetClass="mediacall" presetSubtype="0" fill="hold" nodeType="clickEffect">
                                  <p:stCondLst>
                                    <p:cond delay="0"/>
                                  </p:stCondLst>
                                  <p:childTnLst>
                                    <p:cmd type="call" cmd="stop">
                                      <p:cBhvr>
                                        <p:cTn id="30" dur="1" fill="hold"/>
                                        <p:tgtEl>
                                          <p:spTgt spid="89"/>
                                        </p:tgtEl>
                                      </p:cBhvr>
                                    </p:cmd>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89"/>
                                        </p:tgtEl>
                                      </p:cBhvr>
                                    </p:cmd>
                                  </p:childTnLst>
                                </p:cTn>
                              </p:par>
                            </p:childTnLst>
                          </p:cTn>
                        </p:par>
                      </p:childTnLst>
                    </p:cTn>
                  </p:par>
                  <p:par>
                    <p:cTn id="35" fill="hold">
                      <p:stCondLst>
                        <p:cond delay="indefinite"/>
                      </p:stCondLst>
                      <p:childTnLst>
                        <p:par>
                          <p:cTn id="36" fill="hold">
                            <p:stCondLst>
                              <p:cond delay="0"/>
                            </p:stCondLst>
                            <p:childTnLst>
                              <p:par>
                                <p:cTn id="37" presetID="3" presetClass="mediacall" presetSubtype="0" fill="hold" nodeType="clickEffect">
                                  <p:stCondLst>
                                    <p:cond delay="0"/>
                                  </p:stCondLst>
                                  <p:childTnLst>
                                    <p:cmd type="call" cmd="stop">
                                      <p:cBhvr>
                                        <p:cTn id="38" dur="1" fill="hold"/>
                                        <p:tgtEl>
                                          <p:spTgt spid="89"/>
                                        </p:tgtEl>
                                      </p:cBhvr>
                                    </p:cmd>
                                  </p:childTnLst>
                                </p:cTn>
                              </p:par>
                            </p:childTnLst>
                          </p:cTn>
                        </p:par>
                      </p:childTnLst>
                    </p:cTn>
                  </p:par>
                  <p:par>
                    <p:cTn id="39" fill="hold">
                      <p:stCondLst>
                        <p:cond delay="indefinite"/>
                      </p:stCondLst>
                      <p:childTnLst>
                        <p:par>
                          <p:cTn id="40" fill="hold">
                            <p:stCondLst>
                              <p:cond delay="0"/>
                            </p:stCondLst>
                            <p:childTnLst>
                              <p:par>
                                <p:cTn id="41" presetID="3" presetClass="mediacall" presetSubtype="0" fill="hold" nodeType="clickEffect">
                                  <p:stCondLst>
                                    <p:cond delay="0"/>
                                  </p:stCondLst>
                                  <p:childTnLst>
                                    <p:cmd type="call" cmd="stop">
                                      <p:cBhvr>
                                        <p:cTn id="42" dur="1" fill="hold"/>
                                        <p:tgtEl>
                                          <p:spTgt spid="89"/>
                                        </p:tgtEl>
                                      </p:cBhvr>
                                    </p:cmd>
                                  </p:childTnLst>
                                </p:cTn>
                              </p:par>
                            </p:childTnLst>
                          </p:cTn>
                        </p:par>
                      </p:childTnLst>
                    </p:cTn>
                  </p:par>
                  <p:par>
                    <p:cTn id="43" fill="hold">
                      <p:stCondLst>
                        <p:cond delay="indefinite"/>
                      </p:stCondLst>
                      <p:childTnLst>
                        <p:par>
                          <p:cTn id="44" fill="hold">
                            <p:stCondLst>
                              <p:cond delay="0"/>
                            </p:stCondLst>
                            <p:childTnLst>
                              <p:par>
                                <p:cTn id="45" presetID="3" presetClass="mediacall" presetSubtype="0" fill="hold" nodeType="clickEffect">
                                  <p:stCondLst>
                                    <p:cond delay="0"/>
                                  </p:stCondLst>
                                  <p:childTnLst>
                                    <p:cmd type="call" cmd="stop">
                                      <p:cBhvr>
                                        <p:cTn id="46" dur="1" fill="hold"/>
                                        <p:tgtEl>
                                          <p:spTgt spid="89"/>
                                        </p:tgtEl>
                                      </p:cBhvr>
                                    </p:cmd>
                                  </p:childTnLst>
                                </p:cTn>
                              </p:par>
                            </p:childTnLst>
                          </p:cTn>
                        </p:par>
                      </p:childTnLst>
                    </p:cTn>
                  </p:par>
                  <p:par>
                    <p:cTn id="47" fill="hold">
                      <p:stCondLst>
                        <p:cond delay="indefinite"/>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89"/>
                                        </p:tgtEl>
                                      </p:cBhvr>
                                    </p:cmd>
                                  </p:childTnLst>
                                </p:cTn>
                              </p:par>
                            </p:childTnLst>
                          </p:cTn>
                        </p:par>
                      </p:childTnLst>
                    </p:cTn>
                  </p:par>
                  <p:par>
                    <p:cTn id="51" fill="hold">
                      <p:stCondLst>
                        <p:cond delay="indefinite"/>
                      </p:stCondLst>
                      <p:childTnLst>
                        <p:par>
                          <p:cTn id="52" fill="hold">
                            <p:stCondLst>
                              <p:cond delay="0"/>
                            </p:stCondLst>
                            <p:childTnLst>
                              <p:par>
                                <p:cTn id="53" presetID="3" presetClass="mediacall" presetSubtype="0" fill="hold" nodeType="clickEffect">
                                  <p:stCondLst>
                                    <p:cond delay="0"/>
                                  </p:stCondLst>
                                  <p:childTnLst>
                                    <p:cmd type="call" cmd="stop">
                                      <p:cBhvr>
                                        <p:cTn id="54" dur="1" fill="hold"/>
                                        <p:tgtEl>
                                          <p:spTgt spid="89"/>
                                        </p:tgtEl>
                                      </p:cBhvr>
                                    </p:cmd>
                                  </p:childTnLst>
                                </p:cTn>
                              </p:par>
                            </p:childTnLst>
                          </p:cTn>
                        </p:par>
                      </p:childTnLst>
                    </p:cTn>
                  </p:par>
                  <p:par>
                    <p:cTn id="55" fill="hold">
                      <p:stCondLst>
                        <p:cond delay="indefinite"/>
                      </p:stCondLst>
                      <p:childTnLst>
                        <p:par>
                          <p:cTn id="56" fill="hold">
                            <p:stCondLst>
                              <p:cond delay="0"/>
                            </p:stCondLst>
                            <p:childTnLst>
                              <p:par>
                                <p:cTn id="57" presetID="3" presetClass="mediacall" presetSubtype="0" fill="hold" nodeType="clickEffect">
                                  <p:stCondLst>
                                    <p:cond delay="0"/>
                                  </p:stCondLst>
                                  <p:childTnLst>
                                    <p:cmd type="call" cmd="stop">
                                      <p:cBhvr>
                                        <p:cTn id="58" dur="1" fill="hold"/>
                                        <p:tgtEl>
                                          <p:spTgt spid="89"/>
                                        </p:tgtEl>
                                      </p:cBhvr>
                                    </p:cmd>
                                  </p:childTnLst>
                                </p:cTn>
                              </p:par>
                            </p:childTnLst>
                          </p:cTn>
                        </p:par>
                      </p:childTnLst>
                    </p:cTn>
                  </p:par>
                  <p:par>
                    <p:cTn id="59" fill="hold">
                      <p:stCondLst>
                        <p:cond delay="indefinite"/>
                      </p:stCondLst>
                      <p:childTnLst>
                        <p:par>
                          <p:cTn id="60" fill="hold">
                            <p:stCondLst>
                              <p:cond delay="0"/>
                            </p:stCondLst>
                            <p:childTnLst>
                              <p:par>
                                <p:cTn id="61" presetID="3" presetClass="mediacall" presetSubtype="0" fill="hold" nodeType="clickEffect">
                                  <p:stCondLst>
                                    <p:cond delay="0"/>
                                  </p:stCondLst>
                                  <p:childTnLst>
                                    <p:cmd type="call" cmd="stop">
                                      <p:cBhvr>
                                        <p:cTn id="62" dur="1" fill="hold"/>
                                        <p:tgtEl>
                                          <p:spTgt spid="89"/>
                                        </p:tgtEl>
                                      </p:cBhvr>
                                    </p:cmd>
                                  </p:childTnLst>
                                </p:cTn>
                              </p:par>
                            </p:childTnLst>
                          </p:cTn>
                        </p:par>
                      </p:childTnLst>
                    </p:cTn>
                  </p:par>
                  <p:par>
                    <p:cTn id="63" fill="hold">
                      <p:stCondLst>
                        <p:cond delay="indefinite"/>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89"/>
                                        </p:tgtEl>
                                      </p:cBhvr>
                                    </p:cmd>
                                  </p:childTnLst>
                                </p:cTn>
                              </p:par>
                            </p:childTnLst>
                          </p:cTn>
                        </p:par>
                      </p:childTnLst>
                    </p:cTn>
                  </p:par>
                  <p:par>
                    <p:cTn id="67" fill="hold">
                      <p:stCondLst>
                        <p:cond delay="indefinite"/>
                      </p:stCondLst>
                      <p:childTnLst>
                        <p:par>
                          <p:cTn id="68" fill="hold">
                            <p:stCondLst>
                              <p:cond delay="0"/>
                            </p:stCondLst>
                            <p:childTnLst>
                              <p:par>
                                <p:cTn id="69" presetID="3" presetClass="mediacall" presetSubtype="0" fill="hold" nodeType="clickEffect">
                                  <p:stCondLst>
                                    <p:cond delay="0"/>
                                  </p:stCondLst>
                                  <p:childTnLst>
                                    <p:cmd type="call" cmd="stop">
                                      <p:cBhvr>
                                        <p:cTn id="70" dur="1" fill="hold"/>
                                        <p:tgtEl>
                                          <p:spTgt spid="89"/>
                                        </p:tgtEl>
                                      </p:cBhvr>
                                    </p:cmd>
                                  </p:childTnLst>
                                </p:cTn>
                              </p:par>
                            </p:childTnLst>
                          </p:cTn>
                        </p:par>
                      </p:childTnLst>
                    </p:cTn>
                  </p:par>
                  <p:par>
                    <p:cTn id="71" fill="hold">
                      <p:stCondLst>
                        <p:cond delay="indefinite"/>
                      </p:stCondLst>
                      <p:childTnLst>
                        <p:par>
                          <p:cTn id="72" fill="hold">
                            <p:stCondLst>
                              <p:cond delay="0"/>
                            </p:stCondLst>
                            <p:childTnLst>
                              <p:par>
                                <p:cTn id="73" presetID="3" presetClass="mediacall" presetSubtype="0" fill="hold" nodeType="clickEffect">
                                  <p:stCondLst>
                                    <p:cond delay="0"/>
                                  </p:stCondLst>
                                  <p:childTnLst>
                                    <p:cmd type="call" cmd="stop">
                                      <p:cBhvr>
                                        <p:cTn id="74" dur="1" fill="hold"/>
                                        <p:tgtEl>
                                          <p:spTgt spid="89"/>
                                        </p:tgtEl>
                                      </p:cBhvr>
                                    </p:cmd>
                                  </p:childTnLst>
                                </p:cTn>
                              </p:par>
                            </p:childTnLst>
                          </p:cTn>
                        </p:par>
                      </p:childTnLst>
                    </p:cTn>
                  </p:par>
                  <p:par>
                    <p:cTn id="75" fill="hold">
                      <p:stCondLst>
                        <p:cond delay="indefinite"/>
                      </p:stCondLst>
                      <p:childTnLst>
                        <p:par>
                          <p:cTn id="76" fill="hold">
                            <p:stCondLst>
                              <p:cond delay="0"/>
                            </p:stCondLst>
                            <p:childTnLst>
                              <p:par>
                                <p:cTn id="77" presetID="3" presetClass="mediacall" presetSubtype="0" fill="hold" nodeType="clickEffect">
                                  <p:stCondLst>
                                    <p:cond delay="0"/>
                                  </p:stCondLst>
                                  <p:childTnLst>
                                    <p:cmd type="call" cmd="stop">
                                      <p:cBhvr>
                                        <p:cTn id="78" dur="1" fill="hold"/>
                                        <p:tgtEl>
                                          <p:spTgt spid="89"/>
                                        </p:tgtEl>
                                      </p:cBhvr>
                                    </p:cmd>
                                  </p:childTnLst>
                                </p:cTn>
                              </p:par>
                            </p:childTnLst>
                          </p:cTn>
                        </p:par>
                      </p:childTnLst>
                    </p:cTn>
                  </p:par>
                  <p:par>
                    <p:cTn id="79" fill="hold">
                      <p:stCondLst>
                        <p:cond delay="indefinite"/>
                      </p:stCondLst>
                      <p:childTnLst>
                        <p:par>
                          <p:cTn id="80" fill="hold">
                            <p:stCondLst>
                              <p:cond delay="0"/>
                            </p:stCondLst>
                            <p:childTnLst>
                              <p:par>
                                <p:cTn id="81" presetID="3" presetClass="mediacall" presetSubtype="0" fill="hold" nodeType="clickEffect">
                                  <p:stCondLst>
                                    <p:cond delay="100"/>
                                  </p:stCondLst>
                                  <p:childTnLst>
                                    <p:cmd type="call" cmd="stop">
                                      <p:cBhvr>
                                        <p:cTn id="82" dur="1" fill="hold"/>
                                        <p:tgtEl>
                                          <p:spTgt spid="8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90"/>
                    </p:tgtEl>
                  </p:cond>
                </p:stCondLst>
                <p:endSync evt="end" delay="0">
                  <p:rtn val="all"/>
                </p:endSync>
                <p:childTnLst>
                  <p:par>
                    <p:cTn id="84" fill="hold">
                      <p:stCondLst>
                        <p:cond delay="0"/>
                      </p:stCondLst>
                      <p:childTnLst>
                        <p:par>
                          <p:cTn id="85" fill="hold">
                            <p:stCondLst>
                              <p:cond delay="0"/>
                            </p:stCondLst>
                            <p:childTnLst>
                              <p:par>
                                <p:cTn id="86" presetID="8" presetClass="emph" presetSubtype="0" repeatCount="indefinite" fill="hold" nodeType="clickEffect">
                                  <p:stCondLst>
                                    <p:cond delay="0"/>
                                  </p:stCondLst>
                                  <p:endCondLst>
                                    <p:cond evt="onNext" delay="0">
                                      <p:tgtEl>
                                        <p:sldTgt/>
                                      </p:tgtEl>
                                    </p:cond>
                                  </p:endCondLst>
                                  <p:childTnLst>
                                    <p:animRot by="21600000">
                                      <p:cBhvr>
                                        <p:cTn id="87" dur="3000" fill="hold"/>
                                        <p:tgtEl>
                                          <p:spTgt spid="56"/>
                                        </p:tgtEl>
                                        <p:attrNameLst>
                                          <p:attrName>r</p:attrName>
                                        </p:attrNameLst>
                                      </p:cBhvr>
                                    </p:animRot>
                                  </p:childTnLst>
                                </p:cTn>
                              </p:par>
                              <p:par>
                                <p:cTn id="88" presetID="1" presetClass="mediacall" presetSubtype="0" fill="hold" nodeType="withEffect">
                                  <p:stCondLst>
                                    <p:cond delay="0"/>
                                  </p:stCondLst>
                                  <p:childTnLst>
                                    <p:cmd type="call" cmd="playFrom(0.0)">
                                      <p:cBhvr>
                                        <p:cTn id="89" dur="30432" fill="hold"/>
                                        <p:tgtEl>
                                          <p:spTgt spid="89"/>
                                        </p:tgtEl>
                                      </p:cBhvr>
                                    </p:cmd>
                                  </p:childTnLst>
                                </p:cTn>
                              </p:par>
                            </p:childTnLst>
                          </p:cTn>
                        </p:par>
                      </p:childTnLst>
                    </p:cTn>
                  </p:par>
                </p:childTnLst>
              </p:cTn>
              <p:nextCondLst>
                <p:cond evt="onClick" delay="0">
                  <p:tgtEl>
                    <p:spTgt spid="90"/>
                  </p:tgtEl>
                </p:cond>
              </p:nextCondLst>
            </p:seq>
            <p:audio>
              <p:cMediaNode vol="80000">
                <p:cTn id="90" fill="hold" display="0">
                  <p:stCondLst>
                    <p:cond delay="indefinite"/>
                  </p:stCondLst>
                  <p:endCondLst>
                    <p:cond evt="onStopAudio" delay="0">
                      <p:tgtEl>
                        <p:sldTgt/>
                      </p:tgtEl>
                    </p:cond>
                  </p:endCondLst>
                </p:cTn>
                <p:tgtEl>
                  <p:spTgt spid="8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sp>
        <p:nvSpPr>
          <p:cNvPr id="24" name="卷形: 垂直 23"/>
          <p:cNvSpPr/>
          <p:nvPr/>
        </p:nvSpPr>
        <p:spPr>
          <a:xfrm rot="16200000">
            <a:off x="5055126" y="-111958"/>
            <a:ext cx="4990051" cy="7683502"/>
          </a:xfrm>
          <a:prstGeom prst="verticalScroll">
            <a:avLst/>
          </a:prstGeom>
          <a:solidFill>
            <a:schemeClr val="bg1"/>
          </a:solidFill>
          <a:ln w="57150">
            <a:solidFill>
              <a:srgbClr val="163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223" y="-101366"/>
            <a:ext cx="6418253" cy="6418253"/>
          </a:xfrm>
          <a:prstGeom prst="rect">
            <a:avLst/>
          </a:prstGeom>
          <a:effectLst>
            <a:outerShdw blurRad="457200" dist="990600" dir="10800000" sx="66000" sy="66000" algn="r" rotWithShape="0">
              <a:prstClr val="black">
                <a:alpha val="12000"/>
              </a:prstClr>
            </a:outerShdw>
          </a:effectLst>
        </p:spPr>
      </p:pic>
      <p:sp>
        <p:nvSpPr>
          <p:cNvPr id="23" name="TextBox 22"/>
          <p:cNvSpPr txBox="1"/>
          <p:nvPr/>
        </p:nvSpPr>
        <p:spPr>
          <a:xfrm>
            <a:off x="4410714" y="2120786"/>
            <a:ext cx="6981189" cy="4022255"/>
          </a:xfrm>
          <a:prstGeom prst="rect">
            <a:avLst/>
          </a:prstGeom>
          <a:noFill/>
        </p:spPr>
        <p:txBody>
          <a:bodyPr wrap="square">
            <a:spAutoFit/>
          </a:bodyPr>
          <a:lstStyle/>
          <a:p>
            <a:pPr marL="914400" indent="-914400">
              <a:lnSpc>
                <a:spcPct val="150000"/>
              </a:lnSpc>
              <a:buAutoNum type="arabicPeriod"/>
              <a:defRPr/>
            </a:pPr>
            <a:r>
              <a:rPr lang="en-US" altLang="zh-CN" sz="3200" b="1" i="1" kern="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Đọc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đúng</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tên</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bài</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thơ</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tên</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tác</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giả</a:t>
            </a:r>
            <a:endPar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a:p>
            <a:pPr marL="914400" indent="-914400">
              <a:lnSpc>
                <a:spcPct val="150000"/>
              </a:lnSpc>
              <a:buAutoNum type="arabicPeriod"/>
              <a:defRPr/>
            </a:pP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Đọc</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đúng</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rõ</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ràng</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toàn</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bài</a:t>
            </a:r>
            <a:endPar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a:p>
            <a:pPr marL="914400" indent="-914400">
              <a:lnSpc>
                <a:spcPct val="150000"/>
              </a:lnSpc>
              <a:buAutoNum type="arabicPeriod"/>
              <a:defRPr/>
            </a:pP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Ngắt</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đúng</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nhịp</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thơ</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giọng</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đọc</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phù</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dirty="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hợp</a:t>
            </a:r>
            <a:r>
              <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3200" b="1" i="1" kern="0" err="1">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với</a:t>
            </a:r>
            <a:r>
              <a:rPr lang="en-US" altLang="zh-CN" sz="3200" b="1" i="1" kern="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bài.</a:t>
            </a:r>
            <a:endParaRPr lang="en-US" altLang="zh-CN" sz="32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a:p>
            <a:pPr marL="914400" indent="-914400">
              <a:lnSpc>
                <a:spcPct val="150000"/>
              </a:lnSpc>
              <a:buAutoNum type="arabicPeriod"/>
              <a:defRPr/>
            </a:pPr>
            <a:endParaRPr lang="en-US" altLang="zh-CN" sz="4400" b="1" i="1" kern="0" dirty="0">
              <a:ln w="9525">
                <a:solidFill>
                  <a:srgbClr val="16389C"/>
                </a:solidFill>
                <a:prstDash val="solid"/>
              </a:ln>
              <a:solidFill>
                <a:srgbClr val="16389C"/>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26" name="椭圆 10"/>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4"/>
          <p:cNvPicPr>
            <a:picLocks noChangeAspect="1"/>
          </p:cNvPicPr>
          <p:nvPr/>
        </p:nvPicPr>
        <p:blipFill rotWithShape="1">
          <a:blip r:embed="rId7" cstate="print">
            <a:extLst>
              <a:ext uri="{28A0092B-C50C-407E-A947-70E740481C1C}">
                <a14:useLocalDpi xmlns:a14="http://schemas.microsoft.com/office/drawing/2010/main" val="0"/>
              </a:ext>
            </a:extLst>
          </a:blip>
          <a:srcRect t="53889" r="84088" b="15002"/>
          <a:stretch>
            <a:fillRect/>
          </a:stretch>
        </p:blipFill>
        <p:spPr>
          <a:xfrm rot="5400000">
            <a:off x="7567040" y="-1338169"/>
            <a:ext cx="1384587" cy="4060919"/>
          </a:xfrm>
          <a:prstGeom prst="rect">
            <a:avLst/>
          </a:prstGeom>
        </p:spPr>
      </p:pic>
      <p:pic>
        <p:nvPicPr>
          <p:cNvPr id="30" name="图片 5"/>
          <p:cNvPicPr>
            <a:picLocks noChangeAspect="1"/>
          </p:cNvPicPr>
          <p:nvPr/>
        </p:nvPicPr>
        <p:blipFill rotWithShape="1">
          <a:blip r:embed="rId8" cstate="print">
            <a:extLst>
              <a:ext uri="{28A0092B-C50C-407E-A947-70E740481C1C}">
                <a14:useLocalDpi xmlns:a14="http://schemas.microsoft.com/office/drawing/2010/main" val="0"/>
              </a:ext>
            </a:extLst>
          </a:blip>
          <a:srcRect l="83427" t="44865" b="43731"/>
          <a:stretch>
            <a:fillRect/>
          </a:stretch>
        </p:blipFill>
        <p:spPr>
          <a:xfrm rot="10800000" flipH="1" flipV="1">
            <a:off x="10704276" y="5326716"/>
            <a:ext cx="1581666" cy="1632649"/>
          </a:xfrm>
          <a:prstGeom prst="rect">
            <a:avLst/>
          </a:prstGeom>
        </p:spPr>
      </p:pic>
      <p:sp>
        <p:nvSpPr>
          <p:cNvPr id="5" name="Rectangle 4"/>
          <p:cNvSpPr/>
          <p:nvPr/>
        </p:nvSpPr>
        <p:spPr>
          <a:xfrm>
            <a:off x="5941388" y="737022"/>
            <a:ext cx="2920992" cy="1015663"/>
          </a:xfrm>
          <a:prstGeom prst="rect">
            <a:avLst/>
          </a:prstGeom>
        </p:spPr>
        <p:txBody>
          <a:bodyPr wrap="none">
            <a:spAutoFit/>
          </a:bodyPr>
          <a:lstStyle/>
          <a:p>
            <a:pPr lvl="0" algn="ctr">
              <a:defRPr/>
            </a:pPr>
            <a:r>
              <a:rPr lang="en-US" sz="6000" b="1" dirty="0">
                <a:solidFill>
                  <a:srgbClr val="C00000"/>
                </a:solidFill>
                <a:effectLst>
                  <a:outerShdw blurRad="38100" dist="38100" dir="2700000" algn="tl">
                    <a:srgbClr val="000000">
                      <a:alpha val="43137"/>
                    </a:srgbClr>
                  </a:outerShdw>
                </a:effectLst>
                <a:latin typeface="UTM Cookies" panose="02040603050506020204" pitchFamily="18" charset="0"/>
                <a:ea typeface="Arial-Rounded" panose="020B0500000000000000" pitchFamily="34" charset="0"/>
                <a:cs typeface="Tahoma" panose="020B0604030504040204" pitchFamily="34" charset="0"/>
              </a:rPr>
              <a:t>TIÊU CHÍ</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18" charset="-122"/>
              <a:cs typeface="+mn-cs"/>
            </a:endParaRPr>
          </a:p>
        </p:txBody>
      </p:sp>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sp>
        <p:nvSpPr>
          <p:cNvPr id="26" name="椭圆 10"/>
          <p:cNvSpPr/>
          <p:nvPr/>
        </p:nvSpPr>
        <p:spPr>
          <a:xfrm rot="19497725">
            <a:off x="-185507" y="2578719"/>
            <a:ext cx="1089885" cy="1083203"/>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Microsoft YaHei" panose="020B0503020204020204" pitchFamily="18" charset="-122"/>
              <a:cs typeface="+mn-cs"/>
            </a:endParaRPr>
          </a:p>
        </p:txBody>
      </p:sp>
      <p:pic>
        <p:nvPicPr>
          <p:cNvPr id="29" name="图片 4"/>
          <p:cNvPicPr>
            <a:picLocks noChangeAspect="1"/>
          </p:cNvPicPr>
          <p:nvPr/>
        </p:nvPicPr>
        <p:blipFill rotWithShape="1">
          <a:blip r:embed="rId8" cstate="print">
            <a:extLst>
              <a:ext uri="{28A0092B-C50C-407E-A947-70E740481C1C}">
                <a14:useLocalDpi xmlns:a14="http://schemas.microsoft.com/office/drawing/2010/main" val="0"/>
              </a:ext>
            </a:extLst>
          </a:blip>
          <a:srcRect t="53889" r="84088" b="15002"/>
          <a:stretch>
            <a:fillRect/>
          </a:stretch>
        </p:blipFill>
        <p:spPr>
          <a:xfrm rot="5400000">
            <a:off x="7567040" y="-1338169"/>
            <a:ext cx="1384587" cy="4060919"/>
          </a:xfrm>
          <a:prstGeom prst="rect">
            <a:avLst/>
          </a:prstGeom>
        </p:spPr>
      </p:pic>
      <p:pic>
        <p:nvPicPr>
          <p:cNvPr id="30" name="图片 5"/>
          <p:cNvPicPr>
            <a:picLocks noChangeAspect="1"/>
          </p:cNvPicPr>
          <p:nvPr/>
        </p:nvPicPr>
        <p:blipFill rotWithShape="1">
          <a:blip r:embed="rId9" cstate="print">
            <a:extLst>
              <a:ext uri="{28A0092B-C50C-407E-A947-70E740481C1C}">
                <a14:useLocalDpi xmlns:a14="http://schemas.microsoft.com/office/drawing/2010/main" val="0"/>
              </a:ext>
            </a:extLst>
          </a:blip>
          <a:srcRect l="83427" t="44865" b="43731"/>
          <a:stretch>
            <a:fillRect/>
          </a:stretch>
        </p:blipFill>
        <p:spPr>
          <a:xfrm rot="10800000" flipH="1" flipV="1">
            <a:off x="10704276" y="5326716"/>
            <a:ext cx="1581666" cy="1632649"/>
          </a:xfrm>
          <a:prstGeom prst="rect">
            <a:avLst/>
          </a:prstGeom>
        </p:spPr>
      </p:pic>
      <p:pic>
        <p:nvPicPr>
          <p:cNvPr id="13" name="Picture 12" descr="A picture containing cup, tableware, coffee cup, porcelain&#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1024" y="-573765"/>
            <a:ext cx="6488889" cy="6196825"/>
          </a:xfrm>
          <a:prstGeom prst="rect">
            <a:avLst/>
          </a:prstGeom>
        </p:spPr>
      </p:pic>
      <p:pic>
        <p:nvPicPr>
          <p:cNvPr id="6" name="nhac chien thang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63611" y="4010149"/>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2" descr="F:\ibaotu_19484320.png"/>
          <p:cNvPicPr>
            <a:picLocks noChangeAspect="1" noChangeArrowheads="1"/>
          </p:cNvPicPr>
          <p:nvPr/>
        </p:nvPicPr>
        <p:blipFill>
          <a:blip r:embed="rId4" cstate="print"/>
          <a:srcRect/>
          <a:stretch>
            <a:fillRect/>
          </a:stretch>
        </p:blipFill>
        <p:spPr bwMode="auto">
          <a:xfrm>
            <a:off x="-179143" y="4780243"/>
            <a:ext cx="2166968" cy="2166968"/>
          </a:xfrm>
          <a:prstGeom prst="rect">
            <a:avLst/>
          </a:prstGeom>
          <a:noFill/>
        </p:spPr>
      </p:pic>
      <p:pic>
        <p:nvPicPr>
          <p:cNvPr id="29" name="图片 4"/>
          <p:cNvPicPr>
            <a:picLocks noChangeAspect="1"/>
          </p:cNvPicPr>
          <p:nvPr/>
        </p:nvPicPr>
        <p:blipFill rotWithShape="1">
          <a:blip r:embed="rId5" cstate="print">
            <a:extLst>
              <a:ext uri="{28A0092B-C50C-407E-A947-70E740481C1C}">
                <a14:useLocalDpi xmlns:a14="http://schemas.microsoft.com/office/drawing/2010/main" val="0"/>
              </a:ext>
            </a:extLst>
          </a:blip>
          <a:srcRect t="53889" r="84088" b="15002"/>
          <a:stretch>
            <a:fillRect/>
          </a:stretch>
        </p:blipFill>
        <p:spPr>
          <a:xfrm rot="10800000" flipH="1">
            <a:off x="0" y="-444505"/>
            <a:ext cx="1384587" cy="4060919"/>
          </a:xfrm>
          <a:prstGeom prst="rect">
            <a:avLst/>
          </a:prstGeom>
        </p:spPr>
      </p:pic>
      <p:sp>
        <p:nvSpPr>
          <p:cNvPr id="30" name="椭圆 5"/>
          <p:cNvSpPr/>
          <p:nvPr/>
        </p:nvSpPr>
        <p:spPr>
          <a:xfrm rot="19497725">
            <a:off x="10854066" y="515100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8649" r="65180" b="54594"/>
          <a:stretch>
            <a:fillRect/>
          </a:stretch>
        </p:blipFill>
        <p:spPr>
          <a:xfrm rot="16028255">
            <a:off x="9395153" y="5275827"/>
            <a:ext cx="2545492" cy="1837499"/>
          </a:xfrm>
          <a:prstGeom prst="rect">
            <a:avLst/>
          </a:prstGeom>
        </p:spPr>
      </p:pic>
      <p:pic>
        <p:nvPicPr>
          <p:cNvPr id="4" name="Picture 3"/>
          <p:cNvPicPr>
            <a:picLocks noChangeAspect="1"/>
          </p:cNvPicPr>
          <p:nvPr/>
        </p:nvPicPr>
        <p:blipFill>
          <a:blip r:embed="rId7"/>
          <a:stretch>
            <a:fillRect/>
          </a:stretch>
        </p:blipFill>
        <p:spPr>
          <a:xfrm flipH="1">
            <a:off x="1824355" y="3616960"/>
            <a:ext cx="3973830" cy="2910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8"/>
          <a:stretch>
            <a:fillRect/>
          </a:stretch>
        </p:blipFill>
        <p:spPr>
          <a:xfrm flipH="1">
            <a:off x="1894114" y="330835"/>
            <a:ext cx="3904070" cy="3166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9"/>
          <a:stretch>
            <a:fillRect/>
          </a:stretch>
        </p:blipFill>
        <p:spPr>
          <a:xfrm>
            <a:off x="6765925" y="446405"/>
            <a:ext cx="4472940" cy="5964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0670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4"/>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a:fillRect/>
          </a:stretch>
        </p:blipFill>
        <p:spPr>
          <a:xfrm rot="10800000" flipH="1">
            <a:off x="0" y="-444505"/>
            <a:ext cx="1384587" cy="4060919"/>
          </a:xfrm>
          <a:prstGeom prst="rect">
            <a:avLst/>
          </a:prstGeom>
        </p:spPr>
      </p:pic>
      <p:sp>
        <p:nvSpPr>
          <p:cNvPr id="30" name="椭圆 5"/>
          <p:cNvSpPr/>
          <p:nvPr/>
        </p:nvSpPr>
        <p:spPr>
          <a:xfrm rot="19497725">
            <a:off x="10854066" y="515100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6"/>
          <p:cNvPicPr>
            <a:picLocks noChangeAspect="1"/>
          </p:cNvPicPr>
          <p:nvPr/>
        </p:nvPicPr>
        <p:blipFill rotWithShape="1">
          <a:blip r:embed="rId5" cstate="print">
            <a:extLst>
              <a:ext uri="{28A0092B-C50C-407E-A947-70E740481C1C}">
                <a14:useLocalDpi xmlns:a14="http://schemas.microsoft.com/office/drawing/2010/main" val="0"/>
              </a:ext>
            </a:extLst>
          </a:blip>
          <a:srcRect t="28649" r="65180" b="54594"/>
          <a:stretch>
            <a:fillRect/>
          </a:stretch>
        </p:blipFill>
        <p:spPr>
          <a:xfrm rot="16028255">
            <a:off x="9395153" y="5275827"/>
            <a:ext cx="2545492" cy="1837499"/>
          </a:xfrm>
          <a:prstGeom prst="rect">
            <a:avLst/>
          </a:prstGeom>
        </p:spPr>
      </p:pic>
      <p:pic>
        <p:nvPicPr>
          <p:cNvPr id="10" name="Picture 2" descr="F:\ibaotu_19484320.png"/>
          <p:cNvPicPr>
            <a:picLocks noChangeAspect="1" noChangeArrowheads="1"/>
          </p:cNvPicPr>
          <p:nvPr/>
        </p:nvPicPr>
        <p:blipFill>
          <a:blip r:embed="rId6" cstate="print"/>
          <a:srcRect/>
          <a:stretch>
            <a:fillRect/>
          </a:stretch>
        </p:blipFill>
        <p:spPr bwMode="auto">
          <a:xfrm>
            <a:off x="-179143" y="4780243"/>
            <a:ext cx="2166968" cy="2166968"/>
          </a:xfrm>
          <a:prstGeom prst="rect">
            <a:avLst/>
          </a:prstGeom>
          <a:noFill/>
        </p:spPr>
      </p:pic>
      <p:pic>
        <p:nvPicPr>
          <p:cNvPr id="4" name="Picture 3"/>
          <p:cNvPicPr>
            <a:picLocks noChangeAspect="1"/>
          </p:cNvPicPr>
          <p:nvPr/>
        </p:nvPicPr>
        <p:blipFill>
          <a:blip r:embed="rId7"/>
          <a:stretch>
            <a:fillRect/>
          </a:stretch>
        </p:blipFill>
        <p:spPr>
          <a:xfrm>
            <a:off x="1384587" y="453421"/>
            <a:ext cx="4076289" cy="3057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8"/>
          <a:stretch>
            <a:fillRect/>
          </a:stretch>
        </p:blipFill>
        <p:spPr>
          <a:xfrm>
            <a:off x="1384587" y="3720451"/>
            <a:ext cx="4076290" cy="28958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9"/>
          <a:stretch>
            <a:fillRect/>
          </a:stretch>
        </p:blipFill>
        <p:spPr>
          <a:xfrm>
            <a:off x="6731126" y="400633"/>
            <a:ext cx="4287394" cy="3215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10"/>
          <a:stretch>
            <a:fillRect/>
          </a:stretch>
        </p:blipFill>
        <p:spPr>
          <a:xfrm>
            <a:off x="6744970" y="3888456"/>
            <a:ext cx="4273550" cy="26498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4"/>
          <p:cNvPicPr>
            <a:picLocks noChangeAspect="1"/>
          </p:cNvPicPr>
          <p:nvPr/>
        </p:nvPicPr>
        <p:blipFill rotWithShape="1">
          <a:blip r:embed="rId4" cstate="print">
            <a:extLst>
              <a:ext uri="{28A0092B-C50C-407E-A947-70E740481C1C}">
                <a14:useLocalDpi xmlns:a14="http://schemas.microsoft.com/office/drawing/2010/main" val="0"/>
              </a:ext>
            </a:extLst>
          </a:blip>
          <a:srcRect t="53889" r="84088" b="15002"/>
          <a:stretch>
            <a:fillRect/>
          </a:stretch>
        </p:blipFill>
        <p:spPr>
          <a:xfrm rot="10800000" flipH="1">
            <a:off x="0" y="-444505"/>
            <a:ext cx="1384587" cy="4060919"/>
          </a:xfrm>
          <a:prstGeom prst="rect">
            <a:avLst/>
          </a:prstGeom>
        </p:spPr>
      </p:pic>
      <p:sp>
        <p:nvSpPr>
          <p:cNvPr id="30" name="椭圆 5"/>
          <p:cNvSpPr/>
          <p:nvPr/>
        </p:nvSpPr>
        <p:spPr>
          <a:xfrm rot="19497725">
            <a:off x="10854066" y="5151009"/>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6"/>
          <p:cNvPicPr>
            <a:picLocks noChangeAspect="1"/>
          </p:cNvPicPr>
          <p:nvPr/>
        </p:nvPicPr>
        <p:blipFill rotWithShape="1">
          <a:blip r:embed="rId5" cstate="print">
            <a:extLst>
              <a:ext uri="{28A0092B-C50C-407E-A947-70E740481C1C}">
                <a14:useLocalDpi xmlns:a14="http://schemas.microsoft.com/office/drawing/2010/main" val="0"/>
              </a:ext>
            </a:extLst>
          </a:blip>
          <a:srcRect t="28649" r="65180" b="54594"/>
          <a:stretch>
            <a:fillRect/>
          </a:stretch>
        </p:blipFill>
        <p:spPr>
          <a:xfrm rot="16028255">
            <a:off x="9395153" y="5275827"/>
            <a:ext cx="2545492" cy="1837499"/>
          </a:xfrm>
          <a:prstGeom prst="rect">
            <a:avLst/>
          </a:prstGeom>
        </p:spPr>
      </p:pic>
      <p:pic>
        <p:nvPicPr>
          <p:cNvPr id="10" name="Picture 2" descr="F:\ibaotu_19484320.png"/>
          <p:cNvPicPr>
            <a:picLocks noChangeAspect="1" noChangeArrowheads="1"/>
          </p:cNvPicPr>
          <p:nvPr/>
        </p:nvPicPr>
        <p:blipFill>
          <a:blip r:embed="rId6" cstate="print"/>
          <a:srcRect/>
          <a:stretch>
            <a:fillRect/>
          </a:stretch>
        </p:blipFill>
        <p:spPr bwMode="auto">
          <a:xfrm>
            <a:off x="-179143" y="4780243"/>
            <a:ext cx="2166968" cy="2166968"/>
          </a:xfrm>
          <a:prstGeom prst="rect">
            <a:avLst/>
          </a:prstGeom>
          <a:noFill/>
        </p:spPr>
      </p:pic>
      <p:pic>
        <p:nvPicPr>
          <p:cNvPr id="13" name="Picture 12"/>
          <p:cNvPicPr>
            <a:picLocks noChangeAspect="1"/>
          </p:cNvPicPr>
          <p:nvPr/>
        </p:nvPicPr>
        <p:blipFill>
          <a:blip r:embed="rId7"/>
          <a:stretch>
            <a:fillRect/>
          </a:stretch>
        </p:blipFill>
        <p:spPr>
          <a:xfrm>
            <a:off x="6946399" y="1828749"/>
            <a:ext cx="4599251" cy="311538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1240544" y="406169"/>
            <a:ext cx="99556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1"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Cô </a:t>
            </a:r>
            <a:r>
              <a:rPr kumimoji="0" lang="en-US" sz="2400" b="1" i="1"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Trần Thị Thanh Hương </a:t>
            </a:r>
            <a:r>
              <a:rPr kumimoji="0" lang="en-US" sz="2400" b="0" i="1"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Phó Hiệu trưởng trường Tiểu học Giang Biên cùng các thầy cô giáo trong Quận Long Biên, trao quà cho các bạn có hoàn cảnh khó khăn trong chương trình “Sóng máy tính cho em”</a:t>
            </a:r>
          </a:p>
        </p:txBody>
      </p:sp>
      <p:pic>
        <p:nvPicPr>
          <p:cNvPr id="15" name="Picture 14"/>
          <p:cNvPicPr>
            <a:picLocks noChangeAspect="1"/>
          </p:cNvPicPr>
          <p:nvPr/>
        </p:nvPicPr>
        <p:blipFill>
          <a:blip r:embed="rId8"/>
          <a:stretch>
            <a:fillRect/>
          </a:stretch>
        </p:blipFill>
        <p:spPr>
          <a:xfrm>
            <a:off x="510636" y="1758118"/>
            <a:ext cx="4504837" cy="305485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9"/>
          <a:stretch>
            <a:fillRect/>
          </a:stretch>
        </p:blipFill>
        <p:spPr>
          <a:xfrm>
            <a:off x="3315514" y="3616414"/>
            <a:ext cx="4992756" cy="272447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18" charset="-122"/>
              <a:cs typeface="+mn-cs"/>
            </a:endParaRPr>
          </a:p>
        </p:txBody>
      </p:sp>
      <p:pic>
        <p:nvPicPr>
          <p:cNvPr id="10" name="Picture 8" descr="F:\78.png"/>
          <p:cNvPicPr>
            <a:picLocks noChangeAspect="1" noChangeArrowheads="1"/>
          </p:cNvPicPr>
          <p:nvPr/>
        </p:nvPicPr>
        <p:blipFill>
          <a:blip r:embed="rId4" cstate="print"/>
          <a:srcRect/>
          <a:stretch>
            <a:fillRect/>
          </a:stretch>
        </p:blipFill>
        <p:spPr bwMode="auto">
          <a:xfrm flipH="1">
            <a:off x="8216900" y="3031700"/>
            <a:ext cx="3975098" cy="3826300"/>
          </a:xfrm>
          <a:prstGeom prst="rect">
            <a:avLst/>
          </a:prstGeom>
          <a:noFill/>
        </p:spPr>
      </p:pic>
      <p:pic>
        <p:nvPicPr>
          <p:cNvPr id="11"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39529"/>
          <a:stretch>
            <a:fillRect/>
          </a:stretch>
        </p:blipFill>
        <p:spPr>
          <a:xfrm flipH="1">
            <a:off x="667732" y="1047228"/>
            <a:ext cx="2094449" cy="4761719"/>
          </a:xfrm>
          <a:prstGeom prst="rect">
            <a:avLst/>
          </a:prstGeom>
        </p:spPr>
      </p:pic>
      <p:sp>
        <p:nvSpPr>
          <p:cNvPr id="12" name="TextBox 11"/>
          <p:cNvSpPr txBox="1"/>
          <p:nvPr/>
        </p:nvSpPr>
        <p:spPr>
          <a:xfrm>
            <a:off x="1510252" y="677896"/>
            <a:ext cx="95208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2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Yêu</a:t>
            </a:r>
            <a:r>
              <a:rPr kumimoji="0" lang="en-US" sz="42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cầu</a:t>
            </a:r>
            <a:r>
              <a:rPr kumimoji="0" lang="en-US" sz="42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cần</a:t>
            </a:r>
            <a:r>
              <a:rPr kumimoji="0" lang="en-US" sz="42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 </a:t>
            </a:r>
            <a:r>
              <a:rPr kumimoji="0" lang="en-US" sz="42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đạt</a:t>
            </a:r>
            <a:endParaRPr kumimoji="0" lang="en-US" sz="42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endParaRPr>
          </a:p>
        </p:txBody>
      </p:sp>
      <p:sp>
        <p:nvSpPr>
          <p:cNvPr id="13" name="TextBox 12"/>
          <p:cNvSpPr txBox="1"/>
          <p:nvPr/>
        </p:nvSpPr>
        <p:spPr>
          <a:xfrm>
            <a:off x="2586652" y="1827572"/>
            <a:ext cx="8234027" cy="954107"/>
          </a:xfrm>
          <a:prstGeom prst="rect">
            <a:avLst/>
          </a:prstGeom>
          <a:noFill/>
        </p:spPr>
        <p:txBody>
          <a:bodyPr wrap="square" rtlCol="0">
            <a:spAutoFit/>
          </a:bodyPr>
          <a:lstStyle/>
          <a:p>
            <a:pPr lvl="0" defTabSz="1219200"/>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Tìm</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và</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đọc</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được</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bài</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thơ</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về</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tình</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err="1">
                <a:solidFill>
                  <a:srgbClr val="FFC000"/>
                </a:solidFill>
                <a:latin typeface="Tahoma" panose="020B0604030504040204" pitchFamily="34" charset="0"/>
                <a:ea typeface="Tahoma" panose="020B0604030504040204" pitchFamily="34" charset="0"/>
                <a:cs typeface="Tahoma" panose="020B0604030504040204" pitchFamily="34" charset="0"/>
              </a:rPr>
              <a:t>bạn</a:t>
            </a:r>
            <a:r>
              <a:rPr lang="en-US" altLang="zh-CN" sz="2800">
                <a:solidFill>
                  <a:srgbClr val="FFC000"/>
                </a:solidFill>
                <a:latin typeface="Tahoma" panose="020B0604030504040204" pitchFamily="34" charset="0"/>
                <a:ea typeface="Tahoma" panose="020B0604030504040204" pitchFamily="34" charset="0"/>
                <a:cs typeface="Tahoma" panose="020B0604030504040204" pitchFamily="34" charset="0"/>
              </a:rPr>
              <a:t>:</a:t>
            </a:r>
          </a:p>
          <a:p>
            <a:pPr lvl="0" defTabSz="1219200"/>
            <a:r>
              <a:rPr lang="en-US" altLang="zh-CN" sz="2800">
                <a:solidFill>
                  <a:srgbClr val="FFC000"/>
                </a:solidFill>
                <a:latin typeface="Tahoma" panose="020B0604030504040204" pitchFamily="34" charset="0"/>
                <a:ea typeface="Tahoma" panose="020B0604030504040204" pitchFamily="34" charset="0"/>
                <a:cs typeface="Tahoma" panose="020B0604030504040204" pitchFamily="34" charset="0"/>
              </a:rPr>
              <a:t>    </a:t>
            </a:r>
            <a:endParaRPr kumimoji="0" lang="zh-CN" altLang="en-US" sz="2800" i="1" u="none" strike="noStrike" kern="1200" cap="none" spc="0" normalizeH="0" baseline="0" noProof="0" dirty="0">
              <a:ln>
                <a:noFill/>
              </a:ln>
              <a:solidFill>
                <a:srgbClr val="FFC000"/>
              </a:solidFill>
              <a:effectLst/>
              <a:uLnTx/>
              <a:uFillTx/>
              <a:latin typeface="Tahoma" panose="020B0604030504040204" pitchFamily="34" charset="0"/>
              <a:ea typeface="Arial-Rounded" panose="020B0500000000000000" pitchFamily="34" charset="0"/>
              <a:cs typeface="Tahoma" panose="020B0604030504040204" pitchFamily="34" charset="0"/>
            </a:endParaRPr>
          </a:p>
        </p:txBody>
      </p:sp>
      <p:sp>
        <p:nvSpPr>
          <p:cNvPr id="14" name="Rectangle 13"/>
          <p:cNvSpPr/>
          <p:nvPr/>
        </p:nvSpPr>
        <p:spPr>
          <a:xfrm>
            <a:off x="2939140" y="3584390"/>
            <a:ext cx="7391973" cy="830997"/>
          </a:xfrm>
          <a:prstGeom prst="rect">
            <a:avLst/>
          </a:prstGeom>
        </p:spPr>
        <p:txBody>
          <a:bodyPr wrap="square">
            <a:spAutoFit/>
          </a:bodyPr>
          <a:lstStyle/>
          <a:p>
            <a:pPr lvl="0" defTabSz="1219200"/>
            <a:r>
              <a:rPr lang="en-US" sz="24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4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Đọc </a:t>
            </a:r>
            <a:r>
              <a:rPr lang="vi-VN"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đúng, rõ ràng toàn bài, biết cách ngắt nhịp thơ, </a:t>
            </a:r>
            <a:r>
              <a:rPr lang="en-US"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thể</a:t>
            </a:r>
            <a:r>
              <a:rPr lang="en-US"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hiện</a:t>
            </a:r>
            <a:r>
              <a:rPr lang="en-US"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được</a:t>
            </a:r>
            <a:r>
              <a:rPr lang="en-US" sz="24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giọng</a:t>
            </a:r>
            <a:r>
              <a:rPr lang="en-US"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đọc</a:t>
            </a:r>
            <a:r>
              <a:rPr lang="en-US"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của</a:t>
            </a:r>
            <a:r>
              <a:rPr lang="en-US"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bài</a:t>
            </a:r>
            <a:r>
              <a:rPr lang="en-US"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zh-CN" altLang="en-US" sz="2400" dirty="0">
              <a:solidFill>
                <a:schemeClr val="tx2">
                  <a:lumMod val="75000"/>
                  <a:lumOff val="25000"/>
                </a:schemeClr>
              </a:solidFill>
              <a:latin typeface="Tahoma" panose="020B0604030504040204" pitchFamily="34" charset="0"/>
              <a:ea typeface="Arial-Rounded" panose="020B0500000000000000" pitchFamily="34" charset="0"/>
              <a:cs typeface="Tahoma" panose="020B0604030504040204" pitchFamily="34" charset="0"/>
            </a:endParaRPr>
          </a:p>
        </p:txBody>
      </p:sp>
      <p:sp>
        <p:nvSpPr>
          <p:cNvPr id="15" name="TextBox 14"/>
          <p:cNvSpPr txBox="1"/>
          <p:nvPr/>
        </p:nvSpPr>
        <p:spPr>
          <a:xfrm>
            <a:off x="2867949" y="2529832"/>
            <a:ext cx="7509820" cy="830997"/>
          </a:xfrm>
          <a:prstGeom prst="rect">
            <a:avLst/>
          </a:prstGeom>
          <a:noFill/>
        </p:spPr>
        <p:txBody>
          <a:bodyPr wrap="square" rtlCol="0">
            <a:spAutoFit/>
          </a:bodyPr>
          <a:lstStyle/>
          <a:p>
            <a:pPr lvl="0" defTabSz="1219200"/>
            <a:r>
              <a:rPr lang="en-US" altLang="zh-CN" sz="24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Nêu </a:t>
            </a:r>
            <a:r>
              <a:rPr lang="en-US" altLang="zh-CN"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zh-CN"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tên</a:t>
            </a:r>
            <a:r>
              <a:rPr lang="en-US" altLang="zh-CN"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bài</a:t>
            </a:r>
            <a:r>
              <a:rPr lang="en-US" altLang="zh-CN"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tên</a:t>
            </a:r>
            <a:r>
              <a:rPr lang="en-US" altLang="zh-CN" sz="24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40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tác</a:t>
            </a:r>
            <a:r>
              <a:rPr lang="en-US" altLang="zh-CN" sz="24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giả, những điều mình thích trong bài thơ.</a:t>
            </a:r>
            <a:endParaRPr kumimoji="0" lang="zh-CN" altLang="en-US" sz="2400" u="none" strike="noStrike" kern="1200" cap="none" spc="0" normalizeH="0" baseline="0" noProof="0" dirty="0">
              <a:ln>
                <a:noFill/>
              </a:ln>
              <a:solidFill>
                <a:schemeClr val="tx2">
                  <a:lumMod val="75000"/>
                  <a:lumOff val="25000"/>
                </a:schemeClr>
              </a:solidFill>
              <a:effectLst/>
              <a:uLnTx/>
              <a:uFillTx/>
              <a:latin typeface="Tahoma" panose="020B0604030504040204" pitchFamily="34" charset="0"/>
              <a:ea typeface="Arial-Rounded" panose="020B0500000000000000" pitchFamily="34" charset="0"/>
              <a:cs typeface="Tahoma" panose="020B060403050404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B7142E-5D48-4DCA-94A2-E689001B4DE3}"/>
              </a:ext>
            </a:extLst>
          </p:cNvPr>
          <p:cNvSpPr txBox="1"/>
          <p:nvPr/>
        </p:nvSpPr>
        <p:spPr>
          <a:xfrm>
            <a:off x="3047260" y="3246553"/>
            <a:ext cx="6094520" cy="369332"/>
          </a:xfrm>
          <a:prstGeom prst="rect">
            <a:avLst/>
          </a:prstGeom>
          <a:noFill/>
        </p:spPr>
        <p:txBody>
          <a:bodyPr wrap="square">
            <a:spAutoFit/>
          </a:bodyPr>
          <a:lstStyle/>
          <a:p>
            <a:r>
              <a:rPr lang="en-US"/>
              <a:t>https://www.youtube.com/watch?v=z-KuLYg8zeI</a:t>
            </a:r>
          </a:p>
        </p:txBody>
      </p:sp>
    </p:spTree>
    <p:extLst>
      <p:ext uri="{BB962C8B-B14F-4D97-AF65-F5344CB8AC3E}">
        <p14:creationId xmlns:p14="http://schemas.microsoft.com/office/powerpoint/2010/main" val="75362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Grp="1" noChangeAspect="1"/>
          </p:cNvPicPr>
          <p:nvPr>
            <p:ph idx="1"/>
          </p:nvPr>
        </p:nvPicPr>
        <p:blipFill>
          <a:blip r:embed="rId2" cstate="print">
            <a:extLst>
              <a:ext uri="{28A0092B-C50C-407E-A947-70E740481C1C}">
                <a14:useLocalDpi xmlns:a14="http://schemas.microsoft.com/office/drawing/2010/main" val="0"/>
              </a:ext>
            </a:extLst>
          </a:blip>
          <a:srcRect t="62001"/>
          <a:stretch>
            <a:fillRect/>
          </a:stretch>
        </p:blipFill>
        <p:spPr>
          <a:xfrm>
            <a:off x="7620" y="4163540"/>
            <a:ext cx="12184380" cy="2684780"/>
          </a:xfrm>
          <a:prstGeom prst="rect">
            <a:avLst/>
          </a:prstGeom>
        </p:spPr>
      </p:pic>
      <p:pic>
        <p:nvPicPr>
          <p:cNvPr id="19" name="图片 8"/>
          <p:cNvPicPr>
            <a:picLocks noChangeAspect="1"/>
          </p:cNvPicPr>
          <p:nvPr/>
        </p:nvPicPr>
        <p:blipFill rotWithShape="1">
          <a:blip r:embed="rId3">
            <a:extLst>
              <a:ext uri="{28A0092B-C50C-407E-A947-70E740481C1C}">
                <a14:useLocalDpi xmlns:a14="http://schemas.microsoft.com/office/drawing/2010/main" val="0"/>
              </a:ext>
            </a:extLst>
          </a:blip>
          <a:srcRect r="41771" b="65434"/>
          <a:stretch>
            <a:fillRect/>
          </a:stretch>
        </p:blipFill>
        <p:spPr>
          <a:xfrm>
            <a:off x="1" y="0"/>
            <a:ext cx="5690447" cy="2370667"/>
          </a:xfrm>
          <a:prstGeom prst="rect">
            <a:avLst/>
          </a:prstGeom>
        </p:spPr>
      </p:pic>
      <p:pic>
        <p:nvPicPr>
          <p:cNvPr id="20" name="图片 8"/>
          <p:cNvPicPr>
            <a:picLocks noChangeAspect="1"/>
          </p:cNvPicPr>
          <p:nvPr/>
        </p:nvPicPr>
        <p:blipFill rotWithShape="1">
          <a:blip r:embed="rId3">
            <a:extLst>
              <a:ext uri="{28A0092B-C50C-407E-A947-70E740481C1C}">
                <a14:useLocalDpi xmlns:a14="http://schemas.microsoft.com/office/drawing/2010/main" val="0"/>
              </a:ext>
            </a:extLst>
          </a:blip>
          <a:srcRect r="41771" b="65434"/>
          <a:stretch>
            <a:fillRect/>
          </a:stretch>
        </p:blipFill>
        <p:spPr>
          <a:xfrm flipH="1">
            <a:off x="6976287" y="0"/>
            <a:ext cx="5215712" cy="2172890"/>
          </a:xfrm>
          <a:prstGeom prst="rect">
            <a:avLst/>
          </a:prstGeom>
        </p:spPr>
      </p:pic>
      <p:grpSp>
        <p:nvGrpSpPr>
          <p:cNvPr id="2" name="Group 1"/>
          <p:cNvGrpSpPr/>
          <p:nvPr/>
        </p:nvGrpSpPr>
        <p:grpSpPr>
          <a:xfrm>
            <a:off x="2408209" y="18171"/>
            <a:ext cx="8186689" cy="6799934"/>
            <a:chOff x="2202451" y="253806"/>
            <a:chExt cx="8324193" cy="6594514"/>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451" y="273685"/>
              <a:ext cx="8324193" cy="657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7658" b="62835"/>
            <a:stretch>
              <a:fillRect/>
            </a:stretch>
          </p:blipFill>
          <p:spPr bwMode="auto">
            <a:xfrm>
              <a:off x="10331666" y="617805"/>
              <a:ext cx="194978" cy="244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7658" b="62835"/>
            <a:stretch>
              <a:fillRect/>
            </a:stretch>
          </p:blipFill>
          <p:spPr bwMode="auto">
            <a:xfrm rot="16200000">
              <a:off x="8993516" y="-920446"/>
              <a:ext cx="203653" cy="2552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5" descr="A picture containing clipar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48122">
            <a:off x="-38662" y="324756"/>
            <a:ext cx="2581275" cy="20754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7565" t="28649" r="65180" b="54594"/>
          <a:stretch>
            <a:fillRect/>
          </a:stretch>
        </p:blipFill>
        <p:spPr>
          <a:xfrm rot="16028255">
            <a:off x="276718" y="2070"/>
            <a:ext cx="865137" cy="797860"/>
          </a:xfrm>
          <a:prstGeom prst="ellipse">
            <a:avLst/>
          </a:prstGeom>
          <a:effectLst>
            <a:outerShdw blurRad="63500" sx="101000" sy="101000" algn="ctr" rotWithShape="0">
              <a:prstClr val="black">
                <a:alpha val="40000"/>
              </a:prstClr>
            </a:outerShdw>
          </a:effectLst>
        </p:spPr>
      </p:pic>
      <p:sp>
        <p:nvSpPr>
          <p:cNvPr id="11" name="任意多边形: 形状 10"/>
          <p:cNvSpPr/>
          <p:nvPr/>
        </p:nvSpPr>
        <p:spPr>
          <a:xfrm>
            <a:off x="1054549" y="1565636"/>
            <a:ext cx="7001796" cy="2317077"/>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1" fmla="*/ 219684 w 10195788"/>
              <a:gd name="connsiteY0-2" fmla="*/ 347472 h 6611112"/>
              <a:gd name="connsiteX1-3" fmla="*/ 201396 w 10195788"/>
              <a:gd name="connsiteY1-4" fmla="*/ 393192 h 6611112"/>
              <a:gd name="connsiteX2-5" fmla="*/ 183108 w 10195788"/>
              <a:gd name="connsiteY2-6" fmla="*/ 475488 h 6611112"/>
              <a:gd name="connsiteX3-7" fmla="*/ 173964 w 10195788"/>
              <a:gd name="connsiteY3-8" fmla="*/ 566928 h 6611112"/>
              <a:gd name="connsiteX4-9" fmla="*/ 164820 w 10195788"/>
              <a:gd name="connsiteY4-10" fmla="*/ 685800 h 6611112"/>
              <a:gd name="connsiteX5-11" fmla="*/ 119100 w 10195788"/>
              <a:gd name="connsiteY5-12" fmla="*/ 987552 h 6611112"/>
              <a:gd name="connsiteX6-13" fmla="*/ 109956 w 10195788"/>
              <a:gd name="connsiteY6-14" fmla="*/ 1225296 h 6611112"/>
              <a:gd name="connsiteX7-15" fmla="*/ 82524 w 10195788"/>
              <a:gd name="connsiteY7-16" fmla="*/ 1563624 h 6611112"/>
              <a:gd name="connsiteX8-17" fmla="*/ 73380 w 10195788"/>
              <a:gd name="connsiteY8-18" fmla="*/ 1892808 h 6611112"/>
              <a:gd name="connsiteX9-19" fmla="*/ 55092 w 10195788"/>
              <a:gd name="connsiteY9-20" fmla="*/ 2148840 h 6611112"/>
              <a:gd name="connsiteX10-21" fmla="*/ 45948 w 10195788"/>
              <a:gd name="connsiteY10-22" fmla="*/ 2962656 h 6611112"/>
              <a:gd name="connsiteX11-23" fmla="*/ 27660 w 10195788"/>
              <a:gd name="connsiteY11-24" fmla="*/ 3538728 h 6611112"/>
              <a:gd name="connsiteX12-25" fmla="*/ 18516 w 10195788"/>
              <a:gd name="connsiteY12-26" fmla="*/ 4297680 h 6611112"/>
              <a:gd name="connsiteX13-27" fmla="*/ 228 w 10195788"/>
              <a:gd name="connsiteY13-28" fmla="*/ 5157216 h 6611112"/>
              <a:gd name="connsiteX14-29" fmla="*/ 9372 w 10195788"/>
              <a:gd name="connsiteY14-30" fmla="*/ 5815584 h 6611112"/>
              <a:gd name="connsiteX15-31" fmla="*/ 36804 w 10195788"/>
              <a:gd name="connsiteY15-32" fmla="*/ 5879592 h 6611112"/>
              <a:gd name="connsiteX16-33" fmla="*/ 64236 w 10195788"/>
              <a:gd name="connsiteY16-34" fmla="*/ 5943600 h 6611112"/>
              <a:gd name="connsiteX17-35" fmla="*/ 183108 w 10195788"/>
              <a:gd name="connsiteY17-36" fmla="*/ 6190488 h 6611112"/>
              <a:gd name="connsiteX18-37" fmla="*/ 274548 w 10195788"/>
              <a:gd name="connsiteY18-38" fmla="*/ 6300216 h 6611112"/>
              <a:gd name="connsiteX19-39" fmla="*/ 356844 w 10195788"/>
              <a:gd name="connsiteY19-40" fmla="*/ 6400800 h 6611112"/>
              <a:gd name="connsiteX20-41" fmla="*/ 411708 w 10195788"/>
              <a:gd name="connsiteY20-42" fmla="*/ 6446520 h 6611112"/>
              <a:gd name="connsiteX21-43" fmla="*/ 494004 w 10195788"/>
              <a:gd name="connsiteY21-44" fmla="*/ 6528816 h 6611112"/>
              <a:gd name="connsiteX22-45" fmla="*/ 512292 w 10195788"/>
              <a:gd name="connsiteY22-46" fmla="*/ 6565392 h 6611112"/>
              <a:gd name="connsiteX23-47" fmla="*/ 548868 w 10195788"/>
              <a:gd name="connsiteY23-48" fmla="*/ 6583680 h 6611112"/>
              <a:gd name="connsiteX24-49" fmla="*/ 612876 w 10195788"/>
              <a:gd name="connsiteY24-50" fmla="*/ 6611112 h 6611112"/>
              <a:gd name="connsiteX25-51" fmla="*/ 2542260 w 10195788"/>
              <a:gd name="connsiteY25-52" fmla="*/ 6601968 h 6611112"/>
              <a:gd name="connsiteX26-53" fmla="*/ 2633700 w 10195788"/>
              <a:gd name="connsiteY26-54" fmla="*/ 6583680 h 6611112"/>
              <a:gd name="connsiteX27-55" fmla="*/ 2780004 w 10195788"/>
              <a:gd name="connsiteY27-56" fmla="*/ 6547104 h 6611112"/>
              <a:gd name="connsiteX28-57" fmla="*/ 3045180 w 10195788"/>
              <a:gd name="connsiteY28-58" fmla="*/ 6464808 h 6611112"/>
              <a:gd name="connsiteX29-59" fmla="*/ 3127476 w 10195788"/>
              <a:gd name="connsiteY29-60" fmla="*/ 6437376 h 6611112"/>
              <a:gd name="connsiteX30-61" fmla="*/ 3228060 w 10195788"/>
              <a:gd name="connsiteY30-62" fmla="*/ 6419088 h 6611112"/>
              <a:gd name="connsiteX31-63" fmla="*/ 3292068 w 10195788"/>
              <a:gd name="connsiteY31-64" fmla="*/ 6409944 h 6611112"/>
              <a:gd name="connsiteX32-65" fmla="*/ 3328644 w 10195788"/>
              <a:gd name="connsiteY32-66" fmla="*/ 6400800 h 6611112"/>
              <a:gd name="connsiteX33-67" fmla="*/ 3639540 w 10195788"/>
              <a:gd name="connsiteY33-68" fmla="*/ 6364224 h 6611112"/>
              <a:gd name="connsiteX34-69" fmla="*/ 3740124 w 10195788"/>
              <a:gd name="connsiteY34-70" fmla="*/ 6345936 h 6611112"/>
              <a:gd name="connsiteX35-71" fmla="*/ 3913860 w 10195788"/>
              <a:gd name="connsiteY35-72" fmla="*/ 6327648 h 6611112"/>
              <a:gd name="connsiteX36-73" fmla="*/ 3996156 w 10195788"/>
              <a:gd name="connsiteY36-74" fmla="*/ 6309360 h 6611112"/>
              <a:gd name="connsiteX37-75" fmla="*/ 4188180 w 10195788"/>
              <a:gd name="connsiteY37-76" fmla="*/ 6281928 h 6611112"/>
              <a:gd name="connsiteX38-77" fmla="*/ 4389348 w 10195788"/>
              <a:gd name="connsiteY38-78" fmla="*/ 6263640 h 6611112"/>
              <a:gd name="connsiteX39-79" fmla="*/ 4636236 w 10195788"/>
              <a:gd name="connsiteY39-80" fmla="*/ 6236208 h 6611112"/>
              <a:gd name="connsiteX40-81" fmla="*/ 6016980 w 10195788"/>
              <a:gd name="connsiteY40-82" fmla="*/ 6254496 h 6611112"/>
              <a:gd name="connsiteX41-83" fmla="*/ 6282156 w 10195788"/>
              <a:gd name="connsiteY41-84" fmla="*/ 6281928 h 6611112"/>
              <a:gd name="connsiteX42-85" fmla="*/ 6766788 w 10195788"/>
              <a:gd name="connsiteY42-86" fmla="*/ 6309360 h 6611112"/>
              <a:gd name="connsiteX43-87" fmla="*/ 7425156 w 10195788"/>
              <a:gd name="connsiteY43-88" fmla="*/ 6318504 h 6611112"/>
              <a:gd name="connsiteX44-89" fmla="*/ 9601428 w 10195788"/>
              <a:gd name="connsiteY44-90" fmla="*/ 6309360 h 6611112"/>
              <a:gd name="connsiteX45-91" fmla="*/ 9628860 w 10195788"/>
              <a:gd name="connsiteY45-92" fmla="*/ 6300216 h 6611112"/>
              <a:gd name="connsiteX46-93" fmla="*/ 9720300 w 10195788"/>
              <a:gd name="connsiteY46-94" fmla="*/ 6281928 h 6611112"/>
              <a:gd name="connsiteX47-95" fmla="*/ 9775164 w 10195788"/>
              <a:gd name="connsiteY47-96" fmla="*/ 6263640 h 6611112"/>
              <a:gd name="connsiteX48-97" fmla="*/ 9839172 w 10195788"/>
              <a:gd name="connsiteY48-98" fmla="*/ 6236208 h 6611112"/>
              <a:gd name="connsiteX49-99" fmla="*/ 9967188 w 10195788"/>
              <a:gd name="connsiteY49-100" fmla="*/ 6117336 h 6611112"/>
              <a:gd name="connsiteX50-101" fmla="*/ 10003764 w 10195788"/>
              <a:gd name="connsiteY50-102" fmla="*/ 6080760 h 6611112"/>
              <a:gd name="connsiteX51-103" fmla="*/ 10049484 w 10195788"/>
              <a:gd name="connsiteY51-104" fmla="*/ 5998464 h 6611112"/>
              <a:gd name="connsiteX52-105" fmla="*/ 10058628 w 10195788"/>
              <a:gd name="connsiteY52-106" fmla="*/ 5971032 h 6611112"/>
              <a:gd name="connsiteX53-107" fmla="*/ 10076916 w 10195788"/>
              <a:gd name="connsiteY53-108" fmla="*/ 5897880 h 6611112"/>
              <a:gd name="connsiteX54-109" fmla="*/ 10095204 w 10195788"/>
              <a:gd name="connsiteY54-110" fmla="*/ 5815584 h 6611112"/>
              <a:gd name="connsiteX55-111" fmla="*/ 10113492 w 10195788"/>
              <a:gd name="connsiteY55-112" fmla="*/ 5596128 h 6611112"/>
              <a:gd name="connsiteX56-113" fmla="*/ 10122636 w 10195788"/>
              <a:gd name="connsiteY56-114" fmla="*/ 5550408 h 6611112"/>
              <a:gd name="connsiteX57-115" fmla="*/ 10131780 w 10195788"/>
              <a:gd name="connsiteY57-116" fmla="*/ 5440680 h 6611112"/>
              <a:gd name="connsiteX58-117" fmla="*/ 10159212 w 10195788"/>
              <a:gd name="connsiteY58-118" fmla="*/ 5065776 h 6611112"/>
              <a:gd name="connsiteX59-119" fmla="*/ 10168356 w 10195788"/>
              <a:gd name="connsiteY59-120" fmla="*/ 4645152 h 6611112"/>
              <a:gd name="connsiteX60-121" fmla="*/ 10195788 w 10195788"/>
              <a:gd name="connsiteY60-122" fmla="*/ 4389120 h 6611112"/>
              <a:gd name="connsiteX61-123" fmla="*/ 10186644 w 10195788"/>
              <a:gd name="connsiteY61-124" fmla="*/ 3008376 h 6611112"/>
              <a:gd name="connsiteX62-125" fmla="*/ 10177500 w 10195788"/>
              <a:gd name="connsiteY62-126" fmla="*/ 2852928 h 6611112"/>
              <a:gd name="connsiteX63-127" fmla="*/ 10168356 w 10195788"/>
              <a:gd name="connsiteY63-128" fmla="*/ 256032 h 6611112"/>
              <a:gd name="connsiteX64-129" fmla="*/ 10140924 w 10195788"/>
              <a:gd name="connsiteY64-130" fmla="*/ 128016 h 6611112"/>
              <a:gd name="connsiteX65-131" fmla="*/ 10122636 w 10195788"/>
              <a:gd name="connsiteY65-132" fmla="*/ 27432 h 6611112"/>
              <a:gd name="connsiteX66-133" fmla="*/ 10104348 w 10195788"/>
              <a:gd name="connsiteY66-134" fmla="*/ 0 h 6611112"/>
              <a:gd name="connsiteX67-135" fmla="*/ 9976332 w 10195788"/>
              <a:gd name="connsiteY67-136" fmla="*/ 18288 h 6611112"/>
              <a:gd name="connsiteX68-137" fmla="*/ 9610572 w 10195788"/>
              <a:gd name="connsiteY68-138" fmla="*/ 73152 h 6611112"/>
              <a:gd name="connsiteX69-139" fmla="*/ 9180804 w 10195788"/>
              <a:gd name="connsiteY69-140" fmla="*/ 118872 h 6611112"/>
              <a:gd name="connsiteX70-141" fmla="*/ 8604732 w 10195788"/>
              <a:gd name="connsiteY70-142" fmla="*/ 164592 h 6611112"/>
              <a:gd name="connsiteX71-143" fmla="*/ 7818348 w 10195788"/>
              <a:gd name="connsiteY71-144" fmla="*/ 173736 h 6611112"/>
              <a:gd name="connsiteX72-145" fmla="*/ 7635468 w 10195788"/>
              <a:gd name="connsiteY72-146" fmla="*/ 182880 h 6611112"/>
              <a:gd name="connsiteX73-147" fmla="*/ 7534884 w 10195788"/>
              <a:gd name="connsiteY73-148" fmla="*/ 192024 h 6611112"/>
              <a:gd name="connsiteX74-149" fmla="*/ 7452588 w 10195788"/>
              <a:gd name="connsiteY74-150" fmla="*/ 201168 h 6611112"/>
              <a:gd name="connsiteX75-151" fmla="*/ 7095972 w 10195788"/>
              <a:gd name="connsiteY75-152" fmla="*/ 210312 h 6611112"/>
              <a:gd name="connsiteX76-153" fmla="*/ 6986244 w 10195788"/>
              <a:gd name="connsiteY76-154" fmla="*/ 219456 h 6611112"/>
              <a:gd name="connsiteX77-155" fmla="*/ 6757644 w 10195788"/>
              <a:gd name="connsiteY77-156" fmla="*/ 265176 h 6611112"/>
              <a:gd name="connsiteX78-157" fmla="*/ 6318732 w 10195788"/>
              <a:gd name="connsiteY78-158" fmla="*/ 310896 h 6611112"/>
              <a:gd name="connsiteX79-159" fmla="*/ 6026124 w 10195788"/>
              <a:gd name="connsiteY79-160" fmla="*/ 338328 h 6611112"/>
              <a:gd name="connsiteX80-161" fmla="*/ 5514060 w 10195788"/>
              <a:gd name="connsiteY80-162" fmla="*/ 374904 h 6611112"/>
              <a:gd name="connsiteX81-163" fmla="*/ 4736820 w 10195788"/>
              <a:gd name="connsiteY81-164" fmla="*/ 384048 h 6611112"/>
              <a:gd name="connsiteX82-165" fmla="*/ 1060932 w 10195788"/>
              <a:gd name="connsiteY82-166" fmla="*/ 374904 h 6611112"/>
              <a:gd name="connsiteX83-167" fmla="*/ 978636 w 10195788"/>
              <a:gd name="connsiteY83-168" fmla="*/ 365760 h 6611112"/>
              <a:gd name="connsiteX84-169" fmla="*/ 750036 w 10195788"/>
              <a:gd name="connsiteY84-170" fmla="*/ 356616 h 6611112"/>
              <a:gd name="connsiteX85-171" fmla="*/ 695172 w 10195788"/>
              <a:gd name="connsiteY85-172" fmla="*/ 347472 h 6611112"/>
              <a:gd name="connsiteX86-173" fmla="*/ 512292 w 10195788"/>
              <a:gd name="connsiteY86-174" fmla="*/ 329184 h 6611112"/>
              <a:gd name="connsiteX87-175" fmla="*/ 457428 w 10195788"/>
              <a:gd name="connsiteY87-176" fmla="*/ 320040 h 6611112"/>
              <a:gd name="connsiteX88-177" fmla="*/ 219684 w 10195788"/>
              <a:gd name="connsiteY88-178" fmla="*/ 347472 h 6611112"/>
              <a:gd name="connsiteX0-179" fmla="*/ 219684 w 10195788"/>
              <a:gd name="connsiteY0-180" fmla="*/ 347472 h 6611112"/>
              <a:gd name="connsiteX1-181" fmla="*/ 201396 w 10195788"/>
              <a:gd name="connsiteY1-182" fmla="*/ 393192 h 6611112"/>
              <a:gd name="connsiteX2-183" fmla="*/ 183108 w 10195788"/>
              <a:gd name="connsiteY2-184" fmla="*/ 475488 h 6611112"/>
              <a:gd name="connsiteX3-185" fmla="*/ 173964 w 10195788"/>
              <a:gd name="connsiteY3-186" fmla="*/ 566928 h 6611112"/>
              <a:gd name="connsiteX4-187" fmla="*/ 164820 w 10195788"/>
              <a:gd name="connsiteY4-188" fmla="*/ 685800 h 6611112"/>
              <a:gd name="connsiteX5-189" fmla="*/ 119100 w 10195788"/>
              <a:gd name="connsiteY5-190" fmla="*/ 987552 h 6611112"/>
              <a:gd name="connsiteX6-191" fmla="*/ 109956 w 10195788"/>
              <a:gd name="connsiteY6-192" fmla="*/ 1225296 h 6611112"/>
              <a:gd name="connsiteX7-193" fmla="*/ 82524 w 10195788"/>
              <a:gd name="connsiteY7-194" fmla="*/ 1563624 h 6611112"/>
              <a:gd name="connsiteX8-195" fmla="*/ 73380 w 10195788"/>
              <a:gd name="connsiteY8-196" fmla="*/ 1892808 h 6611112"/>
              <a:gd name="connsiteX9-197" fmla="*/ 55092 w 10195788"/>
              <a:gd name="connsiteY9-198" fmla="*/ 2148840 h 6611112"/>
              <a:gd name="connsiteX10-199" fmla="*/ 45948 w 10195788"/>
              <a:gd name="connsiteY10-200" fmla="*/ 2962656 h 6611112"/>
              <a:gd name="connsiteX11-201" fmla="*/ 27660 w 10195788"/>
              <a:gd name="connsiteY11-202" fmla="*/ 3538728 h 6611112"/>
              <a:gd name="connsiteX12-203" fmla="*/ 18516 w 10195788"/>
              <a:gd name="connsiteY12-204" fmla="*/ 4297680 h 6611112"/>
              <a:gd name="connsiteX13-205" fmla="*/ 228 w 10195788"/>
              <a:gd name="connsiteY13-206" fmla="*/ 5157216 h 6611112"/>
              <a:gd name="connsiteX14-207" fmla="*/ 9372 w 10195788"/>
              <a:gd name="connsiteY14-208" fmla="*/ 5815584 h 6611112"/>
              <a:gd name="connsiteX15-209" fmla="*/ 36804 w 10195788"/>
              <a:gd name="connsiteY15-210" fmla="*/ 5879592 h 6611112"/>
              <a:gd name="connsiteX16-211" fmla="*/ 183108 w 10195788"/>
              <a:gd name="connsiteY16-212" fmla="*/ 6190488 h 6611112"/>
              <a:gd name="connsiteX17-213" fmla="*/ 274548 w 10195788"/>
              <a:gd name="connsiteY17-214" fmla="*/ 6300216 h 6611112"/>
              <a:gd name="connsiteX18-215" fmla="*/ 356844 w 10195788"/>
              <a:gd name="connsiteY18-216" fmla="*/ 6400800 h 6611112"/>
              <a:gd name="connsiteX19-217" fmla="*/ 411708 w 10195788"/>
              <a:gd name="connsiteY19-218" fmla="*/ 6446520 h 6611112"/>
              <a:gd name="connsiteX20-219" fmla="*/ 494004 w 10195788"/>
              <a:gd name="connsiteY20-220" fmla="*/ 6528816 h 6611112"/>
              <a:gd name="connsiteX21-221" fmla="*/ 512292 w 10195788"/>
              <a:gd name="connsiteY21-222" fmla="*/ 6565392 h 6611112"/>
              <a:gd name="connsiteX22-223" fmla="*/ 548868 w 10195788"/>
              <a:gd name="connsiteY22-224" fmla="*/ 6583680 h 6611112"/>
              <a:gd name="connsiteX23-225" fmla="*/ 612876 w 10195788"/>
              <a:gd name="connsiteY23-226" fmla="*/ 6611112 h 6611112"/>
              <a:gd name="connsiteX24-227" fmla="*/ 2542260 w 10195788"/>
              <a:gd name="connsiteY24-228" fmla="*/ 6601968 h 6611112"/>
              <a:gd name="connsiteX25-229" fmla="*/ 2633700 w 10195788"/>
              <a:gd name="connsiteY25-230" fmla="*/ 6583680 h 6611112"/>
              <a:gd name="connsiteX26-231" fmla="*/ 2780004 w 10195788"/>
              <a:gd name="connsiteY26-232" fmla="*/ 6547104 h 6611112"/>
              <a:gd name="connsiteX27-233" fmla="*/ 3045180 w 10195788"/>
              <a:gd name="connsiteY27-234" fmla="*/ 6464808 h 6611112"/>
              <a:gd name="connsiteX28-235" fmla="*/ 3127476 w 10195788"/>
              <a:gd name="connsiteY28-236" fmla="*/ 6437376 h 6611112"/>
              <a:gd name="connsiteX29-237" fmla="*/ 3228060 w 10195788"/>
              <a:gd name="connsiteY29-238" fmla="*/ 6419088 h 6611112"/>
              <a:gd name="connsiteX30-239" fmla="*/ 3292068 w 10195788"/>
              <a:gd name="connsiteY30-240" fmla="*/ 6409944 h 6611112"/>
              <a:gd name="connsiteX31-241" fmla="*/ 3328644 w 10195788"/>
              <a:gd name="connsiteY31-242" fmla="*/ 6400800 h 6611112"/>
              <a:gd name="connsiteX32-243" fmla="*/ 3639540 w 10195788"/>
              <a:gd name="connsiteY32-244" fmla="*/ 6364224 h 6611112"/>
              <a:gd name="connsiteX33-245" fmla="*/ 3740124 w 10195788"/>
              <a:gd name="connsiteY33-246" fmla="*/ 6345936 h 6611112"/>
              <a:gd name="connsiteX34-247" fmla="*/ 3913860 w 10195788"/>
              <a:gd name="connsiteY34-248" fmla="*/ 6327648 h 6611112"/>
              <a:gd name="connsiteX35-249" fmla="*/ 3996156 w 10195788"/>
              <a:gd name="connsiteY35-250" fmla="*/ 6309360 h 6611112"/>
              <a:gd name="connsiteX36-251" fmla="*/ 4188180 w 10195788"/>
              <a:gd name="connsiteY36-252" fmla="*/ 6281928 h 6611112"/>
              <a:gd name="connsiteX37-253" fmla="*/ 4389348 w 10195788"/>
              <a:gd name="connsiteY37-254" fmla="*/ 6263640 h 6611112"/>
              <a:gd name="connsiteX38-255" fmla="*/ 4636236 w 10195788"/>
              <a:gd name="connsiteY38-256" fmla="*/ 6236208 h 6611112"/>
              <a:gd name="connsiteX39-257" fmla="*/ 6016980 w 10195788"/>
              <a:gd name="connsiteY39-258" fmla="*/ 6254496 h 6611112"/>
              <a:gd name="connsiteX40-259" fmla="*/ 6282156 w 10195788"/>
              <a:gd name="connsiteY40-260" fmla="*/ 6281928 h 6611112"/>
              <a:gd name="connsiteX41-261" fmla="*/ 6766788 w 10195788"/>
              <a:gd name="connsiteY41-262" fmla="*/ 6309360 h 6611112"/>
              <a:gd name="connsiteX42-263" fmla="*/ 7425156 w 10195788"/>
              <a:gd name="connsiteY42-264" fmla="*/ 6318504 h 6611112"/>
              <a:gd name="connsiteX43-265" fmla="*/ 9601428 w 10195788"/>
              <a:gd name="connsiteY43-266" fmla="*/ 6309360 h 6611112"/>
              <a:gd name="connsiteX44-267" fmla="*/ 9628860 w 10195788"/>
              <a:gd name="connsiteY44-268" fmla="*/ 6300216 h 6611112"/>
              <a:gd name="connsiteX45-269" fmla="*/ 9720300 w 10195788"/>
              <a:gd name="connsiteY45-270" fmla="*/ 6281928 h 6611112"/>
              <a:gd name="connsiteX46-271" fmla="*/ 9775164 w 10195788"/>
              <a:gd name="connsiteY46-272" fmla="*/ 6263640 h 6611112"/>
              <a:gd name="connsiteX47-273" fmla="*/ 9839172 w 10195788"/>
              <a:gd name="connsiteY47-274" fmla="*/ 6236208 h 6611112"/>
              <a:gd name="connsiteX48-275" fmla="*/ 9967188 w 10195788"/>
              <a:gd name="connsiteY48-276" fmla="*/ 6117336 h 6611112"/>
              <a:gd name="connsiteX49-277" fmla="*/ 10003764 w 10195788"/>
              <a:gd name="connsiteY49-278" fmla="*/ 6080760 h 6611112"/>
              <a:gd name="connsiteX50-279" fmla="*/ 10049484 w 10195788"/>
              <a:gd name="connsiteY50-280" fmla="*/ 5998464 h 6611112"/>
              <a:gd name="connsiteX51-281" fmla="*/ 10058628 w 10195788"/>
              <a:gd name="connsiteY51-282" fmla="*/ 5971032 h 6611112"/>
              <a:gd name="connsiteX52-283" fmla="*/ 10076916 w 10195788"/>
              <a:gd name="connsiteY52-284" fmla="*/ 5897880 h 6611112"/>
              <a:gd name="connsiteX53-285" fmla="*/ 10095204 w 10195788"/>
              <a:gd name="connsiteY53-286" fmla="*/ 5815584 h 6611112"/>
              <a:gd name="connsiteX54-287" fmla="*/ 10113492 w 10195788"/>
              <a:gd name="connsiteY54-288" fmla="*/ 5596128 h 6611112"/>
              <a:gd name="connsiteX55-289" fmla="*/ 10122636 w 10195788"/>
              <a:gd name="connsiteY55-290" fmla="*/ 5550408 h 6611112"/>
              <a:gd name="connsiteX56-291" fmla="*/ 10131780 w 10195788"/>
              <a:gd name="connsiteY56-292" fmla="*/ 5440680 h 6611112"/>
              <a:gd name="connsiteX57-293" fmla="*/ 10159212 w 10195788"/>
              <a:gd name="connsiteY57-294" fmla="*/ 5065776 h 6611112"/>
              <a:gd name="connsiteX58-295" fmla="*/ 10168356 w 10195788"/>
              <a:gd name="connsiteY58-296" fmla="*/ 4645152 h 6611112"/>
              <a:gd name="connsiteX59-297" fmla="*/ 10195788 w 10195788"/>
              <a:gd name="connsiteY59-298" fmla="*/ 4389120 h 6611112"/>
              <a:gd name="connsiteX60-299" fmla="*/ 10186644 w 10195788"/>
              <a:gd name="connsiteY60-300" fmla="*/ 3008376 h 6611112"/>
              <a:gd name="connsiteX61-301" fmla="*/ 10177500 w 10195788"/>
              <a:gd name="connsiteY61-302" fmla="*/ 2852928 h 6611112"/>
              <a:gd name="connsiteX62-303" fmla="*/ 10168356 w 10195788"/>
              <a:gd name="connsiteY62-304" fmla="*/ 256032 h 6611112"/>
              <a:gd name="connsiteX63-305" fmla="*/ 10140924 w 10195788"/>
              <a:gd name="connsiteY63-306" fmla="*/ 128016 h 6611112"/>
              <a:gd name="connsiteX64-307" fmla="*/ 10122636 w 10195788"/>
              <a:gd name="connsiteY64-308" fmla="*/ 27432 h 6611112"/>
              <a:gd name="connsiteX65-309" fmla="*/ 10104348 w 10195788"/>
              <a:gd name="connsiteY65-310" fmla="*/ 0 h 6611112"/>
              <a:gd name="connsiteX66-311" fmla="*/ 9976332 w 10195788"/>
              <a:gd name="connsiteY66-312" fmla="*/ 18288 h 6611112"/>
              <a:gd name="connsiteX67-313" fmla="*/ 9610572 w 10195788"/>
              <a:gd name="connsiteY67-314" fmla="*/ 73152 h 6611112"/>
              <a:gd name="connsiteX68-315" fmla="*/ 9180804 w 10195788"/>
              <a:gd name="connsiteY68-316" fmla="*/ 118872 h 6611112"/>
              <a:gd name="connsiteX69-317" fmla="*/ 8604732 w 10195788"/>
              <a:gd name="connsiteY69-318" fmla="*/ 164592 h 6611112"/>
              <a:gd name="connsiteX70-319" fmla="*/ 7818348 w 10195788"/>
              <a:gd name="connsiteY70-320" fmla="*/ 173736 h 6611112"/>
              <a:gd name="connsiteX71-321" fmla="*/ 7635468 w 10195788"/>
              <a:gd name="connsiteY71-322" fmla="*/ 182880 h 6611112"/>
              <a:gd name="connsiteX72-323" fmla="*/ 7534884 w 10195788"/>
              <a:gd name="connsiteY72-324" fmla="*/ 192024 h 6611112"/>
              <a:gd name="connsiteX73-325" fmla="*/ 7452588 w 10195788"/>
              <a:gd name="connsiteY73-326" fmla="*/ 201168 h 6611112"/>
              <a:gd name="connsiteX74-327" fmla="*/ 7095972 w 10195788"/>
              <a:gd name="connsiteY74-328" fmla="*/ 210312 h 6611112"/>
              <a:gd name="connsiteX75-329" fmla="*/ 6986244 w 10195788"/>
              <a:gd name="connsiteY75-330" fmla="*/ 219456 h 6611112"/>
              <a:gd name="connsiteX76-331" fmla="*/ 6757644 w 10195788"/>
              <a:gd name="connsiteY76-332" fmla="*/ 265176 h 6611112"/>
              <a:gd name="connsiteX77-333" fmla="*/ 6318732 w 10195788"/>
              <a:gd name="connsiteY77-334" fmla="*/ 310896 h 6611112"/>
              <a:gd name="connsiteX78-335" fmla="*/ 6026124 w 10195788"/>
              <a:gd name="connsiteY78-336" fmla="*/ 338328 h 6611112"/>
              <a:gd name="connsiteX79-337" fmla="*/ 5514060 w 10195788"/>
              <a:gd name="connsiteY79-338" fmla="*/ 374904 h 6611112"/>
              <a:gd name="connsiteX80-339" fmla="*/ 4736820 w 10195788"/>
              <a:gd name="connsiteY80-340" fmla="*/ 384048 h 6611112"/>
              <a:gd name="connsiteX81-341" fmla="*/ 1060932 w 10195788"/>
              <a:gd name="connsiteY81-342" fmla="*/ 374904 h 6611112"/>
              <a:gd name="connsiteX82-343" fmla="*/ 978636 w 10195788"/>
              <a:gd name="connsiteY82-344" fmla="*/ 365760 h 6611112"/>
              <a:gd name="connsiteX83-345" fmla="*/ 750036 w 10195788"/>
              <a:gd name="connsiteY83-346" fmla="*/ 356616 h 6611112"/>
              <a:gd name="connsiteX84-347" fmla="*/ 695172 w 10195788"/>
              <a:gd name="connsiteY84-348" fmla="*/ 347472 h 6611112"/>
              <a:gd name="connsiteX85-349" fmla="*/ 512292 w 10195788"/>
              <a:gd name="connsiteY85-350" fmla="*/ 329184 h 6611112"/>
              <a:gd name="connsiteX86-351" fmla="*/ 457428 w 10195788"/>
              <a:gd name="connsiteY86-352" fmla="*/ 320040 h 6611112"/>
              <a:gd name="connsiteX87-353" fmla="*/ 219684 w 10195788"/>
              <a:gd name="connsiteY87-354" fmla="*/ 347472 h 6611112"/>
              <a:gd name="connsiteX0-355" fmla="*/ 219684 w 10195788"/>
              <a:gd name="connsiteY0-356" fmla="*/ 347472 h 6611112"/>
              <a:gd name="connsiteX1-357" fmla="*/ 201396 w 10195788"/>
              <a:gd name="connsiteY1-358" fmla="*/ 393192 h 6611112"/>
              <a:gd name="connsiteX2-359" fmla="*/ 183108 w 10195788"/>
              <a:gd name="connsiteY2-360" fmla="*/ 475488 h 6611112"/>
              <a:gd name="connsiteX3-361" fmla="*/ 173964 w 10195788"/>
              <a:gd name="connsiteY3-362" fmla="*/ 566928 h 6611112"/>
              <a:gd name="connsiteX4-363" fmla="*/ 164820 w 10195788"/>
              <a:gd name="connsiteY4-364" fmla="*/ 685800 h 6611112"/>
              <a:gd name="connsiteX5-365" fmla="*/ 119100 w 10195788"/>
              <a:gd name="connsiteY5-366" fmla="*/ 987552 h 6611112"/>
              <a:gd name="connsiteX6-367" fmla="*/ 109956 w 10195788"/>
              <a:gd name="connsiteY6-368" fmla="*/ 1225296 h 6611112"/>
              <a:gd name="connsiteX7-369" fmla="*/ 82524 w 10195788"/>
              <a:gd name="connsiteY7-370" fmla="*/ 1563624 h 6611112"/>
              <a:gd name="connsiteX8-371" fmla="*/ 73380 w 10195788"/>
              <a:gd name="connsiteY8-372" fmla="*/ 1892808 h 6611112"/>
              <a:gd name="connsiteX9-373" fmla="*/ 55092 w 10195788"/>
              <a:gd name="connsiteY9-374" fmla="*/ 2148840 h 6611112"/>
              <a:gd name="connsiteX10-375" fmla="*/ 45948 w 10195788"/>
              <a:gd name="connsiteY10-376" fmla="*/ 2962656 h 6611112"/>
              <a:gd name="connsiteX11-377" fmla="*/ 27660 w 10195788"/>
              <a:gd name="connsiteY11-378" fmla="*/ 3538728 h 6611112"/>
              <a:gd name="connsiteX12-379" fmla="*/ 18516 w 10195788"/>
              <a:gd name="connsiteY12-380" fmla="*/ 4297680 h 6611112"/>
              <a:gd name="connsiteX13-381" fmla="*/ 228 w 10195788"/>
              <a:gd name="connsiteY13-382" fmla="*/ 5157216 h 6611112"/>
              <a:gd name="connsiteX14-383" fmla="*/ 9372 w 10195788"/>
              <a:gd name="connsiteY14-384" fmla="*/ 5815584 h 6611112"/>
              <a:gd name="connsiteX15-385" fmla="*/ 183108 w 10195788"/>
              <a:gd name="connsiteY15-386" fmla="*/ 6190488 h 6611112"/>
              <a:gd name="connsiteX16-387" fmla="*/ 274548 w 10195788"/>
              <a:gd name="connsiteY16-388" fmla="*/ 6300216 h 6611112"/>
              <a:gd name="connsiteX17-389" fmla="*/ 356844 w 10195788"/>
              <a:gd name="connsiteY17-390" fmla="*/ 6400800 h 6611112"/>
              <a:gd name="connsiteX18-391" fmla="*/ 411708 w 10195788"/>
              <a:gd name="connsiteY18-392" fmla="*/ 6446520 h 6611112"/>
              <a:gd name="connsiteX19-393" fmla="*/ 494004 w 10195788"/>
              <a:gd name="connsiteY19-394" fmla="*/ 6528816 h 6611112"/>
              <a:gd name="connsiteX20-395" fmla="*/ 512292 w 10195788"/>
              <a:gd name="connsiteY20-396" fmla="*/ 6565392 h 6611112"/>
              <a:gd name="connsiteX21-397" fmla="*/ 548868 w 10195788"/>
              <a:gd name="connsiteY21-398" fmla="*/ 6583680 h 6611112"/>
              <a:gd name="connsiteX22-399" fmla="*/ 612876 w 10195788"/>
              <a:gd name="connsiteY22-400" fmla="*/ 6611112 h 6611112"/>
              <a:gd name="connsiteX23-401" fmla="*/ 2542260 w 10195788"/>
              <a:gd name="connsiteY23-402" fmla="*/ 6601968 h 6611112"/>
              <a:gd name="connsiteX24-403" fmla="*/ 2633700 w 10195788"/>
              <a:gd name="connsiteY24-404" fmla="*/ 6583680 h 6611112"/>
              <a:gd name="connsiteX25-405" fmla="*/ 2780004 w 10195788"/>
              <a:gd name="connsiteY25-406" fmla="*/ 6547104 h 6611112"/>
              <a:gd name="connsiteX26-407" fmla="*/ 3045180 w 10195788"/>
              <a:gd name="connsiteY26-408" fmla="*/ 6464808 h 6611112"/>
              <a:gd name="connsiteX27-409" fmla="*/ 3127476 w 10195788"/>
              <a:gd name="connsiteY27-410" fmla="*/ 6437376 h 6611112"/>
              <a:gd name="connsiteX28-411" fmla="*/ 3228060 w 10195788"/>
              <a:gd name="connsiteY28-412" fmla="*/ 6419088 h 6611112"/>
              <a:gd name="connsiteX29-413" fmla="*/ 3292068 w 10195788"/>
              <a:gd name="connsiteY29-414" fmla="*/ 6409944 h 6611112"/>
              <a:gd name="connsiteX30-415" fmla="*/ 3328644 w 10195788"/>
              <a:gd name="connsiteY30-416" fmla="*/ 6400800 h 6611112"/>
              <a:gd name="connsiteX31-417" fmla="*/ 3639540 w 10195788"/>
              <a:gd name="connsiteY31-418" fmla="*/ 6364224 h 6611112"/>
              <a:gd name="connsiteX32-419" fmla="*/ 3740124 w 10195788"/>
              <a:gd name="connsiteY32-420" fmla="*/ 6345936 h 6611112"/>
              <a:gd name="connsiteX33-421" fmla="*/ 3913860 w 10195788"/>
              <a:gd name="connsiteY33-422" fmla="*/ 6327648 h 6611112"/>
              <a:gd name="connsiteX34-423" fmla="*/ 3996156 w 10195788"/>
              <a:gd name="connsiteY34-424" fmla="*/ 6309360 h 6611112"/>
              <a:gd name="connsiteX35-425" fmla="*/ 4188180 w 10195788"/>
              <a:gd name="connsiteY35-426" fmla="*/ 6281928 h 6611112"/>
              <a:gd name="connsiteX36-427" fmla="*/ 4389348 w 10195788"/>
              <a:gd name="connsiteY36-428" fmla="*/ 6263640 h 6611112"/>
              <a:gd name="connsiteX37-429" fmla="*/ 4636236 w 10195788"/>
              <a:gd name="connsiteY37-430" fmla="*/ 6236208 h 6611112"/>
              <a:gd name="connsiteX38-431" fmla="*/ 6016980 w 10195788"/>
              <a:gd name="connsiteY38-432" fmla="*/ 6254496 h 6611112"/>
              <a:gd name="connsiteX39-433" fmla="*/ 6282156 w 10195788"/>
              <a:gd name="connsiteY39-434" fmla="*/ 6281928 h 6611112"/>
              <a:gd name="connsiteX40-435" fmla="*/ 6766788 w 10195788"/>
              <a:gd name="connsiteY40-436" fmla="*/ 6309360 h 6611112"/>
              <a:gd name="connsiteX41-437" fmla="*/ 7425156 w 10195788"/>
              <a:gd name="connsiteY41-438" fmla="*/ 6318504 h 6611112"/>
              <a:gd name="connsiteX42-439" fmla="*/ 9601428 w 10195788"/>
              <a:gd name="connsiteY42-440" fmla="*/ 6309360 h 6611112"/>
              <a:gd name="connsiteX43-441" fmla="*/ 9628860 w 10195788"/>
              <a:gd name="connsiteY43-442" fmla="*/ 6300216 h 6611112"/>
              <a:gd name="connsiteX44-443" fmla="*/ 9720300 w 10195788"/>
              <a:gd name="connsiteY44-444" fmla="*/ 6281928 h 6611112"/>
              <a:gd name="connsiteX45-445" fmla="*/ 9775164 w 10195788"/>
              <a:gd name="connsiteY45-446" fmla="*/ 6263640 h 6611112"/>
              <a:gd name="connsiteX46-447" fmla="*/ 9839172 w 10195788"/>
              <a:gd name="connsiteY46-448" fmla="*/ 6236208 h 6611112"/>
              <a:gd name="connsiteX47-449" fmla="*/ 9967188 w 10195788"/>
              <a:gd name="connsiteY47-450" fmla="*/ 6117336 h 6611112"/>
              <a:gd name="connsiteX48-451" fmla="*/ 10003764 w 10195788"/>
              <a:gd name="connsiteY48-452" fmla="*/ 6080760 h 6611112"/>
              <a:gd name="connsiteX49-453" fmla="*/ 10049484 w 10195788"/>
              <a:gd name="connsiteY49-454" fmla="*/ 5998464 h 6611112"/>
              <a:gd name="connsiteX50-455" fmla="*/ 10058628 w 10195788"/>
              <a:gd name="connsiteY50-456" fmla="*/ 5971032 h 6611112"/>
              <a:gd name="connsiteX51-457" fmla="*/ 10076916 w 10195788"/>
              <a:gd name="connsiteY51-458" fmla="*/ 5897880 h 6611112"/>
              <a:gd name="connsiteX52-459" fmla="*/ 10095204 w 10195788"/>
              <a:gd name="connsiteY52-460" fmla="*/ 5815584 h 6611112"/>
              <a:gd name="connsiteX53-461" fmla="*/ 10113492 w 10195788"/>
              <a:gd name="connsiteY53-462" fmla="*/ 5596128 h 6611112"/>
              <a:gd name="connsiteX54-463" fmla="*/ 10122636 w 10195788"/>
              <a:gd name="connsiteY54-464" fmla="*/ 5550408 h 6611112"/>
              <a:gd name="connsiteX55-465" fmla="*/ 10131780 w 10195788"/>
              <a:gd name="connsiteY55-466" fmla="*/ 5440680 h 6611112"/>
              <a:gd name="connsiteX56-467" fmla="*/ 10159212 w 10195788"/>
              <a:gd name="connsiteY56-468" fmla="*/ 5065776 h 6611112"/>
              <a:gd name="connsiteX57-469" fmla="*/ 10168356 w 10195788"/>
              <a:gd name="connsiteY57-470" fmla="*/ 4645152 h 6611112"/>
              <a:gd name="connsiteX58-471" fmla="*/ 10195788 w 10195788"/>
              <a:gd name="connsiteY58-472" fmla="*/ 4389120 h 6611112"/>
              <a:gd name="connsiteX59-473" fmla="*/ 10186644 w 10195788"/>
              <a:gd name="connsiteY59-474" fmla="*/ 3008376 h 6611112"/>
              <a:gd name="connsiteX60-475" fmla="*/ 10177500 w 10195788"/>
              <a:gd name="connsiteY60-476" fmla="*/ 2852928 h 6611112"/>
              <a:gd name="connsiteX61-477" fmla="*/ 10168356 w 10195788"/>
              <a:gd name="connsiteY61-478" fmla="*/ 256032 h 6611112"/>
              <a:gd name="connsiteX62-479" fmla="*/ 10140924 w 10195788"/>
              <a:gd name="connsiteY62-480" fmla="*/ 128016 h 6611112"/>
              <a:gd name="connsiteX63-481" fmla="*/ 10122636 w 10195788"/>
              <a:gd name="connsiteY63-482" fmla="*/ 27432 h 6611112"/>
              <a:gd name="connsiteX64-483" fmla="*/ 10104348 w 10195788"/>
              <a:gd name="connsiteY64-484" fmla="*/ 0 h 6611112"/>
              <a:gd name="connsiteX65-485" fmla="*/ 9976332 w 10195788"/>
              <a:gd name="connsiteY65-486" fmla="*/ 18288 h 6611112"/>
              <a:gd name="connsiteX66-487" fmla="*/ 9610572 w 10195788"/>
              <a:gd name="connsiteY66-488" fmla="*/ 73152 h 6611112"/>
              <a:gd name="connsiteX67-489" fmla="*/ 9180804 w 10195788"/>
              <a:gd name="connsiteY67-490" fmla="*/ 118872 h 6611112"/>
              <a:gd name="connsiteX68-491" fmla="*/ 8604732 w 10195788"/>
              <a:gd name="connsiteY68-492" fmla="*/ 164592 h 6611112"/>
              <a:gd name="connsiteX69-493" fmla="*/ 7818348 w 10195788"/>
              <a:gd name="connsiteY69-494" fmla="*/ 173736 h 6611112"/>
              <a:gd name="connsiteX70-495" fmla="*/ 7635468 w 10195788"/>
              <a:gd name="connsiteY70-496" fmla="*/ 182880 h 6611112"/>
              <a:gd name="connsiteX71-497" fmla="*/ 7534884 w 10195788"/>
              <a:gd name="connsiteY71-498" fmla="*/ 192024 h 6611112"/>
              <a:gd name="connsiteX72-499" fmla="*/ 7452588 w 10195788"/>
              <a:gd name="connsiteY72-500" fmla="*/ 201168 h 6611112"/>
              <a:gd name="connsiteX73-501" fmla="*/ 7095972 w 10195788"/>
              <a:gd name="connsiteY73-502" fmla="*/ 210312 h 6611112"/>
              <a:gd name="connsiteX74-503" fmla="*/ 6986244 w 10195788"/>
              <a:gd name="connsiteY74-504" fmla="*/ 219456 h 6611112"/>
              <a:gd name="connsiteX75-505" fmla="*/ 6757644 w 10195788"/>
              <a:gd name="connsiteY75-506" fmla="*/ 265176 h 6611112"/>
              <a:gd name="connsiteX76-507" fmla="*/ 6318732 w 10195788"/>
              <a:gd name="connsiteY76-508" fmla="*/ 310896 h 6611112"/>
              <a:gd name="connsiteX77-509" fmla="*/ 6026124 w 10195788"/>
              <a:gd name="connsiteY77-510" fmla="*/ 338328 h 6611112"/>
              <a:gd name="connsiteX78-511" fmla="*/ 5514060 w 10195788"/>
              <a:gd name="connsiteY78-512" fmla="*/ 374904 h 6611112"/>
              <a:gd name="connsiteX79-513" fmla="*/ 4736820 w 10195788"/>
              <a:gd name="connsiteY79-514" fmla="*/ 384048 h 6611112"/>
              <a:gd name="connsiteX80-515" fmla="*/ 1060932 w 10195788"/>
              <a:gd name="connsiteY80-516" fmla="*/ 374904 h 6611112"/>
              <a:gd name="connsiteX81-517" fmla="*/ 978636 w 10195788"/>
              <a:gd name="connsiteY81-518" fmla="*/ 365760 h 6611112"/>
              <a:gd name="connsiteX82-519" fmla="*/ 750036 w 10195788"/>
              <a:gd name="connsiteY82-520" fmla="*/ 356616 h 6611112"/>
              <a:gd name="connsiteX83-521" fmla="*/ 695172 w 10195788"/>
              <a:gd name="connsiteY83-522" fmla="*/ 347472 h 6611112"/>
              <a:gd name="connsiteX84-523" fmla="*/ 512292 w 10195788"/>
              <a:gd name="connsiteY84-524" fmla="*/ 329184 h 6611112"/>
              <a:gd name="connsiteX85-525" fmla="*/ 457428 w 10195788"/>
              <a:gd name="connsiteY85-526" fmla="*/ 320040 h 6611112"/>
              <a:gd name="connsiteX86-527" fmla="*/ 219684 w 10195788"/>
              <a:gd name="connsiteY86-528" fmla="*/ 347472 h 6611112"/>
              <a:gd name="connsiteX0-529" fmla="*/ 219684 w 10195788"/>
              <a:gd name="connsiteY0-530" fmla="*/ 347472 h 6611112"/>
              <a:gd name="connsiteX1-531" fmla="*/ 201396 w 10195788"/>
              <a:gd name="connsiteY1-532" fmla="*/ 393192 h 6611112"/>
              <a:gd name="connsiteX2-533" fmla="*/ 183108 w 10195788"/>
              <a:gd name="connsiteY2-534" fmla="*/ 475488 h 6611112"/>
              <a:gd name="connsiteX3-535" fmla="*/ 173964 w 10195788"/>
              <a:gd name="connsiteY3-536" fmla="*/ 566928 h 6611112"/>
              <a:gd name="connsiteX4-537" fmla="*/ 164820 w 10195788"/>
              <a:gd name="connsiteY4-538" fmla="*/ 685800 h 6611112"/>
              <a:gd name="connsiteX5-539" fmla="*/ 119100 w 10195788"/>
              <a:gd name="connsiteY5-540" fmla="*/ 987552 h 6611112"/>
              <a:gd name="connsiteX6-541" fmla="*/ 109956 w 10195788"/>
              <a:gd name="connsiteY6-542" fmla="*/ 1225296 h 6611112"/>
              <a:gd name="connsiteX7-543" fmla="*/ 82524 w 10195788"/>
              <a:gd name="connsiteY7-544" fmla="*/ 1563624 h 6611112"/>
              <a:gd name="connsiteX8-545" fmla="*/ 73380 w 10195788"/>
              <a:gd name="connsiteY8-546" fmla="*/ 1892808 h 6611112"/>
              <a:gd name="connsiteX9-547" fmla="*/ 55092 w 10195788"/>
              <a:gd name="connsiteY9-548" fmla="*/ 2148840 h 6611112"/>
              <a:gd name="connsiteX10-549" fmla="*/ 45948 w 10195788"/>
              <a:gd name="connsiteY10-550" fmla="*/ 2962656 h 6611112"/>
              <a:gd name="connsiteX11-551" fmla="*/ 27660 w 10195788"/>
              <a:gd name="connsiteY11-552" fmla="*/ 3538728 h 6611112"/>
              <a:gd name="connsiteX12-553" fmla="*/ 18516 w 10195788"/>
              <a:gd name="connsiteY12-554" fmla="*/ 4297680 h 6611112"/>
              <a:gd name="connsiteX13-555" fmla="*/ 228 w 10195788"/>
              <a:gd name="connsiteY13-556" fmla="*/ 5157216 h 6611112"/>
              <a:gd name="connsiteX14-557" fmla="*/ 9372 w 10195788"/>
              <a:gd name="connsiteY14-558" fmla="*/ 5815584 h 6611112"/>
              <a:gd name="connsiteX15-559" fmla="*/ 183108 w 10195788"/>
              <a:gd name="connsiteY15-560" fmla="*/ 6190488 h 6611112"/>
              <a:gd name="connsiteX16-561" fmla="*/ 274548 w 10195788"/>
              <a:gd name="connsiteY16-562" fmla="*/ 6300216 h 6611112"/>
              <a:gd name="connsiteX17-563" fmla="*/ 356844 w 10195788"/>
              <a:gd name="connsiteY17-564" fmla="*/ 6400800 h 6611112"/>
              <a:gd name="connsiteX18-565" fmla="*/ 494004 w 10195788"/>
              <a:gd name="connsiteY18-566" fmla="*/ 6528816 h 6611112"/>
              <a:gd name="connsiteX19-567" fmla="*/ 512292 w 10195788"/>
              <a:gd name="connsiteY19-568" fmla="*/ 6565392 h 6611112"/>
              <a:gd name="connsiteX20-569" fmla="*/ 548868 w 10195788"/>
              <a:gd name="connsiteY20-570" fmla="*/ 6583680 h 6611112"/>
              <a:gd name="connsiteX21-571" fmla="*/ 612876 w 10195788"/>
              <a:gd name="connsiteY21-572" fmla="*/ 6611112 h 6611112"/>
              <a:gd name="connsiteX22-573" fmla="*/ 2542260 w 10195788"/>
              <a:gd name="connsiteY22-574" fmla="*/ 6601968 h 6611112"/>
              <a:gd name="connsiteX23-575" fmla="*/ 2633700 w 10195788"/>
              <a:gd name="connsiteY23-576" fmla="*/ 6583680 h 6611112"/>
              <a:gd name="connsiteX24-577" fmla="*/ 2780004 w 10195788"/>
              <a:gd name="connsiteY24-578" fmla="*/ 6547104 h 6611112"/>
              <a:gd name="connsiteX25-579" fmla="*/ 3045180 w 10195788"/>
              <a:gd name="connsiteY25-580" fmla="*/ 6464808 h 6611112"/>
              <a:gd name="connsiteX26-581" fmla="*/ 3127476 w 10195788"/>
              <a:gd name="connsiteY26-582" fmla="*/ 6437376 h 6611112"/>
              <a:gd name="connsiteX27-583" fmla="*/ 3228060 w 10195788"/>
              <a:gd name="connsiteY27-584" fmla="*/ 6419088 h 6611112"/>
              <a:gd name="connsiteX28-585" fmla="*/ 3292068 w 10195788"/>
              <a:gd name="connsiteY28-586" fmla="*/ 6409944 h 6611112"/>
              <a:gd name="connsiteX29-587" fmla="*/ 3328644 w 10195788"/>
              <a:gd name="connsiteY29-588" fmla="*/ 6400800 h 6611112"/>
              <a:gd name="connsiteX30-589" fmla="*/ 3639540 w 10195788"/>
              <a:gd name="connsiteY30-590" fmla="*/ 6364224 h 6611112"/>
              <a:gd name="connsiteX31-591" fmla="*/ 3740124 w 10195788"/>
              <a:gd name="connsiteY31-592" fmla="*/ 6345936 h 6611112"/>
              <a:gd name="connsiteX32-593" fmla="*/ 3913860 w 10195788"/>
              <a:gd name="connsiteY32-594" fmla="*/ 6327648 h 6611112"/>
              <a:gd name="connsiteX33-595" fmla="*/ 3996156 w 10195788"/>
              <a:gd name="connsiteY33-596" fmla="*/ 6309360 h 6611112"/>
              <a:gd name="connsiteX34-597" fmla="*/ 4188180 w 10195788"/>
              <a:gd name="connsiteY34-598" fmla="*/ 6281928 h 6611112"/>
              <a:gd name="connsiteX35-599" fmla="*/ 4389348 w 10195788"/>
              <a:gd name="connsiteY35-600" fmla="*/ 6263640 h 6611112"/>
              <a:gd name="connsiteX36-601" fmla="*/ 4636236 w 10195788"/>
              <a:gd name="connsiteY36-602" fmla="*/ 6236208 h 6611112"/>
              <a:gd name="connsiteX37-603" fmla="*/ 6016980 w 10195788"/>
              <a:gd name="connsiteY37-604" fmla="*/ 6254496 h 6611112"/>
              <a:gd name="connsiteX38-605" fmla="*/ 6282156 w 10195788"/>
              <a:gd name="connsiteY38-606" fmla="*/ 6281928 h 6611112"/>
              <a:gd name="connsiteX39-607" fmla="*/ 6766788 w 10195788"/>
              <a:gd name="connsiteY39-608" fmla="*/ 6309360 h 6611112"/>
              <a:gd name="connsiteX40-609" fmla="*/ 7425156 w 10195788"/>
              <a:gd name="connsiteY40-610" fmla="*/ 6318504 h 6611112"/>
              <a:gd name="connsiteX41-611" fmla="*/ 9601428 w 10195788"/>
              <a:gd name="connsiteY41-612" fmla="*/ 6309360 h 6611112"/>
              <a:gd name="connsiteX42-613" fmla="*/ 9628860 w 10195788"/>
              <a:gd name="connsiteY42-614" fmla="*/ 6300216 h 6611112"/>
              <a:gd name="connsiteX43-615" fmla="*/ 9720300 w 10195788"/>
              <a:gd name="connsiteY43-616" fmla="*/ 6281928 h 6611112"/>
              <a:gd name="connsiteX44-617" fmla="*/ 9775164 w 10195788"/>
              <a:gd name="connsiteY44-618" fmla="*/ 6263640 h 6611112"/>
              <a:gd name="connsiteX45-619" fmla="*/ 9839172 w 10195788"/>
              <a:gd name="connsiteY45-620" fmla="*/ 6236208 h 6611112"/>
              <a:gd name="connsiteX46-621" fmla="*/ 9967188 w 10195788"/>
              <a:gd name="connsiteY46-622" fmla="*/ 6117336 h 6611112"/>
              <a:gd name="connsiteX47-623" fmla="*/ 10003764 w 10195788"/>
              <a:gd name="connsiteY47-624" fmla="*/ 6080760 h 6611112"/>
              <a:gd name="connsiteX48-625" fmla="*/ 10049484 w 10195788"/>
              <a:gd name="connsiteY48-626" fmla="*/ 5998464 h 6611112"/>
              <a:gd name="connsiteX49-627" fmla="*/ 10058628 w 10195788"/>
              <a:gd name="connsiteY49-628" fmla="*/ 5971032 h 6611112"/>
              <a:gd name="connsiteX50-629" fmla="*/ 10076916 w 10195788"/>
              <a:gd name="connsiteY50-630" fmla="*/ 5897880 h 6611112"/>
              <a:gd name="connsiteX51-631" fmla="*/ 10095204 w 10195788"/>
              <a:gd name="connsiteY51-632" fmla="*/ 5815584 h 6611112"/>
              <a:gd name="connsiteX52-633" fmla="*/ 10113492 w 10195788"/>
              <a:gd name="connsiteY52-634" fmla="*/ 5596128 h 6611112"/>
              <a:gd name="connsiteX53-635" fmla="*/ 10122636 w 10195788"/>
              <a:gd name="connsiteY53-636" fmla="*/ 5550408 h 6611112"/>
              <a:gd name="connsiteX54-637" fmla="*/ 10131780 w 10195788"/>
              <a:gd name="connsiteY54-638" fmla="*/ 5440680 h 6611112"/>
              <a:gd name="connsiteX55-639" fmla="*/ 10159212 w 10195788"/>
              <a:gd name="connsiteY55-640" fmla="*/ 5065776 h 6611112"/>
              <a:gd name="connsiteX56-641" fmla="*/ 10168356 w 10195788"/>
              <a:gd name="connsiteY56-642" fmla="*/ 4645152 h 6611112"/>
              <a:gd name="connsiteX57-643" fmla="*/ 10195788 w 10195788"/>
              <a:gd name="connsiteY57-644" fmla="*/ 4389120 h 6611112"/>
              <a:gd name="connsiteX58-645" fmla="*/ 10186644 w 10195788"/>
              <a:gd name="connsiteY58-646" fmla="*/ 3008376 h 6611112"/>
              <a:gd name="connsiteX59-647" fmla="*/ 10177500 w 10195788"/>
              <a:gd name="connsiteY59-648" fmla="*/ 2852928 h 6611112"/>
              <a:gd name="connsiteX60-649" fmla="*/ 10168356 w 10195788"/>
              <a:gd name="connsiteY60-650" fmla="*/ 256032 h 6611112"/>
              <a:gd name="connsiteX61-651" fmla="*/ 10140924 w 10195788"/>
              <a:gd name="connsiteY61-652" fmla="*/ 128016 h 6611112"/>
              <a:gd name="connsiteX62-653" fmla="*/ 10122636 w 10195788"/>
              <a:gd name="connsiteY62-654" fmla="*/ 27432 h 6611112"/>
              <a:gd name="connsiteX63-655" fmla="*/ 10104348 w 10195788"/>
              <a:gd name="connsiteY63-656" fmla="*/ 0 h 6611112"/>
              <a:gd name="connsiteX64-657" fmla="*/ 9976332 w 10195788"/>
              <a:gd name="connsiteY64-658" fmla="*/ 18288 h 6611112"/>
              <a:gd name="connsiteX65-659" fmla="*/ 9610572 w 10195788"/>
              <a:gd name="connsiteY65-660" fmla="*/ 73152 h 6611112"/>
              <a:gd name="connsiteX66-661" fmla="*/ 9180804 w 10195788"/>
              <a:gd name="connsiteY66-662" fmla="*/ 118872 h 6611112"/>
              <a:gd name="connsiteX67-663" fmla="*/ 8604732 w 10195788"/>
              <a:gd name="connsiteY67-664" fmla="*/ 164592 h 6611112"/>
              <a:gd name="connsiteX68-665" fmla="*/ 7818348 w 10195788"/>
              <a:gd name="connsiteY68-666" fmla="*/ 173736 h 6611112"/>
              <a:gd name="connsiteX69-667" fmla="*/ 7635468 w 10195788"/>
              <a:gd name="connsiteY69-668" fmla="*/ 182880 h 6611112"/>
              <a:gd name="connsiteX70-669" fmla="*/ 7534884 w 10195788"/>
              <a:gd name="connsiteY70-670" fmla="*/ 192024 h 6611112"/>
              <a:gd name="connsiteX71-671" fmla="*/ 7452588 w 10195788"/>
              <a:gd name="connsiteY71-672" fmla="*/ 201168 h 6611112"/>
              <a:gd name="connsiteX72-673" fmla="*/ 7095972 w 10195788"/>
              <a:gd name="connsiteY72-674" fmla="*/ 210312 h 6611112"/>
              <a:gd name="connsiteX73-675" fmla="*/ 6986244 w 10195788"/>
              <a:gd name="connsiteY73-676" fmla="*/ 219456 h 6611112"/>
              <a:gd name="connsiteX74-677" fmla="*/ 6757644 w 10195788"/>
              <a:gd name="connsiteY74-678" fmla="*/ 265176 h 6611112"/>
              <a:gd name="connsiteX75-679" fmla="*/ 6318732 w 10195788"/>
              <a:gd name="connsiteY75-680" fmla="*/ 310896 h 6611112"/>
              <a:gd name="connsiteX76-681" fmla="*/ 6026124 w 10195788"/>
              <a:gd name="connsiteY76-682" fmla="*/ 338328 h 6611112"/>
              <a:gd name="connsiteX77-683" fmla="*/ 5514060 w 10195788"/>
              <a:gd name="connsiteY77-684" fmla="*/ 374904 h 6611112"/>
              <a:gd name="connsiteX78-685" fmla="*/ 4736820 w 10195788"/>
              <a:gd name="connsiteY78-686" fmla="*/ 384048 h 6611112"/>
              <a:gd name="connsiteX79-687" fmla="*/ 1060932 w 10195788"/>
              <a:gd name="connsiteY79-688" fmla="*/ 374904 h 6611112"/>
              <a:gd name="connsiteX80-689" fmla="*/ 978636 w 10195788"/>
              <a:gd name="connsiteY80-690" fmla="*/ 365760 h 6611112"/>
              <a:gd name="connsiteX81-691" fmla="*/ 750036 w 10195788"/>
              <a:gd name="connsiteY81-692" fmla="*/ 356616 h 6611112"/>
              <a:gd name="connsiteX82-693" fmla="*/ 695172 w 10195788"/>
              <a:gd name="connsiteY82-694" fmla="*/ 347472 h 6611112"/>
              <a:gd name="connsiteX83-695" fmla="*/ 512292 w 10195788"/>
              <a:gd name="connsiteY83-696" fmla="*/ 329184 h 6611112"/>
              <a:gd name="connsiteX84-697" fmla="*/ 457428 w 10195788"/>
              <a:gd name="connsiteY84-698" fmla="*/ 320040 h 6611112"/>
              <a:gd name="connsiteX85-699" fmla="*/ 219684 w 10195788"/>
              <a:gd name="connsiteY85-700" fmla="*/ 347472 h 6611112"/>
              <a:gd name="connsiteX0-701" fmla="*/ 219684 w 10195788"/>
              <a:gd name="connsiteY0-702" fmla="*/ 347472 h 6601968"/>
              <a:gd name="connsiteX1-703" fmla="*/ 201396 w 10195788"/>
              <a:gd name="connsiteY1-704" fmla="*/ 393192 h 6601968"/>
              <a:gd name="connsiteX2-705" fmla="*/ 183108 w 10195788"/>
              <a:gd name="connsiteY2-706" fmla="*/ 475488 h 6601968"/>
              <a:gd name="connsiteX3-707" fmla="*/ 173964 w 10195788"/>
              <a:gd name="connsiteY3-708" fmla="*/ 566928 h 6601968"/>
              <a:gd name="connsiteX4-709" fmla="*/ 164820 w 10195788"/>
              <a:gd name="connsiteY4-710" fmla="*/ 685800 h 6601968"/>
              <a:gd name="connsiteX5-711" fmla="*/ 119100 w 10195788"/>
              <a:gd name="connsiteY5-712" fmla="*/ 987552 h 6601968"/>
              <a:gd name="connsiteX6-713" fmla="*/ 109956 w 10195788"/>
              <a:gd name="connsiteY6-714" fmla="*/ 1225296 h 6601968"/>
              <a:gd name="connsiteX7-715" fmla="*/ 82524 w 10195788"/>
              <a:gd name="connsiteY7-716" fmla="*/ 1563624 h 6601968"/>
              <a:gd name="connsiteX8-717" fmla="*/ 73380 w 10195788"/>
              <a:gd name="connsiteY8-718" fmla="*/ 1892808 h 6601968"/>
              <a:gd name="connsiteX9-719" fmla="*/ 55092 w 10195788"/>
              <a:gd name="connsiteY9-720" fmla="*/ 2148840 h 6601968"/>
              <a:gd name="connsiteX10-721" fmla="*/ 45948 w 10195788"/>
              <a:gd name="connsiteY10-722" fmla="*/ 2962656 h 6601968"/>
              <a:gd name="connsiteX11-723" fmla="*/ 27660 w 10195788"/>
              <a:gd name="connsiteY11-724" fmla="*/ 3538728 h 6601968"/>
              <a:gd name="connsiteX12-725" fmla="*/ 18516 w 10195788"/>
              <a:gd name="connsiteY12-726" fmla="*/ 4297680 h 6601968"/>
              <a:gd name="connsiteX13-727" fmla="*/ 228 w 10195788"/>
              <a:gd name="connsiteY13-728" fmla="*/ 5157216 h 6601968"/>
              <a:gd name="connsiteX14-729" fmla="*/ 9372 w 10195788"/>
              <a:gd name="connsiteY14-730" fmla="*/ 5815584 h 6601968"/>
              <a:gd name="connsiteX15-731" fmla="*/ 183108 w 10195788"/>
              <a:gd name="connsiteY15-732" fmla="*/ 6190488 h 6601968"/>
              <a:gd name="connsiteX16-733" fmla="*/ 274548 w 10195788"/>
              <a:gd name="connsiteY16-734" fmla="*/ 6300216 h 6601968"/>
              <a:gd name="connsiteX17-735" fmla="*/ 356844 w 10195788"/>
              <a:gd name="connsiteY17-736" fmla="*/ 6400800 h 6601968"/>
              <a:gd name="connsiteX18-737" fmla="*/ 494004 w 10195788"/>
              <a:gd name="connsiteY18-738" fmla="*/ 6528816 h 6601968"/>
              <a:gd name="connsiteX19-739" fmla="*/ 512292 w 10195788"/>
              <a:gd name="connsiteY19-740" fmla="*/ 6565392 h 6601968"/>
              <a:gd name="connsiteX20-741" fmla="*/ 548868 w 10195788"/>
              <a:gd name="connsiteY20-742" fmla="*/ 6583680 h 6601968"/>
              <a:gd name="connsiteX21-743" fmla="*/ 2542260 w 10195788"/>
              <a:gd name="connsiteY21-744" fmla="*/ 6601968 h 6601968"/>
              <a:gd name="connsiteX22-745" fmla="*/ 2633700 w 10195788"/>
              <a:gd name="connsiteY22-746" fmla="*/ 6583680 h 6601968"/>
              <a:gd name="connsiteX23-747" fmla="*/ 2780004 w 10195788"/>
              <a:gd name="connsiteY23-748" fmla="*/ 6547104 h 6601968"/>
              <a:gd name="connsiteX24-749" fmla="*/ 3045180 w 10195788"/>
              <a:gd name="connsiteY24-750" fmla="*/ 6464808 h 6601968"/>
              <a:gd name="connsiteX25-751" fmla="*/ 3127476 w 10195788"/>
              <a:gd name="connsiteY25-752" fmla="*/ 6437376 h 6601968"/>
              <a:gd name="connsiteX26-753" fmla="*/ 3228060 w 10195788"/>
              <a:gd name="connsiteY26-754" fmla="*/ 6419088 h 6601968"/>
              <a:gd name="connsiteX27-755" fmla="*/ 3292068 w 10195788"/>
              <a:gd name="connsiteY27-756" fmla="*/ 6409944 h 6601968"/>
              <a:gd name="connsiteX28-757" fmla="*/ 3328644 w 10195788"/>
              <a:gd name="connsiteY28-758" fmla="*/ 6400800 h 6601968"/>
              <a:gd name="connsiteX29-759" fmla="*/ 3639540 w 10195788"/>
              <a:gd name="connsiteY29-760" fmla="*/ 6364224 h 6601968"/>
              <a:gd name="connsiteX30-761" fmla="*/ 3740124 w 10195788"/>
              <a:gd name="connsiteY30-762" fmla="*/ 6345936 h 6601968"/>
              <a:gd name="connsiteX31-763" fmla="*/ 3913860 w 10195788"/>
              <a:gd name="connsiteY31-764" fmla="*/ 6327648 h 6601968"/>
              <a:gd name="connsiteX32-765" fmla="*/ 3996156 w 10195788"/>
              <a:gd name="connsiteY32-766" fmla="*/ 6309360 h 6601968"/>
              <a:gd name="connsiteX33-767" fmla="*/ 4188180 w 10195788"/>
              <a:gd name="connsiteY33-768" fmla="*/ 6281928 h 6601968"/>
              <a:gd name="connsiteX34-769" fmla="*/ 4389348 w 10195788"/>
              <a:gd name="connsiteY34-770" fmla="*/ 6263640 h 6601968"/>
              <a:gd name="connsiteX35-771" fmla="*/ 4636236 w 10195788"/>
              <a:gd name="connsiteY35-772" fmla="*/ 6236208 h 6601968"/>
              <a:gd name="connsiteX36-773" fmla="*/ 6016980 w 10195788"/>
              <a:gd name="connsiteY36-774" fmla="*/ 6254496 h 6601968"/>
              <a:gd name="connsiteX37-775" fmla="*/ 6282156 w 10195788"/>
              <a:gd name="connsiteY37-776" fmla="*/ 6281928 h 6601968"/>
              <a:gd name="connsiteX38-777" fmla="*/ 6766788 w 10195788"/>
              <a:gd name="connsiteY38-778" fmla="*/ 6309360 h 6601968"/>
              <a:gd name="connsiteX39-779" fmla="*/ 7425156 w 10195788"/>
              <a:gd name="connsiteY39-780" fmla="*/ 6318504 h 6601968"/>
              <a:gd name="connsiteX40-781" fmla="*/ 9601428 w 10195788"/>
              <a:gd name="connsiteY40-782" fmla="*/ 6309360 h 6601968"/>
              <a:gd name="connsiteX41-783" fmla="*/ 9628860 w 10195788"/>
              <a:gd name="connsiteY41-784" fmla="*/ 6300216 h 6601968"/>
              <a:gd name="connsiteX42-785" fmla="*/ 9720300 w 10195788"/>
              <a:gd name="connsiteY42-786" fmla="*/ 6281928 h 6601968"/>
              <a:gd name="connsiteX43-787" fmla="*/ 9775164 w 10195788"/>
              <a:gd name="connsiteY43-788" fmla="*/ 6263640 h 6601968"/>
              <a:gd name="connsiteX44-789" fmla="*/ 9839172 w 10195788"/>
              <a:gd name="connsiteY44-790" fmla="*/ 6236208 h 6601968"/>
              <a:gd name="connsiteX45-791" fmla="*/ 9967188 w 10195788"/>
              <a:gd name="connsiteY45-792" fmla="*/ 6117336 h 6601968"/>
              <a:gd name="connsiteX46-793" fmla="*/ 10003764 w 10195788"/>
              <a:gd name="connsiteY46-794" fmla="*/ 6080760 h 6601968"/>
              <a:gd name="connsiteX47-795" fmla="*/ 10049484 w 10195788"/>
              <a:gd name="connsiteY47-796" fmla="*/ 5998464 h 6601968"/>
              <a:gd name="connsiteX48-797" fmla="*/ 10058628 w 10195788"/>
              <a:gd name="connsiteY48-798" fmla="*/ 5971032 h 6601968"/>
              <a:gd name="connsiteX49-799" fmla="*/ 10076916 w 10195788"/>
              <a:gd name="connsiteY49-800" fmla="*/ 5897880 h 6601968"/>
              <a:gd name="connsiteX50-801" fmla="*/ 10095204 w 10195788"/>
              <a:gd name="connsiteY50-802" fmla="*/ 5815584 h 6601968"/>
              <a:gd name="connsiteX51-803" fmla="*/ 10113492 w 10195788"/>
              <a:gd name="connsiteY51-804" fmla="*/ 5596128 h 6601968"/>
              <a:gd name="connsiteX52-805" fmla="*/ 10122636 w 10195788"/>
              <a:gd name="connsiteY52-806" fmla="*/ 5550408 h 6601968"/>
              <a:gd name="connsiteX53-807" fmla="*/ 10131780 w 10195788"/>
              <a:gd name="connsiteY53-808" fmla="*/ 5440680 h 6601968"/>
              <a:gd name="connsiteX54-809" fmla="*/ 10159212 w 10195788"/>
              <a:gd name="connsiteY54-810" fmla="*/ 5065776 h 6601968"/>
              <a:gd name="connsiteX55-811" fmla="*/ 10168356 w 10195788"/>
              <a:gd name="connsiteY55-812" fmla="*/ 4645152 h 6601968"/>
              <a:gd name="connsiteX56-813" fmla="*/ 10195788 w 10195788"/>
              <a:gd name="connsiteY56-814" fmla="*/ 4389120 h 6601968"/>
              <a:gd name="connsiteX57-815" fmla="*/ 10186644 w 10195788"/>
              <a:gd name="connsiteY57-816" fmla="*/ 3008376 h 6601968"/>
              <a:gd name="connsiteX58-817" fmla="*/ 10177500 w 10195788"/>
              <a:gd name="connsiteY58-818" fmla="*/ 2852928 h 6601968"/>
              <a:gd name="connsiteX59-819" fmla="*/ 10168356 w 10195788"/>
              <a:gd name="connsiteY59-820" fmla="*/ 256032 h 6601968"/>
              <a:gd name="connsiteX60-821" fmla="*/ 10140924 w 10195788"/>
              <a:gd name="connsiteY60-822" fmla="*/ 128016 h 6601968"/>
              <a:gd name="connsiteX61-823" fmla="*/ 10122636 w 10195788"/>
              <a:gd name="connsiteY61-824" fmla="*/ 27432 h 6601968"/>
              <a:gd name="connsiteX62-825" fmla="*/ 10104348 w 10195788"/>
              <a:gd name="connsiteY62-826" fmla="*/ 0 h 6601968"/>
              <a:gd name="connsiteX63-827" fmla="*/ 9976332 w 10195788"/>
              <a:gd name="connsiteY63-828" fmla="*/ 18288 h 6601968"/>
              <a:gd name="connsiteX64-829" fmla="*/ 9610572 w 10195788"/>
              <a:gd name="connsiteY64-830" fmla="*/ 73152 h 6601968"/>
              <a:gd name="connsiteX65-831" fmla="*/ 9180804 w 10195788"/>
              <a:gd name="connsiteY65-832" fmla="*/ 118872 h 6601968"/>
              <a:gd name="connsiteX66-833" fmla="*/ 8604732 w 10195788"/>
              <a:gd name="connsiteY66-834" fmla="*/ 164592 h 6601968"/>
              <a:gd name="connsiteX67-835" fmla="*/ 7818348 w 10195788"/>
              <a:gd name="connsiteY67-836" fmla="*/ 173736 h 6601968"/>
              <a:gd name="connsiteX68-837" fmla="*/ 7635468 w 10195788"/>
              <a:gd name="connsiteY68-838" fmla="*/ 182880 h 6601968"/>
              <a:gd name="connsiteX69-839" fmla="*/ 7534884 w 10195788"/>
              <a:gd name="connsiteY69-840" fmla="*/ 192024 h 6601968"/>
              <a:gd name="connsiteX70-841" fmla="*/ 7452588 w 10195788"/>
              <a:gd name="connsiteY70-842" fmla="*/ 201168 h 6601968"/>
              <a:gd name="connsiteX71-843" fmla="*/ 7095972 w 10195788"/>
              <a:gd name="connsiteY71-844" fmla="*/ 210312 h 6601968"/>
              <a:gd name="connsiteX72-845" fmla="*/ 6986244 w 10195788"/>
              <a:gd name="connsiteY72-846" fmla="*/ 219456 h 6601968"/>
              <a:gd name="connsiteX73-847" fmla="*/ 6757644 w 10195788"/>
              <a:gd name="connsiteY73-848" fmla="*/ 265176 h 6601968"/>
              <a:gd name="connsiteX74-849" fmla="*/ 6318732 w 10195788"/>
              <a:gd name="connsiteY74-850" fmla="*/ 310896 h 6601968"/>
              <a:gd name="connsiteX75-851" fmla="*/ 6026124 w 10195788"/>
              <a:gd name="connsiteY75-852" fmla="*/ 338328 h 6601968"/>
              <a:gd name="connsiteX76-853" fmla="*/ 5514060 w 10195788"/>
              <a:gd name="connsiteY76-854" fmla="*/ 374904 h 6601968"/>
              <a:gd name="connsiteX77-855" fmla="*/ 4736820 w 10195788"/>
              <a:gd name="connsiteY77-856" fmla="*/ 384048 h 6601968"/>
              <a:gd name="connsiteX78-857" fmla="*/ 1060932 w 10195788"/>
              <a:gd name="connsiteY78-858" fmla="*/ 374904 h 6601968"/>
              <a:gd name="connsiteX79-859" fmla="*/ 978636 w 10195788"/>
              <a:gd name="connsiteY79-860" fmla="*/ 365760 h 6601968"/>
              <a:gd name="connsiteX80-861" fmla="*/ 750036 w 10195788"/>
              <a:gd name="connsiteY80-862" fmla="*/ 356616 h 6601968"/>
              <a:gd name="connsiteX81-863" fmla="*/ 695172 w 10195788"/>
              <a:gd name="connsiteY81-864" fmla="*/ 347472 h 6601968"/>
              <a:gd name="connsiteX82-865" fmla="*/ 512292 w 10195788"/>
              <a:gd name="connsiteY82-866" fmla="*/ 329184 h 6601968"/>
              <a:gd name="connsiteX83-867" fmla="*/ 457428 w 10195788"/>
              <a:gd name="connsiteY83-868" fmla="*/ 320040 h 6601968"/>
              <a:gd name="connsiteX84-869" fmla="*/ 219684 w 10195788"/>
              <a:gd name="connsiteY84-870" fmla="*/ 347472 h 6601968"/>
              <a:gd name="connsiteX0-871" fmla="*/ 219684 w 10195788"/>
              <a:gd name="connsiteY0-872" fmla="*/ 347472 h 6601968"/>
              <a:gd name="connsiteX1-873" fmla="*/ 201396 w 10195788"/>
              <a:gd name="connsiteY1-874" fmla="*/ 393192 h 6601968"/>
              <a:gd name="connsiteX2-875" fmla="*/ 183108 w 10195788"/>
              <a:gd name="connsiteY2-876" fmla="*/ 475488 h 6601968"/>
              <a:gd name="connsiteX3-877" fmla="*/ 173964 w 10195788"/>
              <a:gd name="connsiteY3-878" fmla="*/ 566928 h 6601968"/>
              <a:gd name="connsiteX4-879" fmla="*/ 164820 w 10195788"/>
              <a:gd name="connsiteY4-880" fmla="*/ 685800 h 6601968"/>
              <a:gd name="connsiteX5-881" fmla="*/ 119100 w 10195788"/>
              <a:gd name="connsiteY5-882" fmla="*/ 987552 h 6601968"/>
              <a:gd name="connsiteX6-883" fmla="*/ 109956 w 10195788"/>
              <a:gd name="connsiteY6-884" fmla="*/ 1225296 h 6601968"/>
              <a:gd name="connsiteX7-885" fmla="*/ 82524 w 10195788"/>
              <a:gd name="connsiteY7-886" fmla="*/ 1563624 h 6601968"/>
              <a:gd name="connsiteX8-887" fmla="*/ 73380 w 10195788"/>
              <a:gd name="connsiteY8-888" fmla="*/ 1892808 h 6601968"/>
              <a:gd name="connsiteX9-889" fmla="*/ 55092 w 10195788"/>
              <a:gd name="connsiteY9-890" fmla="*/ 2148840 h 6601968"/>
              <a:gd name="connsiteX10-891" fmla="*/ 45948 w 10195788"/>
              <a:gd name="connsiteY10-892" fmla="*/ 2962656 h 6601968"/>
              <a:gd name="connsiteX11-893" fmla="*/ 27660 w 10195788"/>
              <a:gd name="connsiteY11-894" fmla="*/ 3538728 h 6601968"/>
              <a:gd name="connsiteX12-895" fmla="*/ 18516 w 10195788"/>
              <a:gd name="connsiteY12-896" fmla="*/ 4297680 h 6601968"/>
              <a:gd name="connsiteX13-897" fmla="*/ 228 w 10195788"/>
              <a:gd name="connsiteY13-898" fmla="*/ 5157216 h 6601968"/>
              <a:gd name="connsiteX14-899" fmla="*/ 9372 w 10195788"/>
              <a:gd name="connsiteY14-900" fmla="*/ 5815584 h 6601968"/>
              <a:gd name="connsiteX15-901" fmla="*/ 183108 w 10195788"/>
              <a:gd name="connsiteY15-902" fmla="*/ 6190488 h 6601968"/>
              <a:gd name="connsiteX16-903" fmla="*/ 274548 w 10195788"/>
              <a:gd name="connsiteY16-904" fmla="*/ 6300216 h 6601968"/>
              <a:gd name="connsiteX17-905" fmla="*/ 356844 w 10195788"/>
              <a:gd name="connsiteY17-906" fmla="*/ 6400800 h 6601968"/>
              <a:gd name="connsiteX18-907" fmla="*/ 494004 w 10195788"/>
              <a:gd name="connsiteY18-908" fmla="*/ 6528816 h 6601968"/>
              <a:gd name="connsiteX19-909" fmla="*/ 512292 w 10195788"/>
              <a:gd name="connsiteY19-910" fmla="*/ 6565392 h 6601968"/>
              <a:gd name="connsiteX20-911" fmla="*/ 2542260 w 10195788"/>
              <a:gd name="connsiteY20-912" fmla="*/ 6601968 h 6601968"/>
              <a:gd name="connsiteX21-913" fmla="*/ 2633700 w 10195788"/>
              <a:gd name="connsiteY21-914" fmla="*/ 6583680 h 6601968"/>
              <a:gd name="connsiteX22-915" fmla="*/ 2780004 w 10195788"/>
              <a:gd name="connsiteY22-916" fmla="*/ 6547104 h 6601968"/>
              <a:gd name="connsiteX23-917" fmla="*/ 3045180 w 10195788"/>
              <a:gd name="connsiteY23-918" fmla="*/ 6464808 h 6601968"/>
              <a:gd name="connsiteX24-919" fmla="*/ 3127476 w 10195788"/>
              <a:gd name="connsiteY24-920" fmla="*/ 6437376 h 6601968"/>
              <a:gd name="connsiteX25-921" fmla="*/ 3228060 w 10195788"/>
              <a:gd name="connsiteY25-922" fmla="*/ 6419088 h 6601968"/>
              <a:gd name="connsiteX26-923" fmla="*/ 3292068 w 10195788"/>
              <a:gd name="connsiteY26-924" fmla="*/ 6409944 h 6601968"/>
              <a:gd name="connsiteX27-925" fmla="*/ 3328644 w 10195788"/>
              <a:gd name="connsiteY27-926" fmla="*/ 6400800 h 6601968"/>
              <a:gd name="connsiteX28-927" fmla="*/ 3639540 w 10195788"/>
              <a:gd name="connsiteY28-928" fmla="*/ 6364224 h 6601968"/>
              <a:gd name="connsiteX29-929" fmla="*/ 3740124 w 10195788"/>
              <a:gd name="connsiteY29-930" fmla="*/ 6345936 h 6601968"/>
              <a:gd name="connsiteX30-931" fmla="*/ 3913860 w 10195788"/>
              <a:gd name="connsiteY30-932" fmla="*/ 6327648 h 6601968"/>
              <a:gd name="connsiteX31-933" fmla="*/ 3996156 w 10195788"/>
              <a:gd name="connsiteY31-934" fmla="*/ 6309360 h 6601968"/>
              <a:gd name="connsiteX32-935" fmla="*/ 4188180 w 10195788"/>
              <a:gd name="connsiteY32-936" fmla="*/ 6281928 h 6601968"/>
              <a:gd name="connsiteX33-937" fmla="*/ 4389348 w 10195788"/>
              <a:gd name="connsiteY33-938" fmla="*/ 6263640 h 6601968"/>
              <a:gd name="connsiteX34-939" fmla="*/ 4636236 w 10195788"/>
              <a:gd name="connsiteY34-940" fmla="*/ 6236208 h 6601968"/>
              <a:gd name="connsiteX35-941" fmla="*/ 6016980 w 10195788"/>
              <a:gd name="connsiteY35-942" fmla="*/ 6254496 h 6601968"/>
              <a:gd name="connsiteX36-943" fmla="*/ 6282156 w 10195788"/>
              <a:gd name="connsiteY36-944" fmla="*/ 6281928 h 6601968"/>
              <a:gd name="connsiteX37-945" fmla="*/ 6766788 w 10195788"/>
              <a:gd name="connsiteY37-946" fmla="*/ 6309360 h 6601968"/>
              <a:gd name="connsiteX38-947" fmla="*/ 7425156 w 10195788"/>
              <a:gd name="connsiteY38-948" fmla="*/ 6318504 h 6601968"/>
              <a:gd name="connsiteX39-949" fmla="*/ 9601428 w 10195788"/>
              <a:gd name="connsiteY39-950" fmla="*/ 6309360 h 6601968"/>
              <a:gd name="connsiteX40-951" fmla="*/ 9628860 w 10195788"/>
              <a:gd name="connsiteY40-952" fmla="*/ 6300216 h 6601968"/>
              <a:gd name="connsiteX41-953" fmla="*/ 9720300 w 10195788"/>
              <a:gd name="connsiteY41-954" fmla="*/ 6281928 h 6601968"/>
              <a:gd name="connsiteX42-955" fmla="*/ 9775164 w 10195788"/>
              <a:gd name="connsiteY42-956" fmla="*/ 6263640 h 6601968"/>
              <a:gd name="connsiteX43-957" fmla="*/ 9839172 w 10195788"/>
              <a:gd name="connsiteY43-958" fmla="*/ 6236208 h 6601968"/>
              <a:gd name="connsiteX44-959" fmla="*/ 9967188 w 10195788"/>
              <a:gd name="connsiteY44-960" fmla="*/ 6117336 h 6601968"/>
              <a:gd name="connsiteX45-961" fmla="*/ 10003764 w 10195788"/>
              <a:gd name="connsiteY45-962" fmla="*/ 6080760 h 6601968"/>
              <a:gd name="connsiteX46-963" fmla="*/ 10049484 w 10195788"/>
              <a:gd name="connsiteY46-964" fmla="*/ 5998464 h 6601968"/>
              <a:gd name="connsiteX47-965" fmla="*/ 10058628 w 10195788"/>
              <a:gd name="connsiteY47-966" fmla="*/ 5971032 h 6601968"/>
              <a:gd name="connsiteX48-967" fmla="*/ 10076916 w 10195788"/>
              <a:gd name="connsiteY48-968" fmla="*/ 5897880 h 6601968"/>
              <a:gd name="connsiteX49-969" fmla="*/ 10095204 w 10195788"/>
              <a:gd name="connsiteY49-970" fmla="*/ 5815584 h 6601968"/>
              <a:gd name="connsiteX50-971" fmla="*/ 10113492 w 10195788"/>
              <a:gd name="connsiteY50-972" fmla="*/ 5596128 h 6601968"/>
              <a:gd name="connsiteX51-973" fmla="*/ 10122636 w 10195788"/>
              <a:gd name="connsiteY51-974" fmla="*/ 5550408 h 6601968"/>
              <a:gd name="connsiteX52-975" fmla="*/ 10131780 w 10195788"/>
              <a:gd name="connsiteY52-976" fmla="*/ 5440680 h 6601968"/>
              <a:gd name="connsiteX53-977" fmla="*/ 10159212 w 10195788"/>
              <a:gd name="connsiteY53-978" fmla="*/ 5065776 h 6601968"/>
              <a:gd name="connsiteX54-979" fmla="*/ 10168356 w 10195788"/>
              <a:gd name="connsiteY54-980" fmla="*/ 4645152 h 6601968"/>
              <a:gd name="connsiteX55-981" fmla="*/ 10195788 w 10195788"/>
              <a:gd name="connsiteY55-982" fmla="*/ 4389120 h 6601968"/>
              <a:gd name="connsiteX56-983" fmla="*/ 10186644 w 10195788"/>
              <a:gd name="connsiteY56-984" fmla="*/ 3008376 h 6601968"/>
              <a:gd name="connsiteX57-985" fmla="*/ 10177500 w 10195788"/>
              <a:gd name="connsiteY57-986" fmla="*/ 2852928 h 6601968"/>
              <a:gd name="connsiteX58-987" fmla="*/ 10168356 w 10195788"/>
              <a:gd name="connsiteY58-988" fmla="*/ 256032 h 6601968"/>
              <a:gd name="connsiteX59-989" fmla="*/ 10140924 w 10195788"/>
              <a:gd name="connsiteY59-990" fmla="*/ 128016 h 6601968"/>
              <a:gd name="connsiteX60-991" fmla="*/ 10122636 w 10195788"/>
              <a:gd name="connsiteY60-992" fmla="*/ 27432 h 6601968"/>
              <a:gd name="connsiteX61-993" fmla="*/ 10104348 w 10195788"/>
              <a:gd name="connsiteY61-994" fmla="*/ 0 h 6601968"/>
              <a:gd name="connsiteX62-995" fmla="*/ 9976332 w 10195788"/>
              <a:gd name="connsiteY62-996" fmla="*/ 18288 h 6601968"/>
              <a:gd name="connsiteX63-997" fmla="*/ 9610572 w 10195788"/>
              <a:gd name="connsiteY63-998" fmla="*/ 73152 h 6601968"/>
              <a:gd name="connsiteX64-999" fmla="*/ 9180804 w 10195788"/>
              <a:gd name="connsiteY64-1000" fmla="*/ 118872 h 6601968"/>
              <a:gd name="connsiteX65-1001" fmla="*/ 8604732 w 10195788"/>
              <a:gd name="connsiteY65-1002" fmla="*/ 164592 h 6601968"/>
              <a:gd name="connsiteX66-1003" fmla="*/ 7818348 w 10195788"/>
              <a:gd name="connsiteY66-1004" fmla="*/ 173736 h 6601968"/>
              <a:gd name="connsiteX67-1005" fmla="*/ 7635468 w 10195788"/>
              <a:gd name="connsiteY67-1006" fmla="*/ 182880 h 6601968"/>
              <a:gd name="connsiteX68-1007" fmla="*/ 7534884 w 10195788"/>
              <a:gd name="connsiteY68-1008" fmla="*/ 192024 h 6601968"/>
              <a:gd name="connsiteX69-1009" fmla="*/ 7452588 w 10195788"/>
              <a:gd name="connsiteY69-1010" fmla="*/ 201168 h 6601968"/>
              <a:gd name="connsiteX70-1011" fmla="*/ 7095972 w 10195788"/>
              <a:gd name="connsiteY70-1012" fmla="*/ 210312 h 6601968"/>
              <a:gd name="connsiteX71-1013" fmla="*/ 6986244 w 10195788"/>
              <a:gd name="connsiteY71-1014" fmla="*/ 219456 h 6601968"/>
              <a:gd name="connsiteX72-1015" fmla="*/ 6757644 w 10195788"/>
              <a:gd name="connsiteY72-1016" fmla="*/ 265176 h 6601968"/>
              <a:gd name="connsiteX73-1017" fmla="*/ 6318732 w 10195788"/>
              <a:gd name="connsiteY73-1018" fmla="*/ 310896 h 6601968"/>
              <a:gd name="connsiteX74-1019" fmla="*/ 6026124 w 10195788"/>
              <a:gd name="connsiteY74-1020" fmla="*/ 338328 h 6601968"/>
              <a:gd name="connsiteX75-1021" fmla="*/ 5514060 w 10195788"/>
              <a:gd name="connsiteY75-1022" fmla="*/ 374904 h 6601968"/>
              <a:gd name="connsiteX76-1023" fmla="*/ 4736820 w 10195788"/>
              <a:gd name="connsiteY76-1024" fmla="*/ 384048 h 6601968"/>
              <a:gd name="connsiteX77-1025" fmla="*/ 1060932 w 10195788"/>
              <a:gd name="connsiteY77-1026" fmla="*/ 374904 h 6601968"/>
              <a:gd name="connsiteX78-1027" fmla="*/ 978636 w 10195788"/>
              <a:gd name="connsiteY78-1028" fmla="*/ 365760 h 6601968"/>
              <a:gd name="connsiteX79-1029" fmla="*/ 750036 w 10195788"/>
              <a:gd name="connsiteY79-1030" fmla="*/ 356616 h 6601968"/>
              <a:gd name="connsiteX80-1031" fmla="*/ 695172 w 10195788"/>
              <a:gd name="connsiteY80-1032" fmla="*/ 347472 h 6601968"/>
              <a:gd name="connsiteX81-1033" fmla="*/ 512292 w 10195788"/>
              <a:gd name="connsiteY81-1034" fmla="*/ 329184 h 6601968"/>
              <a:gd name="connsiteX82-1035" fmla="*/ 457428 w 10195788"/>
              <a:gd name="connsiteY82-1036" fmla="*/ 320040 h 6601968"/>
              <a:gd name="connsiteX83-1037" fmla="*/ 219684 w 10195788"/>
              <a:gd name="connsiteY83-1038" fmla="*/ 347472 h 6601968"/>
              <a:gd name="connsiteX0-1039" fmla="*/ 219684 w 10195788"/>
              <a:gd name="connsiteY0-1040" fmla="*/ 347472 h 6601968"/>
              <a:gd name="connsiteX1-1041" fmla="*/ 201396 w 10195788"/>
              <a:gd name="connsiteY1-1042" fmla="*/ 393192 h 6601968"/>
              <a:gd name="connsiteX2-1043" fmla="*/ 183108 w 10195788"/>
              <a:gd name="connsiteY2-1044" fmla="*/ 475488 h 6601968"/>
              <a:gd name="connsiteX3-1045" fmla="*/ 173964 w 10195788"/>
              <a:gd name="connsiteY3-1046" fmla="*/ 566928 h 6601968"/>
              <a:gd name="connsiteX4-1047" fmla="*/ 164820 w 10195788"/>
              <a:gd name="connsiteY4-1048" fmla="*/ 685800 h 6601968"/>
              <a:gd name="connsiteX5-1049" fmla="*/ 119100 w 10195788"/>
              <a:gd name="connsiteY5-1050" fmla="*/ 987552 h 6601968"/>
              <a:gd name="connsiteX6-1051" fmla="*/ 109956 w 10195788"/>
              <a:gd name="connsiteY6-1052" fmla="*/ 1225296 h 6601968"/>
              <a:gd name="connsiteX7-1053" fmla="*/ 82524 w 10195788"/>
              <a:gd name="connsiteY7-1054" fmla="*/ 1563624 h 6601968"/>
              <a:gd name="connsiteX8-1055" fmla="*/ 73380 w 10195788"/>
              <a:gd name="connsiteY8-1056" fmla="*/ 1892808 h 6601968"/>
              <a:gd name="connsiteX9-1057" fmla="*/ 55092 w 10195788"/>
              <a:gd name="connsiteY9-1058" fmla="*/ 2148840 h 6601968"/>
              <a:gd name="connsiteX10-1059" fmla="*/ 45948 w 10195788"/>
              <a:gd name="connsiteY10-1060" fmla="*/ 2962656 h 6601968"/>
              <a:gd name="connsiteX11-1061" fmla="*/ 27660 w 10195788"/>
              <a:gd name="connsiteY11-1062" fmla="*/ 3538728 h 6601968"/>
              <a:gd name="connsiteX12-1063" fmla="*/ 18516 w 10195788"/>
              <a:gd name="connsiteY12-1064" fmla="*/ 4297680 h 6601968"/>
              <a:gd name="connsiteX13-1065" fmla="*/ 228 w 10195788"/>
              <a:gd name="connsiteY13-1066" fmla="*/ 5157216 h 6601968"/>
              <a:gd name="connsiteX14-1067" fmla="*/ 9372 w 10195788"/>
              <a:gd name="connsiteY14-1068" fmla="*/ 5815584 h 6601968"/>
              <a:gd name="connsiteX15-1069" fmla="*/ 183108 w 10195788"/>
              <a:gd name="connsiteY15-1070" fmla="*/ 6190488 h 6601968"/>
              <a:gd name="connsiteX16-1071" fmla="*/ 274548 w 10195788"/>
              <a:gd name="connsiteY16-1072" fmla="*/ 6300216 h 6601968"/>
              <a:gd name="connsiteX17-1073" fmla="*/ 356844 w 10195788"/>
              <a:gd name="connsiteY17-1074" fmla="*/ 6400800 h 6601968"/>
              <a:gd name="connsiteX18-1075" fmla="*/ 494004 w 10195788"/>
              <a:gd name="connsiteY18-1076" fmla="*/ 6528816 h 6601968"/>
              <a:gd name="connsiteX19-1077" fmla="*/ 2542260 w 10195788"/>
              <a:gd name="connsiteY19-1078" fmla="*/ 6601968 h 6601968"/>
              <a:gd name="connsiteX20-1079" fmla="*/ 2633700 w 10195788"/>
              <a:gd name="connsiteY20-1080" fmla="*/ 6583680 h 6601968"/>
              <a:gd name="connsiteX21-1081" fmla="*/ 2780004 w 10195788"/>
              <a:gd name="connsiteY21-1082" fmla="*/ 6547104 h 6601968"/>
              <a:gd name="connsiteX22-1083" fmla="*/ 3045180 w 10195788"/>
              <a:gd name="connsiteY22-1084" fmla="*/ 6464808 h 6601968"/>
              <a:gd name="connsiteX23-1085" fmla="*/ 3127476 w 10195788"/>
              <a:gd name="connsiteY23-1086" fmla="*/ 6437376 h 6601968"/>
              <a:gd name="connsiteX24-1087" fmla="*/ 3228060 w 10195788"/>
              <a:gd name="connsiteY24-1088" fmla="*/ 6419088 h 6601968"/>
              <a:gd name="connsiteX25-1089" fmla="*/ 3292068 w 10195788"/>
              <a:gd name="connsiteY25-1090" fmla="*/ 6409944 h 6601968"/>
              <a:gd name="connsiteX26-1091" fmla="*/ 3328644 w 10195788"/>
              <a:gd name="connsiteY26-1092" fmla="*/ 6400800 h 6601968"/>
              <a:gd name="connsiteX27-1093" fmla="*/ 3639540 w 10195788"/>
              <a:gd name="connsiteY27-1094" fmla="*/ 6364224 h 6601968"/>
              <a:gd name="connsiteX28-1095" fmla="*/ 3740124 w 10195788"/>
              <a:gd name="connsiteY28-1096" fmla="*/ 6345936 h 6601968"/>
              <a:gd name="connsiteX29-1097" fmla="*/ 3913860 w 10195788"/>
              <a:gd name="connsiteY29-1098" fmla="*/ 6327648 h 6601968"/>
              <a:gd name="connsiteX30-1099" fmla="*/ 3996156 w 10195788"/>
              <a:gd name="connsiteY30-1100" fmla="*/ 6309360 h 6601968"/>
              <a:gd name="connsiteX31-1101" fmla="*/ 4188180 w 10195788"/>
              <a:gd name="connsiteY31-1102" fmla="*/ 6281928 h 6601968"/>
              <a:gd name="connsiteX32-1103" fmla="*/ 4389348 w 10195788"/>
              <a:gd name="connsiteY32-1104" fmla="*/ 6263640 h 6601968"/>
              <a:gd name="connsiteX33-1105" fmla="*/ 4636236 w 10195788"/>
              <a:gd name="connsiteY33-1106" fmla="*/ 6236208 h 6601968"/>
              <a:gd name="connsiteX34-1107" fmla="*/ 6016980 w 10195788"/>
              <a:gd name="connsiteY34-1108" fmla="*/ 6254496 h 6601968"/>
              <a:gd name="connsiteX35-1109" fmla="*/ 6282156 w 10195788"/>
              <a:gd name="connsiteY35-1110" fmla="*/ 6281928 h 6601968"/>
              <a:gd name="connsiteX36-1111" fmla="*/ 6766788 w 10195788"/>
              <a:gd name="connsiteY36-1112" fmla="*/ 6309360 h 6601968"/>
              <a:gd name="connsiteX37-1113" fmla="*/ 7425156 w 10195788"/>
              <a:gd name="connsiteY37-1114" fmla="*/ 6318504 h 6601968"/>
              <a:gd name="connsiteX38-1115" fmla="*/ 9601428 w 10195788"/>
              <a:gd name="connsiteY38-1116" fmla="*/ 6309360 h 6601968"/>
              <a:gd name="connsiteX39-1117" fmla="*/ 9628860 w 10195788"/>
              <a:gd name="connsiteY39-1118" fmla="*/ 6300216 h 6601968"/>
              <a:gd name="connsiteX40-1119" fmla="*/ 9720300 w 10195788"/>
              <a:gd name="connsiteY40-1120" fmla="*/ 6281928 h 6601968"/>
              <a:gd name="connsiteX41-1121" fmla="*/ 9775164 w 10195788"/>
              <a:gd name="connsiteY41-1122" fmla="*/ 6263640 h 6601968"/>
              <a:gd name="connsiteX42-1123" fmla="*/ 9839172 w 10195788"/>
              <a:gd name="connsiteY42-1124" fmla="*/ 6236208 h 6601968"/>
              <a:gd name="connsiteX43-1125" fmla="*/ 9967188 w 10195788"/>
              <a:gd name="connsiteY43-1126" fmla="*/ 6117336 h 6601968"/>
              <a:gd name="connsiteX44-1127" fmla="*/ 10003764 w 10195788"/>
              <a:gd name="connsiteY44-1128" fmla="*/ 6080760 h 6601968"/>
              <a:gd name="connsiteX45-1129" fmla="*/ 10049484 w 10195788"/>
              <a:gd name="connsiteY45-1130" fmla="*/ 5998464 h 6601968"/>
              <a:gd name="connsiteX46-1131" fmla="*/ 10058628 w 10195788"/>
              <a:gd name="connsiteY46-1132" fmla="*/ 5971032 h 6601968"/>
              <a:gd name="connsiteX47-1133" fmla="*/ 10076916 w 10195788"/>
              <a:gd name="connsiteY47-1134" fmla="*/ 5897880 h 6601968"/>
              <a:gd name="connsiteX48-1135" fmla="*/ 10095204 w 10195788"/>
              <a:gd name="connsiteY48-1136" fmla="*/ 5815584 h 6601968"/>
              <a:gd name="connsiteX49-1137" fmla="*/ 10113492 w 10195788"/>
              <a:gd name="connsiteY49-1138" fmla="*/ 5596128 h 6601968"/>
              <a:gd name="connsiteX50-1139" fmla="*/ 10122636 w 10195788"/>
              <a:gd name="connsiteY50-1140" fmla="*/ 5550408 h 6601968"/>
              <a:gd name="connsiteX51-1141" fmla="*/ 10131780 w 10195788"/>
              <a:gd name="connsiteY51-1142" fmla="*/ 5440680 h 6601968"/>
              <a:gd name="connsiteX52-1143" fmla="*/ 10159212 w 10195788"/>
              <a:gd name="connsiteY52-1144" fmla="*/ 5065776 h 6601968"/>
              <a:gd name="connsiteX53-1145" fmla="*/ 10168356 w 10195788"/>
              <a:gd name="connsiteY53-1146" fmla="*/ 4645152 h 6601968"/>
              <a:gd name="connsiteX54-1147" fmla="*/ 10195788 w 10195788"/>
              <a:gd name="connsiteY54-1148" fmla="*/ 4389120 h 6601968"/>
              <a:gd name="connsiteX55-1149" fmla="*/ 10186644 w 10195788"/>
              <a:gd name="connsiteY55-1150" fmla="*/ 3008376 h 6601968"/>
              <a:gd name="connsiteX56-1151" fmla="*/ 10177500 w 10195788"/>
              <a:gd name="connsiteY56-1152" fmla="*/ 2852928 h 6601968"/>
              <a:gd name="connsiteX57-1153" fmla="*/ 10168356 w 10195788"/>
              <a:gd name="connsiteY57-1154" fmla="*/ 256032 h 6601968"/>
              <a:gd name="connsiteX58-1155" fmla="*/ 10140924 w 10195788"/>
              <a:gd name="connsiteY58-1156" fmla="*/ 128016 h 6601968"/>
              <a:gd name="connsiteX59-1157" fmla="*/ 10122636 w 10195788"/>
              <a:gd name="connsiteY59-1158" fmla="*/ 27432 h 6601968"/>
              <a:gd name="connsiteX60-1159" fmla="*/ 10104348 w 10195788"/>
              <a:gd name="connsiteY60-1160" fmla="*/ 0 h 6601968"/>
              <a:gd name="connsiteX61-1161" fmla="*/ 9976332 w 10195788"/>
              <a:gd name="connsiteY61-1162" fmla="*/ 18288 h 6601968"/>
              <a:gd name="connsiteX62-1163" fmla="*/ 9610572 w 10195788"/>
              <a:gd name="connsiteY62-1164" fmla="*/ 73152 h 6601968"/>
              <a:gd name="connsiteX63-1165" fmla="*/ 9180804 w 10195788"/>
              <a:gd name="connsiteY63-1166" fmla="*/ 118872 h 6601968"/>
              <a:gd name="connsiteX64-1167" fmla="*/ 8604732 w 10195788"/>
              <a:gd name="connsiteY64-1168" fmla="*/ 164592 h 6601968"/>
              <a:gd name="connsiteX65-1169" fmla="*/ 7818348 w 10195788"/>
              <a:gd name="connsiteY65-1170" fmla="*/ 173736 h 6601968"/>
              <a:gd name="connsiteX66-1171" fmla="*/ 7635468 w 10195788"/>
              <a:gd name="connsiteY66-1172" fmla="*/ 182880 h 6601968"/>
              <a:gd name="connsiteX67-1173" fmla="*/ 7534884 w 10195788"/>
              <a:gd name="connsiteY67-1174" fmla="*/ 192024 h 6601968"/>
              <a:gd name="connsiteX68-1175" fmla="*/ 7452588 w 10195788"/>
              <a:gd name="connsiteY68-1176" fmla="*/ 201168 h 6601968"/>
              <a:gd name="connsiteX69-1177" fmla="*/ 7095972 w 10195788"/>
              <a:gd name="connsiteY69-1178" fmla="*/ 210312 h 6601968"/>
              <a:gd name="connsiteX70-1179" fmla="*/ 6986244 w 10195788"/>
              <a:gd name="connsiteY70-1180" fmla="*/ 219456 h 6601968"/>
              <a:gd name="connsiteX71-1181" fmla="*/ 6757644 w 10195788"/>
              <a:gd name="connsiteY71-1182" fmla="*/ 265176 h 6601968"/>
              <a:gd name="connsiteX72-1183" fmla="*/ 6318732 w 10195788"/>
              <a:gd name="connsiteY72-1184" fmla="*/ 310896 h 6601968"/>
              <a:gd name="connsiteX73-1185" fmla="*/ 6026124 w 10195788"/>
              <a:gd name="connsiteY73-1186" fmla="*/ 338328 h 6601968"/>
              <a:gd name="connsiteX74-1187" fmla="*/ 5514060 w 10195788"/>
              <a:gd name="connsiteY74-1188" fmla="*/ 374904 h 6601968"/>
              <a:gd name="connsiteX75-1189" fmla="*/ 4736820 w 10195788"/>
              <a:gd name="connsiteY75-1190" fmla="*/ 384048 h 6601968"/>
              <a:gd name="connsiteX76-1191" fmla="*/ 1060932 w 10195788"/>
              <a:gd name="connsiteY76-1192" fmla="*/ 374904 h 6601968"/>
              <a:gd name="connsiteX77-1193" fmla="*/ 978636 w 10195788"/>
              <a:gd name="connsiteY77-1194" fmla="*/ 365760 h 6601968"/>
              <a:gd name="connsiteX78-1195" fmla="*/ 750036 w 10195788"/>
              <a:gd name="connsiteY78-1196" fmla="*/ 356616 h 6601968"/>
              <a:gd name="connsiteX79-1197" fmla="*/ 695172 w 10195788"/>
              <a:gd name="connsiteY79-1198" fmla="*/ 347472 h 6601968"/>
              <a:gd name="connsiteX80-1199" fmla="*/ 512292 w 10195788"/>
              <a:gd name="connsiteY80-1200" fmla="*/ 329184 h 6601968"/>
              <a:gd name="connsiteX81-1201" fmla="*/ 457428 w 10195788"/>
              <a:gd name="connsiteY81-1202" fmla="*/ 320040 h 6601968"/>
              <a:gd name="connsiteX82-1203" fmla="*/ 219684 w 10195788"/>
              <a:gd name="connsiteY82-1204" fmla="*/ 347472 h 6601968"/>
              <a:gd name="connsiteX0-1205" fmla="*/ 219684 w 10195788"/>
              <a:gd name="connsiteY0-1206" fmla="*/ 347472 h 6601968"/>
              <a:gd name="connsiteX1-1207" fmla="*/ 201396 w 10195788"/>
              <a:gd name="connsiteY1-1208" fmla="*/ 393192 h 6601968"/>
              <a:gd name="connsiteX2-1209" fmla="*/ 183108 w 10195788"/>
              <a:gd name="connsiteY2-1210" fmla="*/ 475488 h 6601968"/>
              <a:gd name="connsiteX3-1211" fmla="*/ 173964 w 10195788"/>
              <a:gd name="connsiteY3-1212" fmla="*/ 566928 h 6601968"/>
              <a:gd name="connsiteX4-1213" fmla="*/ 164820 w 10195788"/>
              <a:gd name="connsiteY4-1214" fmla="*/ 685800 h 6601968"/>
              <a:gd name="connsiteX5-1215" fmla="*/ 119100 w 10195788"/>
              <a:gd name="connsiteY5-1216" fmla="*/ 987552 h 6601968"/>
              <a:gd name="connsiteX6-1217" fmla="*/ 109956 w 10195788"/>
              <a:gd name="connsiteY6-1218" fmla="*/ 1225296 h 6601968"/>
              <a:gd name="connsiteX7-1219" fmla="*/ 82524 w 10195788"/>
              <a:gd name="connsiteY7-1220" fmla="*/ 1563624 h 6601968"/>
              <a:gd name="connsiteX8-1221" fmla="*/ 73380 w 10195788"/>
              <a:gd name="connsiteY8-1222" fmla="*/ 1892808 h 6601968"/>
              <a:gd name="connsiteX9-1223" fmla="*/ 55092 w 10195788"/>
              <a:gd name="connsiteY9-1224" fmla="*/ 2148840 h 6601968"/>
              <a:gd name="connsiteX10-1225" fmla="*/ 45948 w 10195788"/>
              <a:gd name="connsiteY10-1226" fmla="*/ 2962656 h 6601968"/>
              <a:gd name="connsiteX11-1227" fmla="*/ 27660 w 10195788"/>
              <a:gd name="connsiteY11-1228" fmla="*/ 3538728 h 6601968"/>
              <a:gd name="connsiteX12-1229" fmla="*/ 18516 w 10195788"/>
              <a:gd name="connsiteY12-1230" fmla="*/ 4297680 h 6601968"/>
              <a:gd name="connsiteX13-1231" fmla="*/ 228 w 10195788"/>
              <a:gd name="connsiteY13-1232" fmla="*/ 5157216 h 6601968"/>
              <a:gd name="connsiteX14-1233" fmla="*/ 9372 w 10195788"/>
              <a:gd name="connsiteY14-1234" fmla="*/ 5815584 h 6601968"/>
              <a:gd name="connsiteX15-1235" fmla="*/ 183108 w 10195788"/>
              <a:gd name="connsiteY15-1236" fmla="*/ 6190488 h 6601968"/>
              <a:gd name="connsiteX16-1237" fmla="*/ 274548 w 10195788"/>
              <a:gd name="connsiteY16-1238" fmla="*/ 6300216 h 6601968"/>
              <a:gd name="connsiteX17-1239" fmla="*/ 356844 w 10195788"/>
              <a:gd name="connsiteY17-1240" fmla="*/ 6400800 h 6601968"/>
              <a:gd name="connsiteX18-1241" fmla="*/ 2542260 w 10195788"/>
              <a:gd name="connsiteY18-1242" fmla="*/ 6601968 h 6601968"/>
              <a:gd name="connsiteX19-1243" fmla="*/ 2633700 w 10195788"/>
              <a:gd name="connsiteY19-1244" fmla="*/ 6583680 h 6601968"/>
              <a:gd name="connsiteX20-1245" fmla="*/ 2780004 w 10195788"/>
              <a:gd name="connsiteY20-1246" fmla="*/ 6547104 h 6601968"/>
              <a:gd name="connsiteX21-1247" fmla="*/ 3045180 w 10195788"/>
              <a:gd name="connsiteY21-1248" fmla="*/ 6464808 h 6601968"/>
              <a:gd name="connsiteX22-1249" fmla="*/ 3127476 w 10195788"/>
              <a:gd name="connsiteY22-1250" fmla="*/ 6437376 h 6601968"/>
              <a:gd name="connsiteX23-1251" fmla="*/ 3228060 w 10195788"/>
              <a:gd name="connsiteY23-1252" fmla="*/ 6419088 h 6601968"/>
              <a:gd name="connsiteX24-1253" fmla="*/ 3292068 w 10195788"/>
              <a:gd name="connsiteY24-1254" fmla="*/ 6409944 h 6601968"/>
              <a:gd name="connsiteX25-1255" fmla="*/ 3328644 w 10195788"/>
              <a:gd name="connsiteY25-1256" fmla="*/ 6400800 h 6601968"/>
              <a:gd name="connsiteX26-1257" fmla="*/ 3639540 w 10195788"/>
              <a:gd name="connsiteY26-1258" fmla="*/ 6364224 h 6601968"/>
              <a:gd name="connsiteX27-1259" fmla="*/ 3740124 w 10195788"/>
              <a:gd name="connsiteY27-1260" fmla="*/ 6345936 h 6601968"/>
              <a:gd name="connsiteX28-1261" fmla="*/ 3913860 w 10195788"/>
              <a:gd name="connsiteY28-1262" fmla="*/ 6327648 h 6601968"/>
              <a:gd name="connsiteX29-1263" fmla="*/ 3996156 w 10195788"/>
              <a:gd name="connsiteY29-1264" fmla="*/ 6309360 h 6601968"/>
              <a:gd name="connsiteX30-1265" fmla="*/ 4188180 w 10195788"/>
              <a:gd name="connsiteY30-1266" fmla="*/ 6281928 h 6601968"/>
              <a:gd name="connsiteX31-1267" fmla="*/ 4389348 w 10195788"/>
              <a:gd name="connsiteY31-1268" fmla="*/ 6263640 h 6601968"/>
              <a:gd name="connsiteX32-1269" fmla="*/ 4636236 w 10195788"/>
              <a:gd name="connsiteY32-1270" fmla="*/ 6236208 h 6601968"/>
              <a:gd name="connsiteX33-1271" fmla="*/ 6016980 w 10195788"/>
              <a:gd name="connsiteY33-1272" fmla="*/ 6254496 h 6601968"/>
              <a:gd name="connsiteX34-1273" fmla="*/ 6282156 w 10195788"/>
              <a:gd name="connsiteY34-1274" fmla="*/ 6281928 h 6601968"/>
              <a:gd name="connsiteX35-1275" fmla="*/ 6766788 w 10195788"/>
              <a:gd name="connsiteY35-1276" fmla="*/ 6309360 h 6601968"/>
              <a:gd name="connsiteX36-1277" fmla="*/ 7425156 w 10195788"/>
              <a:gd name="connsiteY36-1278" fmla="*/ 6318504 h 6601968"/>
              <a:gd name="connsiteX37-1279" fmla="*/ 9601428 w 10195788"/>
              <a:gd name="connsiteY37-1280" fmla="*/ 6309360 h 6601968"/>
              <a:gd name="connsiteX38-1281" fmla="*/ 9628860 w 10195788"/>
              <a:gd name="connsiteY38-1282" fmla="*/ 6300216 h 6601968"/>
              <a:gd name="connsiteX39-1283" fmla="*/ 9720300 w 10195788"/>
              <a:gd name="connsiteY39-1284" fmla="*/ 6281928 h 6601968"/>
              <a:gd name="connsiteX40-1285" fmla="*/ 9775164 w 10195788"/>
              <a:gd name="connsiteY40-1286" fmla="*/ 6263640 h 6601968"/>
              <a:gd name="connsiteX41-1287" fmla="*/ 9839172 w 10195788"/>
              <a:gd name="connsiteY41-1288" fmla="*/ 6236208 h 6601968"/>
              <a:gd name="connsiteX42-1289" fmla="*/ 9967188 w 10195788"/>
              <a:gd name="connsiteY42-1290" fmla="*/ 6117336 h 6601968"/>
              <a:gd name="connsiteX43-1291" fmla="*/ 10003764 w 10195788"/>
              <a:gd name="connsiteY43-1292" fmla="*/ 6080760 h 6601968"/>
              <a:gd name="connsiteX44-1293" fmla="*/ 10049484 w 10195788"/>
              <a:gd name="connsiteY44-1294" fmla="*/ 5998464 h 6601968"/>
              <a:gd name="connsiteX45-1295" fmla="*/ 10058628 w 10195788"/>
              <a:gd name="connsiteY45-1296" fmla="*/ 5971032 h 6601968"/>
              <a:gd name="connsiteX46-1297" fmla="*/ 10076916 w 10195788"/>
              <a:gd name="connsiteY46-1298" fmla="*/ 5897880 h 6601968"/>
              <a:gd name="connsiteX47-1299" fmla="*/ 10095204 w 10195788"/>
              <a:gd name="connsiteY47-1300" fmla="*/ 5815584 h 6601968"/>
              <a:gd name="connsiteX48-1301" fmla="*/ 10113492 w 10195788"/>
              <a:gd name="connsiteY48-1302" fmla="*/ 5596128 h 6601968"/>
              <a:gd name="connsiteX49-1303" fmla="*/ 10122636 w 10195788"/>
              <a:gd name="connsiteY49-1304" fmla="*/ 5550408 h 6601968"/>
              <a:gd name="connsiteX50-1305" fmla="*/ 10131780 w 10195788"/>
              <a:gd name="connsiteY50-1306" fmla="*/ 5440680 h 6601968"/>
              <a:gd name="connsiteX51-1307" fmla="*/ 10159212 w 10195788"/>
              <a:gd name="connsiteY51-1308" fmla="*/ 5065776 h 6601968"/>
              <a:gd name="connsiteX52-1309" fmla="*/ 10168356 w 10195788"/>
              <a:gd name="connsiteY52-1310" fmla="*/ 4645152 h 6601968"/>
              <a:gd name="connsiteX53-1311" fmla="*/ 10195788 w 10195788"/>
              <a:gd name="connsiteY53-1312" fmla="*/ 4389120 h 6601968"/>
              <a:gd name="connsiteX54-1313" fmla="*/ 10186644 w 10195788"/>
              <a:gd name="connsiteY54-1314" fmla="*/ 3008376 h 6601968"/>
              <a:gd name="connsiteX55-1315" fmla="*/ 10177500 w 10195788"/>
              <a:gd name="connsiteY55-1316" fmla="*/ 2852928 h 6601968"/>
              <a:gd name="connsiteX56-1317" fmla="*/ 10168356 w 10195788"/>
              <a:gd name="connsiteY56-1318" fmla="*/ 256032 h 6601968"/>
              <a:gd name="connsiteX57-1319" fmla="*/ 10140924 w 10195788"/>
              <a:gd name="connsiteY57-1320" fmla="*/ 128016 h 6601968"/>
              <a:gd name="connsiteX58-1321" fmla="*/ 10122636 w 10195788"/>
              <a:gd name="connsiteY58-1322" fmla="*/ 27432 h 6601968"/>
              <a:gd name="connsiteX59-1323" fmla="*/ 10104348 w 10195788"/>
              <a:gd name="connsiteY59-1324" fmla="*/ 0 h 6601968"/>
              <a:gd name="connsiteX60-1325" fmla="*/ 9976332 w 10195788"/>
              <a:gd name="connsiteY60-1326" fmla="*/ 18288 h 6601968"/>
              <a:gd name="connsiteX61-1327" fmla="*/ 9610572 w 10195788"/>
              <a:gd name="connsiteY61-1328" fmla="*/ 73152 h 6601968"/>
              <a:gd name="connsiteX62-1329" fmla="*/ 9180804 w 10195788"/>
              <a:gd name="connsiteY62-1330" fmla="*/ 118872 h 6601968"/>
              <a:gd name="connsiteX63-1331" fmla="*/ 8604732 w 10195788"/>
              <a:gd name="connsiteY63-1332" fmla="*/ 164592 h 6601968"/>
              <a:gd name="connsiteX64-1333" fmla="*/ 7818348 w 10195788"/>
              <a:gd name="connsiteY64-1334" fmla="*/ 173736 h 6601968"/>
              <a:gd name="connsiteX65-1335" fmla="*/ 7635468 w 10195788"/>
              <a:gd name="connsiteY65-1336" fmla="*/ 182880 h 6601968"/>
              <a:gd name="connsiteX66-1337" fmla="*/ 7534884 w 10195788"/>
              <a:gd name="connsiteY66-1338" fmla="*/ 192024 h 6601968"/>
              <a:gd name="connsiteX67-1339" fmla="*/ 7452588 w 10195788"/>
              <a:gd name="connsiteY67-1340" fmla="*/ 201168 h 6601968"/>
              <a:gd name="connsiteX68-1341" fmla="*/ 7095972 w 10195788"/>
              <a:gd name="connsiteY68-1342" fmla="*/ 210312 h 6601968"/>
              <a:gd name="connsiteX69-1343" fmla="*/ 6986244 w 10195788"/>
              <a:gd name="connsiteY69-1344" fmla="*/ 219456 h 6601968"/>
              <a:gd name="connsiteX70-1345" fmla="*/ 6757644 w 10195788"/>
              <a:gd name="connsiteY70-1346" fmla="*/ 265176 h 6601968"/>
              <a:gd name="connsiteX71-1347" fmla="*/ 6318732 w 10195788"/>
              <a:gd name="connsiteY71-1348" fmla="*/ 310896 h 6601968"/>
              <a:gd name="connsiteX72-1349" fmla="*/ 6026124 w 10195788"/>
              <a:gd name="connsiteY72-1350" fmla="*/ 338328 h 6601968"/>
              <a:gd name="connsiteX73-1351" fmla="*/ 5514060 w 10195788"/>
              <a:gd name="connsiteY73-1352" fmla="*/ 374904 h 6601968"/>
              <a:gd name="connsiteX74-1353" fmla="*/ 4736820 w 10195788"/>
              <a:gd name="connsiteY74-1354" fmla="*/ 384048 h 6601968"/>
              <a:gd name="connsiteX75-1355" fmla="*/ 1060932 w 10195788"/>
              <a:gd name="connsiteY75-1356" fmla="*/ 374904 h 6601968"/>
              <a:gd name="connsiteX76-1357" fmla="*/ 978636 w 10195788"/>
              <a:gd name="connsiteY76-1358" fmla="*/ 365760 h 6601968"/>
              <a:gd name="connsiteX77-1359" fmla="*/ 750036 w 10195788"/>
              <a:gd name="connsiteY77-1360" fmla="*/ 356616 h 6601968"/>
              <a:gd name="connsiteX78-1361" fmla="*/ 695172 w 10195788"/>
              <a:gd name="connsiteY78-1362" fmla="*/ 347472 h 6601968"/>
              <a:gd name="connsiteX79-1363" fmla="*/ 512292 w 10195788"/>
              <a:gd name="connsiteY79-1364" fmla="*/ 329184 h 6601968"/>
              <a:gd name="connsiteX80-1365" fmla="*/ 457428 w 10195788"/>
              <a:gd name="connsiteY80-1366" fmla="*/ 320040 h 6601968"/>
              <a:gd name="connsiteX81-1367" fmla="*/ 219684 w 10195788"/>
              <a:gd name="connsiteY81-1368" fmla="*/ 347472 h 6601968"/>
              <a:gd name="connsiteX0-1369" fmla="*/ 219684 w 10195788"/>
              <a:gd name="connsiteY0-1370" fmla="*/ 347472 h 6601968"/>
              <a:gd name="connsiteX1-1371" fmla="*/ 201396 w 10195788"/>
              <a:gd name="connsiteY1-1372" fmla="*/ 393192 h 6601968"/>
              <a:gd name="connsiteX2-1373" fmla="*/ 183108 w 10195788"/>
              <a:gd name="connsiteY2-1374" fmla="*/ 475488 h 6601968"/>
              <a:gd name="connsiteX3-1375" fmla="*/ 173964 w 10195788"/>
              <a:gd name="connsiteY3-1376" fmla="*/ 566928 h 6601968"/>
              <a:gd name="connsiteX4-1377" fmla="*/ 164820 w 10195788"/>
              <a:gd name="connsiteY4-1378" fmla="*/ 685800 h 6601968"/>
              <a:gd name="connsiteX5-1379" fmla="*/ 119100 w 10195788"/>
              <a:gd name="connsiteY5-1380" fmla="*/ 987552 h 6601968"/>
              <a:gd name="connsiteX6-1381" fmla="*/ 109956 w 10195788"/>
              <a:gd name="connsiteY6-1382" fmla="*/ 1225296 h 6601968"/>
              <a:gd name="connsiteX7-1383" fmla="*/ 82524 w 10195788"/>
              <a:gd name="connsiteY7-1384" fmla="*/ 1563624 h 6601968"/>
              <a:gd name="connsiteX8-1385" fmla="*/ 73380 w 10195788"/>
              <a:gd name="connsiteY8-1386" fmla="*/ 1892808 h 6601968"/>
              <a:gd name="connsiteX9-1387" fmla="*/ 55092 w 10195788"/>
              <a:gd name="connsiteY9-1388" fmla="*/ 2148840 h 6601968"/>
              <a:gd name="connsiteX10-1389" fmla="*/ 45948 w 10195788"/>
              <a:gd name="connsiteY10-1390" fmla="*/ 2962656 h 6601968"/>
              <a:gd name="connsiteX11-1391" fmla="*/ 27660 w 10195788"/>
              <a:gd name="connsiteY11-1392" fmla="*/ 3538728 h 6601968"/>
              <a:gd name="connsiteX12-1393" fmla="*/ 18516 w 10195788"/>
              <a:gd name="connsiteY12-1394" fmla="*/ 4297680 h 6601968"/>
              <a:gd name="connsiteX13-1395" fmla="*/ 228 w 10195788"/>
              <a:gd name="connsiteY13-1396" fmla="*/ 5157216 h 6601968"/>
              <a:gd name="connsiteX14-1397" fmla="*/ 9372 w 10195788"/>
              <a:gd name="connsiteY14-1398" fmla="*/ 5815584 h 6601968"/>
              <a:gd name="connsiteX15-1399" fmla="*/ 183108 w 10195788"/>
              <a:gd name="connsiteY15-1400" fmla="*/ 6190488 h 6601968"/>
              <a:gd name="connsiteX16-1401" fmla="*/ 274548 w 10195788"/>
              <a:gd name="connsiteY16-1402" fmla="*/ 6300216 h 6601968"/>
              <a:gd name="connsiteX17-1403" fmla="*/ 2542260 w 10195788"/>
              <a:gd name="connsiteY17-1404" fmla="*/ 6601968 h 6601968"/>
              <a:gd name="connsiteX18-1405" fmla="*/ 2633700 w 10195788"/>
              <a:gd name="connsiteY18-1406" fmla="*/ 6583680 h 6601968"/>
              <a:gd name="connsiteX19-1407" fmla="*/ 2780004 w 10195788"/>
              <a:gd name="connsiteY19-1408" fmla="*/ 6547104 h 6601968"/>
              <a:gd name="connsiteX20-1409" fmla="*/ 3045180 w 10195788"/>
              <a:gd name="connsiteY20-1410" fmla="*/ 6464808 h 6601968"/>
              <a:gd name="connsiteX21-1411" fmla="*/ 3127476 w 10195788"/>
              <a:gd name="connsiteY21-1412" fmla="*/ 6437376 h 6601968"/>
              <a:gd name="connsiteX22-1413" fmla="*/ 3228060 w 10195788"/>
              <a:gd name="connsiteY22-1414" fmla="*/ 6419088 h 6601968"/>
              <a:gd name="connsiteX23-1415" fmla="*/ 3292068 w 10195788"/>
              <a:gd name="connsiteY23-1416" fmla="*/ 6409944 h 6601968"/>
              <a:gd name="connsiteX24-1417" fmla="*/ 3328644 w 10195788"/>
              <a:gd name="connsiteY24-1418" fmla="*/ 6400800 h 6601968"/>
              <a:gd name="connsiteX25-1419" fmla="*/ 3639540 w 10195788"/>
              <a:gd name="connsiteY25-1420" fmla="*/ 6364224 h 6601968"/>
              <a:gd name="connsiteX26-1421" fmla="*/ 3740124 w 10195788"/>
              <a:gd name="connsiteY26-1422" fmla="*/ 6345936 h 6601968"/>
              <a:gd name="connsiteX27-1423" fmla="*/ 3913860 w 10195788"/>
              <a:gd name="connsiteY27-1424" fmla="*/ 6327648 h 6601968"/>
              <a:gd name="connsiteX28-1425" fmla="*/ 3996156 w 10195788"/>
              <a:gd name="connsiteY28-1426" fmla="*/ 6309360 h 6601968"/>
              <a:gd name="connsiteX29-1427" fmla="*/ 4188180 w 10195788"/>
              <a:gd name="connsiteY29-1428" fmla="*/ 6281928 h 6601968"/>
              <a:gd name="connsiteX30-1429" fmla="*/ 4389348 w 10195788"/>
              <a:gd name="connsiteY30-1430" fmla="*/ 6263640 h 6601968"/>
              <a:gd name="connsiteX31-1431" fmla="*/ 4636236 w 10195788"/>
              <a:gd name="connsiteY31-1432" fmla="*/ 6236208 h 6601968"/>
              <a:gd name="connsiteX32-1433" fmla="*/ 6016980 w 10195788"/>
              <a:gd name="connsiteY32-1434" fmla="*/ 6254496 h 6601968"/>
              <a:gd name="connsiteX33-1435" fmla="*/ 6282156 w 10195788"/>
              <a:gd name="connsiteY33-1436" fmla="*/ 6281928 h 6601968"/>
              <a:gd name="connsiteX34-1437" fmla="*/ 6766788 w 10195788"/>
              <a:gd name="connsiteY34-1438" fmla="*/ 6309360 h 6601968"/>
              <a:gd name="connsiteX35-1439" fmla="*/ 7425156 w 10195788"/>
              <a:gd name="connsiteY35-1440" fmla="*/ 6318504 h 6601968"/>
              <a:gd name="connsiteX36-1441" fmla="*/ 9601428 w 10195788"/>
              <a:gd name="connsiteY36-1442" fmla="*/ 6309360 h 6601968"/>
              <a:gd name="connsiteX37-1443" fmla="*/ 9628860 w 10195788"/>
              <a:gd name="connsiteY37-1444" fmla="*/ 6300216 h 6601968"/>
              <a:gd name="connsiteX38-1445" fmla="*/ 9720300 w 10195788"/>
              <a:gd name="connsiteY38-1446" fmla="*/ 6281928 h 6601968"/>
              <a:gd name="connsiteX39-1447" fmla="*/ 9775164 w 10195788"/>
              <a:gd name="connsiteY39-1448" fmla="*/ 6263640 h 6601968"/>
              <a:gd name="connsiteX40-1449" fmla="*/ 9839172 w 10195788"/>
              <a:gd name="connsiteY40-1450" fmla="*/ 6236208 h 6601968"/>
              <a:gd name="connsiteX41-1451" fmla="*/ 9967188 w 10195788"/>
              <a:gd name="connsiteY41-1452" fmla="*/ 6117336 h 6601968"/>
              <a:gd name="connsiteX42-1453" fmla="*/ 10003764 w 10195788"/>
              <a:gd name="connsiteY42-1454" fmla="*/ 6080760 h 6601968"/>
              <a:gd name="connsiteX43-1455" fmla="*/ 10049484 w 10195788"/>
              <a:gd name="connsiteY43-1456" fmla="*/ 5998464 h 6601968"/>
              <a:gd name="connsiteX44-1457" fmla="*/ 10058628 w 10195788"/>
              <a:gd name="connsiteY44-1458" fmla="*/ 5971032 h 6601968"/>
              <a:gd name="connsiteX45-1459" fmla="*/ 10076916 w 10195788"/>
              <a:gd name="connsiteY45-1460" fmla="*/ 5897880 h 6601968"/>
              <a:gd name="connsiteX46-1461" fmla="*/ 10095204 w 10195788"/>
              <a:gd name="connsiteY46-1462" fmla="*/ 5815584 h 6601968"/>
              <a:gd name="connsiteX47-1463" fmla="*/ 10113492 w 10195788"/>
              <a:gd name="connsiteY47-1464" fmla="*/ 5596128 h 6601968"/>
              <a:gd name="connsiteX48-1465" fmla="*/ 10122636 w 10195788"/>
              <a:gd name="connsiteY48-1466" fmla="*/ 5550408 h 6601968"/>
              <a:gd name="connsiteX49-1467" fmla="*/ 10131780 w 10195788"/>
              <a:gd name="connsiteY49-1468" fmla="*/ 5440680 h 6601968"/>
              <a:gd name="connsiteX50-1469" fmla="*/ 10159212 w 10195788"/>
              <a:gd name="connsiteY50-1470" fmla="*/ 5065776 h 6601968"/>
              <a:gd name="connsiteX51-1471" fmla="*/ 10168356 w 10195788"/>
              <a:gd name="connsiteY51-1472" fmla="*/ 4645152 h 6601968"/>
              <a:gd name="connsiteX52-1473" fmla="*/ 10195788 w 10195788"/>
              <a:gd name="connsiteY52-1474" fmla="*/ 4389120 h 6601968"/>
              <a:gd name="connsiteX53-1475" fmla="*/ 10186644 w 10195788"/>
              <a:gd name="connsiteY53-1476" fmla="*/ 3008376 h 6601968"/>
              <a:gd name="connsiteX54-1477" fmla="*/ 10177500 w 10195788"/>
              <a:gd name="connsiteY54-1478" fmla="*/ 2852928 h 6601968"/>
              <a:gd name="connsiteX55-1479" fmla="*/ 10168356 w 10195788"/>
              <a:gd name="connsiteY55-1480" fmla="*/ 256032 h 6601968"/>
              <a:gd name="connsiteX56-1481" fmla="*/ 10140924 w 10195788"/>
              <a:gd name="connsiteY56-1482" fmla="*/ 128016 h 6601968"/>
              <a:gd name="connsiteX57-1483" fmla="*/ 10122636 w 10195788"/>
              <a:gd name="connsiteY57-1484" fmla="*/ 27432 h 6601968"/>
              <a:gd name="connsiteX58-1485" fmla="*/ 10104348 w 10195788"/>
              <a:gd name="connsiteY58-1486" fmla="*/ 0 h 6601968"/>
              <a:gd name="connsiteX59-1487" fmla="*/ 9976332 w 10195788"/>
              <a:gd name="connsiteY59-1488" fmla="*/ 18288 h 6601968"/>
              <a:gd name="connsiteX60-1489" fmla="*/ 9610572 w 10195788"/>
              <a:gd name="connsiteY60-1490" fmla="*/ 73152 h 6601968"/>
              <a:gd name="connsiteX61-1491" fmla="*/ 9180804 w 10195788"/>
              <a:gd name="connsiteY61-1492" fmla="*/ 118872 h 6601968"/>
              <a:gd name="connsiteX62-1493" fmla="*/ 8604732 w 10195788"/>
              <a:gd name="connsiteY62-1494" fmla="*/ 164592 h 6601968"/>
              <a:gd name="connsiteX63-1495" fmla="*/ 7818348 w 10195788"/>
              <a:gd name="connsiteY63-1496" fmla="*/ 173736 h 6601968"/>
              <a:gd name="connsiteX64-1497" fmla="*/ 7635468 w 10195788"/>
              <a:gd name="connsiteY64-1498" fmla="*/ 182880 h 6601968"/>
              <a:gd name="connsiteX65-1499" fmla="*/ 7534884 w 10195788"/>
              <a:gd name="connsiteY65-1500" fmla="*/ 192024 h 6601968"/>
              <a:gd name="connsiteX66-1501" fmla="*/ 7452588 w 10195788"/>
              <a:gd name="connsiteY66-1502" fmla="*/ 201168 h 6601968"/>
              <a:gd name="connsiteX67-1503" fmla="*/ 7095972 w 10195788"/>
              <a:gd name="connsiteY67-1504" fmla="*/ 210312 h 6601968"/>
              <a:gd name="connsiteX68-1505" fmla="*/ 6986244 w 10195788"/>
              <a:gd name="connsiteY68-1506" fmla="*/ 219456 h 6601968"/>
              <a:gd name="connsiteX69-1507" fmla="*/ 6757644 w 10195788"/>
              <a:gd name="connsiteY69-1508" fmla="*/ 265176 h 6601968"/>
              <a:gd name="connsiteX70-1509" fmla="*/ 6318732 w 10195788"/>
              <a:gd name="connsiteY70-1510" fmla="*/ 310896 h 6601968"/>
              <a:gd name="connsiteX71-1511" fmla="*/ 6026124 w 10195788"/>
              <a:gd name="connsiteY71-1512" fmla="*/ 338328 h 6601968"/>
              <a:gd name="connsiteX72-1513" fmla="*/ 5514060 w 10195788"/>
              <a:gd name="connsiteY72-1514" fmla="*/ 374904 h 6601968"/>
              <a:gd name="connsiteX73-1515" fmla="*/ 4736820 w 10195788"/>
              <a:gd name="connsiteY73-1516" fmla="*/ 384048 h 6601968"/>
              <a:gd name="connsiteX74-1517" fmla="*/ 1060932 w 10195788"/>
              <a:gd name="connsiteY74-1518" fmla="*/ 374904 h 6601968"/>
              <a:gd name="connsiteX75-1519" fmla="*/ 978636 w 10195788"/>
              <a:gd name="connsiteY75-1520" fmla="*/ 365760 h 6601968"/>
              <a:gd name="connsiteX76-1521" fmla="*/ 750036 w 10195788"/>
              <a:gd name="connsiteY76-1522" fmla="*/ 356616 h 6601968"/>
              <a:gd name="connsiteX77-1523" fmla="*/ 695172 w 10195788"/>
              <a:gd name="connsiteY77-1524" fmla="*/ 347472 h 6601968"/>
              <a:gd name="connsiteX78-1525" fmla="*/ 512292 w 10195788"/>
              <a:gd name="connsiteY78-1526" fmla="*/ 329184 h 6601968"/>
              <a:gd name="connsiteX79-1527" fmla="*/ 457428 w 10195788"/>
              <a:gd name="connsiteY79-1528" fmla="*/ 320040 h 6601968"/>
              <a:gd name="connsiteX80-1529" fmla="*/ 219684 w 10195788"/>
              <a:gd name="connsiteY80-1530" fmla="*/ 347472 h 6601968"/>
              <a:gd name="connsiteX0-1531" fmla="*/ 272720 w 10248824"/>
              <a:gd name="connsiteY0-1532" fmla="*/ 347472 h 6601968"/>
              <a:gd name="connsiteX1-1533" fmla="*/ 254432 w 10248824"/>
              <a:gd name="connsiteY1-1534" fmla="*/ 393192 h 6601968"/>
              <a:gd name="connsiteX2-1535" fmla="*/ 236144 w 10248824"/>
              <a:gd name="connsiteY2-1536" fmla="*/ 475488 h 6601968"/>
              <a:gd name="connsiteX3-1537" fmla="*/ 227000 w 10248824"/>
              <a:gd name="connsiteY3-1538" fmla="*/ 566928 h 6601968"/>
              <a:gd name="connsiteX4-1539" fmla="*/ 217856 w 10248824"/>
              <a:gd name="connsiteY4-1540" fmla="*/ 685800 h 6601968"/>
              <a:gd name="connsiteX5-1541" fmla="*/ 172136 w 10248824"/>
              <a:gd name="connsiteY5-1542" fmla="*/ 987552 h 6601968"/>
              <a:gd name="connsiteX6-1543" fmla="*/ 162992 w 10248824"/>
              <a:gd name="connsiteY6-1544" fmla="*/ 1225296 h 6601968"/>
              <a:gd name="connsiteX7-1545" fmla="*/ 135560 w 10248824"/>
              <a:gd name="connsiteY7-1546" fmla="*/ 1563624 h 6601968"/>
              <a:gd name="connsiteX8-1547" fmla="*/ 126416 w 10248824"/>
              <a:gd name="connsiteY8-1548" fmla="*/ 1892808 h 6601968"/>
              <a:gd name="connsiteX9-1549" fmla="*/ 108128 w 10248824"/>
              <a:gd name="connsiteY9-1550" fmla="*/ 2148840 h 6601968"/>
              <a:gd name="connsiteX10-1551" fmla="*/ 98984 w 10248824"/>
              <a:gd name="connsiteY10-1552" fmla="*/ 2962656 h 6601968"/>
              <a:gd name="connsiteX11-1553" fmla="*/ 80696 w 10248824"/>
              <a:gd name="connsiteY11-1554" fmla="*/ 3538728 h 6601968"/>
              <a:gd name="connsiteX12-1555" fmla="*/ 71552 w 10248824"/>
              <a:gd name="connsiteY12-1556" fmla="*/ 4297680 h 6601968"/>
              <a:gd name="connsiteX13-1557" fmla="*/ 53264 w 10248824"/>
              <a:gd name="connsiteY13-1558" fmla="*/ 5157216 h 6601968"/>
              <a:gd name="connsiteX14-1559" fmla="*/ 62408 w 10248824"/>
              <a:gd name="connsiteY14-1560" fmla="*/ 5815584 h 6601968"/>
              <a:gd name="connsiteX15-1561" fmla="*/ 236144 w 10248824"/>
              <a:gd name="connsiteY15-1562" fmla="*/ 6190488 h 6601968"/>
              <a:gd name="connsiteX16-1563" fmla="*/ 2595296 w 10248824"/>
              <a:gd name="connsiteY16-1564" fmla="*/ 6601968 h 6601968"/>
              <a:gd name="connsiteX17-1565" fmla="*/ 2686736 w 10248824"/>
              <a:gd name="connsiteY17-1566" fmla="*/ 6583680 h 6601968"/>
              <a:gd name="connsiteX18-1567" fmla="*/ 2833040 w 10248824"/>
              <a:gd name="connsiteY18-1568" fmla="*/ 6547104 h 6601968"/>
              <a:gd name="connsiteX19-1569" fmla="*/ 3098216 w 10248824"/>
              <a:gd name="connsiteY19-1570" fmla="*/ 6464808 h 6601968"/>
              <a:gd name="connsiteX20-1571" fmla="*/ 3180512 w 10248824"/>
              <a:gd name="connsiteY20-1572" fmla="*/ 6437376 h 6601968"/>
              <a:gd name="connsiteX21-1573" fmla="*/ 3281096 w 10248824"/>
              <a:gd name="connsiteY21-1574" fmla="*/ 6419088 h 6601968"/>
              <a:gd name="connsiteX22-1575" fmla="*/ 3345104 w 10248824"/>
              <a:gd name="connsiteY22-1576" fmla="*/ 6409944 h 6601968"/>
              <a:gd name="connsiteX23-1577" fmla="*/ 3381680 w 10248824"/>
              <a:gd name="connsiteY23-1578" fmla="*/ 6400800 h 6601968"/>
              <a:gd name="connsiteX24-1579" fmla="*/ 3692576 w 10248824"/>
              <a:gd name="connsiteY24-1580" fmla="*/ 6364224 h 6601968"/>
              <a:gd name="connsiteX25-1581" fmla="*/ 3793160 w 10248824"/>
              <a:gd name="connsiteY25-1582" fmla="*/ 6345936 h 6601968"/>
              <a:gd name="connsiteX26-1583" fmla="*/ 3966896 w 10248824"/>
              <a:gd name="connsiteY26-1584" fmla="*/ 6327648 h 6601968"/>
              <a:gd name="connsiteX27-1585" fmla="*/ 4049192 w 10248824"/>
              <a:gd name="connsiteY27-1586" fmla="*/ 6309360 h 6601968"/>
              <a:gd name="connsiteX28-1587" fmla="*/ 4241216 w 10248824"/>
              <a:gd name="connsiteY28-1588" fmla="*/ 6281928 h 6601968"/>
              <a:gd name="connsiteX29-1589" fmla="*/ 4442384 w 10248824"/>
              <a:gd name="connsiteY29-1590" fmla="*/ 6263640 h 6601968"/>
              <a:gd name="connsiteX30-1591" fmla="*/ 4689272 w 10248824"/>
              <a:gd name="connsiteY30-1592" fmla="*/ 6236208 h 6601968"/>
              <a:gd name="connsiteX31-1593" fmla="*/ 6070016 w 10248824"/>
              <a:gd name="connsiteY31-1594" fmla="*/ 6254496 h 6601968"/>
              <a:gd name="connsiteX32-1595" fmla="*/ 6335192 w 10248824"/>
              <a:gd name="connsiteY32-1596" fmla="*/ 6281928 h 6601968"/>
              <a:gd name="connsiteX33-1597" fmla="*/ 6819824 w 10248824"/>
              <a:gd name="connsiteY33-1598" fmla="*/ 6309360 h 6601968"/>
              <a:gd name="connsiteX34-1599" fmla="*/ 7478192 w 10248824"/>
              <a:gd name="connsiteY34-1600" fmla="*/ 6318504 h 6601968"/>
              <a:gd name="connsiteX35-1601" fmla="*/ 9654464 w 10248824"/>
              <a:gd name="connsiteY35-1602" fmla="*/ 6309360 h 6601968"/>
              <a:gd name="connsiteX36-1603" fmla="*/ 9681896 w 10248824"/>
              <a:gd name="connsiteY36-1604" fmla="*/ 6300216 h 6601968"/>
              <a:gd name="connsiteX37-1605" fmla="*/ 9773336 w 10248824"/>
              <a:gd name="connsiteY37-1606" fmla="*/ 6281928 h 6601968"/>
              <a:gd name="connsiteX38-1607" fmla="*/ 9828200 w 10248824"/>
              <a:gd name="connsiteY38-1608" fmla="*/ 6263640 h 6601968"/>
              <a:gd name="connsiteX39-1609" fmla="*/ 9892208 w 10248824"/>
              <a:gd name="connsiteY39-1610" fmla="*/ 6236208 h 6601968"/>
              <a:gd name="connsiteX40-1611" fmla="*/ 10020224 w 10248824"/>
              <a:gd name="connsiteY40-1612" fmla="*/ 6117336 h 6601968"/>
              <a:gd name="connsiteX41-1613" fmla="*/ 10056800 w 10248824"/>
              <a:gd name="connsiteY41-1614" fmla="*/ 6080760 h 6601968"/>
              <a:gd name="connsiteX42-1615" fmla="*/ 10102520 w 10248824"/>
              <a:gd name="connsiteY42-1616" fmla="*/ 5998464 h 6601968"/>
              <a:gd name="connsiteX43-1617" fmla="*/ 10111664 w 10248824"/>
              <a:gd name="connsiteY43-1618" fmla="*/ 5971032 h 6601968"/>
              <a:gd name="connsiteX44-1619" fmla="*/ 10129952 w 10248824"/>
              <a:gd name="connsiteY44-1620" fmla="*/ 5897880 h 6601968"/>
              <a:gd name="connsiteX45-1621" fmla="*/ 10148240 w 10248824"/>
              <a:gd name="connsiteY45-1622" fmla="*/ 5815584 h 6601968"/>
              <a:gd name="connsiteX46-1623" fmla="*/ 10166528 w 10248824"/>
              <a:gd name="connsiteY46-1624" fmla="*/ 5596128 h 6601968"/>
              <a:gd name="connsiteX47-1625" fmla="*/ 10175672 w 10248824"/>
              <a:gd name="connsiteY47-1626" fmla="*/ 5550408 h 6601968"/>
              <a:gd name="connsiteX48-1627" fmla="*/ 10184816 w 10248824"/>
              <a:gd name="connsiteY48-1628" fmla="*/ 5440680 h 6601968"/>
              <a:gd name="connsiteX49-1629" fmla="*/ 10212248 w 10248824"/>
              <a:gd name="connsiteY49-1630" fmla="*/ 5065776 h 6601968"/>
              <a:gd name="connsiteX50-1631" fmla="*/ 10221392 w 10248824"/>
              <a:gd name="connsiteY50-1632" fmla="*/ 4645152 h 6601968"/>
              <a:gd name="connsiteX51-1633" fmla="*/ 10248824 w 10248824"/>
              <a:gd name="connsiteY51-1634" fmla="*/ 4389120 h 6601968"/>
              <a:gd name="connsiteX52-1635" fmla="*/ 10239680 w 10248824"/>
              <a:gd name="connsiteY52-1636" fmla="*/ 3008376 h 6601968"/>
              <a:gd name="connsiteX53-1637" fmla="*/ 10230536 w 10248824"/>
              <a:gd name="connsiteY53-1638" fmla="*/ 2852928 h 6601968"/>
              <a:gd name="connsiteX54-1639" fmla="*/ 10221392 w 10248824"/>
              <a:gd name="connsiteY54-1640" fmla="*/ 256032 h 6601968"/>
              <a:gd name="connsiteX55-1641" fmla="*/ 10193960 w 10248824"/>
              <a:gd name="connsiteY55-1642" fmla="*/ 128016 h 6601968"/>
              <a:gd name="connsiteX56-1643" fmla="*/ 10175672 w 10248824"/>
              <a:gd name="connsiteY56-1644" fmla="*/ 27432 h 6601968"/>
              <a:gd name="connsiteX57-1645" fmla="*/ 10157384 w 10248824"/>
              <a:gd name="connsiteY57-1646" fmla="*/ 0 h 6601968"/>
              <a:gd name="connsiteX58-1647" fmla="*/ 10029368 w 10248824"/>
              <a:gd name="connsiteY58-1648" fmla="*/ 18288 h 6601968"/>
              <a:gd name="connsiteX59-1649" fmla="*/ 9663608 w 10248824"/>
              <a:gd name="connsiteY59-1650" fmla="*/ 73152 h 6601968"/>
              <a:gd name="connsiteX60-1651" fmla="*/ 9233840 w 10248824"/>
              <a:gd name="connsiteY60-1652" fmla="*/ 118872 h 6601968"/>
              <a:gd name="connsiteX61-1653" fmla="*/ 8657768 w 10248824"/>
              <a:gd name="connsiteY61-1654" fmla="*/ 164592 h 6601968"/>
              <a:gd name="connsiteX62-1655" fmla="*/ 7871384 w 10248824"/>
              <a:gd name="connsiteY62-1656" fmla="*/ 173736 h 6601968"/>
              <a:gd name="connsiteX63-1657" fmla="*/ 7688504 w 10248824"/>
              <a:gd name="connsiteY63-1658" fmla="*/ 182880 h 6601968"/>
              <a:gd name="connsiteX64-1659" fmla="*/ 7587920 w 10248824"/>
              <a:gd name="connsiteY64-1660" fmla="*/ 192024 h 6601968"/>
              <a:gd name="connsiteX65-1661" fmla="*/ 7505624 w 10248824"/>
              <a:gd name="connsiteY65-1662" fmla="*/ 201168 h 6601968"/>
              <a:gd name="connsiteX66-1663" fmla="*/ 7149008 w 10248824"/>
              <a:gd name="connsiteY66-1664" fmla="*/ 210312 h 6601968"/>
              <a:gd name="connsiteX67-1665" fmla="*/ 7039280 w 10248824"/>
              <a:gd name="connsiteY67-1666" fmla="*/ 219456 h 6601968"/>
              <a:gd name="connsiteX68-1667" fmla="*/ 6810680 w 10248824"/>
              <a:gd name="connsiteY68-1668" fmla="*/ 265176 h 6601968"/>
              <a:gd name="connsiteX69-1669" fmla="*/ 6371768 w 10248824"/>
              <a:gd name="connsiteY69-1670" fmla="*/ 310896 h 6601968"/>
              <a:gd name="connsiteX70-1671" fmla="*/ 6079160 w 10248824"/>
              <a:gd name="connsiteY70-1672" fmla="*/ 338328 h 6601968"/>
              <a:gd name="connsiteX71-1673" fmla="*/ 5567096 w 10248824"/>
              <a:gd name="connsiteY71-1674" fmla="*/ 374904 h 6601968"/>
              <a:gd name="connsiteX72-1675" fmla="*/ 4789856 w 10248824"/>
              <a:gd name="connsiteY72-1676" fmla="*/ 384048 h 6601968"/>
              <a:gd name="connsiteX73-1677" fmla="*/ 1113968 w 10248824"/>
              <a:gd name="connsiteY73-1678" fmla="*/ 374904 h 6601968"/>
              <a:gd name="connsiteX74-1679" fmla="*/ 1031672 w 10248824"/>
              <a:gd name="connsiteY74-1680" fmla="*/ 365760 h 6601968"/>
              <a:gd name="connsiteX75-1681" fmla="*/ 803072 w 10248824"/>
              <a:gd name="connsiteY75-1682" fmla="*/ 356616 h 6601968"/>
              <a:gd name="connsiteX76-1683" fmla="*/ 748208 w 10248824"/>
              <a:gd name="connsiteY76-1684" fmla="*/ 347472 h 6601968"/>
              <a:gd name="connsiteX77-1685" fmla="*/ 565328 w 10248824"/>
              <a:gd name="connsiteY77-1686" fmla="*/ 329184 h 6601968"/>
              <a:gd name="connsiteX78-1687" fmla="*/ 510464 w 10248824"/>
              <a:gd name="connsiteY78-1688" fmla="*/ 320040 h 6601968"/>
              <a:gd name="connsiteX79-1689" fmla="*/ 272720 w 10248824"/>
              <a:gd name="connsiteY79-1690" fmla="*/ 347472 h 6601968"/>
              <a:gd name="connsiteX0-1691" fmla="*/ 272720 w 10248824"/>
              <a:gd name="connsiteY0-1692" fmla="*/ 347472 h 6601968"/>
              <a:gd name="connsiteX1-1693" fmla="*/ 254432 w 10248824"/>
              <a:gd name="connsiteY1-1694" fmla="*/ 393192 h 6601968"/>
              <a:gd name="connsiteX2-1695" fmla="*/ 236144 w 10248824"/>
              <a:gd name="connsiteY2-1696" fmla="*/ 475488 h 6601968"/>
              <a:gd name="connsiteX3-1697" fmla="*/ 227000 w 10248824"/>
              <a:gd name="connsiteY3-1698" fmla="*/ 566928 h 6601968"/>
              <a:gd name="connsiteX4-1699" fmla="*/ 217856 w 10248824"/>
              <a:gd name="connsiteY4-1700" fmla="*/ 685800 h 6601968"/>
              <a:gd name="connsiteX5-1701" fmla="*/ 172136 w 10248824"/>
              <a:gd name="connsiteY5-1702" fmla="*/ 987552 h 6601968"/>
              <a:gd name="connsiteX6-1703" fmla="*/ 162992 w 10248824"/>
              <a:gd name="connsiteY6-1704" fmla="*/ 1225296 h 6601968"/>
              <a:gd name="connsiteX7-1705" fmla="*/ 135560 w 10248824"/>
              <a:gd name="connsiteY7-1706" fmla="*/ 1563624 h 6601968"/>
              <a:gd name="connsiteX8-1707" fmla="*/ 126416 w 10248824"/>
              <a:gd name="connsiteY8-1708" fmla="*/ 1892808 h 6601968"/>
              <a:gd name="connsiteX9-1709" fmla="*/ 108128 w 10248824"/>
              <a:gd name="connsiteY9-1710" fmla="*/ 2148840 h 6601968"/>
              <a:gd name="connsiteX10-1711" fmla="*/ 98984 w 10248824"/>
              <a:gd name="connsiteY10-1712" fmla="*/ 2962656 h 6601968"/>
              <a:gd name="connsiteX11-1713" fmla="*/ 80696 w 10248824"/>
              <a:gd name="connsiteY11-1714" fmla="*/ 3538728 h 6601968"/>
              <a:gd name="connsiteX12-1715" fmla="*/ 71552 w 10248824"/>
              <a:gd name="connsiteY12-1716" fmla="*/ 4297680 h 6601968"/>
              <a:gd name="connsiteX13-1717" fmla="*/ 53264 w 10248824"/>
              <a:gd name="connsiteY13-1718" fmla="*/ 5157216 h 6601968"/>
              <a:gd name="connsiteX14-1719" fmla="*/ 62408 w 10248824"/>
              <a:gd name="connsiteY14-1720" fmla="*/ 5815584 h 6601968"/>
              <a:gd name="connsiteX15-1721" fmla="*/ 236144 w 10248824"/>
              <a:gd name="connsiteY15-1722" fmla="*/ 6190488 h 6601968"/>
              <a:gd name="connsiteX16-1723" fmla="*/ 2595296 w 10248824"/>
              <a:gd name="connsiteY16-1724" fmla="*/ 6601968 h 6601968"/>
              <a:gd name="connsiteX17-1725" fmla="*/ 2686736 w 10248824"/>
              <a:gd name="connsiteY17-1726" fmla="*/ 6583680 h 6601968"/>
              <a:gd name="connsiteX18-1727" fmla="*/ 2833040 w 10248824"/>
              <a:gd name="connsiteY18-1728" fmla="*/ 6547104 h 6601968"/>
              <a:gd name="connsiteX19-1729" fmla="*/ 3098216 w 10248824"/>
              <a:gd name="connsiteY19-1730" fmla="*/ 6464808 h 6601968"/>
              <a:gd name="connsiteX20-1731" fmla="*/ 3180512 w 10248824"/>
              <a:gd name="connsiteY20-1732" fmla="*/ 6437376 h 6601968"/>
              <a:gd name="connsiteX21-1733" fmla="*/ 3281096 w 10248824"/>
              <a:gd name="connsiteY21-1734" fmla="*/ 6419088 h 6601968"/>
              <a:gd name="connsiteX22-1735" fmla="*/ 3345104 w 10248824"/>
              <a:gd name="connsiteY22-1736" fmla="*/ 6409944 h 6601968"/>
              <a:gd name="connsiteX23-1737" fmla="*/ 3381680 w 10248824"/>
              <a:gd name="connsiteY23-1738" fmla="*/ 6400800 h 6601968"/>
              <a:gd name="connsiteX24-1739" fmla="*/ 3692576 w 10248824"/>
              <a:gd name="connsiteY24-1740" fmla="*/ 6364224 h 6601968"/>
              <a:gd name="connsiteX25-1741" fmla="*/ 3793160 w 10248824"/>
              <a:gd name="connsiteY25-1742" fmla="*/ 6345936 h 6601968"/>
              <a:gd name="connsiteX26-1743" fmla="*/ 3966896 w 10248824"/>
              <a:gd name="connsiteY26-1744" fmla="*/ 6327648 h 6601968"/>
              <a:gd name="connsiteX27-1745" fmla="*/ 4049192 w 10248824"/>
              <a:gd name="connsiteY27-1746" fmla="*/ 6309360 h 6601968"/>
              <a:gd name="connsiteX28-1747" fmla="*/ 4241216 w 10248824"/>
              <a:gd name="connsiteY28-1748" fmla="*/ 6281928 h 6601968"/>
              <a:gd name="connsiteX29-1749" fmla="*/ 4442384 w 10248824"/>
              <a:gd name="connsiteY29-1750" fmla="*/ 6263640 h 6601968"/>
              <a:gd name="connsiteX30-1751" fmla="*/ 4689272 w 10248824"/>
              <a:gd name="connsiteY30-1752" fmla="*/ 6236208 h 6601968"/>
              <a:gd name="connsiteX31-1753" fmla="*/ 6070016 w 10248824"/>
              <a:gd name="connsiteY31-1754" fmla="*/ 6254496 h 6601968"/>
              <a:gd name="connsiteX32-1755" fmla="*/ 6335192 w 10248824"/>
              <a:gd name="connsiteY32-1756" fmla="*/ 6281928 h 6601968"/>
              <a:gd name="connsiteX33-1757" fmla="*/ 6819824 w 10248824"/>
              <a:gd name="connsiteY33-1758" fmla="*/ 6309360 h 6601968"/>
              <a:gd name="connsiteX34-1759" fmla="*/ 7478192 w 10248824"/>
              <a:gd name="connsiteY34-1760" fmla="*/ 6318504 h 6601968"/>
              <a:gd name="connsiteX35-1761" fmla="*/ 9654464 w 10248824"/>
              <a:gd name="connsiteY35-1762" fmla="*/ 6309360 h 6601968"/>
              <a:gd name="connsiteX36-1763" fmla="*/ 9681896 w 10248824"/>
              <a:gd name="connsiteY36-1764" fmla="*/ 6300216 h 6601968"/>
              <a:gd name="connsiteX37-1765" fmla="*/ 9773336 w 10248824"/>
              <a:gd name="connsiteY37-1766" fmla="*/ 6281928 h 6601968"/>
              <a:gd name="connsiteX38-1767" fmla="*/ 9828200 w 10248824"/>
              <a:gd name="connsiteY38-1768" fmla="*/ 6263640 h 6601968"/>
              <a:gd name="connsiteX39-1769" fmla="*/ 9892208 w 10248824"/>
              <a:gd name="connsiteY39-1770" fmla="*/ 6236208 h 6601968"/>
              <a:gd name="connsiteX40-1771" fmla="*/ 10020224 w 10248824"/>
              <a:gd name="connsiteY40-1772" fmla="*/ 6117336 h 6601968"/>
              <a:gd name="connsiteX41-1773" fmla="*/ 10056800 w 10248824"/>
              <a:gd name="connsiteY41-1774" fmla="*/ 6080760 h 6601968"/>
              <a:gd name="connsiteX42-1775" fmla="*/ 10102520 w 10248824"/>
              <a:gd name="connsiteY42-1776" fmla="*/ 5998464 h 6601968"/>
              <a:gd name="connsiteX43-1777" fmla="*/ 10111664 w 10248824"/>
              <a:gd name="connsiteY43-1778" fmla="*/ 5971032 h 6601968"/>
              <a:gd name="connsiteX44-1779" fmla="*/ 10129952 w 10248824"/>
              <a:gd name="connsiteY44-1780" fmla="*/ 5897880 h 6601968"/>
              <a:gd name="connsiteX45-1781" fmla="*/ 10148240 w 10248824"/>
              <a:gd name="connsiteY45-1782" fmla="*/ 5815584 h 6601968"/>
              <a:gd name="connsiteX46-1783" fmla="*/ 10166528 w 10248824"/>
              <a:gd name="connsiteY46-1784" fmla="*/ 5596128 h 6601968"/>
              <a:gd name="connsiteX47-1785" fmla="*/ 10175672 w 10248824"/>
              <a:gd name="connsiteY47-1786" fmla="*/ 5550408 h 6601968"/>
              <a:gd name="connsiteX48-1787" fmla="*/ 10184816 w 10248824"/>
              <a:gd name="connsiteY48-1788" fmla="*/ 5440680 h 6601968"/>
              <a:gd name="connsiteX49-1789" fmla="*/ 10212248 w 10248824"/>
              <a:gd name="connsiteY49-1790" fmla="*/ 5065776 h 6601968"/>
              <a:gd name="connsiteX50-1791" fmla="*/ 10221392 w 10248824"/>
              <a:gd name="connsiteY50-1792" fmla="*/ 4645152 h 6601968"/>
              <a:gd name="connsiteX51-1793" fmla="*/ 10248824 w 10248824"/>
              <a:gd name="connsiteY51-1794" fmla="*/ 4389120 h 6601968"/>
              <a:gd name="connsiteX52-1795" fmla="*/ 10239680 w 10248824"/>
              <a:gd name="connsiteY52-1796" fmla="*/ 3008376 h 6601968"/>
              <a:gd name="connsiteX53-1797" fmla="*/ 10230536 w 10248824"/>
              <a:gd name="connsiteY53-1798" fmla="*/ 2852928 h 6601968"/>
              <a:gd name="connsiteX54-1799" fmla="*/ 10221392 w 10248824"/>
              <a:gd name="connsiteY54-1800" fmla="*/ 256032 h 6601968"/>
              <a:gd name="connsiteX55-1801" fmla="*/ 10193960 w 10248824"/>
              <a:gd name="connsiteY55-1802" fmla="*/ 128016 h 6601968"/>
              <a:gd name="connsiteX56-1803" fmla="*/ 10175672 w 10248824"/>
              <a:gd name="connsiteY56-1804" fmla="*/ 27432 h 6601968"/>
              <a:gd name="connsiteX57-1805" fmla="*/ 10157384 w 10248824"/>
              <a:gd name="connsiteY57-1806" fmla="*/ 0 h 6601968"/>
              <a:gd name="connsiteX58-1807" fmla="*/ 10029368 w 10248824"/>
              <a:gd name="connsiteY58-1808" fmla="*/ 18288 h 6601968"/>
              <a:gd name="connsiteX59-1809" fmla="*/ 9663608 w 10248824"/>
              <a:gd name="connsiteY59-1810" fmla="*/ 73152 h 6601968"/>
              <a:gd name="connsiteX60-1811" fmla="*/ 9233840 w 10248824"/>
              <a:gd name="connsiteY60-1812" fmla="*/ 118872 h 6601968"/>
              <a:gd name="connsiteX61-1813" fmla="*/ 8657768 w 10248824"/>
              <a:gd name="connsiteY61-1814" fmla="*/ 164592 h 6601968"/>
              <a:gd name="connsiteX62-1815" fmla="*/ 7871384 w 10248824"/>
              <a:gd name="connsiteY62-1816" fmla="*/ 173736 h 6601968"/>
              <a:gd name="connsiteX63-1817" fmla="*/ 7688504 w 10248824"/>
              <a:gd name="connsiteY63-1818" fmla="*/ 182880 h 6601968"/>
              <a:gd name="connsiteX64-1819" fmla="*/ 7587920 w 10248824"/>
              <a:gd name="connsiteY64-1820" fmla="*/ 192024 h 6601968"/>
              <a:gd name="connsiteX65-1821" fmla="*/ 7505624 w 10248824"/>
              <a:gd name="connsiteY65-1822" fmla="*/ 201168 h 6601968"/>
              <a:gd name="connsiteX66-1823" fmla="*/ 7149008 w 10248824"/>
              <a:gd name="connsiteY66-1824" fmla="*/ 210312 h 6601968"/>
              <a:gd name="connsiteX67-1825" fmla="*/ 7039280 w 10248824"/>
              <a:gd name="connsiteY67-1826" fmla="*/ 219456 h 6601968"/>
              <a:gd name="connsiteX68-1827" fmla="*/ 6810680 w 10248824"/>
              <a:gd name="connsiteY68-1828" fmla="*/ 265176 h 6601968"/>
              <a:gd name="connsiteX69-1829" fmla="*/ 6371768 w 10248824"/>
              <a:gd name="connsiteY69-1830" fmla="*/ 310896 h 6601968"/>
              <a:gd name="connsiteX70-1831" fmla="*/ 6079160 w 10248824"/>
              <a:gd name="connsiteY70-1832" fmla="*/ 338328 h 6601968"/>
              <a:gd name="connsiteX71-1833" fmla="*/ 5567096 w 10248824"/>
              <a:gd name="connsiteY71-1834" fmla="*/ 374904 h 6601968"/>
              <a:gd name="connsiteX72-1835" fmla="*/ 4789856 w 10248824"/>
              <a:gd name="connsiteY72-1836" fmla="*/ 384048 h 6601968"/>
              <a:gd name="connsiteX73-1837" fmla="*/ 1113968 w 10248824"/>
              <a:gd name="connsiteY73-1838" fmla="*/ 374904 h 6601968"/>
              <a:gd name="connsiteX74-1839" fmla="*/ 1031672 w 10248824"/>
              <a:gd name="connsiteY74-1840" fmla="*/ 365760 h 6601968"/>
              <a:gd name="connsiteX75-1841" fmla="*/ 803072 w 10248824"/>
              <a:gd name="connsiteY75-1842" fmla="*/ 356616 h 6601968"/>
              <a:gd name="connsiteX76-1843" fmla="*/ 748208 w 10248824"/>
              <a:gd name="connsiteY76-1844" fmla="*/ 347472 h 6601968"/>
              <a:gd name="connsiteX77-1845" fmla="*/ 565328 w 10248824"/>
              <a:gd name="connsiteY77-1846" fmla="*/ 329184 h 6601968"/>
              <a:gd name="connsiteX78-1847" fmla="*/ 510464 w 10248824"/>
              <a:gd name="connsiteY78-1848" fmla="*/ 320040 h 6601968"/>
              <a:gd name="connsiteX79-1849" fmla="*/ 272720 w 10248824"/>
              <a:gd name="connsiteY79-1850" fmla="*/ 347472 h 6601968"/>
              <a:gd name="connsiteX0-1851" fmla="*/ 272720 w 10248824"/>
              <a:gd name="connsiteY0-1852" fmla="*/ 347472 h 6621725"/>
              <a:gd name="connsiteX1-1853" fmla="*/ 254432 w 10248824"/>
              <a:gd name="connsiteY1-1854" fmla="*/ 393192 h 6621725"/>
              <a:gd name="connsiteX2-1855" fmla="*/ 236144 w 10248824"/>
              <a:gd name="connsiteY2-1856" fmla="*/ 475488 h 6621725"/>
              <a:gd name="connsiteX3-1857" fmla="*/ 227000 w 10248824"/>
              <a:gd name="connsiteY3-1858" fmla="*/ 566928 h 6621725"/>
              <a:gd name="connsiteX4-1859" fmla="*/ 217856 w 10248824"/>
              <a:gd name="connsiteY4-1860" fmla="*/ 685800 h 6621725"/>
              <a:gd name="connsiteX5-1861" fmla="*/ 172136 w 10248824"/>
              <a:gd name="connsiteY5-1862" fmla="*/ 987552 h 6621725"/>
              <a:gd name="connsiteX6-1863" fmla="*/ 162992 w 10248824"/>
              <a:gd name="connsiteY6-1864" fmla="*/ 1225296 h 6621725"/>
              <a:gd name="connsiteX7-1865" fmla="*/ 135560 w 10248824"/>
              <a:gd name="connsiteY7-1866" fmla="*/ 1563624 h 6621725"/>
              <a:gd name="connsiteX8-1867" fmla="*/ 126416 w 10248824"/>
              <a:gd name="connsiteY8-1868" fmla="*/ 1892808 h 6621725"/>
              <a:gd name="connsiteX9-1869" fmla="*/ 108128 w 10248824"/>
              <a:gd name="connsiteY9-1870" fmla="*/ 2148840 h 6621725"/>
              <a:gd name="connsiteX10-1871" fmla="*/ 98984 w 10248824"/>
              <a:gd name="connsiteY10-1872" fmla="*/ 2962656 h 6621725"/>
              <a:gd name="connsiteX11-1873" fmla="*/ 80696 w 10248824"/>
              <a:gd name="connsiteY11-1874" fmla="*/ 3538728 h 6621725"/>
              <a:gd name="connsiteX12-1875" fmla="*/ 71552 w 10248824"/>
              <a:gd name="connsiteY12-1876" fmla="*/ 4297680 h 6621725"/>
              <a:gd name="connsiteX13-1877" fmla="*/ 53264 w 10248824"/>
              <a:gd name="connsiteY13-1878" fmla="*/ 5157216 h 6621725"/>
              <a:gd name="connsiteX14-1879" fmla="*/ 62408 w 10248824"/>
              <a:gd name="connsiteY14-1880" fmla="*/ 5815584 h 6621725"/>
              <a:gd name="connsiteX15-1881" fmla="*/ 236144 w 10248824"/>
              <a:gd name="connsiteY15-1882" fmla="*/ 6190488 h 6621725"/>
              <a:gd name="connsiteX16-1883" fmla="*/ 2595296 w 10248824"/>
              <a:gd name="connsiteY16-1884" fmla="*/ 6601968 h 6621725"/>
              <a:gd name="connsiteX17-1885" fmla="*/ 2833040 w 10248824"/>
              <a:gd name="connsiteY17-1886" fmla="*/ 6547104 h 6621725"/>
              <a:gd name="connsiteX18-1887" fmla="*/ 3098216 w 10248824"/>
              <a:gd name="connsiteY18-1888" fmla="*/ 6464808 h 6621725"/>
              <a:gd name="connsiteX19-1889" fmla="*/ 3180512 w 10248824"/>
              <a:gd name="connsiteY19-1890" fmla="*/ 6437376 h 6621725"/>
              <a:gd name="connsiteX20-1891" fmla="*/ 3281096 w 10248824"/>
              <a:gd name="connsiteY20-1892" fmla="*/ 6419088 h 6621725"/>
              <a:gd name="connsiteX21-1893" fmla="*/ 3345104 w 10248824"/>
              <a:gd name="connsiteY21-1894" fmla="*/ 6409944 h 6621725"/>
              <a:gd name="connsiteX22-1895" fmla="*/ 3381680 w 10248824"/>
              <a:gd name="connsiteY22-1896" fmla="*/ 6400800 h 6621725"/>
              <a:gd name="connsiteX23-1897" fmla="*/ 3692576 w 10248824"/>
              <a:gd name="connsiteY23-1898" fmla="*/ 6364224 h 6621725"/>
              <a:gd name="connsiteX24-1899" fmla="*/ 3793160 w 10248824"/>
              <a:gd name="connsiteY24-1900" fmla="*/ 6345936 h 6621725"/>
              <a:gd name="connsiteX25-1901" fmla="*/ 3966896 w 10248824"/>
              <a:gd name="connsiteY25-1902" fmla="*/ 6327648 h 6621725"/>
              <a:gd name="connsiteX26-1903" fmla="*/ 4049192 w 10248824"/>
              <a:gd name="connsiteY26-1904" fmla="*/ 6309360 h 6621725"/>
              <a:gd name="connsiteX27-1905" fmla="*/ 4241216 w 10248824"/>
              <a:gd name="connsiteY27-1906" fmla="*/ 6281928 h 6621725"/>
              <a:gd name="connsiteX28-1907" fmla="*/ 4442384 w 10248824"/>
              <a:gd name="connsiteY28-1908" fmla="*/ 6263640 h 6621725"/>
              <a:gd name="connsiteX29-1909" fmla="*/ 4689272 w 10248824"/>
              <a:gd name="connsiteY29-1910" fmla="*/ 6236208 h 6621725"/>
              <a:gd name="connsiteX30-1911" fmla="*/ 6070016 w 10248824"/>
              <a:gd name="connsiteY30-1912" fmla="*/ 6254496 h 6621725"/>
              <a:gd name="connsiteX31-1913" fmla="*/ 6335192 w 10248824"/>
              <a:gd name="connsiteY31-1914" fmla="*/ 6281928 h 6621725"/>
              <a:gd name="connsiteX32-1915" fmla="*/ 6819824 w 10248824"/>
              <a:gd name="connsiteY32-1916" fmla="*/ 6309360 h 6621725"/>
              <a:gd name="connsiteX33-1917" fmla="*/ 7478192 w 10248824"/>
              <a:gd name="connsiteY33-1918" fmla="*/ 6318504 h 6621725"/>
              <a:gd name="connsiteX34-1919" fmla="*/ 9654464 w 10248824"/>
              <a:gd name="connsiteY34-1920" fmla="*/ 6309360 h 6621725"/>
              <a:gd name="connsiteX35-1921" fmla="*/ 9681896 w 10248824"/>
              <a:gd name="connsiteY35-1922" fmla="*/ 6300216 h 6621725"/>
              <a:gd name="connsiteX36-1923" fmla="*/ 9773336 w 10248824"/>
              <a:gd name="connsiteY36-1924" fmla="*/ 6281928 h 6621725"/>
              <a:gd name="connsiteX37-1925" fmla="*/ 9828200 w 10248824"/>
              <a:gd name="connsiteY37-1926" fmla="*/ 6263640 h 6621725"/>
              <a:gd name="connsiteX38-1927" fmla="*/ 9892208 w 10248824"/>
              <a:gd name="connsiteY38-1928" fmla="*/ 6236208 h 6621725"/>
              <a:gd name="connsiteX39-1929" fmla="*/ 10020224 w 10248824"/>
              <a:gd name="connsiteY39-1930" fmla="*/ 6117336 h 6621725"/>
              <a:gd name="connsiteX40-1931" fmla="*/ 10056800 w 10248824"/>
              <a:gd name="connsiteY40-1932" fmla="*/ 6080760 h 6621725"/>
              <a:gd name="connsiteX41-1933" fmla="*/ 10102520 w 10248824"/>
              <a:gd name="connsiteY41-1934" fmla="*/ 5998464 h 6621725"/>
              <a:gd name="connsiteX42-1935" fmla="*/ 10111664 w 10248824"/>
              <a:gd name="connsiteY42-1936" fmla="*/ 5971032 h 6621725"/>
              <a:gd name="connsiteX43-1937" fmla="*/ 10129952 w 10248824"/>
              <a:gd name="connsiteY43-1938" fmla="*/ 5897880 h 6621725"/>
              <a:gd name="connsiteX44-1939" fmla="*/ 10148240 w 10248824"/>
              <a:gd name="connsiteY44-1940" fmla="*/ 5815584 h 6621725"/>
              <a:gd name="connsiteX45-1941" fmla="*/ 10166528 w 10248824"/>
              <a:gd name="connsiteY45-1942" fmla="*/ 5596128 h 6621725"/>
              <a:gd name="connsiteX46-1943" fmla="*/ 10175672 w 10248824"/>
              <a:gd name="connsiteY46-1944" fmla="*/ 5550408 h 6621725"/>
              <a:gd name="connsiteX47-1945" fmla="*/ 10184816 w 10248824"/>
              <a:gd name="connsiteY47-1946" fmla="*/ 5440680 h 6621725"/>
              <a:gd name="connsiteX48-1947" fmla="*/ 10212248 w 10248824"/>
              <a:gd name="connsiteY48-1948" fmla="*/ 5065776 h 6621725"/>
              <a:gd name="connsiteX49-1949" fmla="*/ 10221392 w 10248824"/>
              <a:gd name="connsiteY49-1950" fmla="*/ 4645152 h 6621725"/>
              <a:gd name="connsiteX50-1951" fmla="*/ 10248824 w 10248824"/>
              <a:gd name="connsiteY50-1952" fmla="*/ 4389120 h 6621725"/>
              <a:gd name="connsiteX51-1953" fmla="*/ 10239680 w 10248824"/>
              <a:gd name="connsiteY51-1954" fmla="*/ 3008376 h 6621725"/>
              <a:gd name="connsiteX52-1955" fmla="*/ 10230536 w 10248824"/>
              <a:gd name="connsiteY52-1956" fmla="*/ 2852928 h 6621725"/>
              <a:gd name="connsiteX53-1957" fmla="*/ 10221392 w 10248824"/>
              <a:gd name="connsiteY53-1958" fmla="*/ 256032 h 6621725"/>
              <a:gd name="connsiteX54-1959" fmla="*/ 10193960 w 10248824"/>
              <a:gd name="connsiteY54-1960" fmla="*/ 128016 h 6621725"/>
              <a:gd name="connsiteX55-1961" fmla="*/ 10175672 w 10248824"/>
              <a:gd name="connsiteY55-1962" fmla="*/ 27432 h 6621725"/>
              <a:gd name="connsiteX56-1963" fmla="*/ 10157384 w 10248824"/>
              <a:gd name="connsiteY56-1964" fmla="*/ 0 h 6621725"/>
              <a:gd name="connsiteX57-1965" fmla="*/ 10029368 w 10248824"/>
              <a:gd name="connsiteY57-1966" fmla="*/ 18288 h 6621725"/>
              <a:gd name="connsiteX58-1967" fmla="*/ 9663608 w 10248824"/>
              <a:gd name="connsiteY58-1968" fmla="*/ 73152 h 6621725"/>
              <a:gd name="connsiteX59-1969" fmla="*/ 9233840 w 10248824"/>
              <a:gd name="connsiteY59-1970" fmla="*/ 118872 h 6621725"/>
              <a:gd name="connsiteX60-1971" fmla="*/ 8657768 w 10248824"/>
              <a:gd name="connsiteY60-1972" fmla="*/ 164592 h 6621725"/>
              <a:gd name="connsiteX61-1973" fmla="*/ 7871384 w 10248824"/>
              <a:gd name="connsiteY61-1974" fmla="*/ 173736 h 6621725"/>
              <a:gd name="connsiteX62-1975" fmla="*/ 7688504 w 10248824"/>
              <a:gd name="connsiteY62-1976" fmla="*/ 182880 h 6621725"/>
              <a:gd name="connsiteX63-1977" fmla="*/ 7587920 w 10248824"/>
              <a:gd name="connsiteY63-1978" fmla="*/ 192024 h 6621725"/>
              <a:gd name="connsiteX64-1979" fmla="*/ 7505624 w 10248824"/>
              <a:gd name="connsiteY64-1980" fmla="*/ 201168 h 6621725"/>
              <a:gd name="connsiteX65-1981" fmla="*/ 7149008 w 10248824"/>
              <a:gd name="connsiteY65-1982" fmla="*/ 210312 h 6621725"/>
              <a:gd name="connsiteX66-1983" fmla="*/ 7039280 w 10248824"/>
              <a:gd name="connsiteY66-1984" fmla="*/ 219456 h 6621725"/>
              <a:gd name="connsiteX67-1985" fmla="*/ 6810680 w 10248824"/>
              <a:gd name="connsiteY67-1986" fmla="*/ 265176 h 6621725"/>
              <a:gd name="connsiteX68-1987" fmla="*/ 6371768 w 10248824"/>
              <a:gd name="connsiteY68-1988" fmla="*/ 310896 h 6621725"/>
              <a:gd name="connsiteX69-1989" fmla="*/ 6079160 w 10248824"/>
              <a:gd name="connsiteY69-1990" fmla="*/ 338328 h 6621725"/>
              <a:gd name="connsiteX70-1991" fmla="*/ 5567096 w 10248824"/>
              <a:gd name="connsiteY70-1992" fmla="*/ 374904 h 6621725"/>
              <a:gd name="connsiteX71-1993" fmla="*/ 4789856 w 10248824"/>
              <a:gd name="connsiteY71-1994" fmla="*/ 384048 h 6621725"/>
              <a:gd name="connsiteX72-1995" fmla="*/ 1113968 w 10248824"/>
              <a:gd name="connsiteY72-1996" fmla="*/ 374904 h 6621725"/>
              <a:gd name="connsiteX73-1997" fmla="*/ 1031672 w 10248824"/>
              <a:gd name="connsiteY73-1998" fmla="*/ 365760 h 6621725"/>
              <a:gd name="connsiteX74-1999" fmla="*/ 803072 w 10248824"/>
              <a:gd name="connsiteY74-2000" fmla="*/ 356616 h 6621725"/>
              <a:gd name="connsiteX75-2001" fmla="*/ 748208 w 10248824"/>
              <a:gd name="connsiteY75-2002" fmla="*/ 347472 h 6621725"/>
              <a:gd name="connsiteX76-2003" fmla="*/ 565328 w 10248824"/>
              <a:gd name="connsiteY76-2004" fmla="*/ 329184 h 6621725"/>
              <a:gd name="connsiteX77-2005" fmla="*/ 510464 w 10248824"/>
              <a:gd name="connsiteY77-2006" fmla="*/ 320040 h 6621725"/>
              <a:gd name="connsiteX78-2007" fmla="*/ 272720 w 10248824"/>
              <a:gd name="connsiteY78-2008" fmla="*/ 347472 h 6621725"/>
              <a:gd name="connsiteX0-2009" fmla="*/ 272720 w 10248824"/>
              <a:gd name="connsiteY0-2010" fmla="*/ 347472 h 6621725"/>
              <a:gd name="connsiteX1-2011" fmla="*/ 254432 w 10248824"/>
              <a:gd name="connsiteY1-2012" fmla="*/ 393192 h 6621725"/>
              <a:gd name="connsiteX2-2013" fmla="*/ 236144 w 10248824"/>
              <a:gd name="connsiteY2-2014" fmla="*/ 475488 h 6621725"/>
              <a:gd name="connsiteX3-2015" fmla="*/ 227000 w 10248824"/>
              <a:gd name="connsiteY3-2016" fmla="*/ 566928 h 6621725"/>
              <a:gd name="connsiteX4-2017" fmla="*/ 217856 w 10248824"/>
              <a:gd name="connsiteY4-2018" fmla="*/ 685800 h 6621725"/>
              <a:gd name="connsiteX5-2019" fmla="*/ 172136 w 10248824"/>
              <a:gd name="connsiteY5-2020" fmla="*/ 987552 h 6621725"/>
              <a:gd name="connsiteX6-2021" fmla="*/ 162992 w 10248824"/>
              <a:gd name="connsiteY6-2022" fmla="*/ 1225296 h 6621725"/>
              <a:gd name="connsiteX7-2023" fmla="*/ 135560 w 10248824"/>
              <a:gd name="connsiteY7-2024" fmla="*/ 1563624 h 6621725"/>
              <a:gd name="connsiteX8-2025" fmla="*/ 126416 w 10248824"/>
              <a:gd name="connsiteY8-2026" fmla="*/ 1892808 h 6621725"/>
              <a:gd name="connsiteX9-2027" fmla="*/ 108128 w 10248824"/>
              <a:gd name="connsiteY9-2028" fmla="*/ 2148840 h 6621725"/>
              <a:gd name="connsiteX10-2029" fmla="*/ 98984 w 10248824"/>
              <a:gd name="connsiteY10-2030" fmla="*/ 2962656 h 6621725"/>
              <a:gd name="connsiteX11-2031" fmla="*/ 80696 w 10248824"/>
              <a:gd name="connsiteY11-2032" fmla="*/ 3538728 h 6621725"/>
              <a:gd name="connsiteX12-2033" fmla="*/ 71552 w 10248824"/>
              <a:gd name="connsiteY12-2034" fmla="*/ 4297680 h 6621725"/>
              <a:gd name="connsiteX13-2035" fmla="*/ 53264 w 10248824"/>
              <a:gd name="connsiteY13-2036" fmla="*/ 5157216 h 6621725"/>
              <a:gd name="connsiteX14-2037" fmla="*/ 62408 w 10248824"/>
              <a:gd name="connsiteY14-2038" fmla="*/ 5815584 h 6621725"/>
              <a:gd name="connsiteX15-2039" fmla="*/ 236144 w 10248824"/>
              <a:gd name="connsiteY15-2040" fmla="*/ 6190488 h 6621725"/>
              <a:gd name="connsiteX16-2041" fmla="*/ 2595296 w 10248824"/>
              <a:gd name="connsiteY16-2042" fmla="*/ 6601968 h 6621725"/>
              <a:gd name="connsiteX17-2043" fmla="*/ 2833040 w 10248824"/>
              <a:gd name="connsiteY17-2044" fmla="*/ 6547104 h 6621725"/>
              <a:gd name="connsiteX18-2045" fmla="*/ 3098216 w 10248824"/>
              <a:gd name="connsiteY18-2046" fmla="*/ 6464808 h 6621725"/>
              <a:gd name="connsiteX19-2047" fmla="*/ 3180512 w 10248824"/>
              <a:gd name="connsiteY19-2048" fmla="*/ 6437376 h 6621725"/>
              <a:gd name="connsiteX20-2049" fmla="*/ 3281096 w 10248824"/>
              <a:gd name="connsiteY20-2050" fmla="*/ 6419088 h 6621725"/>
              <a:gd name="connsiteX21-2051" fmla="*/ 3345104 w 10248824"/>
              <a:gd name="connsiteY21-2052" fmla="*/ 6409944 h 6621725"/>
              <a:gd name="connsiteX22-2053" fmla="*/ 3692576 w 10248824"/>
              <a:gd name="connsiteY22-2054" fmla="*/ 6364224 h 6621725"/>
              <a:gd name="connsiteX23-2055" fmla="*/ 3793160 w 10248824"/>
              <a:gd name="connsiteY23-2056" fmla="*/ 6345936 h 6621725"/>
              <a:gd name="connsiteX24-2057" fmla="*/ 3966896 w 10248824"/>
              <a:gd name="connsiteY24-2058" fmla="*/ 6327648 h 6621725"/>
              <a:gd name="connsiteX25-2059" fmla="*/ 4049192 w 10248824"/>
              <a:gd name="connsiteY25-2060" fmla="*/ 6309360 h 6621725"/>
              <a:gd name="connsiteX26-2061" fmla="*/ 4241216 w 10248824"/>
              <a:gd name="connsiteY26-2062" fmla="*/ 6281928 h 6621725"/>
              <a:gd name="connsiteX27-2063" fmla="*/ 4442384 w 10248824"/>
              <a:gd name="connsiteY27-2064" fmla="*/ 6263640 h 6621725"/>
              <a:gd name="connsiteX28-2065" fmla="*/ 4689272 w 10248824"/>
              <a:gd name="connsiteY28-2066" fmla="*/ 6236208 h 6621725"/>
              <a:gd name="connsiteX29-2067" fmla="*/ 6070016 w 10248824"/>
              <a:gd name="connsiteY29-2068" fmla="*/ 6254496 h 6621725"/>
              <a:gd name="connsiteX30-2069" fmla="*/ 6335192 w 10248824"/>
              <a:gd name="connsiteY30-2070" fmla="*/ 6281928 h 6621725"/>
              <a:gd name="connsiteX31-2071" fmla="*/ 6819824 w 10248824"/>
              <a:gd name="connsiteY31-2072" fmla="*/ 6309360 h 6621725"/>
              <a:gd name="connsiteX32-2073" fmla="*/ 7478192 w 10248824"/>
              <a:gd name="connsiteY32-2074" fmla="*/ 6318504 h 6621725"/>
              <a:gd name="connsiteX33-2075" fmla="*/ 9654464 w 10248824"/>
              <a:gd name="connsiteY33-2076" fmla="*/ 6309360 h 6621725"/>
              <a:gd name="connsiteX34-2077" fmla="*/ 9681896 w 10248824"/>
              <a:gd name="connsiteY34-2078" fmla="*/ 6300216 h 6621725"/>
              <a:gd name="connsiteX35-2079" fmla="*/ 9773336 w 10248824"/>
              <a:gd name="connsiteY35-2080" fmla="*/ 6281928 h 6621725"/>
              <a:gd name="connsiteX36-2081" fmla="*/ 9828200 w 10248824"/>
              <a:gd name="connsiteY36-2082" fmla="*/ 6263640 h 6621725"/>
              <a:gd name="connsiteX37-2083" fmla="*/ 9892208 w 10248824"/>
              <a:gd name="connsiteY37-2084" fmla="*/ 6236208 h 6621725"/>
              <a:gd name="connsiteX38-2085" fmla="*/ 10020224 w 10248824"/>
              <a:gd name="connsiteY38-2086" fmla="*/ 6117336 h 6621725"/>
              <a:gd name="connsiteX39-2087" fmla="*/ 10056800 w 10248824"/>
              <a:gd name="connsiteY39-2088" fmla="*/ 6080760 h 6621725"/>
              <a:gd name="connsiteX40-2089" fmla="*/ 10102520 w 10248824"/>
              <a:gd name="connsiteY40-2090" fmla="*/ 5998464 h 6621725"/>
              <a:gd name="connsiteX41-2091" fmla="*/ 10111664 w 10248824"/>
              <a:gd name="connsiteY41-2092" fmla="*/ 5971032 h 6621725"/>
              <a:gd name="connsiteX42-2093" fmla="*/ 10129952 w 10248824"/>
              <a:gd name="connsiteY42-2094" fmla="*/ 5897880 h 6621725"/>
              <a:gd name="connsiteX43-2095" fmla="*/ 10148240 w 10248824"/>
              <a:gd name="connsiteY43-2096" fmla="*/ 5815584 h 6621725"/>
              <a:gd name="connsiteX44-2097" fmla="*/ 10166528 w 10248824"/>
              <a:gd name="connsiteY44-2098" fmla="*/ 5596128 h 6621725"/>
              <a:gd name="connsiteX45-2099" fmla="*/ 10175672 w 10248824"/>
              <a:gd name="connsiteY45-2100" fmla="*/ 5550408 h 6621725"/>
              <a:gd name="connsiteX46-2101" fmla="*/ 10184816 w 10248824"/>
              <a:gd name="connsiteY46-2102" fmla="*/ 5440680 h 6621725"/>
              <a:gd name="connsiteX47-2103" fmla="*/ 10212248 w 10248824"/>
              <a:gd name="connsiteY47-2104" fmla="*/ 5065776 h 6621725"/>
              <a:gd name="connsiteX48-2105" fmla="*/ 10221392 w 10248824"/>
              <a:gd name="connsiteY48-2106" fmla="*/ 4645152 h 6621725"/>
              <a:gd name="connsiteX49-2107" fmla="*/ 10248824 w 10248824"/>
              <a:gd name="connsiteY49-2108" fmla="*/ 4389120 h 6621725"/>
              <a:gd name="connsiteX50-2109" fmla="*/ 10239680 w 10248824"/>
              <a:gd name="connsiteY50-2110" fmla="*/ 3008376 h 6621725"/>
              <a:gd name="connsiteX51-2111" fmla="*/ 10230536 w 10248824"/>
              <a:gd name="connsiteY51-2112" fmla="*/ 2852928 h 6621725"/>
              <a:gd name="connsiteX52-2113" fmla="*/ 10221392 w 10248824"/>
              <a:gd name="connsiteY52-2114" fmla="*/ 256032 h 6621725"/>
              <a:gd name="connsiteX53-2115" fmla="*/ 10193960 w 10248824"/>
              <a:gd name="connsiteY53-2116" fmla="*/ 128016 h 6621725"/>
              <a:gd name="connsiteX54-2117" fmla="*/ 10175672 w 10248824"/>
              <a:gd name="connsiteY54-2118" fmla="*/ 27432 h 6621725"/>
              <a:gd name="connsiteX55-2119" fmla="*/ 10157384 w 10248824"/>
              <a:gd name="connsiteY55-2120" fmla="*/ 0 h 6621725"/>
              <a:gd name="connsiteX56-2121" fmla="*/ 10029368 w 10248824"/>
              <a:gd name="connsiteY56-2122" fmla="*/ 18288 h 6621725"/>
              <a:gd name="connsiteX57-2123" fmla="*/ 9663608 w 10248824"/>
              <a:gd name="connsiteY57-2124" fmla="*/ 73152 h 6621725"/>
              <a:gd name="connsiteX58-2125" fmla="*/ 9233840 w 10248824"/>
              <a:gd name="connsiteY58-2126" fmla="*/ 118872 h 6621725"/>
              <a:gd name="connsiteX59-2127" fmla="*/ 8657768 w 10248824"/>
              <a:gd name="connsiteY59-2128" fmla="*/ 164592 h 6621725"/>
              <a:gd name="connsiteX60-2129" fmla="*/ 7871384 w 10248824"/>
              <a:gd name="connsiteY60-2130" fmla="*/ 173736 h 6621725"/>
              <a:gd name="connsiteX61-2131" fmla="*/ 7688504 w 10248824"/>
              <a:gd name="connsiteY61-2132" fmla="*/ 182880 h 6621725"/>
              <a:gd name="connsiteX62-2133" fmla="*/ 7587920 w 10248824"/>
              <a:gd name="connsiteY62-2134" fmla="*/ 192024 h 6621725"/>
              <a:gd name="connsiteX63-2135" fmla="*/ 7505624 w 10248824"/>
              <a:gd name="connsiteY63-2136" fmla="*/ 201168 h 6621725"/>
              <a:gd name="connsiteX64-2137" fmla="*/ 7149008 w 10248824"/>
              <a:gd name="connsiteY64-2138" fmla="*/ 210312 h 6621725"/>
              <a:gd name="connsiteX65-2139" fmla="*/ 7039280 w 10248824"/>
              <a:gd name="connsiteY65-2140" fmla="*/ 219456 h 6621725"/>
              <a:gd name="connsiteX66-2141" fmla="*/ 6810680 w 10248824"/>
              <a:gd name="connsiteY66-2142" fmla="*/ 265176 h 6621725"/>
              <a:gd name="connsiteX67-2143" fmla="*/ 6371768 w 10248824"/>
              <a:gd name="connsiteY67-2144" fmla="*/ 310896 h 6621725"/>
              <a:gd name="connsiteX68-2145" fmla="*/ 6079160 w 10248824"/>
              <a:gd name="connsiteY68-2146" fmla="*/ 338328 h 6621725"/>
              <a:gd name="connsiteX69-2147" fmla="*/ 5567096 w 10248824"/>
              <a:gd name="connsiteY69-2148" fmla="*/ 374904 h 6621725"/>
              <a:gd name="connsiteX70-2149" fmla="*/ 4789856 w 10248824"/>
              <a:gd name="connsiteY70-2150" fmla="*/ 384048 h 6621725"/>
              <a:gd name="connsiteX71-2151" fmla="*/ 1113968 w 10248824"/>
              <a:gd name="connsiteY71-2152" fmla="*/ 374904 h 6621725"/>
              <a:gd name="connsiteX72-2153" fmla="*/ 1031672 w 10248824"/>
              <a:gd name="connsiteY72-2154" fmla="*/ 365760 h 6621725"/>
              <a:gd name="connsiteX73-2155" fmla="*/ 803072 w 10248824"/>
              <a:gd name="connsiteY73-2156" fmla="*/ 356616 h 6621725"/>
              <a:gd name="connsiteX74-2157" fmla="*/ 748208 w 10248824"/>
              <a:gd name="connsiteY74-2158" fmla="*/ 347472 h 6621725"/>
              <a:gd name="connsiteX75-2159" fmla="*/ 565328 w 10248824"/>
              <a:gd name="connsiteY75-2160" fmla="*/ 329184 h 6621725"/>
              <a:gd name="connsiteX76-2161" fmla="*/ 510464 w 10248824"/>
              <a:gd name="connsiteY76-2162" fmla="*/ 320040 h 6621725"/>
              <a:gd name="connsiteX77-2163" fmla="*/ 272720 w 10248824"/>
              <a:gd name="connsiteY77-2164" fmla="*/ 347472 h 6621725"/>
              <a:gd name="connsiteX0-2165" fmla="*/ 272720 w 10248824"/>
              <a:gd name="connsiteY0-2166" fmla="*/ 347472 h 6621725"/>
              <a:gd name="connsiteX1-2167" fmla="*/ 254432 w 10248824"/>
              <a:gd name="connsiteY1-2168" fmla="*/ 393192 h 6621725"/>
              <a:gd name="connsiteX2-2169" fmla="*/ 236144 w 10248824"/>
              <a:gd name="connsiteY2-2170" fmla="*/ 475488 h 6621725"/>
              <a:gd name="connsiteX3-2171" fmla="*/ 227000 w 10248824"/>
              <a:gd name="connsiteY3-2172" fmla="*/ 566928 h 6621725"/>
              <a:gd name="connsiteX4-2173" fmla="*/ 217856 w 10248824"/>
              <a:gd name="connsiteY4-2174" fmla="*/ 685800 h 6621725"/>
              <a:gd name="connsiteX5-2175" fmla="*/ 172136 w 10248824"/>
              <a:gd name="connsiteY5-2176" fmla="*/ 987552 h 6621725"/>
              <a:gd name="connsiteX6-2177" fmla="*/ 162992 w 10248824"/>
              <a:gd name="connsiteY6-2178" fmla="*/ 1225296 h 6621725"/>
              <a:gd name="connsiteX7-2179" fmla="*/ 135560 w 10248824"/>
              <a:gd name="connsiteY7-2180" fmla="*/ 1563624 h 6621725"/>
              <a:gd name="connsiteX8-2181" fmla="*/ 126416 w 10248824"/>
              <a:gd name="connsiteY8-2182" fmla="*/ 1892808 h 6621725"/>
              <a:gd name="connsiteX9-2183" fmla="*/ 108128 w 10248824"/>
              <a:gd name="connsiteY9-2184" fmla="*/ 2148840 h 6621725"/>
              <a:gd name="connsiteX10-2185" fmla="*/ 98984 w 10248824"/>
              <a:gd name="connsiteY10-2186" fmla="*/ 2962656 h 6621725"/>
              <a:gd name="connsiteX11-2187" fmla="*/ 80696 w 10248824"/>
              <a:gd name="connsiteY11-2188" fmla="*/ 3538728 h 6621725"/>
              <a:gd name="connsiteX12-2189" fmla="*/ 71552 w 10248824"/>
              <a:gd name="connsiteY12-2190" fmla="*/ 4297680 h 6621725"/>
              <a:gd name="connsiteX13-2191" fmla="*/ 53264 w 10248824"/>
              <a:gd name="connsiteY13-2192" fmla="*/ 5157216 h 6621725"/>
              <a:gd name="connsiteX14-2193" fmla="*/ 62408 w 10248824"/>
              <a:gd name="connsiteY14-2194" fmla="*/ 5815584 h 6621725"/>
              <a:gd name="connsiteX15-2195" fmla="*/ 236144 w 10248824"/>
              <a:gd name="connsiteY15-2196" fmla="*/ 6190488 h 6621725"/>
              <a:gd name="connsiteX16-2197" fmla="*/ 2595296 w 10248824"/>
              <a:gd name="connsiteY16-2198" fmla="*/ 6601968 h 6621725"/>
              <a:gd name="connsiteX17-2199" fmla="*/ 2833040 w 10248824"/>
              <a:gd name="connsiteY17-2200" fmla="*/ 6547104 h 6621725"/>
              <a:gd name="connsiteX18-2201" fmla="*/ 3098216 w 10248824"/>
              <a:gd name="connsiteY18-2202" fmla="*/ 6464808 h 6621725"/>
              <a:gd name="connsiteX19-2203" fmla="*/ 3180512 w 10248824"/>
              <a:gd name="connsiteY19-2204" fmla="*/ 6437376 h 6621725"/>
              <a:gd name="connsiteX20-2205" fmla="*/ 3281096 w 10248824"/>
              <a:gd name="connsiteY20-2206" fmla="*/ 6419088 h 6621725"/>
              <a:gd name="connsiteX21-2207" fmla="*/ 3692576 w 10248824"/>
              <a:gd name="connsiteY21-2208" fmla="*/ 6364224 h 6621725"/>
              <a:gd name="connsiteX22-2209" fmla="*/ 3793160 w 10248824"/>
              <a:gd name="connsiteY22-2210" fmla="*/ 6345936 h 6621725"/>
              <a:gd name="connsiteX23-2211" fmla="*/ 3966896 w 10248824"/>
              <a:gd name="connsiteY23-2212" fmla="*/ 6327648 h 6621725"/>
              <a:gd name="connsiteX24-2213" fmla="*/ 4049192 w 10248824"/>
              <a:gd name="connsiteY24-2214" fmla="*/ 6309360 h 6621725"/>
              <a:gd name="connsiteX25-2215" fmla="*/ 4241216 w 10248824"/>
              <a:gd name="connsiteY25-2216" fmla="*/ 6281928 h 6621725"/>
              <a:gd name="connsiteX26-2217" fmla="*/ 4442384 w 10248824"/>
              <a:gd name="connsiteY26-2218" fmla="*/ 6263640 h 6621725"/>
              <a:gd name="connsiteX27-2219" fmla="*/ 4689272 w 10248824"/>
              <a:gd name="connsiteY27-2220" fmla="*/ 6236208 h 6621725"/>
              <a:gd name="connsiteX28-2221" fmla="*/ 6070016 w 10248824"/>
              <a:gd name="connsiteY28-2222" fmla="*/ 6254496 h 6621725"/>
              <a:gd name="connsiteX29-2223" fmla="*/ 6335192 w 10248824"/>
              <a:gd name="connsiteY29-2224" fmla="*/ 6281928 h 6621725"/>
              <a:gd name="connsiteX30-2225" fmla="*/ 6819824 w 10248824"/>
              <a:gd name="connsiteY30-2226" fmla="*/ 6309360 h 6621725"/>
              <a:gd name="connsiteX31-2227" fmla="*/ 7478192 w 10248824"/>
              <a:gd name="connsiteY31-2228" fmla="*/ 6318504 h 6621725"/>
              <a:gd name="connsiteX32-2229" fmla="*/ 9654464 w 10248824"/>
              <a:gd name="connsiteY32-2230" fmla="*/ 6309360 h 6621725"/>
              <a:gd name="connsiteX33-2231" fmla="*/ 9681896 w 10248824"/>
              <a:gd name="connsiteY33-2232" fmla="*/ 6300216 h 6621725"/>
              <a:gd name="connsiteX34-2233" fmla="*/ 9773336 w 10248824"/>
              <a:gd name="connsiteY34-2234" fmla="*/ 6281928 h 6621725"/>
              <a:gd name="connsiteX35-2235" fmla="*/ 9828200 w 10248824"/>
              <a:gd name="connsiteY35-2236" fmla="*/ 6263640 h 6621725"/>
              <a:gd name="connsiteX36-2237" fmla="*/ 9892208 w 10248824"/>
              <a:gd name="connsiteY36-2238" fmla="*/ 6236208 h 6621725"/>
              <a:gd name="connsiteX37-2239" fmla="*/ 10020224 w 10248824"/>
              <a:gd name="connsiteY37-2240" fmla="*/ 6117336 h 6621725"/>
              <a:gd name="connsiteX38-2241" fmla="*/ 10056800 w 10248824"/>
              <a:gd name="connsiteY38-2242" fmla="*/ 6080760 h 6621725"/>
              <a:gd name="connsiteX39-2243" fmla="*/ 10102520 w 10248824"/>
              <a:gd name="connsiteY39-2244" fmla="*/ 5998464 h 6621725"/>
              <a:gd name="connsiteX40-2245" fmla="*/ 10111664 w 10248824"/>
              <a:gd name="connsiteY40-2246" fmla="*/ 5971032 h 6621725"/>
              <a:gd name="connsiteX41-2247" fmla="*/ 10129952 w 10248824"/>
              <a:gd name="connsiteY41-2248" fmla="*/ 5897880 h 6621725"/>
              <a:gd name="connsiteX42-2249" fmla="*/ 10148240 w 10248824"/>
              <a:gd name="connsiteY42-2250" fmla="*/ 5815584 h 6621725"/>
              <a:gd name="connsiteX43-2251" fmla="*/ 10166528 w 10248824"/>
              <a:gd name="connsiteY43-2252" fmla="*/ 5596128 h 6621725"/>
              <a:gd name="connsiteX44-2253" fmla="*/ 10175672 w 10248824"/>
              <a:gd name="connsiteY44-2254" fmla="*/ 5550408 h 6621725"/>
              <a:gd name="connsiteX45-2255" fmla="*/ 10184816 w 10248824"/>
              <a:gd name="connsiteY45-2256" fmla="*/ 5440680 h 6621725"/>
              <a:gd name="connsiteX46-2257" fmla="*/ 10212248 w 10248824"/>
              <a:gd name="connsiteY46-2258" fmla="*/ 5065776 h 6621725"/>
              <a:gd name="connsiteX47-2259" fmla="*/ 10221392 w 10248824"/>
              <a:gd name="connsiteY47-2260" fmla="*/ 4645152 h 6621725"/>
              <a:gd name="connsiteX48-2261" fmla="*/ 10248824 w 10248824"/>
              <a:gd name="connsiteY48-2262" fmla="*/ 4389120 h 6621725"/>
              <a:gd name="connsiteX49-2263" fmla="*/ 10239680 w 10248824"/>
              <a:gd name="connsiteY49-2264" fmla="*/ 3008376 h 6621725"/>
              <a:gd name="connsiteX50-2265" fmla="*/ 10230536 w 10248824"/>
              <a:gd name="connsiteY50-2266" fmla="*/ 2852928 h 6621725"/>
              <a:gd name="connsiteX51-2267" fmla="*/ 10221392 w 10248824"/>
              <a:gd name="connsiteY51-2268" fmla="*/ 256032 h 6621725"/>
              <a:gd name="connsiteX52-2269" fmla="*/ 10193960 w 10248824"/>
              <a:gd name="connsiteY52-2270" fmla="*/ 128016 h 6621725"/>
              <a:gd name="connsiteX53-2271" fmla="*/ 10175672 w 10248824"/>
              <a:gd name="connsiteY53-2272" fmla="*/ 27432 h 6621725"/>
              <a:gd name="connsiteX54-2273" fmla="*/ 10157384 w 10248824"/>
              <a:gd name="connsiteY54-2274" fmla="*/ 0 h 6621725"/>
              <a:gd name="connsiteX55-2275" fmla="*/ 10029368 w 10248824"/>
              <a:gd name="connsiteY55-2276" fmla="*/ 18288 h 6621725"/>
              <a:gd name="connsiteX56-2277" fmla="*/ 9663608 w 10248824"/>
              <a:gd name="connsiteY56-2278" fmla="*/ 73152 h 6621725"/>
              <a:gd name="connsiteX57-2279" fmla="*/ 9233840 w 10248824"/>
              <a:gd name="connsiteY57-2280" fmla="*/ 118872 h 6621725"/>
              <a:gd name="connsiteX58-2281" fmla="*/ 8657768 w 10248824"/>
              <a:gd name="connsiteY58-2282" fmla="*/ 164592 h 6621725"/>
              <a:gd name="connsiteX59-2283" fmla="*/ 7871384 w 10248824"/>
              <a:gd name="connsiteY59-2284" fmla="*/ 173736 h 6621725"/>
              <a:gd name="connsiteX60-2285" fmla="*/ 7688504 w 10248824"/>
              <a:gd name="connsiteY60-2286" fmla="*/ 182880 h 6621725"/>
              <a:gd name="connsiteX61-2287" fmla="*/ 7587920 w 10248824"/>
              <a:gd name="connsiteY61-2288" fmla="*/ 192024 h 6621725"/>
              <a:gd name="connsiteX62-2289" fmla="*/ 7505624 w 10248824"/>
              <a:gd name="connsiteY62-2290" fmla="*/ 201168 h 6621725"/>
              <a:gd name="connsiteX63-2291" fmla="*/ 7149008 w 10248824"/>
              <a:gd name="connsiteY63-2292" fmla="*/ 210312 h 6621725"/>
              <a:gd name="connsiteX64-2293" fmla="*/ 7039280 w 10248824"/>
              <a:gd name="connsiteY64-2294" fmla="*/ 219456 h 6621725"/>
              <a:gd name="connsiteX65-2295" fmla="*/ 6810680 w 10248824"/>
              <a:gd name="connsiteY65-2296" fmla="*/ 265176 h 6621725"/>
              <a:gd name="connsiteX66-2297" fmla="*/ 6371768 w 10248824"/>
              <a:gd name="connsiteY66-2298" fmla="*/ 310896 h 6621725"/>
              <a:gd name="connsiteX67-2299" fmla="*/ 6079160 w 10248824"/>
              <a:gd name="connsiteY67-2300" fmla="*/ 338328 h 6621725"/>
              <a:gd name="connsiteX68-2301" fmla="*/ 5567096 w 10248824"/>
              <a:gd name="connsiteY68-2302" fmla="*/ 374904 h 6621725"/>
              <a:gd name="connsiteX69-2303" fmla="*/ 4789856 w 10248824"/>
              <a:gd name="connsiteY69-2304" fmla="*/ 384048 h 6621725"/>
              <a:gd name="connsiteX70-2305" fmla="*/ 1113968 w 10248824"/>
              <a:gd name="connsiteY70-2306" fmla="*/ 374904 h 6621725"/>
              <a:gd name="connsiteX71-2307" fmla="*/ 1031672 w 10248824"/>
              <a:gd name="connsiteY71-2308" fmla="*/ 365760 h 6621725"/>
              <a:gd name="connsiteX72-2309" fmla="*/ 803072 w 10248824"/>
              <a:gd name="connsiteY72-2310" fmla="*/ 356616 h 6621725"/>
              <a:gd name="connsiteX73-2311" fmla="*/ 748208 w 10248824"/>
              <a:gd name="connsiteY73-2312" fmla="*/ 347472 h 6621725"/>
              <a:gd name="connsiteX74-2313" fmla="*/ 565328 w 10248824"/>
              <a:gd name="connsiteY74-2314" fmla="*/ 329184 h 6621725"/>
              <a:gd name="connsiteX75-2315" fmla="*/ 510464 w 10248824"/>
              <a:gd name="connsiteY75-2316" fmla="*/ 320040 h 6621725"/>
              <a:gd name="connsiteX76-2317" fmla="*/ 272720 w 10248824"/>
              <a:gd name="connsiteY76-2318" fmla="*/ 347472 h 6621725"/>
              <a:gd name="connsiteX0-2319" fmla="*/ 272720 w 10248824"/>
              <a:gd name="connsiteY0-2320" fmla="*/ 347472 h 6621725"/>
              <a:gd name="connsiteX1-2321" fmla="*/ 254432 w 10248824"/>
              <a:gd name="connsiteY1-2322" fmla="*/ 393192 h 6621725"/>
              <a:gd name="connsiteX2-2323" fmla="*/ 236144 w 10248824"/>
              <a:gd name="connsiteY2-2324" fmla="*/ 475488 h 6621725"/>
              <a:gd name="connsiteX3-2325" fmla="*/ 227000 w 10248824"/>
              <a:gd name="connsiteY3-2326" fmla="*/ 566928 h 6621725"/>
              <a:gd name="connsiteX4-2327" fmla="*/ 217856 w 10248824"/>
              <a:gd name="connsiteY4-2328" fmla="*/ 685800 h 6621725"/>
              <a:gd name="connsiteX5-2329" fmla="*/ 172136 w 10248824"/>
              <a:gd name="connsiteY5-2330" fmla="*/ 987552 h 6621725"/>
              <a:gd name="connsiteX6-2331" fmla="*/ 162992 w 10248824"/>
              <a:gd name="connsiteY6-2332" fmla="*/ 1225296 h 6621725"/>
              <a:gd name="connsiteX7-2333" fmla="*/ 135560 w 10248824"/>
              <a:gd name="connsiteY7-2334" fmla="*/ 1563624 h 6621725"/>
              <a:gd name="connsiteX8-2335" fmla="*/ 126416 w 10248824"/>
              <a:gd name="connsiteY8-2336" fmla="*/ 1892808 h 6621725"/>
              <a:gd name="connsiteX9-2337" fmla="*/ 108128 w 10248824"/>
              <a:gd name="connsiteY9-2338" fmla="*/ 2148840 h 6621725"/>
              <a:gd name="connsiteX10-2339" fmla="*/ 98984 w 10248824"/>
              <a:gd name="connsiteY10-2340" fmla="*/ 2962656 h 6621725"/>
              <a:gd name="connsiteX11-2341" fmla="*/ 80696 w 10248824"/>
              <a:gd name="connsiteY11-2342" fmla="*/ 3538728 h 6621725"/>
              <a:gd name="connsiteX12-2343" fmla="*/ 71552 w 10248824"/>
              <a:gd name="connsiteY12-2344" fmla="*/ 4297680 h 6621725"/>
              <a:gd name="connsiteX13-2345" fmla="*/ 53264 w 10248824"/>
              <a:gd name="connsiteY13-2346" fmla="*/ 5157216 h 6621725"/>
              <a:gd name="connsiteX14-2347" fmla="*/ 62408 w 10248824"/>
              <a:gd name="connsiteY14-2348" fmla="*/ 5815584 h 6621725"/>
              <a:gd name="connsiteX15-2349" fmla="*/ 236144 w 10248824"/>
              <a:gd name="connsiteY15-2350" fmla="*/ 6190488 h 6621725"/>
              <a:gd name="connsiteX16-2351" fmla="*/ 2595296 w 10248824"/>
              <a:gd name="connsiteY16-2352" fmla="*/ 6601968 h 6621725"/>
              <a:gd name="connsiteX17-2353" fmla="*/ 2833040 w 10248824"/>
              <a:gd name="connsiteY17-2354" fmla="*/ 6547104 h 6621725"/>
              <a:gd name="connsiteX18-2355" fmla="*/ 3098216 w 10248824"/>
              <a:gd name="connsiteY18-2356" fmla="*/ 6464808 h 6621725"/>
              <a:gd name="connsiteX19-2357" fmla="*/ 3281096 w 10248824"/>
              <a:gd name="connsiteY19-2358" fmla="*/ 6419088 h 6621725"/>
              <a:gd name="connsiteX20-2359" fmla="*/ 3692576 w 10248824"/>
              <a:gd name="connsiteY20-2360" fmla="*/ 6364224 h 6621725"/>
              <a:gd name="connsiteX21-2361" fmla="*/ 3793160 w 10248824"/>
              <a:gd name="connsiteY21-2362" fmla="*/ 6345936 h 6621725"/>
              <a:gd name="connsiteX22-2363" fmla="*/ 3966896 w 10248824"/>
              <a:gd name="connsiteY22-2364" fmla="*/ 6327648 h 6621725"/>
              <a:gd name="connsiteX23-2365" fmla="*/ 4049192 w 10248824"/>
              <a:gd name="connsiteY23-2366" fmla="*/ 6309360 h 6621725"/>
              <a:gd name="connsiteX24-2367" fmla="*/ 4241216 w 10248824"/>
              <a:gd name="connsiteY24-2368" fmla="*/ 6281928 h 6621725"/>
              <a:gd name="connsiteX25-2369" fmla="*/ 4442384 w 10248824"/>
              <a:gd name="connsiteY25-2370" fmla="*/ 6263640 h 6621725"/>
              <a:gd name="connsiteX26-2371" fmla="*/ 4689272 w 10248824"/>
              <a:gd name="connsiteY26-2372" fmla="*/ 6236208 h 6621725"/>
              <a:gd name="connsiteX27-2373" fmla="*/ 6070016 w 10248824"/>
              <a:gd name="connsiteY27-2374" fmla="*/ 6254496 h 6621725"/>
              <a:gd name="connsiteX28-2375" fmla="*/ 6335192 w 10248824"/>
              <a:gd name="connsiteY28-2376" fmla="*/ 6281928 h 6621725"/>
              <a:gd name="connsiteX29-2377" fmla="*/ 6819824 w 10248824"/>
              <a:gd name="connsiteY29-2378" fmla="*/ 6309360 h 6621725"/>
              <a:gd name="connsiteX30-2379" fmla="*/ 7478192 w 10248824"/>
              <a:gd name="connsiteY30-2380" fmla="*/ 6318504 h 6621725"/>
              <a:gd name="connsiteX31-2381" fmla="*/ 9654464 w 10248824"/>
              <a:gd name="connsiteY31-2382" fmla="*/ 6309360 h 6621725"/>
              <a:gd name="connsiteX32-2383" fmla="*/ 9681896 w 10248824"/>
              <a:gd name="connsiteY32-2384" fmla="*/ 6300216 h 6621725"/>
              <a:gd name="connsiteX33-2385" fmla="*/ 9773336 w 10248824"/>
              <a:gd name="connsiteY33-2386" fmla="*/ 6281928 h 6621725"/>
              <a:gd name="connsiteX34-2387" fmla="*/ 9828200 w 10248824"/>
              <a:gd name="connsiteY34-2388" fmla="*/ 6263640 h 6621725"/>
              <a:gd name="connsiteX35-2389" fmla="*/ 9892208 w 10248824"/>
              <a:gd name="connsiteY35-2390" fmla="*/ 6236208 h 6621725"/>
              <a:gd name="connsiteX36-2391" fmla="*/ 10020224 w 10248824"/>
              <a:gd name="connsiteY36-2392" fmla="*/ 6117336 h 6621725"/>
              <a:gd name="connsiteX37-2393" fmla="*/ 10056800 w 10248824"/>
              <a:gd name="connsiteY37-2394" fmla="*/ 6080760 h 6621725"/>
              <a:gd name="connsiteX38-2395" fmla="*/ 10102520 w 10248824"/>
              <a:gd name="connsiteY38-2396" fmla="*/ 5998464 h 6621725"/>
              <a:gd name="connsiteX39-2397" fmla="*/ 10111664 w 10248824"/>
              <a:gd name="connsiteY39-2398" fmla="*/ 5971032 h 6621725"/>
              <a:gd name="connsiteX40-2399" fmla="*/ 10129952 w 10248824"/>
              <a:gd name="connsiteY40-2400" fmla="*/ 5897880 h 6621725"/>
              <a:gd name="connsiteX41-2401" fmla="*/ 10148240 w 10248824"/>
              <a:gd name="connsiteY41-2402" fmla="*/ 5815584 h 6621725"/>
              <a:gd name="connsiteX42-2403" fmla="*/ 10166528 w 10248824"/>
              <a:gd name="connsiteY42-2404" fmla="*/ 5596128 h 6621725"/>
              <a:gd name="connsiteX43-2405" fmla="*/ 10175672 w 10248824"/>
              <a:gd name="connsiteY43-2406" fmla="*/ 5550408 h 6621725"/>
              <a:gd name="connsiteX44-2407" fmla="*/ 10184816 w 10248824"/>
              <a:gd name="connsiteY44-2408" fmla="*/ 5440680 h 6621725"/>
              <a:gd name="connsiteX45-2409" fmla="*/ 10212248 w 10248824"/>
              <a:gd name="connsiteY45-2410" fmla="*/ 5065776 h 6621725"/>
              <a:gd name="connsiteX46-2411" fmla="*/ 10221392 w 10248824"/>
              <a:gd name="connsiteY46-2412" fmla="*/ 4645152 h 6621725"/>
              <a:gd name="connsiteX47-2413" fmla="*/ 10248824 w 10248824"/>
              <a:gd name="connsiteY47-2414" fmla="*/ 4389120 h 6621725"/>
              <a:gd name="connsiteX48-2415" fmla="*/ 10239680 w 10248824"/>
              <a:gd name="connsiteY48-2416" fmla="*/ 3008376 h 6621725"/>
              <a:gd name="connsiteX49-2417" fmla="*/ 10230536 w 10248824"/>
              <a:gd name="connsiteY49-2418" fmla="*/ 2852928 h 6621725"/>
              <a:gd name="connsiteX50-2419" fmla="*/ 10221392 w 10248824"/>
              <a:gd name="connsiteY50-2420" fmla="*/ 256032 h 6621725"/>
              <a:gd name="connsiteX51-2421" fmla="*/ 10193960 w 10248824"/>
              <a:gd name="connsiteY51-2422" fmla="*/ 128016 h 6621725"/>
              <a:gd name="connsiteX52-2423" fmla="*/ 10175672 w 10248824"/>
              <a:gd name="connsiteY52-2424" fmla="*/ 27432 h 6621725"/>
              <a:gd name="connsiteX53-2425" fmla="*/ 10157384 w 10248824"/>
              <a:gd name="connsiteY53-2426" fmla="*/ 0 h 6621725"/>
              <a:gd name="connsiteX54-2427" fmla="*/ 10029368 w 10248824"/>
              <a:gd name="connsiteY54-2428" fmla="*/ 18288 h 6621725"/>
              <a:gd name="connsiteX55-2429" fmla="*/ 9663608 w 10248824"/>
              <a:gd name="connsiteY55-2430" fmla="*/ 73152 h 6621725"/>
              <a:gd name="connsiteX56-2431" fmla="*/ 9233840 w 10248824"/>
              <a:gd name="connsiteY56-2432" fmla="*/ 118872 h 6621725"/>
              <a:gd name="connsiteX57-2433" fmla="*/ 8657768 w 10248824"/>
              <a:gd name="connsiteY57-2434" fmla="*/ 164592 h 6621725"/>
              <a:gd name="connsiteX58-2435" fmla="*/ 7871384 w 10248824"/>
              <a:gd name="connsiteY58-2436" fmla="*/ 173736 h 6621725"/>
              <a:gd name="connsiteX59-2437" fmla="*/ 7688504 w 10248824"/>
              <a:gd name="connsiteY59-2438" fmla="*/ 182880 h 6621725"/>
              <a:gd name="connsiteX60-2439" fmla="*/ 7587920 w 10248824"/>
              <a:gd name="connsiteY60-2440" fmla="*/ 192024 h 6621725"/>
              <a:gd name="connsiteX61-2441" fmla="*/ 7505624 w 10248824"/>
              <a:gd name="connsiteY61-2442" fmla="*/ 201168 h 6621725"/>
              <a:gd name="connsiteX62-2443" fmla="*/ 7149008 w 10248824"/>
              <a:gd name="connsiteY62-2444" fmla="*/ 210312 h 6621725"/>
              <a:gd name="connsiteX63-2445" fmla="*/ 7039280 w 10248824"/>
              <a:gd name="connsiteY63-2446" fmla="*/ 219456 h 6621725"/>
              <a:gd name="connsiteX64-2447" fmla="*/ 6810680 w 10248824"/>
              <a:gd name="connsiteY64-2448" fmla="*/ 265176 h 6621725"/>
              <a:gd name="connsiteX65-2449" fmla="*/ 6371768 w 10248824"/>
              <a:gd name="connsiteY65-2450" fmla="*/ 310896 h 6621725"/>
              <a:gd name="connsiteX66-2451" fmla="*/ 6079160 w 10248824"/>
              <a:gd name="connsiteY66-2452" fmla="*/ 338328 h 6621725"/>
              <a:gd name="connsiteX67-2453" fmla="*/ 5567096 w 10248824"/>
              <a:gd name="connsiteY67-2454" fmla="*/ 374904 h 6621725"/>
              <a:gd name="connsiteX68-2455" fmla="*/ 4789856 w 10248824"/>
              <a:gd name="connsiteY68-2456" fmla="*/ 384048 h 6621725"/>
              <a:gd name="connsiteX69-2457" fmla="*/ 1113968 w 10248824"/>
              <a:gd name="connsiteY69-2458" fmla="*/ 374904 h 6621725"/>
              <a:gd name="connsiteX70-2459" fmla="*/ 1031672 w 10248824"/>
              <a:gd name="connsiteY70-2460" fmla="*/ 365760 h 6621725"/>
              <a:gd name="connsiteX71-2461" fmla="*/ 803072 w 10248824"/>
              <a:gd name="connsiteY71-2462" fmla="*/ 356616 h 6621725"/>
              <a:gd name="connsiteX72-2463" fmla="*/ 748208 w 10248824"/>
              <a:gd name="connsiteY72-2464" fmla="*/ 347472 h 6621725"/>
              <a:gd name="connsiteX73-2465" fmla="*/ 565328 w 10248824"/>
              <a:gd name="connsiteY73-2466" fmla="*/ 329184 h 6621725"/>
              <a:gd name="connsiteX74-2467" fmla="*/ 510464 w 10248824"/>
              <a:gd name="connsiteY74-2468" fmla="*/ 320040 h 6621725"/>
              <a:gd name="connsiteX75-2469" fmla="*/ 272720 w 10248824"/>
              <a:gd name="connsiteY75-2470" fmla="*/ 347472 h 6621725"/>
              <a:gd name="connsiteX0-2471" fmla="*/ 272720 w 10248824"/>
              <a:gd name="connsiteY0-2472" fmla="*/ 347472 h 6622756"/>
              <a:gd name="connsiteX1-2473" fmla="*/ 254432 w 10248824"/>
              <a:gd name="connsiteY1-2474" fmla="*/ 393192 h 6622756"/>
              <a:gd name="connsiteX2-2475" fmla="*/ 236144 w 10248824"/>
              <a:gd name="connsiteY2-2476" fmla="*/ 475488 h 6622756"/>
              <a:gd name="connsiteX3-2477" fmla="*/ 227000 w 10248824"/>
              <a:gd name="connsiteY3-2478" fmla="*/ 566928 h 6622756"/>
              <a:gd name="connsiteX4-2479" fmla="*/ 217856 w 10248824"/>
              <a:gd name="connsiteY4-2480" fmla="*/ 685800 h 6622756"/>
              <a:gd name="connsiteX5-2481" fmla="*/ 172136 w 10248824"/>
              <a:gd name="connsiteY5-2482" fmla="*/ 987552 h 6622756"/>
              <a:gd name="connsiteX6-2483" fmla="*/ 162992 w 10248824"/>
              <a:gd name="connsiteY6-2484" fmla="*/ 1225296 h 6622756"/>
              <a:gd name="connsiteX7-2485" fmla="*/ 135560 w 10248824"/>
              <a:gd name="connsiteY7-2486" fmla="*/ 1563624 h 6622756"/>
              <a:gd name="connsiteX8-2487" fmla="*/ 126416 w 10248824"/>
              <a:gd name="connsiteY8-2488" fmla="*/ 1892808 h 6622756"/>
              <a:gd name="connsiteX9-2489" fmla="*/ 108128 w 10248824"/>
              <a:gd name="connsiteY9-2490" fmla="*/ 2148840 h 6622756"/>
              <a:gd name="connsiteX10-2491" fmla="*/ 98984 w 10248824"/>
              <a:gd name="connsiteY10-2492" fmla="*/ 2962656 h 6622756"/>
              <a:gd name="connsiteX11-2493" fmla="*/ 80696 w 10248824"/>
              <a:gd name="connsiteY11-2494" fmla="*/ 3538728 h 6622756"/>
              <a:gd name="connsiteX12-2495" fmla="*/ 71552 w 10248824"/>
              <a:gd name="connsiteY12-2496" fmla="*/ 4297680 h 6622756"/>
              <a:gd name="connsiteX13-2497" fmla="*/ 53264 w 10248824"/>
              <a:gd name="connsiteY13-2498" fmla="*/ 5157216 h 6622756"/>
              <a:gd name="connsiteX14-2499" fmla="*/ 62408 w 10248824"/>
              <a:gd name="connsiteY14-2500" fmla="*/ 5815584 h 6622756"/>
              <a:gd name="connsiteX15-2501" fmla="*/ 236144 w 10248824"/>
              <a:gd name="connsiteY15-2502" fmla="*/ 6190488 h 6622756"/>
              <a:gd name="connsiteX16-2503" fmla="*/ 2595296 w 10248824"/>
              <a:gd name="connsiteY16-2504" fmla="*/ 6601968 h 6622756"/>
              <a:gd name="connsiteX17-2505" fmla="*/ 2833040 w 10248824"/>
              <a:gd name="connsiteY17-2506" fmla="*/ 6547104 h 6622756"/>
              <a:gd name="connsiteX18-2507" fmla="*/ 3281096 w 10248824"/>
              <a:gd name="connsiteY18-2508" fmla="*/ 6419088 h 6622756"/>
              <a:gd name="connsiteX19-2509" fmla="*/ 3692576 w 10248824"/>
              <a:gd name="connsiteY19-2510" fmla="*/ 6364224 h 6622756"/>
              <a:gd name="connsiteX20-2511" fmla="*/ 3793160 w 10248824"/>
              <a:gd name="connsiteY20-2512" fmla="*/ 6345936 h 6622756"/>
              <a:gd name="connsiteX21-2513" fmla="*/ 3966896 w 10248824"/>
              <a:gd name="connsiteY21-2514" fmla="*/ 6327648 h 6622756"/>
              <a:gd name="connsiteX22-2515" fmla="*/ 4049192 w 10248824"/>
              <a:gd name="connsiteY22-2516" fmla="*/ 6309360 h 6622756"/>
              <a:gd name="connsiteX23-2517" fmla="*/ 4241216 w 10248824"/>
              <a:gd name="connsiteY23-2518" fmla="*/ 6281928 h 6622756"/>
              <a:gd name="connsiteX24-2519" fmla="*/ 4442384 w 10248824"/>
              <a:gd name="connsiteY24-2520" fmla="*/ 6263640 h 6622756"/>
              <a:gd name="connsiteX25-2521" fmla="*/ 4689272 w 10248824"/>
              <a:gd name="connsiteY25-2522" fmla="*/ 6236208 h 6622756"/>
              <a:gd name="connsiteX26-2523" fmla="*/ 6070016 w 10248824"/>
              <a:gd name="connsiteY26-2524" fmla="*/ 6254496 h 6622756"/>
              <a:gd name="connsiteX27-2525" fmla="*/ 6335192 w 10248824"/>
              <a:gd name="connsiteY27-2526" fmla="*/ 6281928 h 6622756"/>
              <a:gd name="connsiteX28-2527" fmla="*/ 6819824 w 10248824"/>
              <a:gd name="connsiteY28-2528" fmla="*/ 6309360 h 6622756"/>
              <a:gd name="connsiteX29-2529" fmla="*/ 7478192 w 10248824"/>
              <a:gd name="connsiteY29-2530" fmla="*/ 6318504 h 6622756"/>
              <a:gd name="connsiteX30-2531" fmla="*/ 9654464 w 10248824"/>
              <a:gd name="connsiteY30-2532" fmla="*/ 6309360 h 6622756"/>
              <a:gd name="connsiteX31-2533" fmla="*/ 9681896 w 10248824"/>
              <a:gd name="connsiteY31-2534" fmla="*/ 6300216 h 6622756"/>
              <a:gd name="connsiteX32-2535" fmla="*/ 9773336 w 10248824"/>
              <a:gd name="connsiteY32-2536" fmla="*/ 6281928 h 6622756"/>
              <a:gd name="connsiteX33-2537" fmla="*/ 9828200 w 10248824"/>
              <a:gd name="connsiteY33-2538" fmla="*/ 6263640 h 6622756"/>
              <a:gd name="connsiteX34-2539" fmla="*/ 9892208 w 10248824"/>
              <a:gd name="connsiteY34-2540" fmla="*/ 6236208 h 6622756"/>
              <a:gd name="connsiteX35-2541" fmla="*/ 10020224 w 10248824"/>
              <a:gd name="connsiteY35-2542" fmla="*/ 6117336 h 6622756"/>
              <a:gd name="connsiteX36-2543" fmla="*/ 10056800 w 10248824"/>
              <a:gd name="connsiteY36-2544" fmla="*/ 6080760 h 6622756"/>
              <a:gd name="connsiteX37-2545" fmla="*/ 10102520 w 10248824"/>
              <a:gd name="connsiteY37-2546" fmla="*/ 5998464 h 6622756"/>
              <a:gd name="connsiteX38-2547" fmla="*/ 10111664 w 10248824"/>
              <a:gd name="connsiteY38-2548" fmla="*/ 5971032 h 6622756"/>
              <a:gd name="connsiteX39-2549" fmla="*/ 10129952 w 10248824"/>
              <a:gd name="connsiteY39-2550" fmla="*/ 5897880 h 6622756"/>
              <a:gd name="connsiteX40-2551" fmla="*/ 10148240 w 10248824"/>
              <a:gd name="connsiteY40-2552" fmla="*/ 5815584 h 6622756"/>
              <a:gd name="connsiteX41-2553" fmla="*/ 10166528 w 10248824"/>
              <a:gd name="connsiteY41-2554" fmla="*/ 5596128 h 6622756"/>
              <a:gd name="connsiteX42-2555" fmla="*/ 10175672 w 10248824"/>
              <a:gd name="connsiteY42-2556" fmla="*/ 5550408 h 6622756"/>
              <a:gd name="connsiteX43-2557" fmla="*/ 10184816 w 10248824"/>
              <a:gd name="connsiteY43-2558" fmla="*/ 5440680 h 6622756"/>
              <a:gd name="connsiteX44-2559" fmla="*/ 10212248 w 10248824"/>
              <a:gd name="connsiteY44-2560" fmla="*/ 5065776 h 6622756"/>
              <a:gd name="connsiteX45-2561" fmla="*/ 10221392 w 10248824"/>
              <a:gd name="connsiteY45-2562" fmla="*/ 4645152 h 6622756"/>
              <a:gd name="connsiteX46-2563" fmla="*/ 10248824 w 10248824"/>
              <a:gd name="connsiteY46-2564" fmla="*/ 4389120 h 6622756"/>
              <a:gd name="connsiteX47-2565" fmla="*/ 10239680 w 10248824"/>
              <a:gd name="connsiteY47-2566" fmla="*/ 3008376 h 6622756"/>
              <a:gd name="connsiteX48-2567" fmla="*/ 10230536 w 10248824"/>
              <a:gd name="connsiteY48-2568" fmla="*/ 2852928 h 6622756"/>
              <a:gd name="connsiteX49-2569" fmla="*/ 10221392 w 10248824"/>
              <a:gd name="connsiteY49-2570" fmla="*/ 256032 h 6622756"/>
              <a:gd name="connsiteX50-2571" fmla="*/ 10193960 w 10248824"/>
              <a:gd name="connsiteY50-2572" fmla="*/ 128016 h 6622756"/>
              <a:gd name="connsiteX51-2573" fmla="*/ 10175672 w 10248824"/>
              <a:gd name="connsiteY51-2574" fmla="*/ 27432 h 6622756"/>
              <a:gd name="connsiteX52-2575" fmla="*/ 10157384 w 10248824"/>
              <a:gd name="connsiteY52-2576" fmla="*/ 0 h 6622756"/>
              <a:gd name="connsiteX53-2577" fmla="*/ 10029368 w 10248824"/>
              <a:gd name="connsiteY53-2578" fmla="*/ 18288 h 6622756"/>
              <a:gd name="connsiteX54-2579" fmla="*/ 9663608 w 10248824"/>
              <a:gd name="connsiteY54-2580" fmla="*/ 73152 h 6622756"/>
              <a:gd name="connsiteX55-2581" fmla="*/ 9233840 w 10248824"/>
              <a:gd name="connsiteY55-2582" fmla="*/ 118872 h 6622756"/>
              <a:gd name="connsiteX56-2583" fmla="*/ 8657768 w 10248824"/>
              <a:gd name="connsiteY56-2584" fmla="*/ 164592 h 6622756"/>
              <a:gd name="connsiteX57-2585" fmla="*/ 7871384 w 10248824"/>
              <a:gd name="connsiteY57-2586" fmla="*/ 173736 h 6622756"/>
              <a:gd name="connsiteX58-2587" fmla="*/ 7688504 w 10248824"/>
              <a:gd name="connsiteY58-2588" fmla="*/ 182880 h 6622756"/>
              <a:gd name="connsiteX59-2589" fmla="*/ 7587920 w 10248824"/>
              <a:gd name="connsiteY59-2590" fmla="*/ 192024 h 6622756"/>
              <a:gd name="connsiteX60-2591" fmla="*/ 7505624 w 10248824"/>
              <a:gd name="connsiteY60-2592" fmla="*/ 201168 h 6622756"/>
              <a:gd name="connsiteX61-2593" fmla="*/ 7149008 w 10248824"/>
              <a:gd name="connsiteY61-2594" fmla="*/ 210312 h 6622756"/>
              <a:gd name="connsiteX62-2595" fmla="*/ 7039280 w 10248824"/>
              <a:gd name="connsiteY62-2596" fmla="*/ 219456 h 6622756"/>
              <a:gd name="connsiteX63-2597" fmla="*/ 6810680 w 10248824"/>
              <a:gd name="connsiteY63-2598" fmla="*/ 265176 h 6622756"/>
              <a:gd name="connsiteX64-2599" fmla="*/ 6371768 w 10248824"/>
              <a:gd name="connsiteY64-2600" fmla="*/ 310896 h 6622756"/>
              <a:gd name="connsiteX65-2601" fmla="*/ 6079160 w 10248824"/>
              <a:gd name="connsiteY65-2602" fmla="*/ 338328 h 6622756"/>
              <a:gd name="connsiteX66-2603" fmla="*/ 5567096 w 10248824"/>
              <a:gd name="connsiteY66-2604" fmla="*/ 374904 h 6622756"/>
              <a:gd name="connsiteX67-2605" fmla="*/ 4789856 w 10248824"/>
              <a:gd name="connsiteY67-2606" fmla="*/ 384048 h 6622756"/>
              <a:gd name="connsiteX68-2607" fmla="*/ 1113968 w 10248824"/>
              <a:gd name="connsiteY68-2608" fmla="*/ 374904 h 6622756"/>
              <a:gd name="connsiteX69-2609" fmla="*/ 1031672 w 10248824"/>
              <a:gd name="connsiteY69-2610" fmla="*/ 365760 h 6622756"/>
              <a:gd name="connsiteX70-2611" fmla="*/ 803072 w 10248824"/>
              <a:gd name="connsiteY70-2612" fmla="*/ 356616 h 6622756"/>
              <a:gd name="connsiteX71-2613" fmla="*/ 748208 w 10248824"/>
              <a:gd name="connsiteY71-2614" fmla="*/ 347472 h 6622756"/>
              <a:gd name="connsiteX72-2615" fmla="*/ 565328 w 10248824"/>
              <a:gd name="connsiteY72-2616" fmla="*/ 329184 h 6622756"/>
              <a:gd name="connsiteX73-2617" fmla="*/ 510464 w 10248824"/>
              <a:gd name="connsiteY73-2618" fmla="*/ 320040 h 6622756"/>
              <a:gd name="connsiteX74-2619" fmla="*/ 272720 w 10248824"/>
              <a:gd name="connsiteY74-2620" fmla="*/ 347472 h 6622756"/>
              <a:gd name="connsiteX0-2621" fmla="*/ 272720 w 10248824"/>
              <a:gd name="connsiteY0-2622" fmla="*/ 347472 h 6624114"/>
              <a:gd name="connsiteX1-2623" fmla="*/ 254432 w 10248824"/>
              <a:gd name="connsiteY1-2624" fmla="*/ 393192 h 6624114"/>
              <a:gd name="connsiteX2-2625" fmla="*/ 236144 w 10248824"/>
              <a:gd name="connsiteY2-2626" fmla="*/ 475488 h 6624114"/>
              <a:gd name="connsiteX3-2627" fmla="*/ 227000 w 10248824"/>
              <a:gd name="connsiteY3-2628" fmla="*/ 566928 h 6624114"/>
              <a:gd name="connsiteX4-2629" fmla="*/ 217856 w 10248824"/>
              <a:gd name="connsiteY4-2630" fmla="*/ 685800 h 6624114"/>
              <a:gd name="connsiteX5-2631" fmla="*/ 172136 w 10248824"/>
              <a:gd name="connsiteY5-2632" fmla="*/ 987552 h 6624114"/>
              <a:gd name="connsiteX6-2633" fmla="*/ 162992 w 10248824"/>
              <a:gd name="connsiteY6-2634" fmla="*/ 1225296 h 6624114"/>
              <a:gd name="connsiteX7-2635" fmla="*/ 135560 w 10248824"/>
              <a:gd name="connsiteY7-2636" fmla="*/ 1563624 h 6624114"/>
              <a:gd name="connsiteX8-2637" fmla="*/ 126416 w 10248824"/>
              <a:gd name="connsiteY8-2638" fmla="*/ 1892808 h 6624114"/>
              <a:gd name="connsiteX9-2639" fmla="*/ 108128 w 10248824"/>
              <a:gd name="connsiteY9-2640" fmla="*/ 2148840 h 6624114"/>
              <a:gd name="connsiteX10-2641" fmla="*/ 98984 w 10248824"/>
              <a:gd name="connsiteY10-2642" fmla="*/ 2962656 h 6624114"/>
              <a:gd name="connsiteX11-2643" fmla="*/ 80696 w 10248824"/>
              <a:gd name="connsiteY11-2644" fmla="*/ 3538728 h 6624114"/>
              <a:gd name="connsiteX12-2645" fmla="*/ 71552 w 10248824"/>
              <a:gd name="connsiteY12-2646" fmla="*/ 4297680 h 6624114"/>
              <a:gd name="connsiteX13-2647" fmla="*/ 53264 w 10248824"/>
              <a:gd name="connsiteY13-2648" fmla="*/ 5157216 h 6624114"/>
              <a:gd name="connsiteX14-2649" fmla="*/ 62408 w 10248824"/>
              <a:gd name="connsiteY14-2650" fmla="*/ 5815584 h 6624114"/>
              <a:gd name="connsiteX15-2651" fmla="*/ 236144 w 10248824"/>
              <a:gd name="connsiteY15-2652" fmla="*/ 6190488 h 6624114"/>
              <a:gd name="connsiteX16-2653" fmla="*/ 2595296 w 10248824"/>
              <a:gd name="connsiteY16-2654" fmla="*/ 6601968 h 6624114"/>
              <a:gd name="connsiteX17-2655" fmla="*/ 2833040 w 10248824"/>
              <a:gd name="connsiteY17-2656" fmla="*/ 6547104 h 6624114"/>
              <a:gd name="connsiteX18-2657" fmla="*/ 3692576 w 10248824"/>
              <a:gd name="connsiteY18-2658" fmla="*/ 6364224 h 6624114"/>
              <a:gd name="connsiteX19-2659" fmla="*/ 3793160 w 10248824"/>
              <a:gd name="connsiteY19-2660" fmla="*/ 6345936 h 6624114"/>
              <a:gd name="connsiteX20-2661" fmla="*/ 3966896 w 10248824"/>
              <a:gd name="connsiteY20-2662" fmla="*/ 6327648 h 6624114"/>
              <a:gd name="connsiteX21-2663" fmla="*/ 4049192 w 10248824"/>
              <a:gd name="connsiteY21-2664" fmla="*/ 6309360 h 6624114"/>
              <a:gd name="connsiteX22-2665" fmla="*/ 4241216 w 10248824"/>
              <a:gd name="connsiteY22-2666" fmla="*/ 6281928 h 6624114"/>
              <a:gd name="connsiteX23-2667" fmla="*/ 4442384 w 10248824"/>
              <a:gd name="connsiteY23-2668" fmla="*/ 6263640 h 6624114"/>
              <a:gd name="connsiteX24-2669" fmla="*/ 4689272 w 10248824"/>
              <a:gd name="connsiteY24-2670" fmla="*/ 6236208 h 6624114"/>
              <a:gd name="connsiteX25-2671" fmla="*/ 6070016 w 10248824"/>
              <a:gd name="connsiteY25-2672" fmla="*/ 6254496 h 6624114"/>
              <a:gd name="connsiteX26-2673" fmla="*/ 6335192 w 10248824"/>
              <a:gd name="connsiteY26-2674" fmla="*/ 6281928 h 6624114"/>
              <a:gd name="connsiteX27-2675" fmla="*/ 6819824 w 10248824"/>
              <a:gd name="connsiteY27-2676" fmla="*/ 6309360 h 6624114"/>
              <a:gd name="connsiteX28-2677" fmla="*/ 7478192 w 10248824"/>
              <a:gd name="connsiteY28-2678" fmla="*/ 6318504 h 6624114"/>
              <a:gd name="connsiteX29-2679" fmla="*/ 9654464 w 10248824"/>
              <a:gd name="connsiteY29-2680" fmla="*/ 6309360 h 6624114"/>
              <a:gd name="connsiteX30-2681" fmla="*/ 9681896 w 10248824"/>
              <a:gd name="connsiteY30-2682" fmla="*/ 6300216 h 6624114"/>
              <a:gd name="connsiteX31-2683" fmla="*/ 9773336 w 10248824"/>
              <a:gd name="connsiteY31-2684" fmla="*/ 6281928 h 6624114"/>
              <a:gd name="connsiteX32-2685" fmla="*/ 9828200 w 10248824"/>
              <a:gd name="connsiteY32-2686" fmla="*/ 6263640 h 6624114"/>
              <a:gd name="connsiteX33-2687" fmla="*/ 9892208 w 10248824"/>
              <a:gd name="connsiteY33-2688" fmla="*/ 6236208 h 6624114"/>
              <a:gd name="connsiteX34-2689" fmla="*/ 10020224 w 10248824"/>
              <a:gd name="connsiteY34-2690" fmla="*/ 6117336 h 6624114"/>
              <a:gd name="connsiteX35-2691" fmla="*/ 10056800 w 10248824"/>
              <a:gd name="connsiteY35-2692" fmla="*/ 6080760 h 6624114"/>
              <a:gd name="connsiteX36-2693" fmla="*/ 10102520 w 10248824"/>
              <a:gd name="connsiteY36-2694" fmla="*/ 5998464 h 6624114"/>
              <a:gd name="connsiteX37-2695" fmla="*/ 10111664 w 10248824"/>
              <a:gd name="connsiteY37-2696" fmla="*/ 5971032 h 6624114"/>
              <a:gd name="connsiteX38-2697" fmla="*/ 10129952 w 10248824"/>
              <a:gd name="connsiteY38-2698" fmla="*/ 5897880 h 6624114"/>
              <a:gd name="connsiteX39-2699" fmla="*/ 10148240 w 10248824"/>
              <a:gd name="connsiteY39-2700" fmla="*/ 5815584 h 6624114"/>
              <a:gd name="connsiteX40-2701" fmla="*/ 10166528 w 10248824"/>
              <a:gd name="connsiteY40-2702" fmla="*/ 5596128 h 6624114"/>
              <a:gd name="connsiteX41-2703" fmla="*/ 10175672 w 10248824"/>
              <a:gd name="connsiteY41-2704" fmla="*/ 5550408 h 6624114"/>
              <a:gd name="connsiteX42-2705" fmla="*/ 10184816 w 10248824"/>
              <a:gd name="connsiteY42-2706" fmla="*/ 5440680 h 6624114"/>
              <a:gd name="connsiteX43-2707" fmla="*/ 10212248 w 10248824"/>
              <a:gd name="connsiteY43-2708" fmla="*/ 5065776 h 6624114"/>
              <a:gd name="connsiteX44-2709" fmla="*/ 10221392 w 10248824"/>
              <a:gd name="connsiteY44-2710" fmla="*/ 4645152 h 6624114"/>
              <a:gd name="connsiteX45-2711" fmla="*/ 10248824 w 10248824"/>
              <a:gd name="connsiteY45-2712" fmla="*/ 4389120 h 6624114"/>
              <a:gd name="connsiteX46-2713" fmla="*/ 10239680 w 10248824"/>
              <a:gd name="connsiteY46-2714" fmla="*/ 3008376 h 6624114"/>
              <a:gd name="connsiteX47-2715" fmla="*/ 10230536 w 10248824"/>
              <a:gd name="connsiteY47-2716" fmla="*/ 2852928 h 6624114"/>
              <a:gd name="connsiteX48-2717" fmla="*/ 10221392 w 10248824"/>
              <a:gd name="connsiteY48-2718" fmla="*/ 256032 h 6624114"/>
              <a:gd name="connsiteX49-2719" fmla="*/ 10193960 w 10248824"/>
              <a:gd name="connsiteY49-2720" fmla="*/ 128016 h 6624114"/>
              <a:gd name="connsiteX50-2721" fmla="*/ 10175672 w 10248824"/>
              <a:gd name="connsiteY50-2722" fmla="*/ 27432 h 6624114"/>
              <a:gd name="connsiteX51-2723" fmla="*/ 10157384 w 10248824"/>
              <a:gd name="connsiteY51-2724" fmla="*/ 0 h 6624114"/>
              <a:gd name="connsiteX52-2725" fmla="*/ 10029368 w 10248824"/>
              <a:gd name="connsiteY52-2726" fmla="*/ 18288 h 6624114"/>
              <a:gd name="connsiteX53-2727" fmla="*/ 9663608 w 10248824"/>
              <a:gd name="connsiteY53-2728" fmla="*/ 73152 h 6624114"/>
              <a:gd name="connsiteX54-2729" fmla="*/ 9233840 w 10248824"/>
              <a:gd name="connsiteY54-2730" fmla="*/ 118872 h 6624114"/>
              <a:gd name="connsiteX55-2731" fmla="*/ 8657768 w 10248824"/>
              <a:gd name="connsiteY55-2732" fmla="*/ 164592 h 6624114"/>
              <a:gd name="connsiteX56-2733" fmla="*/ 7871384 w 10248824"/>
              <a:gd name="connsiteY56-2734" fmla="*/ 173736 h 6624114"/>
              <a:gd name="connsiteX57-2735" fmla="*/ 7688504 w 10248824"/>
              <a:gd name="connsiteY57-2736" fmla="*/ 182880 h 6624114"/>
              <a:gd name="connsiteX58-2737" fmla="*/ 7587920 w 10248824"/>
              <a:gd name="connsiteY58-2738" fmla="*/ 192024 h 6624114"/>
              <a:gd name="connsiteX59-2739" fmla="*/ 7505624 w 10248824"/>
              <a:gd name="connsiteY59-2740" fmla="*/ 201168 h 6624114"/>
              <a:gd name="connsiteX60-2741" fmla="*/ 7149008 w 10248824"/>
              <a:gd name="connsiteY60-2742" fmla="*/ 210312 h 6624114"/>
              <a:gd name="connsiteX61-2743" fmla="*/ 7039280 w 10248824"/>
              <a:gd name="connsiteY61-2744" fmla="*/ 219456 h 6624114"/>
              <a:gd name="connsiteX62-2745" fmla="*/ 6810680 w 10248824"/>
              <a:gd name="connsiteY62-2746" fmla="*/ 265176 h 6624114"/>
              <a:gd name="connsiteX63-2747" fmla="*/ 6371768 w 10248824"/>
              <a:gd name="connsiteY63-2748" fmla="*/ 310896 h 6624114"/>
              <a:gd name="connsiteX64-2749" fmla="*/ 6079160 w 10248824"/>
              <a:gd name="connsiteY64-2750" fmla="*/ 338328 h 6624114"/>
              <a:gd name="connsiteX65-2751" fmla="*/ 5567096 w 10248824"/>
              <a:gd name="connsiteY65-2752" fmla="*/ 374904 h 6624114"/>
              <a:gd name="connsiteX66-2753" fmla="*/ 4789856 w 10248824"/>
              <a:gd name="connsiteY66-2754" fmla="*/ 384048 h 6624114"/>
              <a:gd name="connsiteX67-2755" fmla="*/ 1113968 w 10248824"/>
              <a:gd name="connsiteY67-2756" fmla="*/ 374904 h 6624114"/>
              <a:gd name="connsiteX68-2757" fmla="*/ 1031672 w 10248824"/>
              <a:gd name="connsiteY68-2758" fmla="*/ 365760 h 6624114"/>
              <a:gd name="connsiteX69-2759" fmla="*/ 803072 w 10248824"/>
              <a:gd name="connsiteY69-2760" fmla="*/ 356616 h 6624114"/>
              <a:gd name="connsiteX70-2761" fmla="*/ 748208 w 10248824"/>
              <a:gd name="connsiteY70-2762" fmla="*/ 347472 h 6624114"/>
              <a:gd name="connsiteX71-2763" fmla="*/ 565328 w 10248824"/>
              <a:gd name="connsiteY71-2764" fmla="*/ 329184 h 6624114"/>
              <a:gd name="connsiteX72-2765" fmla="*/ 510464 w 10248824"/>
              <a:gd name="connsiteY72-2766" fmla="*/ 320040 h 6624114"/>
              <a:gd name="connsiteX73-2767" fmla="*/ 272720 w 10248824"/>
              <a:gd name="connsiteY73-2768" fmla="*/ 347472 h 6624114"/>
              <a:gd name="connsiteX0-2769" fmla="*/ 272720 w 10248824"/>
              <a:gd name="connsiteY0-2770" fmla="*/ 347472 h 6604541"/>
              <a:gd name="connsiteX1-2771" fmla="*/ 254432 w 10248824"/>
              <a:gd name="connsiteY1-2772" fmla="*/ 393192 h 6604541"/>
              <a:gd name="connsiteX2-2773" fmla="*/ 236144 w 10248824"/>
              <a:gd name="connsiteY2-2774" fmla="*/ 475488 h 6604541"/>
              <a:gd name="connsiteX3-2775" fmla="*/ 227000 w 10248824"/>
              <a:gd name="connsiteY3-2776" fmla="*/ 566928 h 6604541"/>
              <a:gd name="connsiteX4-2777" fmla="*/ 217856 w 10248824"/>
              <a:gd name="connsiteY4-2778" fmla="*/ 685800 h 6604541"/>
              <a:gd name="connsiteX5-2779" fmla="*/ 172136 w 10248824"/>
              <a:gd name="connsiteY5-2780" fmla="*/ 987552 h 6604541"/>
              <a:gd name="connsiteX6-2781" fmla="*/ 162992 w 10248824"/>
              <a:gd name="connsiteY6-2782" fmla="*/ 1225296 h 6604541"/>
              <a:gd name="connsiteX7-2783" fmla="*/ 135560 w 10248824"/>
              <a:gd name="connsiteY7-2784" fmla="*/ 1563624 h 6604541"/>
              <a:gd name="connsiteX8-2785" fmla="*/ 126416 w 10248824"/>
              <a:gd name="connsiteY8-2786" fmla="*/ 1892808 h 6604541"/>
              <a:gd name="connsiteX9-2787" fmla="*/ 108128 w 10248824"/>
              <a:gd name="connsiteY9-2788" fmla="*/ 2148840 h 6604541"/>
              <a:gd name="connsiteX10-2789" fmla="*/ 98984 w 10248824"/>
              <a:gd name="connsiteY10-2790" fmla="*/ 2962656 h 6604541"/>
              <a:gd name="connsiteX11-2791" fmla="*/ 80696 w 10248824"/>
              <a:gd name="connsiteY11-2792" fmla="*/ 3538728 h 6604541"/>
              <a:gd name="connsiteX12-2793" fmla="*/ 71552 w 10248824"/>
              <a:gd name="connsiteY12-2794" fmla="*/ 4297680 h 6604541"/>
              <a:gd name="connsiteX13-2795" fmla="*/ 53264 w 10248824"/>
              <a:gd name="connsiteY13-2796" fmla="*/ 5157216 h 6604541"/>
              <a:gd name="connsiteX14-2797" fmla="*/ 62408 w 10248824"/>
              <a:gd name="connsiteY14-2798" fmla="*/ 5815584 h 6604541"/>
              <a:gd name="connsiteX15-2799" fmla="*/ 236144 w 10248824"/>
              <a:gd name="connsiteY15-2800" fmla="*/ 6190488 h 6604541"/>
              <a:gd name="connsiteX16-2801" fmla="*/ 2595296 w 10248824"/>
              <a:gd name="connsiteY16-2802" fmla="*/ 6601968 h 6604541"/>
              <a:gd name="connsiteX17-2803" fmla="*/ 3692576 w 10248824"/>
              <a:gd name="connsiteY17-2804" fmla="*/ 6364224 h 6604541"/>
              <a:gd name="connsiteX18-2805" fmla="*/ 3793160 w 10248824"/>
              <a:gd name="connsiteY18-2806" fmla="*/ 6345936 h 6604541"/>
              <a:gd name="connsiteX19-2807" fmla="*/ 3966896 w 10248824"/>
              <a:gd name="connsiteY19-2808" fmla="*/ 6327648 h 6604541"/>
              <a:gd name="connsiteX20-2809" fmla="*/ 4049192 w 10248824"/>
              <a:gd name="connsiteY20-2810" fmla="*/ 6309360 h 6604541"/>
              <a:gd name="connsiteX21-2811" fmla="*/ 4241216 w 10248824"/>
              <a:gd name="connsiteY21-2812" fmla="*/ 6281928 h 6604541"/>
              <a:gd name="connsiteX22-2813" fmla="*/ 4442384 w 10248824"/>
              <a:gd name="connsiteY22-2814" fmla="*/ 6263640 h 6604541"/>
              <a:gd name="connsiteX23-2815" fmla="*/ 4689272 w 10248824"/>
              <a:gd name="connsiteY23-2816" fmla="*/ 6236208 h 6604541"/>
              <a:gd name="connsiteX24-2817" fmla="*/ 6070016 w 10248824"/>
              <a:gd name="connsiteY24-2818" fmla="*/ 6254496 h 6604541"/>
              <a:gd name="connsiteX25-2819" fmla="*/ 6335192 w 10248824"/>
              <a:gd name="connsiteY25-2820" fmla="*/ 6281928 h 6604541"/>
              <a:gd name="connsiteX26-2821" fmla="*/ 6819824 w 10248824"/>
              <a:gd name="connsiteY26-2822" fmla="*/ 6309360 h 6604541"/>
              <a:gd name="connsiteX27-2823" fmla="*/ 7478192 w 10248824"/>
              <a:gd name="connsiteY27-2824" fmla="*/ 6318504 h 6604541"/>
              <a:gd name="connsiteX28-2825" fmla="*/ 9654464 w 10248824"/>
              <a:gd name="connsiteY28-2826" fmla="*/ 6309360 h 6604541"/>
              <a:gd name="connsiteX29-2827" fmla="*/ 9681896 w 10248824"/>
              <a:gd name="connsiteY29-2828" fmla="*/ 6300216 h 6604541"/>
              <a:gd name="connsiteX30-2829" fmla="*/ 9773336 w 10248824"/>
              <a:gd name="connsiteY30-2830" fmla="*/ 6281928 h 6604541"/>
              <a:gd name="connsiteX31-2831" fmla="*/ 9828200 w 10248824"/>
              <a:gd name="connsiteY31-2832" fmla="*/ 6263640 h 6604541"/>
              <a:gd name="connsiteX32-2833" fmla="*/ 9892208 w 10248824"/>
              <a:gd name="connsiteY32-2834" fmla="*/ 6236208 h 6604541"/>
              <a:gd name="connsiteX33-2835" fmla="*/ 10020224 w 10248824"/>
              <a:gd name="connsiteY33-2836" fmla="*/ 6117336 h 6604541"/>
              <a:gd name="connsiteX34-2837" fmla="*/ 10056800 w 10248824"/>
              <a:gd name="connsiteY34-2838" fmla="*/ 6080760 h 6604541"/>
              <a:gd name="connsiteX35-2839" fmla="*/ 10102520 w 10248824"/>
              <a:gd name="connsiteY35-2840" fmla="*/ 5998464 h 6604541"/>
              <a:gd name="connsiteX36-2841" fmla="*/ 10111664 w 10248824"/>
              <a:gd name="connsiteY36-2842" fmla="*/ 5971032 h 6604541"/>
              <a:gd name="connsiteX37-2843" fmla="*/ 10129952 w 10248824"/>
              <a:gd name="connsiteY37-2844" fmla="*/ 5897880 h 6604541"/>
              <a:gd name="connsiteX38-2845" fmla="*/ 10148240 w 10248824"/>
              <a:gd name="connsiteY38-2846" fmla="*/ 5815584 h 6604541"/>
              <a:gd name="connsiteX39-2847" fmla="*/ 10166528 w 10248824"/>
              <a:gd name="connsiteY39-2848" fmla="*/ 5596128 h 6604541"/>
              <a:gd name="connsiteX40-2849" fmla="*/ 10175672 w 10248824"/>
              <a:gd name="connsiteY40-2850" fmla="*/ 5550408 h 6604541"/>
              <a:gd name="connsiteX41-2851" fmla="*/ 10184816 w 10248824"/>
              <a:gd name="connsiteY41-2852" fmla="*/ 5440680 h 6604541"/>
              <a:gd name="connsiteX42-2853" fmla="*/ 10212248 w 10248824"/>
              <a:gd name="connsiteY42-2854" fmla="*/ 5065776 h 6604541"/>
              <a:gd name="connsiteX43-2855" fmla="*/ 10221392 w 10248824"/>
              <a:gd name="connsiteY43-2856" fmla="*/ 4645152 h 6604541"/>
              <a:gd name="connsiteX44-2857" fmla="*/ 10248824 w 10248824"/>
              <a:gd name="connsiteY44-2858" fmla="*/ 4389120 h 6604541"/>
              <a:gd name="connsiteX45-2859" fmla="*/ 10239680 w 10248824"/>
              <a:gd name="connsiteY45-2860" fmla="*/ 3008376 h 6604541"/>
              <a:gd name="connsiteX46-2861" fmla="*/ 10230536 w 10248824"/>
              <a:gd name="connsiteY46-2862" fmla="*/ 2852928 h 6604541"/>
              <a:gd name="connsiteX47-2863" fmla="*/ 10221392 w 10248824"/>
              <a:gd name="connsiteY47-2864" fmla="*/ 256032 h 6604541"/>
              <a:gd name="connsiteX48-2865" fmla="*/ 10193960 w 10248824"/>
              <a:gd name="connsiteY48-2866" fmla="*/ 128016 h 6604541"/>
              <a:gd name="connsiteX49-2867" fmla="*/ 10175672 w 10248824"/>
              <a:gd name="connsiteY49-2868" fmla="*/ 27432 h 6604541"/>
              <a:gd name="connsiteX50-2869" fmla="*/ 10157384 w 10248824"/>
              <a:gd name="connsiteY50-2870" fmla="*/ 0 h 6604541"/>
              <a:gd name="connsiteX51-2871" fmla="*/ 10029368 w 10248824"/>
              <a:gd name="connsiteY51-2872" fmla="*/ 18288 h 6604541"/>
              <a:gd name="connsiteX52-2873" fmla="*/ 9663608 w 10248824"/>
              <a:gd name="connsiteY52-2874" fmla="*/ 73152 h 6604541"/>
              <a:gd name="connsiteX53-2875" fmla="*/ 9233840 w 10248824"/>
              <a:gd name="connsiteY53-2876" fmla="*/ 118872 h 6604541"/>
              <a:gd name="connsiteX54-2877" fmla="*/ 8657768 w 10248824"/>
              <a:gd name="connsiteY54-2878" fmla="*/ 164592 h 6604541"/>
              <a:gd name="connsiteX55-2879" fmla="*/ 7871384 w 10248824"/>
              <a:gd name="connsiteY55-2880" fmla="*/ 173736 h 6604541"/>
              <a:gd name="connsiteX56-2881" fmla="*/ 7688504 w 10248824"/>
              <a:gd name="connsiteY56-2882" fmla="*/ 182880 h 6604541"/>
              <a:gd name="connsiteX57-2883" fmla="*/ 7587920 w 10248824"/>
              <a:gd name="connsiteY57-2884" fmla="*/ 192024 h 6604541"/>
              <a:gd name="connsiteX58-2885" fmla="*/ 7505624 w 10248824"/>
              <a:gd name="connsiteY58-2886" fmla="*/ 201168 h 6604541"/>
              <a:gd name="connsiteX59-2887" fmla="*/ 7149008 w 10248824"/>
              <a:gd name="connsiteY59-2888" fmla="*/ 210312 h 6604541"/>
              <a:gd name="connsiteX60-2889" fmla="*/ 7039280 w 10248824"/>
              <a:gd name="connsiteY60-2890" fmla="*/ 219456 h 6604541"/>
              <a:gd name="connsiteX61-2891" fmla="*/ 6810680 w 10248824"/>
              <a:gd name="connsiteY61-2892" fmla="*/ 265176 h 6604541"/>
              <a:gd name="connsiteX62-2893" fmla="*/ 6371768 w 10248824"/>
              <a:gd name="connsiteY62-2894" fmla="*/ 310896 h 6604541"/>
              <a:gd name="connsiteX63-2895" fmla="*/ 6079160 w 10248824"/>
              <a:gd name="connsiteY63-2896" fmla="*/ 338328 h 6604541"/>
              <a:gd name="connsiteX64-2897" fmla="*/ 5567096 w 10248824"/>
              <a:gd name="connsiteY64-2898" fmla="*/ 374904 h 6604541"/>
              <a:gd name="connsiteX65-2899" fmla="*/ 4789856 w 10248824"/>
              <a:gd name="connsiteY65-2900" fmla="*/ 384048 h 6604541"/>
              <a:gd name="connsiteX66-2901" fmla="*/ 1113968 w 10248824"/>
              <a:gd name="connsiteY66-2902" fmla="*/ 374904 h 6604541"/>
              <a:gd name="connsiteX67-2903" fmla="*/ 1031672 w 10248824"/>
              <a:gd name="connsiteY67-2904" fmla="*/ 365760 h 6604541"/>
              <a:gd name="connsiteX68-2905" fmla="*/ 803072 w 10248824"/>
              <a:gd name="connsiteY68-2906" fmla="*/ 356616 h 6604541"/>
              <a:gd name="connsiteX69-2907" fmla="*/ 748208 w 10248824"/>
              <a:gd name="connsiteY69-2908" fmla="*/ 347472 h 6604541"/>
              <a:gd name="connsiteX70-2909" fmla="*/ 565328 w 10248824"/>
              <a:gd name="connsiteY70-2910" fmla="*/ 329184 h 6604541"/>
              <a:gd name="connsiteX71-2911" fmla="*/ 510464 w 10248824"/>
              <a:gd name="connsiteY71-2912" fmla="*/ 320040 h 6604541"/>
              <a:gd name="connsiteX72-2913" fmla="*/ 272720 w 10248824"/>
              <a:gd name="connsiteY72-2914" fmla="*/ 347472 h 6604541"/>
              <a:gd name="connsiteX0-2915" fmla="*/ 272720 w 10248824"/>
              <a:gd name="connsiteY0-2916" fmla="*/ 347472 h 6604572"/>
              <a:gd name="connsiteX1-2917" fmla="*/ 254432 w 10248824"/>
              <a:gd name="connsiteY1-2918" fmla="*/ 393192 h 6604572"/>
              <a:gd name="connsiteX2-2919" fmla="*/ 236144 w 10248824"/>
              <a:gd name="connsiteY2-2920" fmla="*/ 475488 h 6604572"/>
              <a:gd name="connsiteX3-2921" fmla="*/ 227000 w 10248824"/>
              <a:gd name="connsiteY3-2922" fmla="*/ 566928 h 6604572"/>
              <a:gd name="connsiteX4-2923" fmla="*/ 217856 w 10248824"/>
              <a:gd name="connsiteY4-2924" fmla="*/ 685800 h 6604572"/>
              <a:gd name="connsiteX5-2925" fmla="*/ 172136 w 10248824"/>
              <a:gd name="connsiteY5-2926" fmla="*/ 987552 h 6604572"/>
              <a:gd name="connsiteX6-2927" fmla="*/ 162992 w 10248824"/>
              <a:gd name="connsiteY6-2928" fmla="*/ 1225296 h 6604572"/>
              <a:gd name="connsiteX7-2929" fmla="*/ 135560 w 10248824"/>
              <a:gd name="connsiteY7-2930" fmla="*/ 1563624 h 6604572"/>
              <a:gd name="connsiteX8-2931" fmla="*/ 126416 w 10248824"/>
              <a:gd name="connsiteY8-2932" fmla="*/ 1892808 h 6604572"/>
              <a:gd name="connsiteX9-2933" fmla="*/ 108128 w 10248824"/>
              <a:gd name="connsiteY9-2934" fmla="*/ 2148840 h 6604572"/>
              <a:gd name="connsiteX10-2935" fmla="*/ 98984 w 10248824"/>
              <a:gd name="connsiteY10-2936" fmla="*/ 2962656 h 6604572"/>
              <a:gd name="connsiteX11-2937" fmla="*/ 80696 w 10248824"/>
              <a:gd name="connsiteY11-2938" fmla="*/ 3538728 h 6604572"/>
              <a:gd name="connsiteX12-2939" fmla="*/ 71552 w 10248824"/>
              <a:gd name="connsiteY12-2940" fmla="*/ 4297680 h 6604572"/>
              <a:gd name="connsiteX13-2941" fmla="*/ 53264 w 10248824"/>
              <a:gd name="connsiteY13-2942" fmla="*/ 5157216 h 6604572"/>
              <a:gd name="connsiteX14-2943" fmla="*/ 62408 w 10248824"/>
              <a:gd name="connsiteY14-2944" fmla="*/ 5815584 h 6604572"/>
              <a:gd name="connsiteX15-2945" fmla="*/ 236144 w 10248824"/>
              <a:gd name="connsiteY15-2946" fmla="*/ 6190488 h 6604572"/>
              <a:gd name="connsiteX16-2947" fmla="*/ 2595296 w 10248824"/>
              <a:gd name="connsiteY16-2948" fmla="*/ 6601968 h 6604572"/>
              <a:gd name="connsiteX17-2949" fmla="*/ 3692576 w 10248824"/>
              <a:gd name="connsiteY17-2950" fmla="*/ 6364224 h 6604572"/>
              <a:gd name="connsiteX18-2951" fmla="*/ 3966896 w 10248824"/>
              <a:gd name="connsiteY18-2952" fmla="*/ 6327648 h 6604572"/>
              <a:gd name="connsiteX19-2953" fmla="*/ 4049192 w 10248824"/>
              <a:gd name="connsiteY19-2954" fmla="*/ 6309360 h 6604572"/>
              <a:gd name="connsiteX20-2955" fmla="*/ 4241216 w 10248824"/>
              <a:gd name="connsiteY20-2956" fmla="*/ 6281928 h 6604572"/>
              <a:gd name="connsiteX21-2957" fmla="*/ 4442384 w 10248824"/>
              <a:gd name="connsiteY21-2958" fmla="*/ 6263640 h 6604572"/>
              <a:gd name="connsiteX22-2959" fmla="*/ 4689272 w 10248824"/>
              <a:gd name="connsiteY22-2960" fmla="*/ 6236208 h 6604572"/>
              <a:gd name="connsiteX23-2961" fmla="*/ 6070016 w 10248824"/>
              <a:gd name="connsiteY23-2962" fmla="*/ 6254496 h 6604572"/>
              <a:gd name="connsiteX24-2963" fmla="*/ 6335192 w 10248824"/>
              <a:gd name="connsiteY24-2964" fmla="*/ 6281928 h 6604572"/>
              <a:gd name="connsiteX25-2965" fmla="*/ 6819824 w 10248824"/>
              <a:gd name="connsiteY25-2966" fmla="*/ 6309360 h 6604572"/>
              <a:gd name="connsiteX26-2967" fmla="*/ 7478192 w 10248824"/>
              <a:gd name="connsiteY26-2968" fmla="*/ 6318504 h 6604572"/>
              <a:gd name="connsiteX27-2969" fmla="*/ 9654464 w 10248824"/>
              <a:gd name="connsiteY27-2970" fmla="*/ 6309360 h 6604572"/>
              <a:gd name="connsiteX28-2971" fmla="*/ 9681896 w 10248824"/>
              <a:gd name="connsiteY28-2972" fmla="*/ 6300216 h 6604572"/>
              <a:gd name="connsiteX29-2973" fmla="*/ 9773336 w 10248824"/>
              <a:gd name="connsiteY29-2974" fmla="*/ 6281928 h 6604572"/>
              <a:gd name="connsiteX30-2975" fmla="*/ 9828200 w 10248824"/>
              <a:gd name="connsiteY30-2976" fmla="*/ 6263640 h 6604572"/>
              <a:gd name="connsiteX31-2977" fmla="*/ 9892208 w 10248824"/>
              <a:gd name="connsiteY31-2978" fmla="*/ 6236208 h 6604572"/>
              <a:gd name="connsiteX32-2979" fmla="*/ 10020224 w 10248824"/>
              <a:gd name="connsiteY32-2980" fmla="*/ 6117336 h 6604572"/>
              <a:gd name="connsiteX33-2981" fmla="*/ 10056800 w 10248824"/>
              <a:gd name="connsiteY33-2982" fmla="*/ 6080760 h 6604572"/>
              <a:gd name="connsiteX34-2983" fmla="*/ 10102520 w 10248824"/>
              <a:gd name="connsiteY34-2984" fmla="*/ 5998464 h 6604572"/>
              <a:gd name="connsiteX35-2985" fmla="*/ 10111664 w 10248824"/>
              <a:gd name="connsiteY35-2986" fmla="*/ 5971032 h 6604572"/>
              <a:gd name="connsiteX36-2987" fmla="*/ 10129952 w 10248824"/>
              <a:gd name="connsiteY36-2988" fmla="*/ 5897880 h 6604572"/>
              <a:gd name="connsiteX37-2989" fmla="*/ 10148240 w 10248824"/>
              <a:gd name="connsiteY37-2990" fmla="*/ 5815584 h 6604572"/>
              <a:gd name="connsiteX38-2991" fmla="*/ 10166528 w 10248824"/>
              <a:gd name="connsiteY38-2992" fmla="*/ 5596128 h 6604572"/>
              <a:gd name="connsiteX39-2993" fmla="*/ 10175672 w 10248824"/>
              <a:gd name="connsiteY39-2994" fmla="*/ 5550408 h 6604572"/>
              <a:gd name="connsiteX40-2995" fmla="*/ 10184816 w 10248824"/>
              <a:gd name="connsiteY40-2996" fmla="*/ 5440680 h 6604572"/>
              <a:gd name="connsiteX41-2997" fmla="*/ 10212248 w 10248824"/>
              <a:gd name="connsiteY41-2998" fmla="*/ 5065776 h 6604572"/>
              <a:gd name="connsiteX42-2999" fmla="*/ 10221392 w 10248824"/>
              <a:gd name="connsiteY42-3000" fmla="*/ 4645152 h 6604572"/>
              <a:gd name="connsiteX43-3001" fmla="*/ 10248824 w 10248824"/>
              <a:gd name="connsiteY43-3002" fmla="*/ 4389120 h 6604572"/>
              <a:gd name="connsiteX44-3003" fmla="*/ 10239680 w 10248824"/>
              <a:gd name="connsiteY44-3004" fmla="*/ 3008376 h 6604572"/>
              <a:gd name="connsiteX45-3005" fmla="*/ 10230536 w 10248824"/>
              <a:gd name="connsiteY45-3006" fmla="*/ 2852928 h 6604572"/>
              <a:gd name="connsiteX46-3007" fmla="*/ 10221392 w 10248824"/>
              <a:gd name="connsiteY46-3008" fmla="*/ 256032 h 6604572"/>
              <a:gd name="connsiteX47-3009" fmla="*/ 10193960 w 10248824"/>
              <a:gd name="connsiteY47-3010" fmla="*/ 128016 h 6604572"/>
              <a:gd name="connsiteX48-3011" fmla="*/ 10175672 w 10248824"/>
              <a:gd name="connsiteY48-3012" fmla="*/ 27432 h 6604572"/>
              <a:gd name="connsiteX49-3013" fmla="*/ 10157384 w 10248824"/>
              <a:gd name="connsiteY49-3014" fmla="*/ 0 h 6604572"/>
              <a:gd name="connsiteX50-3015" fmla="*/ 10029368 w 10248824"/>
              <a:gd name="connsiteY50-3016" fmla="*/ 18288 h 6604572"/>
              <a:gd name="connsiteX51-3017" fmla="*/ 9663608 w 10248824"/>
              <a:gd name="connsiteY51-3018" fmla="*/ 73152 h 6604572"/>
              <a:gd name="connsiteX52-3019" fmla="*/ 9233840 w 10248824"/>
              <a:gd name="connsiteY52-3020" fmla="*/ 118872 h 6604572"/>
              <a:gd name="connsiteX53-3021" fmla="*/ 8657768 w 10248824"/>
              <a:gd name="connsiteY53-3022" fmla="*/ 164592 h 6604572"/>
              <a:gd name="connsiteX54-3023" fmla="*/ 7871384 w 10248824"/>
              <a:gd name="connsiteY54-3024" fmla="*/ 173736 h 6604572"/>
              <a:gd name="connsiteX55-3025" fmla="*/ 7688504 w 10248824"/>
              <a:gd name="connsiteY55-3026" fmla="*/ 182880 h 6604572"/>
              <a:gd name="connsiteX56-3027" fmla="*/ 7587920 w 10248824"/>
              <a:gd name="connsiteY56-3028" fmla="*/ 192024 h 6604572"/>
              <a:gd name="connsiteX57-3029" fmla="*/ 7505624 w 10248824"/>
              <a:gd name="connsiteY57-3030" fmla="*/ 201168 h 6604572"/>
              <a:gd name="connsiteX58-3031" fmla="*/ 7149008 w 10248824"/>
              <a:gd name="connsiteY58-3032" fmla="*/ 210312 h 6604572"/>
              <a:gd name="connsiteX59-3033" fmla="*/ 7039280 w 10248824"/>
              <a:gd name="connsiteY59-3034" fmla="*/ 219456 h 6604572"/>
              <a:gd name="connsiteX60-3035" fmla="*/ 6810680 w 10248824"/>
              <a:gd name="connsiteY60-3036" fmla="*/ 265176 h 6604572"/>
              <a:gd name="connsiteX61-3037" fmla="*/ 6371768 w 10248824"/>
              <a:gd name="connsiteY61-3038" fmla="*/ 310896 h 6604572"/>
              <a:gd name="connsiteX62-3039" fmla="*/ 6079160 w 10248824"/>
              <a:gd name="connsiteY62-3040" fmla="*/ 338328 h 6604572"/>
              <a:gd name="connsiteX63-3041" fmla="*/ 5567096 w 10248824"/>
              <a:gd name="connsiteY63-3042" fmla="*/ 374904 h 6604572"/>
              <a:gd name="connsiteX64-3043" fmla="*/ 4789856 w 10248824"/>
              <a:gd name="connsiteY64-3044" fmla="*/ 384048 h 6604572"/>
              <a:gd name="connsiteX65-3045" fmla="*/ 1113968 w 10248824"/>
              <a:gd name="connsiteY65-3046" fmla="*/ 374904 h 6604572"/>
              <a:gd name="connsiteX66-3047" fmla="*/ 1031672 w 10248824"/>
              <a:gd name="connsiteY66-3048" fmla="*/ 365760 h 6604572"/>
              <a:gd name="connsiteX67-3049" fmla="*/ 803072 w 10248824"/>
              <a:gd name="connsiteY67-3050" fmla="*/ 356616 h 6604572"/>
              <a:gd name="connsiteX68-3051" fmla="*/ 748208 w 10248824"/>
              <a:gd name="connsiteY68-3052" fmla="*/ 347472 h 6604572"/>
              <a:gd name="connsiteX69-3053" fmla="*/ 565328 w 10248824"/>
              <a:gd name="connsiteY69-3054" fmla="*/ 329184 h 6604572"/>
              <a:gd name="connsiteX70-3055" fmla="*/ 510464 w 10248824"/>
              <a:gd name="connsiteY70-3056" fmla="*/ 320040 h 6604572"/>
              <a:gd name="connsiteX71-3057" fmla="*/ 272720 w 10248824"/>
              <a:gd name="connsiteY71-3058" fmla="*/ 347472 h 6604572"/>
              <a:gd name="connsiteX0-3059" fmla="*/ 272720 w 10248824"/>
              <a:gd name="connsiteY0-3060" fmla="*/ 347472 h 6604573"/>
              <a:gd name="connsiteX1-3061" fmla="*/ 254432 w 10248824"/>
              <a:gd name="connsiteY1-3062" fmla="*/ 393192 h 6604573"/>
              <a:gd name="connsiteX2-3063" fmla="*/ 236144 w 10248824"/>
              <a:gd name="connsiteY2-3064" fmla="*/ 475488 h 6604573"/>
              <a:gd name="connsiteX3-3065" fmla="*/ 227000 w 10248824"/>
              <a:gd name="connsiteY3-3066" fmla="*/ 566928 h 6604573"/>
              <a:gd name="connsiteX4-3067" fmla="*/ 217856 w 10248824"/>
              <a:gd name="connsiteY4-3068" fmla="*/ 685800 h 6604573"/>
              <a:gd name="connsiteX5-3069" fmla="*/ 172136 w 10248824"/>
              <a:gd name="connsiteY5-3070" fmla="*/ 987552 h 6604573"/>
              <a:gd name="connsiteX6-3071" fmla="*/ 162992 w 10248824"/>
              <a:gd name="connsiteY6-3072" fmla="*/ 1225296 h 6604573"/>
              <a:gd name="connsiteX7-3073" fmla="*/ 135560 w 10248824"/>
              <a:gd name="connsiteY7-3074" fmla="*/ 1563624 h 6604573"/>
              <a:gd name="connsiteX8-3075" fmla="*/ 126416 w 10248824"/>
              <a:gd name="connsiteY8-3076" fmla="*/ 1892808 h 6604573"/>
              <a:gd name="connsiteX9-3077" fmla="*/ 108128 w 10248824"/>
              <a:gd name="connsiteY9-3078" fmla="*/ 2148840 h 6604573"/>
              <a:gd name="connsiteX10-3079" fmla="*/ 98984 w 10248824"/>
              <a:gd name="connsiteY10-3080" fmla="*/ 2962656 h 6604573"/>
              <a:gd name="connsiteX11-3081" fmla="*/ 80696 w 10248824"/>
              <a:gd name="connsiteY11-3082" fmla="*/ 3538728 h 6604573"/>
              <a:gd name="connsiteX12-3083" fmla="*/ 71552 w 10248824"/>
              <a:gd name="connsiteY12-3084" fmla="*/ 4297680 h 6604573"/>
              <a:gd name="connsiteX13-3085" fmla="*/ 53264 w 10248824"/>
              <a:gd name="connsiteY13-3086" fmla="*/ 5157216 h 6604573"/>
              <a:gd name="connsiteX14-3087" fmla="*/ 62408 w 10248824"/>
              <a:gd name="connsiteY14-3088" fmla="*/ 5815584 h 6604573"/>
              <a:gd name="connsiteX15-3089" fmla="*/ 236144 w 10248824"/>
              <a:gd name="connsiteY15-3090" fmla="*/ 6190488 h 6604573"/>
              <a:gd name="connsiteX16-3091" fmla="*/ 2595296 w 10248824"/>
              <a:gd name="connsiteY16-3092" fmla="*/ 6601968 h 6604573"/>
              <a:gd name="connsiteX17-3093" fmla="*/ 3692576 w 10248824"/>
              <a:gd name="connsiteY17-3094" fmla="*/ 6364224 h 6604573"/>
              <a:gd name="connsiteX18-3095" fmla="*/ 3966896 w 10248824"/>
              <a:gd name="connsiteY18-3096" fmla="*/ 6327648 h 6604573"/>
              <a:gd name="connsiteX19-3097" fmla="*/ 4049192 w 10248824"/>
              <a:gd name="connsiteY19-3098" fmla="*/ 6309360 h 6604573"/>
              <a:gd name="connsiteX20-3099" fmla="*/ 4442384 w 10248824"/>
              <a:gd name="connsiteY20-3100" fmla="*/ 6263640 h 6604573"/>
              <a:gd name="connsiteX21-3101" fmla="*/ 4689272 w 10248824"/>
              <a:gd name="connsiteY21-3102" fmla="*/ 6236208 h 6604573"/>
              <a:gd name="connsiteX22-3103" fmla="*/ 6070016 w 10248824"/>
              <a:gd name="connsiteY22-3104" fmla="*/ 6254496 h 6604573"/>
              <a:gd name="connsiteX23-3105" fmla="*/ 6335192 w 10248824"/>
              <a:gd name="connsiteY23-3106" fmla="*/ 6281928 h 6604573"/>
              <a:gd name="connsiteX24-3107" fmla="*/ 6819824 w 10248824"/>
              <a:gd name="connsiteY24-3108" fmla="*/ 6309360 h 6604573"/>
              <a:gd name="connsiteX25-3109" fmla="*/ 7478192 w 10248824"/>
              <a:gd name="connsiteY25-3110" fmla="*/ 6318504 h 6604573"/>
              <a:gd name="connsiteX26-3111" fmla="*/ 9654464 w 10248824"/>
              <a:gd name="connsiteY26-3112" fmla="*/ 6309360 h 6604573"/>
              <a:gd name="connsiteX27-3113" fmla="*/ 9681896 w 10248824"/>
              <a:gd name="connsiteY27-3114" fmla="*/ 6300216 h 6604573"/>
              <a:gd name="connsiteX28-3115" fmla="*/ 9773336 w 10248824"/>
              <a:gd name="connsiteY28-3116" fmla="*/ 6281928 h 6604573"/>
              <a:gd name="connsiteX29-3117" fmla="*/ 9828200 w 10248824"/>
              <a:gd name="connsiteY29-3118" fmla="*/ 6263640 h 6604573"/>
              <a:gd name="connsiteX30-3119" fmla="*/ 9892208 w 10248824"/>
              <a:gd name="connsiteY30-3120" fmla="*/ 6236208 h 6604573"/>
              <a:gd name="connsiteX31-3121" fmla="*/ 10020224 w 10248824"/>
              <a:gd name="connsiteY31-3122" fmla="*/ 6117336 h 6604573"/>
              <a:gd name="connsiteX32-3123" fmla="*/ 10056800 w 10248824"/>
              <a:gd name="connsiteY32-3124" fmla="*/ 6080760 h 6604573"/>
              <a:gd name="connsiteX33-3125" fmla="*/ 10102520 w 10248824"/>
              <a:gd name="connsiteY33-3126" fmla="*/ 5998464 h 6604573"/>
              <a:gd name="connsiteX34-3127" fmla="*/ 10111664 w 10248824"/>
              <a:gd name="connsiteY34-3128" fmla="*/ 5971032 h 6604573"/>
              <a:gd name="connsiteX35-3129" fmla="*/ 10129952 w 10248824"/>
              <a:gd name="connsiteY35-3130" fmla="*/ 5897880 h 6604573"/>
              <a:gd name="connsiteX36-3131" fmla="*/ 10148240 w 10248824"/>
              <a:gd name="connsiteY36-3132" fmla="*/ 5815584 h 6604573"/>
              <a:gd name="connsiteX37-3133" fmla="*/ 10166528 w 10248824"/>
              <a:gd name="connsiteY37-3134" fmla="*/ 5596128 h 6604573"/>
              <a:gd name="connsiteX38-3135" fmla="*/ 10175672 w 10248824"/>
              <a:gd name="connsiteY38-3136" fmla="*/ 5550408 h 6604573"/>
              <a:gd name="connsiteX39-3137" fmla="*/ 10184816 w 10248824"/>
              <a:gd name="connsiteY39-3138" fmla="*/ 5440680 h 6604573"/>
              <a:gd name="connsiteX40-3139" fmla="*/ 10212248 w 10248824"/>
              <a:gd name="connsiteY40-3140" fmla="*/ 5065776 h 6604573"/>
              <a:gd name="connsiteX41-3141" fmla="*/ 10221392 w 10248824"/>
              <a:gd name="connsiteY41-3142" fmla="*/ 4645152 h 6604573"/>
              <a:gd name="connsiteX42-3143" fmla="*/ 10248824 w 10248824"/>
              <a:gd name="connsiteY42-3144" fmla="*/ 4389120 h 6604573"/>
              <a:gd name="connsiteX43-3145" fmla="*/ 10239680 w 10248824"/>
              <a:gd name="connsiteY43-3146" fmla="*/ 3008376 h 6604573"/>
              <a:gd name="connsiteX44-3147" fmla="*/ 10230536 w 10248824"/>
              <a:gd name="connsiteY44-3148" fmla="*/ 2852928 h 6604573"/>
              <a:gd name="connsiteX45-3149" fmla="*/ 10221392 w 10248824"/>
              <a:gd name="connsiteY45-3150" fmla="*/ 256032 h 6604573"/>
              <a:gd name="connsiteX46-3151" fmla="*/ 10193960 w 10248824"/>
              <a:gd name="connsiteY46-3152" fmla="*/ 128016 h 6604573"/>
              <a:gd name="connsiteX47-3153" fmla="*/ 10175672 w 10248824"/>
              <a:gd name="connsiteY47-3154" fmla="*/ 27432 h 6604573"/>
              <a:gd name="connsiteX48-3155" fmla="*/ 10157384 w 10248824"/>
              <a:gd name="connsiteY48-3156" fmla="*/ 0 h 6604573"/>
              <a:gd name="connsiteX49-3157" fmla="*/ 10029368 w 10248824"/>
              <a:gd name="connsiteY49-3158" fmla="*/ 18288 h 6604573"/>
              <a:gd name="connsiteX50-3159" fmla="*/ 9663608 w 10248824"/>
              <a:gd name="connsiteY50-3160" fmla="*/ 73152 h 6604573"/>
              <a:gd name="connsiteX51-3161" fmla="*/ 9233840 w 10248824"/>
              <a:gd name="connsiteY51-3162" fmla="*/ 118872 h 6604573"/>
              <a:gd name="connsiteX52-3163" fmla="*/ 8657768 w 10248824"/>
              <a:gd name="connsiteY52-3164" fmla="*/ 164592 h 6604573"/>
              <a:gd name="connsiteX53-3165" fmla="*/ 7871384 w 10248824"/>
              <a:gd name="connsiteY53-3166" fmla="*/ 173736 h 6604573"/>
              <a:gd name="connsiteX54-3167" fmla="*/ 7688504 w 10248824"/>
              <a:gd name="connsiteY54-3168" fmla="*/ 182880 h 6604573"/>
              <a:gd name="connsiteX55-3169" fmla="*/ 7587920 w 10248824"/>
              <a:gd name="connsiteY55-3170" fmla="*/ 192024 h 6604573"/>
              <a:gd name="connsiteX56-3171" fmla="*/ 7505624 w 10248824"/>
              <a:gd name="connsiteY56-3172" fmla="*/ 201168 h 6604573"/>
              <a:gd name="connsiteX57-3173" fmla="*/ 7149008 w 10248824"/>
              <a:gd name="connsiteY57-3174" fmla="*/ 210312 h 6604573"/>
              <a:gd name="connsiteX58-3175" fmla="*/ 7039280 w 10248824"/>
              <a:gd name="connsiteY58-3176" fmla="*/ 219456 h 6604573"/>
              <a:gd name="connsiteX59-3177" fmla="*/ 6810680 w 10248824"/>
              <a:gd name="connsiteY59-3178" fmla="*/ 265176 h 6604573"/>
              <a:gd name="connsiteX60-3179" fmla="*/ 6371768 w 10248824"/>
              <a:gd name="connsiteY60-3180" fmla="*/ 310896 h 6604573"/>
              <a:gd name="connsiteX61-3181" fmla="*/ 6079160 w 10248824"/>
              <a:gd name="connsiteY61-3182" fmla="*/ 338328 h 6604573"/>
              <a:gd name="connsiteX62-3183" fmla="*/ 5567096 w 10248824"/>
              <a:gd name="connsiteY62-3184" fmla="*/ 374904 h 6604573"/>
              <a:gd name="connsiteX63-3185" fmla="*/ 4789856 w 10248824"/>
              <a:gd name="connsiteY63-3186" fmla="*/ 384048 h 6604573"/>
              <a:gd name="connsiteX64-3187" fmla="*/ 1113968 w 10248824"/>
              <a:gd name="connsiteY64-3188" fmla="*/ 374904 h 6604573"/>
              <a:gd name="connsiteX65-3189" fmla="*/ 1031672 w 10248824"/>
              <a:gd name="connsiteY65-3190" fmla="*/ 365760 h 6604573"/>
              <a:gd name="connsiteX66-3191" fmla="*/ 803072 w 10248824"/>
              <a:gd name="connsiteY66-3192" fmla="*/ 356616 h 6604573"/>
              <a:gd name="connsiteX67-3193" fmla="*/ 748208 w 10248824"/>
              <a:gd name="connsiteY67-3194" fmla="*/ 347472 h 6604573"/>
              <a:gd name="connsiteX68-3195" fmla="*/ 565328 w 10248824"/>
              <a:gd name="connsiteY68-3196" fmla="*/ 329184 h 6604573"/>
              <a:gd name="connsiteX69-3197" fmla="*/ 510464 w 10248824"/>
              <a:gd name="connsiteY69-3198" fmla="*/ 320040 h 6604573"/>
              <a:gd name="connsiteX70-3199" fmla="*/ 272720 w 10248824"/>
              <a:gd name="connsiteY70-3200" fmla="*/ 347472 h 6604573"/>
              <a:gd name="connsiteX0-3201" fmla="*/ 272720 w 10248824"/>
              <a:gd name="connsiteY0-3202" fmla="*/ 347472 h 6604573"/>
              <a:gd name="connsiteX1-3203" fmla="*/ 254432 w 10248824"/>
              <a:gd name="connsiteY1-3204" fmla="*/ 393192 h 6604573"/>
              <a:gd name="connsiteX2-3205" fmla="*/ 236144 w 10248824"/>
              <a:gd name="connsiteY2-3206" fmla="*/ 475488 h 6604573"/>
              <a:gd name="connsiteX3-3207" fmla="*/ 227000 w 10248824"/>
              <a:gd name="connsiteY3-3208" fmla="*/ 566928 h 6604573"/>
              <a:gd name="connsiteX4-3209" fmla="*/ 217856 w 10248824"/>
              <a:gd name="connsiteY4-3210" fmla="*/ 685800 h 6604573"/>
              <a:gd name="connsiteX5-3211" fmla="*/ 172136 w 10248824"/>
              <a:gd name="connsiteY5-3212" fmla="*/ 987552 h 6604573"/>
              <a:gd name="connsiteX6-3213" fmla="*/ 162992 w 10248824"/>
              <a:gd name="connsiteY6-3214" fmla="*/ 1225296 h 6604573"/>
              <a:gd name="connsiteX7-3215" fmla="*/ 135560 w 10248824"/>
              <a:gd name="connsiteY7-3216" fmla="*/ 1563624 h 6604573"/>
              <a:gd name="connsiteX8-3217" fmla="*/ 126416 w 10248824"/>
              <a:gd name="connsiteY8-3218" fmla="*/ 1892808 h 6604573"/>
              <a:gd name="connsiteX9-3219" fmla="*/ 108128 w 10248824"/>
              <a:gd name="connsiteY9-3220" fmla="*/ 2148840 h 6604573"/>
              <a:gd name="connsiteX10-3221" fmla="*/ 98984 w 10248824"/>
              <a:gd name="connsiteY10-3222" fmla="*/ 2962656 h 6604573"/>
              <a:gd name="connsiteX11-3223" fmla="*/ 80696 w 10248824"/>
              <a:gd name="connsiteY11-3224" fmla="*/ 3538728 h 6604573"/>
              <a:gd name="connsiteX12-3225" fmla="*/ 71552 w 10248824"/>
              <a:gd name="connsiteY12-3226" fmla="*/ 4297680 h 6604573"/>
              <a:gd name="connsiteX13-3227" fmla="*/ 53264 w 10248824"/>
              <a:gd name="connsiteY13-3228" fmla="*/ 5157216 h 6604573"/>
              <a:gd name="connsiteX14-3229" fmla="*/ 62408 w 10248824"/>
              <a:gd name="connsiteY14-3230" fmla="*/ 5815584 h 6604573"/>
              <a:gd name="connsiteX15-3231" fmla="*/ 236144 w 10248824"/>
              <a:gd name="connsiteY15-3232" fmla="*/ 6190488 h 6604573"/>
              <a:gd name="connsiteX16-3233" fmla="*/ 2595296 w 10248824"/>
              <a:gd name="connsiteY16-3234" fmla="*/ 6601968 h 6604573"/>
              <a:gd name="connsiteX17-3235" fmla="*/ 3692576 w 10248824"/>
              <a:gd name="connsiteY17-3236" fmla="*/ 6364224 h 6604573"/>
              <a:gd name="connsiteX18-3237" fmla="*/ 3966896 w 10248824"/>
              <a:gd name="connsiteY18-3238" fmla="*/ 6327648 h 6604573"/>
              <a:gd name="connsiteX19-3239" fmla="*/ 4049192 w 10248824"/>
              <a:gd name="connsiteY19-3240" fmla="*/ 6309360 h 6604573"/>
              <a:gd name="connsiteX20-3241" fmla="*/ 4689272 w 10248824"/>
              <a:gd name="connsiteY20-3242" fmla="*/ 6236208 h 6604573"/>
              <a:gd name="connsiteX21-3243" fmla="*/ 6070016 w 10248824"/>
              <a:gd name="connsiteY21-3244" fmla="*/ 6254496 h 6604573"/>
              <a:gd name="connsiteX22-3245" fmla="*/ 6335192 w 10248824"/>
              <a:gd name="connsiteY22-3246" fmla="*/ 6281928 h 6604573"/>
              <a:gd name="connsiteX23-3247" fmla="*/ 6819824 w 10248824"/>
              <a:gd name="connsiteY23-3248" fmla="*/ 6309360 h 6604573"/>
              <a:gd name="connsiteX24-3249" fmla="*/ 7478192 w 10248824"/>
              <a:gd name="connsiteY24-3250" fmla="*/ 6318504 h 6604573"/>
              <a:gd name="connsiteX25-3251" fmla="*/ 9654464 w 10248824"/>
              <a:gd name="connsiteY25-3252" fmla="*/ 6309360 h 6604573"/>
              <a:gd name="connsiteX26-3253" fmla="*/ 9681896 w 10248824"/>
              <a:gd name="connsiteY26-3254" fmla="*/ 6300216 h 6604573"/>
              <a:gd name="connsiteX27-3255" fmla="*/ 9773336 w 10248824"/>
              <a:gd name="connsiteY27-3256" fmla="*/ 6281928 h 6604573"/>
              <a:gd name="connsiteX28-3257" fmla="*/ 9828200 w 10248824"/>
              <a:gd name="connsiteY28-3258" fmla="*/ 6263640 h 6604573"/>
              <a:gd name="connsiteX29-3259" fmla="*/ 9892208 w 10248824"/>
              <a:gd name="connsiteY29-3260" fmla="*/ 6236208 h 6604573"/>
              <a:gd name="connsiteX30-3261" fmla="*/ 10020224 w 10248824"/>
              <a:gd name="connsiteY30-3262" fmla="*/ 6117336 h 6604573"/>
              <a:gd name="connsiteX31-3263" fmla="*/ 10056800 w 10248824"/>
              <a:gd name="connsiteY31-3264" fmla="*/ 6080760 h 6604573"/>
              <a:gd name="connsiteX32-3265" fmla="*/ 10102520 w 10248824"/>
              <a:gd name="connsiteY32-3266" fmla="*/ 5998464 h 6604573"/>
              <a:gd name="connsiteX33-3267" fmla="*/ 10111664 w 10248824"/>
              <a:gd name="connsiteY33-3268" fmla="*/ 5971032 h 6604573"/>
              <a:gd name="connsiteX34-3269" fmla="*/ 10129952 w 10248824"/>
              <a:gd name="connsiteY34-3270" fmla="*/ 5897880 h 6604573"/>
              <a:gd name="connsiteX35-3271" fmla="*/ 10148240 w 10248824"/>
              <a:gd name="connsiteY35-3272" fmla="*/ 5815584 h 6604573"/>
              <a:gd name="connsiteX36-3273" fmla="*/ 10166528 w 10248824"/>
              <a:gd name="connsiteY36-3274" fmla="*/ 5596128 h 6604573"/>
              <a:gd name="connsiteX37-3275" fmla="*/ 10175672 w 10248824"/>
              <a:gd name="connsiteY37-3276" fmla="*/ 5550408 h 6604573"/>
              <a:gd name="connsiteX38-3277" fmla="*/ 10184816 w 10248824"/>
              <a:gd name="connsiteY38-3278" fmla="*/ 5440680 h 6604573"/>
              <a:gd name="connsiteX39-3279" fmla="*/ 10212248 w 10248824"/>
              <a:gd name="connsiteY39-3280" fmla="*/ 5065776 h 6604573"/>
              <a:gd name="connsiteX40-3281" fmla="*/ 10221392 w 10248824"/>
              <a:gd name="connsiteY40-3282" fmla="*/ 4645152 h 6604573"/>
              <a:gd name="connsiteX41-3283" fmla="*/ 10248824 w 10248824"/>
              <a:gd name="connsiteY41-3284" fmla="*/ 4389120 h 6604573"/>
              <a:gd name="connsiteX42-3285" fmla="*/ 10239680 w 10248824"/>
              <a:gd name="connsiteY42-3286" fmla="*/ 3008376 h 6604573"/>
              <a:gd name="connsiteX43-3287" fmla="*/ 10230536 w 10248824"/>
              <a:gd name="connsiteY43-3288" fmla="*/ 2852928 h 6604573"/>
              <a:gd name="connsiteX44-3289" fmla="*/ 10221392 w 10248824"/>
              <a:gd name="connsiteY44-3290" fmla="*/ 256032 h 6604573"/>
              <a:gd name="connsiteX45-3291" fmla="*/ 10193960 w 10248824"/>
              <a:gd name="connsiteY45-3292" fmla="*/ 128016 h 6604573"/>
              <a:gd name="connsiteX46-3293" fmla="*/ 10175672 w 10248824"/>
              <a:gd name="connsiteY46-3294" fmla="*/ 27432 h 6604573"/>
              <a:gd name="connsiteX47-3295" fmla="*/ 10157384 w 10248824"/>
              <a:gd name="connsiteY47-3296" fmla="*/ 0 h 6604573"/>
              <a:gd name="connsiteX48-3297" fmla="*/ 10029368 w 10248824"/>
              <a:gd name="connsiteY48-3298" fmla="*/ 18288 h 6604573"/>
              <a:gd name="connsiteX49-3299" fmla="*/ 9663608 w 10248824"/>
              <a:gd name="connsiteY49-3300" fmla="*/ 73152 h 6604573"/>
              <a:gd name="connsiteX50-3301" fmla="*/ 9233840 w 10248824"/>
              <a:gd name="connsiteY50-3302" fmla="*/ 118872 h 6604573"/>
              <a:gd name="connsiteX51-3303" fmla="*/ 8657768 w 10248824"/>
              <a:gd name="connsiteY51-3304" fmla="*/ 164592 h 6604573"/>
              <a:gd name="connsiteX52-3305" fmla="*/ 7871384 w 10248824"/>
              <a:gd name="connsiteY52-3306" fmla="*/ 173736 h 6604573"/>
              <a:gd name="connsiteX53-3307" fmla="*/ 7688504 w 10248824"/>
              <a:gd name="connsiteY53-3308" fmla="*/ 182880 h 6604573"/>
              <a:gd name="connsiteX54-3309" fmla="*/ 7587920 w 10248824"/>
              <a:gd name="connsiteY54-3310" fmla="*/ 192024 h 6604573"/>
              <a:gd name="connsiteX55-3311" fmla="*/ 7505624 w 10248824"/>
              <a:gd name="connsiteY55-3312" fmla="*/ 201168 h 6604573"/>
              <a:gd name="connsiteX56-3313" fmla="*/ 7149008 w 10248824"/>
              <a:gd name="connsiteY56-3314" fmla="*/ 210312 h 6604573"/>
              <a:gd name="connsiteX57-3315" fmla="*/ 7039280 w 10248824"/>
              <a:gd name="connsiteY57-3316" fmla="*/ 219456 h 6604573"/>
              <a:gd name="connsiteX58-3317" fmla="*/ 6810680 w 10248824"/>
              <a:gd name="connsiteY58-3318" fmla="*/ 265176 h 6604573"/>
              <a:gd name="connsiteX59-3319" fmla="*/ 6371768 w 10248824"/>
              <a:gd name="connsiteY59-3320" fmla="*/ 310896 h 6604573"/>
              <a:gd name="connsiteX60-3321" fmla="*/ 6079160 w 10248824"/>
              <a:gd name="connsiteY60-3322" fmla="*/ 338328 h 6604573"/>
              <a:gd name="connsiteX61-3323" fmla="*/ 5567096 w 10248824"/>
              <a:gd name="connsiteY61-3324" fmla="*/ 374904 h 6604573"/>
              <a:gd name="connsiteX62-3325" fmla="*/ 4789856 w 10248824"/>
              <a:gd name="connsiteY62-3326" fmla="*/ 384048 h 6604573"/>
              <a:gd name="connsiteX63-3327" fmla="*/ 1113968 w 10248824"/>
              <a:gd name="connsiteY63-3328" fmla="*/ 374904 h 6604573"/>
              <a:gd name="connsiteX64-3329" fmla="*/ 1031672 w 10248824"/>
              <a:gd name="connsiteY64-3330" fmla="*/ 365760 h 6604573"/>
              <a:gd name="connsiteX65-3331" fmla="*/ 803072 w 10248824"/>
              <a:gd name="connsiteY65-3332" fmla="*/ 356616 h 6604573"/>
              <a:gd name="connsiteX66-3333" fmla="*/ 748208 w 10248824"/>
              <a:gd name="connsiteY66-3334" fmla="*/ 347472 h 6604573"/>
              <a:gd name="connsiteX67-3335" fmla="*/ 565328 w 10248824"/>
              <a:gd name="connsiteY67-3336" fmla="*/ 329184 h 6604573"/>
              <a:gd name="connsiteX68-3337" fmla="*/ 510464 w 10248824"/>
              <a:gd name="connsiteY68-3338" fmla="*/ 320040 h 6604573"/>
              <a:gd name="connsiteX69-3339" fmla="*/ 272720 w 10248824"/>
              <a:gd name="connsiteY69-3340" fmla="*/ 347472 h 6604573"/>
              <a:gd name="connsiteX0-3341" fmla="*/ 272720 w 10248824"/>
              <a:gd name="connsiteY0-3342" fmla="*/ 347472 h 6604573"/>
              <a:gd name="connsiteX1-3343" fmla="*/ 254432 w 10248824"/>
              <a:gd name="connsiteY1-3344" fmla="*/ 393192 h 6604573"/>
              <a:gd name="connsiteX2-3345" fmla="*/ 236144 w 10248824"/>
              <a:gd name="connsiteY2-3346" fmla="*/ 475488 h 6604573"/>
              <a:gd name="connsiteX3-3347" fmla="*/ 227000 w 10248824"/>
              <a:gd name="connsiteY3-3348" fmla="*/ 566928 h 6604573"/>
              <a:gd name="connsiteX4-3349" fmla="*/ 217856 w 10248824"/>
              <a:gd name="connsiteY4-3350" fmla="*/ 685800 h 6604573"/>
              <a:gd name="connsiteX5-3351" fmla="*/ 172136 w 10248824"/>
              <a:gd name="connsiteY5-3352" fmla="*/ 987552 h 6604573"/>
              <a:gd name="connsiteX6-3353" fmla="*/ 162992 w 10248824"/>
              <a:gd name="connsiteY6-3354" fmla="*/ 1225296 h 6604573"/>
              <a:gd name="connsiteX7-3355" fmla="*/ 135560 w 10248824"/>
              <a:gd name="connsiteY7-3356" fmla="*/ 1563624 h 6604573"/>
              <a:gd name="connsiteX8-3357" fmla="*/ 126416 w 10248824"/>
              <a:gd name="connsiteY8-3358" fmla="*/ 1892808 h 6604573"/>
              <a:gd name="connsiteX9-3359" fmla="*/ 108128 w 10248824"/>
              <a:gd name="connsiteY9-3360" fmla="*/ 2148840 h 6604573"/>
              <a:gd name="connsiteX10-3361" fmla="*/ 98984 w 10248824"/>
              <a:gd name="connsiteY10-3362" fmla="*/ 2962656 h 6604573"/>
              <a:gd name="connsiteX11-3363" fmla="*/ 80696 w 10248824"/>
              <a:gd name="connsiteY11-3364" fmla="*/ 3538728 h 6604573"/>
              <a:gd name="connsiteX12-3365" fmla="*/ 71552 w 10248824"/>
              <a:gd name="connsiteY12-3366" fmla="*/ 4297680 h 6604573"/>
              <a:gd name="connsiteX13-3367" fmla="*/ 53264 w 10248824"/>
              <a:gd name="connsiteY13-3368" fmla="*/ 5157216 h 6604573"/>
              <a:gd name="connsiteX14-3369" fmla="*/ 62408 w 10248824"/>
              <a:gd name="connsiteY14-3370" fmla="*/ 5815584 h 6604573"/>
              <a:gd name="connsiteX15-3371" fmla="*/ 236144 w 10248824"/>
              <a:gd name="connsiteY15-3372" fmla="*/ 6190488 h 6604573"/>
              <a:gd name="connsiteX16-3373" fmla="*/ 2595296 w 10248824"/>
              <a:gd name="connsiteY16-3374" fmla="*/ 6601968 h 6604573"/>
              <a:gd name="connsiteX17-3375" fmla="*/ 3692576 w 10248824"/>
              <a:gd name="connsiteY17-3376" fmla="*/ 6364224 h 6604573"/>
              <a:gd name="connsiteX18-3377" fmla="*/ 3966896 w 10248824"/>
              <a:gd name="connsiteY18-3378" fmla="*/ 6327648 h 6604573"/>
              <a:gd name="connsiteX19-3379" fmla="*/ 4049192 w 10248824"/>
              <a:gd name="connsiteY19-3380" fmla="*/ 6309360 h 6604573"/>
              <a:gd name="connsiteX20-3381" fmla="*/ 6070016 w 10248824"/>
              <a:gd name="connsiteY20-3382" fmla="*/ 6254496 h 6604573"/>
              <a:gd name="connsiteX21-3383" fmla="*/ 6335192 w 10248824"/>
              <a:gd name="connsiteY21-3384" fmla="*/ 6281928 h 6604573"/>
              <a:gd name="connsiteX22-3385" fmla="*/ 6819824 w 10248824"/>
              <a:gd name="connsiteY22-3386" fmla="*/ 6309360 h 6604573"/>
              <a:gd name="connsiteX23-3387" fmla="*/ 7478192 w 10248824"/>
              <a:gd name="connsiteY23-3388" fmla="*/ 6318504 h 6604573"/>
              <a:gd name="connsiteX24-3389" fmla="*/ 9654464 w 10248824"/>
              <a:gd name="connsiteY24-3390" fmla="*/ 6309360 h 6604573"/>
              <a:gd name="connsiteX25-3391" fmla="*/ 9681896 w 10248824"/>
              <a:gd name="connsiteY25-3392" fmla="*/ 6300216 h 6604573"/>
              <a:gd name="connsiteX26-3393" fmla="*/ 9773336 w 10248824"/>
              <a:gd name="connsiteY26-3394" fmla="*/ 6281928 h 6604573"/>
              <a:gd name="connsiteX27-3395" fmla="*/ 9828200 w 10248824"/>
              <a:gd name="connsiteY27-3396" fmla="*/ 6263640 h 6604573"/>
              <a:gd name="connsiteX28-3397" fmla="*/ 9892208 w 10248824"/>
              <a:gd name="connsiteY28-3398" fmla="*/ 6236208 h 6604573"/>
              <a:gd name="connsiteX29-3399" fmla="*/ 10020224 w 10248824"/>
              <a:gd name="connsiteY29-3400" fmla="*/ 6117336 h 6604573"/>
              <a:gd name="connsiteX30-3401" fmla="*/ 10056800 w 10248824"/>
              <a:gd name="connsiteY30-3402" fmla="*/ 6080760 h 6604573"/>
              <a:gd name="connsiteX31-3403" fmla="*/ 10102520 w 10248824"/>
              <a:gd name="connsiteY31-3404" fmla="*/ 5998464 h 6604573"/>
              <a:gd name="connsiteX32-3405" fmla="*/ 10111664 w 10248824"/>
              <a:gd name="connsiteY32-3406" fmla="*/ 5971032 h 6604573"/>
              <a:gd name="connsiteX33-3407" fmla="*/ 10129952 w 10248824"/>
              <a:gd name="connsiteY33-3408" fmla="*/ 5897880 h 6604573"/>
              <a:gd name="connsiteX34-3409" fmla="*/ 10148240 w 10248824"/>
              <a:gd name="connsiteY34-3410" fmla="*/ 5815584 h 6604573"/>
              <a:gd name="connsiteX35-3411" fmla="*/ 10166528 w 10248824"/>
              <a:gd name="connsiteY35-3412" fmla="*/ 5596128 h 6604573"/>
              <a:gd name="connsiteX36-3413" fmla="*/ 10175672 w 10248824"/>
              <a:gd name="connsiteY36-3414" fmla="*/ 5550408 h 6604573"/>
              <a:gd name="connsiteX37-3415" fmla="*/ 10184816 w 10248824"/>
              <a:gd name="connsiteY37-3416" fmla="*/ 5440680 h 6604573"/>
              <a:gd name="connsiteX38-3417" fmla="*/ 10212248 w 10248824"/>
              <a:gd name="connsiteY38-3418" fmla="*/ 5065776 h 6604573"/>
              <a:gd name="connsiteX39-3419" fmla="*/ 10221392 w 10248824"/>
              <a:gd name="connsiteY39-3420" fmla="*/ 4645152 h 6604573"/>
              <a:gd name="connsiteX40-3421" fmla="*/ 10248824 w 10248824"/>
              <a:gd name="connsiteY40-3422" fmla="*/ 4389120 h 6604573"/>
              <a:gd name="connsiteX41-3423" fmla="*/ 10239680 w 10248824"/>
              <a:gd name="connsiteY41-3424" fmla="*/ 3008376 h 6604573"/>
              <a:gd name="connsiteX42-3425" fmla="*/ 10230536 w 10248824"/>
              <a:gd name="connsiteY42-3426" fmla="*/ 2852928 h 6604573"/>
              <a:gd name="connsiteX43-3427" fmla="*/ 10221392 w 10248824"/>
              <a:gd name="connsiteY43-3428" fmla="*/ 256032 h 6604573"/>
              <a:gd name="connsiteX44-3429" fmla="*/ 10193960 w 10248824"/>
              <a:gd name="connsiteY44-3430" fmla="*/ 128016 h 6604573"/>
              <a:gd name="connsiteX45-3431" fmla="*/ 10175672 w 10248824"/>
              <a:gd name="connsiteY45-3432" fmla="*/ 27432 h 6604573"/>
              <a:gd name="connsiteX46-3433" fmla="*/ 10157384 w 10248824"/>
              <a:gd name="connsiteY46-3434" fmla="*/ 0 h 6604573"/>
              <a:gd name="connsiteX47-3435" fmla="*/ 10029368 w 10248824"/>
              <a:gd name="connsiteY47-3436" fmla="*/ 18288 h 6604573"/>
              <a:gd name="connsiteX48-3437" fmla="*/ 9663608 w 10248824"/>
              <a:gd name="connsiteY48-3438" fmla="*/ 73152 h 6604573"/>
              <a:gd name="connsiteX49-3439" fmla="*/ 9233840 w 10248824"/>
              <a:gd name="connsiteY49-3440" fmla="*/ 118872 h 6604573"/>
              <a:gd name="connsiteX50-3441" fmla="*/ 8657768 w 10248824"/>
              <a:gd name="connsiteY50-3442" fmla="*/ 164592 h 6604573"/>
              <a:gd name="connsiteX51-3443" fmla="*/ 7871384 w 10248824"/>
              <a:gd name="connsiteY51-3444" fmla="*/ 173736 h 6604573"/>
              <a:gd name="connsiteX52-3445" fmla="*/ 7688504 w 10248824"/>
              <a:gd name="connsiteY52-3446" fmla="*/ 182880 h 6604573"/>
              <a:gd name="connsiteX53-3447" fmla="*/ 7587920 w 10248824"/>
              <a:gd name="connsiteY53-3448" fmla="*/ 192024 h 6604573"/>
              <a:gd name="connsiteX54-3449" fmla="*/ 7505624 w 10248824"/>
              <a:gd name="connsiteY54-3450" fmla="*/ 201168 h 6604573"/>
              <a:gd name="connsiteX55-3451" fmla="*/ 7149008 w 10248824"/>
              <a:gd name="connsiteY55-3452" fmla="*/ 210312 h 6604573"/>
              <a:gd name="connsiteX56-3453" fmla="*/ 7039280 w 10248824"/>
              <a:gd name="connsiteY56-3454" fmla="*/ 219456 h 6604573"/>
              <a:gd name="connsiteX57-3455" fmla="*/ 6810680 w 10248824"/>
              <a:gd name="connsiteY57-3456" fmla="*/ 265176 h 6604573"/>
              <a:gd name="connsiteX58-3457" fmla="*/ 6371768 w 10248824"/>
              <a:gd name="connsiteY58-3458" fmla="*/ 310896 h 6604573"/>
              <a:gd name="connsiteX59-3459" fmla="*/ 6079160 w 10248824"/>
              <a:gd name="connsiteY59-3460" fmla="*/ 338328 h 6604573"/>
              <a:gd name="connsiteX60-3461" fmla="*/ 5567096 w 10248824"/>
              <a:gd name="connsiteY60-3462" fmla="*/ 374904 h 6604573"/>
              <a:gd name="connsiteX61-3463" fmla="*/ 4789856 w 10248824"/>
              <a:gd name="connsiteY61-3464" fmla="*/ 384048 h 6604573"/>
              <a:gd name="connsiteX62-3465" fmla="*/ 1113968 w 10248824"/>
              <a:gd name="connsiteY62-3466" fmla="*/ 374904 h 6604573"/>
              <a:gd name="connsiteX63-3467" fmla="*/ 1031672 w 10248824"/>
              <a:gd name="connsiteY63-3468" fmla="*/ 365760 h 6604573"/>
              <a:gd name="connsiteX64-3469" fmla="*/ 803072 w 10248824"/>
              <a:gd name="connsiteY64-3470" fmla="*/ 356616 h 6604573"/>
              <a:gd name="connsiteX65-3471" fmla="*/ 748208 w 10248824"/>
              <a:gd name="connsiteY65-3472" fmla="*/ 347472 h 6604573"/>
              <a:gd name="connsiteX66-3473" fmla="*/ 565328 w 10248824"/>
              <a:gd name="connsiteY66-3474" fmla="*/ 329184 h 6604573"/>
              <a:gd name="connsiteX67-3475" fmla="*/ 510464 w 10248824"/>
              <a:gd name="connsiteY67-3476" fmla="*/ 320040 h 6604573"/>
              <a:gd name="connsiteX68-3477" fmla="*/ 272720 w 10248824"/>
              <a:gd name="connsiteY68-3478" fmla="*/ 347472 h 6604573"/>
              <a:gd name="connsiteX0-3479" fmla="*/ 272720 w 10248824"/>
              <a:gd name="connsiteY0-3480" fmla="*/ 347472 h 6604573"/>
              <a:gd name="connsiteX1-3481" fmla="*/ 254432 w 10248824"/>
              <a:gd name="connsiteY1-3482" fmla="*/ 393192 h 6604573"/>
              <a:gd name="connsiteX2-3483" fmla="*/ 236144 w 10248824"/>
              <a:gd name="connsiteY2-3484" fmla="*/ 475488 h 6604573"/>
              <a:gd name="connsiteX3-3485" fmla="*/ 227000 w 10248824"/>
              <a:gd name="connsiteY3-3486" fmla="*/ 566928 h 6604573"/>
              <a:gd name="connsiteX4-3487" fmla="*/ 217856 w 10248824"/>
              <a:gd name="connsiteY4-3488" fmla="*/ 685800 h 6604573"/>
              <a:gd name="connsiteX5-3489" fmla="*/ 172136 w 10248824"/>
              <a:gd name="connsiteY5-3490" fmla="*/ 987552 h 6604573"/>
              <a:gd name="connsiteX6-3491" fmla="*/ 162992 w 10248824"/>
              <a:gd name="connsiteY6-3492" fmla="*/ 1225296 h 6604573"/>
              <a:gd name="connsiteX7-3493" fmla="*/ 135560 w 10248824"/>
              <a:gd name="connsiteY7-3494" fmla="*/ 1563624 h 6604573"/>
              <a:gd name="connsiteX8-3495" fmla="*/ 126416 w 10248824"/>
              <a:gd name="connsiteY8-3496" fmla="*/ 1892808 h 6604573"/>
              <a:gd name="connsiteX9-3497" fmla="*/ 108128 w 10248824"/>
              <a:gd name="connsiteY9-3498" fmla="*/ 2148840 h 6604573"/>
              <a:gd name="connsiteX10-3499" fmla="*/ 98984 w 10248824"/>
              <a:gd name="connsiteY10-3500" fmla="*/ 2962656 h 6604573"/>
              <a:gd name="connsiteX11-3501" fmla="*/ 80696 w 10248824"/>
              <a:gd name="connsiteY11-3502" fmla="*/ 3538728 h 6604573"/>
              <a:gd name="connsiteX12-3503" fmla="*/ 71552 w 10248824"/>
              <a:gd name="connsiteY12-3504" fmla="*/ 4297680 h 6604573"/>
              <a:gd name="connsiteX13-3505" fmla="*/ 53264 w 10248824"/>
              <a:gd name="connsiteY13-3506" fmla="*/ 5157216 h 6604573"/>
              <a:gd name="connsiteX14-3507" fmla="*/ 62408 w 10248824"/>
              <a:gd name="connsiteY14-3508" fmla="*/ 5815584 h 6604573"/>
              <a:gd name="connsiteX15-3509" fmla="*/ 236144 w 10248824"/>
              <a:gd name="connsiteY15-3510" fmla="*/ 6190488 h 6604573"/>
              <a:gd name="connsiteX16-3511" fmla="*/ 2595296 w 10248824"/>
              <a:gd name="connsiteY16-3512" fmla="*/ 6601968 h 6604573"/>
              <a:gd name="connsiteX17-3513" fmla="*/ 3692576 w 10248824"/>
              <a:gd name="connsiteY17-3514" fmla="*/ 6364224 h 6604573"/>
              <a:gd name="connsiteX18-3515" fmla="*/ 3966896 w 10248824"/>
              <a:gd name="connsiteY18-3516" fmla="*/ 6327648 h 6604573"/>
              <a:gd name="connsiteX19-3517" fmla="*/ 6070016 w 10248824"/>
              <a:gd name="connsiteY19-3518" fmla="*/ 6254496 h 6604573"/>
              <a:gd name="connsiteX20-3519" fmla="*/ 6335192 w 10248824"/>
              <a:gd name="connsiteY20-3520" fmla="*/ 6281928 h 6604573"/>
              <a:gd name="connsiteX21-3521" fmla="*/ 6819824 w 10248824"/>
              <a:gd name="connsiteY21-3522" fmla="*/ 6309360 h 6604573"/>
              <a:gd name="connsiteX22-3523" fmla="*/ 7478192 w 10248824"/>
              <a:gd name="connsiteY22-3524" fmla="*/ 6318504 h 6604573"/>
              <a:gd name="connsiteX23-3525" fmla="*/ 9654464 w 10248824"/>
              <a:gd name="connsiteY23-3526" fmla="*/ 6309360 h 6604573"/>
              <a:gd name="connsiteX24-3527" fmla="*/ 9681896 w 10248824"/>
              <a:gd name="connsiteY24-3528" fmla="*/ 6300216 h 6604573"/>
              <a:gd name="connsiteX25-3529" fmla="*/ 9773336 w 10248824"/>
              <a:gd name="connsiteY25-3530" fmla="*/ 6281928 h 6604573"/>
              <a:gd name="connsiteX26-3531" fmla="*/ 9828200 w 10248824"/>
              <a:gd name="connsiteY26-3532" fmla="*/ 6263640 h 6604573"/>
              <a:gd name="connsiteX27-3533" fmla="*/ 9892208 w 10248824"/>
              <a:gd name="connsiteY27-3534" fmla="*/ 6236208 h 6604573"/>
              <a:gd name="connsiteX28-3535" fmla="*/ 10020224 w 10248824"/>
              <a:gd name="connsiteY28-3536" fmla="*/ 6117336 h 6604573"/>
              <a:gd name="connsiteX29-3537" fmla="*/ 10056800 w 10248824"/>
              <a:gd name="connsiteY29-3538" fmla="*/ 6080760 h 6604573"/>
              <a:gd name="connsiteX30-3539" fmla="*/ 10102520 w 10248824"/>
              <a:gd name="connsiteY30-3540" fmla="*/ 5998464 h 6604573"/>
              <a:gd name="connsiteX31-3541" fmla="*/ 10111664 w 10248824"/>
              <a:gd name="connsiteY31-3542" fmla="*/ 5971032 h 6604573"/>
              <a:gd name="connsiteX32-3543" fmla="*/ 10129952 w 10248824"/>
              <a:gd name="connsiteY32-3544" fmla="*/ 5897880 h 6604573"/>
              <a:gd name="connsiteX33-3545" fmla="*/ 10148240 w 10248824"/>
              <a:gd name="connsiteY33-3546" fmla="*/ 5815584 h 6604573"/>
              <a:gd name="connsiteX34-3547" fmla="*/ 10166528 w 10248824"/>
              <a:gd name="connsiteY34-3548" fmla="*/ 5596128 h 6604573"/>
              <a:gd name="connsiteX35-3549" fmla="*/ 10175672 w 10248824"/>
              <a:gd name="connsiteY35-3550" fmla="*/ 5550408 h 6604573"/>
              <a:gd name="connsiteX36-3551" fmla="*/ 10184816 w 10248824"/>
              <a:gd name="connsiteY36-3552" fmla="*/ 5440680 h 6604573"/>
              <a:gd name="connsiteX37-3553" fmla="*/ 10212248 w 10248824"/>
              <a:gd name="connsiteY37-3554" fmla="*/ 5065776 h 6604573"/>
              <a:gd name="connsiteX38-3555" fmla="*/ 10221392 w 10248824"/>
              <a:gd name="connsiteY38-3556" fmla="*/ 4645152 h 6604573"/>
              <a:gd name="connsiteX39-3557" fmla="*/ 10248824 w 10248824"/>
              <a:gd name="connsiteY39-3558" fmla="*/ 4389120 h 6604573"/>
              <a:gd name="connsiteX40-3559" fmla="*/ 10239680 w 10248824"/>
              <a:gd name="connsiteY40-3560" fmla="*/ 3008376 h 6604573"/>
              <a:gd name="connsiteX41-3561" fmla="*/ 10230536 w 10248824"/>
              <a:gd name="connsiteY41-3562" fmla="*/ 2852928 h 6604573"/>
              <a:gd name="connsiteX42-3563" fmla="*/ 10221392 w 10248824"/>
              <a:gd name="connsiteY42-3564" fmla="*/ 256032 h 6604573"/>
              <a:gd name="connsiteX43-3565" fmla="*/ 10193960 w 10248824"/>
              <a:gd name="connsiteY43-3566" fmla="*/ 128016 h 6604573"/>
              <a:gd name="connsiteX44-3567" fmla="*/ 10175672 w 10248824"/>
              <a:gd name="connsiteY44-3568" fmla="*/ 27432 h 6604573"/>
              <a:gd name="connsiteX45-3569" fmla="*/ 10157384 w 10248824"/>
              <a:gd name="connsiteY45-3570" fmla="*/ 0 h 6604573"/>
              <a:gd name="connsiteX46-3571" fmla="*/ 10029368 w 10248824"/>
              <a:gd name="connsiteY46-3572" fmla="*/ 18288 h 6604573"/>
              <a:gd name="connsiteX47-3573" fmla="*/ 9663608 w 10248824"/>
              <a:gd name="connsiteY47-3574" fmla="*/ 73152 h 6604573"/>
              <a:gd name="connsiteX48-3575" fmla="*/ 9233840 w 10248824"/>
              <a:gd name="connsiteY48-3576" fmla="*/ 118872 h 6604573"/>
              <a:gd name="connsiteX49-3577" fmla="*/ 8657768 w 10248824"/>
              <a:gd name="connsiteY49-3578" fmla="*/ 164592 h 6604573"/>
              <a:gd name="connsiteX50-3579" fmla="*/ 7871384 w 10248824"/>
              <a:gd name="connsiteY50-3580" fmla="*/ 173736 h 6604573"/>
              <a:gd name="connsiteX51-3581" fmla="*/ 7688504 w 10248824"/>
              <a:gd name="connsiteY51-3582" fmla="*/ 182880 h 6604573"/>
              <a:gd name="connsiteX52-3583" fmla="*/ 7587920 w 10248824"/>
              <a:gd name="connsiteY52-3584" fmla="*/ 192024 h 6604573"/>
              <a:gd name="connsiteX53-3585" fmla="*/ 7505624 w 10248824"/>
              <a:gd name="connsiteY53-3586" fmla="*/ 201168 h 6604573"/>
              <a:gd name="connsiteX54-3587" fmla="*/ 7149008 w 10248824"/>
              <a:gd name="connsiteY54-3588" fmla="*/ 210312 h 6604573"/>
              <a:gd name="connsiteX55-3589" fmla="*/ 7039280 w 10248824"/>
              <a:gd name="connsiteY55-3590" fmla="*/ 219456 h 6604573"/>
              <a:gd name="connsiteX56-3591" fmla="*/ 6810680 w 10248824"/>
              <a:gd name="connsiteY56-3592" fmla="*/ 265176 h 6604573"/>
              <a:gd name="connsiteX57-3593" fmla="*/ 6371768 w 10248824"/>
              <a:gd name="connsiteY57-3594" fmla="*/ 310896 h 6604573"/>
              <a:gd name="connsiteX58-3595" fmla="*/ 6079160 w 10248824"/>
              <a:gd name="connsiteY58-3596" fmla="*/ 338328 h 6604573"/>
              <a:gd name="connsiteX59-3597" fmla="*/ 5567096 w 10248824"/>
              <a:gd name="connsiteY59-3598" fmla="*/ 374904 h 6604573"/>
              <a:gd name="connsiteX60-3599" fmla="*/ 4789856 w 10248824"/>
              <a:gd name="connsiteY60-3600" fmla="*/ 384048 h 6604573"/>
              <a:gd name="connsiteX61-3601" fmla="*/ 1113968 w 10248824"/>
              <a:gd name="connsiteY61-3602" fmla="*/ 374904 h 6604573"/>
              <a:gd name="connsiteX62-3603" fmla="*/ 1031672 w 10248824"/>
              <a:gd name="connsiteY62-3604" fmla="*/ 365760 h 6604573"/>
              <a:gd name="connsiteX63-3605" fmla="*/ 803072 w 10248824"/>
              <a:gd name="connsiteY63-3606" fmla="*/ 356616 h 6604573"/>
              <a:gd name="connsiteX64-3607" fmla="*/ 748208 w 10248824"/>
              <a:gd name="connsiteY64-3608" fmla="*/ 347472 h 6604573"/>
              <a:gd name="connsiteX65-3609" fmla="*/ 565328 w 10248824"/>
              <a:gd name="connsiteY65-3610" fmla="*/ 329184 h 6604573"/>
              <a:gd name="connsiteX66-3611" fmla="*/ 510464 w 10248824"/>
              <a:gd name="connsiteY66-3612" fmla="*/ 320040 h 6604573"/>
              <a:gd name="connsiteX67-3613" fmla="*/ 272720 w 10248824"/>
              <a:gd name="connsiteY67-3614" fmla="*/ 347472 h 6604573"/>
              <a:gd name="connsiteX0-3615" fmla="*/ 272720 w 10248824"/>
              <a:gd name="connsiteY0-3616" fmla="*/ 347472 h 6604708"/>
              <a:gd name="connsiteX1-3617" fmla="*/ 254432 w 10248824"/>
              <a:gd name="connsiteY1-3618" fmla="*/ 393192 h 6604708"/>
              <a:gd name="connsiteX2-3619" fmla="*/ 236144 w 10248824"/>
              <a:gd name="connsiteY2-3620" fmla="*/ 475488 h 6604708"/>
              <a:gd name="connsiteX3-3621" fmla="*/ 227000 w 10248824"/>
              <a:gd name="connsiteY3-3622" fmla="*/ 566928 h 6604708"/>
              <a:gd name="connsiteX4-3623" fmla="*/ 217856 w 10248824"/>
              <a:gd name="connsiteY4-3624" fmla="*/ 685800 h 6604708"/>
              <a:gd name="connsiteX5-3625" fmla="*/ 172136 w 10248824"/>
              <a:gd name="connsiteY5-3626" fmla="*/ 987552 h 6604708"/>
              <a:gd name="connsiteX6-3627" fmla="*/ 162992 w 10248824"/>
              <a:gd name="connsiteY6-3628" fmla="*/ 1225296 h 6604708"/>
              <a:gd name="connsiteX7-3629" fmla="*/ 135560 w 10248824"/>
              <a:gd name="connsiteY7-3630" fmla="*/ 1563624 h 6604708"/>
              <a:gd name="connsiteX8-3631" fmla="*/ 126416 w 10248824"/>
              <a:gd name="connsiteY8-3632" fmla="*/ 1892808 h 6604708"/>
              <a:gd name="connsiteX9-3633" fmla="*/ 108128 w 10248824"/>
              <a:gd name="connsiteY9-3634" fmla="*/ 2148840 h 6604708"/>
              <a:gd name="connsiteX10-3635" fmla="*/ 98984 w 10248824"/>
              <a:gd name="connsiteY10-3636" fmla="*/ 2962656 h 6604708"/>
              <a:gd name="connsiteX11-3637" fmla="*/ 80696 w 10248824"/>
              <a:gd name="connsiteY11-3638" fmla="*/ 3538728 h 6604708"/>
              <a:gd name="connsiteX12-3639" fmla="*/ 71552 w 10248824"/>
              <a:gd name="connsiteY12-3640" fmla="*/ 4297680 h 6604708"/>
              <a:gd name="connsiteX13-3641" fmla="*/ 53264 w 10248824"/>
              <a:gd name="connsiteY13-3642" fmla="*/ 5157216 h 6604708"/>
              <a:gd name="connsiteX14-3643" fmla="*/ 62408 w 10248824"/>
              <a:gd name="connsiteY14-3644" fmla="*/ 5815584 h 6604708"/>
              <a:gd name="connsiteX15-3645" fmla="*/ 236144 w 10248824"/>
              <a:gd name="connsiteY15-3646" fmla="*/ 6190488 h 6604708"/>
              <a:gd name="connsiteX16-3647" fmla="*/ 2595296 w 10248824"/>
              <a:gd name="connsiteY16-3648" fmla="*/ 6601968 h 6604708"/>
              <a:gd name="connsiteX17-3649" fmla="*/ 3692576 w 10248824"/>
              <a:gd name="connsiteY17-3650" fmla="*/ 6364224 h 6604708"/>
              <a:gd name="connsiteX18-3651" fmla="*/ 6070016 w 10248824"/>
              <a:gd name="connsiteY18-3652" fmla="*/ 6254496 h 6604708"/>
              <a:gd name="connsiteX19-3653" fmla="*/ 6335192 w 10248824"/>
              <a:gd name="connsiteY19-3654" fmla="*/ 6281928 h 6604708"/>
              <a:gd name="connsiteX20-3655" fmla="*/ 6819824 w 10248824"/>
              <a:gd name="connsiteY20-3656" fmla="*/ 6309360 h 6604708"/>
              <a:gd name="connsiteX21-3657" fmla="*/ 7478192 w 10248824"/>
              <a:gd name="connsiteY21-3658" fmla="*/ 6318504 h 6604708"/>
              <a:gd name="connsiteX22-3659" fmla="*/ 9654464 w 10248824"/>
              <a:gd name="connsiteY22-3660" fmla="*/ 6309360 h 6604708"/>
              <a:gd name="connsiteX23-3661" fmla="*/ 9681896 w 10248824"/>
              <a:gd name="connsiteY23-3662" fmla="*/ 6300216 h 6604708"/>
              <a:gd name="connsiteX24-3663" fmla="*/ 9773336 w 10248824"/>
              <a:gd name="connsiteY24-3664" fmla="*/ 6281928 h 6604708"/>
              <a:gd name="connsiteX25-3665" fmla="*/ 9828200 w 10248824"/>
              <a:gd name="connsiteY25-3666" fmla="*/ 6263640 h 6604708"/>
              <a:gd name="connsiteX26-3667" fmla="*/ 9892208 w 10248824"/>
              <a:gd name="connsiteY26-3668" fmla="*/ 6236208 h 6604708"/>
              <a:gd name="connsiteX27-3669" fmla="*/ 10020224 w 10248824"/>
              <a:gd name="connsiteY27-3670" fmla="*/ 6117336 h 6604708"/>
              <a:gd name="connsiteX28-3671" fmla="*/ 10056800 w 10248824"/>
              <a:gd name="connsiteY28-3672" fmla="*/ 6080760 h 6604708"/>
              <a:gd name="connsiteX29-3673" fmla="*/ 10102520 w 10248824"/>
              <a:gd name="connsiteY29-3674" fmla="*/ 5998464 h 6604708"/>
              <a:gd name="connsiteX30-3675" fmla="*/ 10111664 w 10248824"/>
              <a:gd name="connsiteY30-3676" fmla="*/ 5971032 h 6604708"/>
              <a:gd name="connsiteX31-3677" fmla="*/ 10129952 w 10248824"/>
              <a:gd name="connsiteY31-3678" fmla="*/ 5897880 h 6604708"/>
              <a:gd name="connsiteX32-3679" fmla="*/ 10148240 w 10248824"/>
              <a:gd name="connsiteY32-3680" fmla="*/ 5815584 h 6604708"/>
              <a:gd name="connsiteX33-3681" fmla="*/ 10166528 w 10248824"/>
              <a:gd name="connsiteY33-3682" fmla="*/ 5596128 h 6604708"/>
              <a:gd name="connsiteX34-3683" fmla="*/ 10175672 w 10248824"/>
              <a:gd name="connsiteY34-3684" fmla="*/ 5550408 h 6604708"/>
              <a:gd name="connsiteX35-3685" fmla="*/ 10184816 w 10248824"/>
              <a:gd name="connsiteY35-3686" fmla="*/ 5440680 h 6604708"/>
              <a:gd name="connsiteX36-3687" fmla="*/ 10212248 w 10248824"/>
              <a:gd name="connsiteY36-3688" fmla="*/ 5065776 h 6604708"/>
              <a:gd name="connsiteX37-3689" fmla="*/ 10221392 w 10248824"/>
              <a:gd name="connsiteY37-3690" fmla="*/ 4645152 h 6604708"/>
              <a:gd name="connsiteX38-3691" fmla="*/ 10248824 w 10248824"/>
              <a:gd name="connsiteY38-3692" fmla="*/ 4389120 h 6604708"/>
              <a:gd name="connsiteX39-3693" fmla="*/ 10239680 w 10248824"/>
              <a:gd name="connsiteY39-3694" fmla="*/ 3008376 h 6604708"/>
              <a:gd name="connsiteX40-3695" fmla="*/ 10230536 w 10248824"/>
              <a:gd name="connsiteY40-3696" fmla="*/ 2852928 h 6604708"/>
              <a:gd name="connsiteX41-3697" fmla="*/ 10221392 w 10248824"/>
              <a:gd name="connsiteY41-3698" fmla="*/ 256032 h 6604708"/>
              <a:gd name="connsiteX42-3699" fmla="*/ 10193960 w 10248824"/>
              <a:gd name="connsiteY42-3700" fmla="*/ 128016 h 6604708"/>
              <a:gd name="connsiteX43-3701" fmla="*/ 10175672 w 10248824"/>
              <a:gd name="connsiteY43-3702" fmla="*/ 27432 h 6604708"/>
              <a:gd name="connsiteX44-3703" fmla="*/ 10157384 w 10248824"/>
              <a:gd name="connsiteY44-3704" fmla="*/ 0 h 6604708"/>
              <a:gd name="connsiteX45-3705" fmla="*/ 10029368 w 10248824"/>
              <a:gd name="connsiteY45-3706" fmla="*/ 18288 h 6604708"/>
              <a:gd name="connsiteX46-3707" fmla="*/ 9663608 w 10248824"/>
              <a:gd name="connsiteY46-3708" fmla="*/ 73152 h 6604708"/>
              <a:gd name="connsiteX47-3709" fmla="*/ 9233840 w 10248824"/>
              <a:gd name="connsiteY47-3710" fmla="*/ 118872 h 6604708"/>
              <a:gd name="connsiteX48-3711" fmla="*/ 8657768 w 10248824"/>
              <a:gd name="connsiteY48-3712" fmla="*/ 164592 h 6604708"/>
              <a:gd name="connsiteX49-3713" fmla="*/ 7871384 w 10248824"/>
              <a:gd name="connsiteY49-3714" fmla="*/ 173736 h 6604708"/>
              <a:gd name="connsiteX50-3715" fmla="*/ 7688504 w 10248824"/>
              <a:gd name="connsiteY50-3716" fmla="*/ 182880 h 6604708"/>
              <a:gd name="connsiteX51-3717" fmla="*/ 7587920 w 10248824"/>
              <a:gd name="connsiteY51-3718" fmla="*/ 192024 h 6604708"/>
              <a:gd name="connsiteX52-3719" fmla="*/ 7505624 w 10248824"/>
              <a:gd name="connsiteY52-3720" fmla="*/ 201168 h 6604708"/>
              <a:gd name="connsiteX53-3721" fmla="*/ 7149008 w 10248824"/>
              <a:gd name="connsiteY53-3722" fmla="*/ 210312 h 6604708"/>
              <a:gd name="connsiteX54-3723" fmla="*/ 7039280 w 10248824"/>
              <a:gd name="connsiteY54-3724" fmla="*/ 219456 h 6604708"/>
              <a:gd name="connsiteX55-3725" fmla="*/ 6810680 w 10248824"/>
              <a:gd name="connsiteY55-3726" fmla="*/ 265176 h 6604708"/>
              <a:gd name="connsiteX56-3727" fmla="*/ 6371768 w 10248824"/>
              <a:gd name="connsiteY56-3728" fmla="*/ 310896 h 6604708"/>
              <a:gd name="connsiteX57-3729" fmla="*/ 6079160 w 10248824"/>
              <a:gd name="connsiteY57-3730" fmla="*/ 338328 h 6604708"/>
              <a:gd name="connsiteX58-3731" fmla="*/ 5567096 w 10248824"/>
              <a:gd name="connsiteY58-3732" fmla="*/ 374904 h 6604708"/>
              <a:gd name="connsiteX59-3733" fmla="*/ 4789856 w 10248824"/>
              <a:gd name="connsiteY59-3734" fmla="*/ 384048 h 6604708"/>
              <a:gd name="connsiteX60-3735" fmla="*/ 1113968 w 10248824"/>
              <a:gd name="connsiteY60-3736" fmla="*/ 374904 h 6604708"/>
              <a:gd name="connsiteX61-3737" fmla="*/ 1031672 w 10248824"/>
              <a:gd name="connsiteY61-3738" fmla="*/ 365760 h 6604708"/>
              <a:gd name="connsiteX62-3739" fmla="*/ 803072 w 10248824"/>
              <a:gd name="connsiteY62-3740" fmla="*/ 356616 h 6604708"/>
              <a:gd name="connsiteX63-3741" fmla="*/ 748208 w 10248824"/>
              <a:gd name="connsiteY63-3742" fmla="*/ 347472 h 6604708"/>
              <a:gd name="connsiteX64-3743" fmla="*/ 565328 w 10248824"/>
              <a:gd name="connsiteY64-3744" fmla="*/ 329184 h 6604708"/>
              <a:gd name="connsiteX65-3745" fmla="*/ 510464 w 10248824"/>
              <a:gd name="connsiteY65-3746" fmla="*/ 320040 h 6604708"/>
              <a:gd name="connsiteX66-3747" fmla="*/ 272720 w 10248824"/>
              <a:gd name="connsiteY66-3748" fmla="*/ 347472 h 6604708"/>
              <a:gd name="connsiteX0-3749" fmla="*/ 272720 w 10248824"/>
              <a:gd name="connsiteY0-3750" fmla="*/ 347472 h 6604708"/>
              <a:gd name="connsiteX1-3751" fmla="*/ 254432 w 10248824"/>
              <a:gd name="connsiteY1-3752" fmla="*/ 393192 h 6604708"/>
              <a:gd name="connsiteX2-3753" fmla="*/ 236144 w 10248824"/>
              <a:gd name="connsiteY2-3754" fmla="*/ 475488 h 6604708"/>
              <a:gd name="connsiteX3-3755" fmla="*/ 227000 w 10248824"/>
              <a:gd name="connsiteY3-3756" fmla="*/ 566928 h 6604708"/>
              <a:gd name="connsiteX4-3757" fmla="*/ 217856 w 10248824"/>
              <a:gd name="connsiteY4-3758" fmla="*/ 685800 h 6604708"/>
              <a:gd name="connsiteX5-3759" fmla="*/ 172136 w 10248824"/>
              <a:gd name="connsiteY5-3760" fmla="*/ 987552 h 6604708"/>
              <a:gd name="connsiteX6-3761" fmla="*/ 162992 w 10248824"/>
              <a:gd name="connsiteY6-3762" fmla="*/ 1225296 h 6604708"/>
              <a:gd name="connsiteX7-3763" fmla="*/ 135560 w 10248824"/>
              <a:gd name="connsiteY7-3764" fmla="*/ 1563624 h 6604708"/>
              <a:gd name="connsiteX8-3765" fmla="*/ 126416 w 10248824"/>
              <a:gd name="connsiteY8-3766" fmla="*/ 1892808 h 6604708"/>
              <a:gd name="connsiteX9-3767" fmla="*/ 108128 w 10248824"/>
              <a:gd name="connsiteY9-3768" fmla="*/ 2148840 h 6604708"/>
              <a:gd name="connsiteX10-3769" fmla="*/ 98984 w 10248824"/>
              <a:gd name="connsiteY10-3770" fmla="*/ 2962656 h 6604708"/>
              <a:gd name="connsiteX11-3771" fmla="*/ 80696 w 10248824"/>
              <a:gd name="connsiteY11-3772" fmla="*/ 3538728 h 6604708"/>
              <a:gd name="connsiteX12-3773" fmla="*/ 71552 w 10248824"/>
              <a:gd name="connsiteY12-3774" fmla="*/ 4297680 h 6604708"/>
              <a:gd name="connsiteX13-3775" fmla="*/ 53264 w 10248824"/>
              <a:gd name="connsiteY13-3776" fmla="*/ 5157216 h 6604708"/>
              <a:gd name="connsiteX14-3777" fmla="*/ 62408 w 10248824"/>
              <a:gd name="connsiteY14-3778" fmla="*/ 5815584 h 6604708"/>
              <a:gd name="connsiteX15-3779" fmla="*/ 236144 w 10248824"/>
              <a:gd name="connsiteY15-3780" fmla="*/ 6190488 h 6604708"/>
              <a:gd name="connsiteX16-3781" fmla="*/ 2595296 w 10248824"/>
              <a:gd name="connsiteY16-3782" fmla="*/ 6601968 h 6604708"/>
              <a:gd name="connsiteX17-3783" fmla="*/ 3692576 w 10248824"/>
              <a:gd name="connsiteY17-3784" fmla="*/ 6364224 h 6604708"/>
              <a:gd name="connsiteX18-3785" fmla="*/ 6070016 w 10248824"/>
              <a:gd name="connsiteY18-3786" fmla="*/ 6254496 h 6604708"/>
              <a:gd name="connsiteX19-3787" fmla="*/ 6335192 w 10248824"/>
              <a:gd name="connsiteY19-3788" fmla="*/ 6281928 h 6604708"/>
              <a:gd name="connsiteX20-3789" fmla="*/ 6819824 w 10248824"/>
              <a:gd name="connsiteY20-3790" fmla="*/ 6309360 h 6604708"/>
              <a:gd name="connsiteX21-3791" fmla="*/ 7478192 w 10248824"/>
              <a:gd name="connsiteY21-3792" fmla="*/ 6318504 h 6604708"/>
              <a:gd name="connsiteX22-3793" fmla="*/ 9654464 w 10248824"/>
              <a:gd name="connsiteY22-3794" fmla="*/ 6309360 h 6604708"/>
              <a:gd name="connsiteX23-3795" fmla="*/ 9681896 w 10248824"/>
              <a:gd name="connsiteY23-3796" fmla="*/ 6300216 h 6604708"/>
              <a:gd name="connsiteX24-3797" fmla="*/ 9773336 w 10248824"/>
              <a:gd name="connsiteY24-3798" fmla="*/ 6281928 h 6604708"/>
              <a:gd name="connsiteX25-3799" fmla="*/ 9828200 w 10248824"/>
              <a:gd name="connsiteY25-3800" fmla="*/ 6263640 h 6604708"/>
              <a:gd name="connsiteX26-3801" fmla="*/ 9892208 w 10248824"/>
              <a:gd name="connsiteY26-3802" fmla="*/ 6236208 h 6604708"/>
              <a:gd name="connsiteX27-3803" fmla="*/ 10020224 w 10248824"/>
              <a:gd name="connsiteY27-3804" fmla="*/ 6117336 h 6604708"/>
              <a:gd name="connsiteX28-3805" fmla="*/ 10056800 w 10248824"/>
              <a:gd name="connsiteY28-3806" fmla="*/ 6080760 h 6604708"/>
              <a:gd name="connsiteX29-3807" fmla="*/ 10102520 w 10248824"/>
              <a:gd name="connsiteY29-3808" fmla="*/ 5998464 h 6604708"/>
              <a:gd name="connsiteX30-3809" fmla="*/ 10111664 w 10248824"/>
              <a:gd name="connsiteY30-3810" fmla="*/ 5971032 h 6604708"/>
              <a:gd name="connsiteX31-3811" fmla="*/ 10129952 w 10248824"/>
              <a:gd name="connsiteY31-3812" fmla="*/ 5897880 h 6604708"/>
              <a:gd name="connsiteX32-3813" fmla="*/ 10148240 w 10248824"/>
              <a:gd name="connsiteY32-3814" fmla="*/ 5815584 h 6604708"/>
              <a:gd name="connsiteX33-3815" fmla="*/ 10166528 w 10248824"/>
              <a:gd name="connsiteY33-3816" fmla="*/ 5596128 h 6604708"/>
              <a:gd name="connsiteX34-3817" fmla="*/ 10175672 w 10248824"/>
              <a:gd name="connsiteY34-3818" fmla="*/ 5550408 h 6604708"/>
              <a:gd name="connsiteX35-3819" fmla="*/ 10184816 w 10248824"/>
              <a:gd name="connsiteY35-3820" fmla="*/ 5440680 h 6604708"/>
              <a:gd name="connsiteX36-3821" fmla="*/ 10212248 w 10248824"/>
              <a:gd name="connsiteY36-3822" fmla="*/ 5065776 h 6604708"/>
              <a:gd name="connsiteX37-3823" fmla="*/ 10221392 w 10248824"/>
              <a:gd name="connsiteY37-3824" fmla="*/ 4645152 h 6604708"/>
              <a:gd name="connsiteX38-3825" fmla="*/ 10248824 w 10248824"/>
              <a:gd name="connsiteY38-3826" fmla="*/ 4389120 h 6604708"/>
              <a:gd name="connsiteX39-3827" fmla="*/ 10239680 w 10248824"/>
              <a:gd name="connsiteY39-3828" fmla="*/ 3008376 h 6604708"/>
              <a:gd name="connsiteX40-3829" fmla="*/ 10230536 w 10248824"/>
              <a:gd name="connsiteY40-3830" fmla="*/ 2852928 h 6604708"/>
              <a:gd name="connsiteX41-3831" fmla="*/ 10221392 w 10248824"/>
              <a:gd name="connsiteY41-3832" fmla="*/ 256032 h 6604708"/>
              <a:gd name="connsiteX42-3833" fmla="*/ 10193960 w 10248824"/>
              <a:gd name="connsiteY42-3834" fmla="*/ 128016 h 6604708"/>
              <a:gd name="connsiteX43-3835" fmla="*/ 10175672 w 10248824"/>
              <a:gd name="connsiteY43-3836" fmla="*/ 27432 h 6604708"/>
              <a:gd name="connsiteX44-3837" fmla="*/ 10157384 w 10248824"/>
              <a:gd name="connsiteY44-3838" fmla="*/ 0 h 6604708"/>
              <a:gd name="connsiteX45-3839" fmla="*/ 10029368 w 10248824"/>
              <a:gd name="connsiteY45-3840" fmla="*/ 18288 h 6604708"/>
              <a:gd name="connsiteX46-3841" fmla="*/ 9663608 w 10248824"/>
              <a:gd name="connsiteY46-3842" fmla="*/ 73152 h 6604708"/>
              <a:gd name="connsiteX47-3843" fmla="*/ 9233840 w 10248824"/>
              <a:gd name="connsiteY47-3844" fmla="*/ 118872 h 6604708"/>
              <a:gd name="connsiteX48-3845" fmla="*/ 8657768 w 10248824"/>
              <a:gd name="connsiteY48-3846" fmla="*/ 164592 h 6604708"/>
              <a:gd name="connsiteX49-3847" fmla="*/ 7871384 w 10248824"/>
              <a:gd name="connsiteY49-3848" fmla="*/ 173736 h 6604708"/>
              <a:gd name="connsiteX50-3849" fmla="*/ 7688504 w 10248824"/>
              <a:gd name="connsiteY50-3850" fmla="*/ 182880 h 6604708"/>
              <a:gd name="connsiteX51-3851" fmla="*/ 7587920 w 10248824"/>
              <a:gd name="connsiteY51-3852" fmla="*/ 192024 h 6604708"/>
              <a:gd name="connsiteX52-3853" fmla="*/ 7505624 w 10248824"/>
              <a:gd name="connsiteY52-3854" fmla="*/ 201168 h 6604708"/>
              <a:gd name="connsiteX53-3855" fmla="*/ 7149008 w 10248824"/>
              <a:gd name="connsiteY53-3856" fmla="*/ 210312 h 6604708"/>
              <a:gd name="connsiteX54-3857" fmla="*/ 7039280 w 10248824"/>
              <a:gd name="connsiteY54-3858" fmla="*/ 219456 h 6604708"/>
              <a:gd name="connsiteX55-3859" fmla="*/ 6810680 w 10248824"/>
              <a:gd name="connsiteY55-3860" fmla="*/ 265176 h 6604708"/>
              <a:gd name="connsiteX56-3861" fmla="*/ 6371768 w 10248824"/>
              <a:gd name="connsiteY56-3862" fmla="*/ 310896 h 6604708"/>
              <a:gd name="connsiteX57-3863" fmla="*/ 6079160 w 10248824"/>
              <a:gd name="connsiteY57-3864" fmla="*/ 338328 h 6604708"/>
              <a:gd name="connsiteX58-3865" fmla="*/ 5567096 w 10248824"/>
              <a:gd name="connsiteY58-3866" fmla="*/ 374904 h 6604708"/>
              <a:gd name="connsiteX59-3867" fmla="*/ 4789856 w 10248824"/>
              <a:gd name="connsiteY59-3868" fmla="*/ 384048 h 6604708"/>
              <a:gd name="connsiteX60-3869" fmla="*/ 1113968 w 10248824"/>
              <a:gd name="connsiteY60-3870" fmla="*/ 374904 h 6604708"/>
              <a:gd name="connsiteX61-3871" fmla="*/ 1031672 w 10248824"/>
              <a:gd name="connsiteY61-3872" fmla="*/ 365760 h 6604708"/>
              <a:gd name="connsiteX62-3873" fmla="*/ 803072 w 10248824"/>
              <a:gd name="connsiteY62-3874" fmla="*/ 356616 h 6604708"/>
              <a:gd name="connsiteX63-3875" fmla="*/ 748208 w 10248824"/>
              <a:gd name="connsiteY63-3876" fmla="*/ 347472 h 6604708"/>
              <a:gd name="connsiteX64-3877" fmla="*/ 565328 w 10248824"/>
              <a:gd name="connsiteY64-3878" fmla="*/ 329184 h 6604708"/>
              <a:gd name="connsiteX65-3879" fmla="*/ 510464 w 10248824"/>
              <a:gd name="connsiteY65-3880" fmla="*/ 320040 h 6604708"/>
              <a:gd name="connsiteX66-3881" fmla="*/ 272720 w 10248824"/>
              <a:gd name="connsiteY66-3882" fmla="*/ 347472 h 6604708"/>
              <a:gd name="connsiteX0-3883" fmla="*/ 272720 w 10248824"/>
              <a:gd name="connsiteY0-3884" fmla="*/ 347472 h 6634738"/>
              <a:gd name="connsiteX1-3885" fmla="*/ 254432 w 10248824"/>
              <a:gd name="connsiteY1-3886" fmla="*/ 393192 h 6634738"/>
              <a:gd name="connsiteX2-3887" fmla="*/ 236144 w 10248824"/>
              <a:gd name="connsiteY2-3888" fmla="*/ 475488 h 6634738"/>
              <a:gd name="connsiteX3-3889" fmla="*/ 227000 w 10248824"/>
              <a:gd name="connsiteY3-3890" fmla="*/ 566928 h 6634738"/>
              <a:gd name="connsiteX4-3891" fmla="*/ 217856 w 10248824"/>
              <a:gd name="connsiteY4-3892" fmla="*/ 685800 h 6634738"/>
              <a:gd name="connsiteX5-3893" fmla="*/ 172136 w 10248824"/>
              <a:gd name="connsiteY5-3894" fmla="*/ 987552 h 6634738"/>
              <a:gd name="connsiteX6-3895" fmla="*/ 162992 w 10248824"/>
              <a:gd name="connsiteY6-3896" fmla="*/ 1225296 h 6634738"/>
              <a:gd name="connsiteX7-3897" fmla="*/ 135560 w 10248824"/>
              <a:gd name="connsiteY7-3898" fmla="*/ 1563624 h 6634738"/>
              <a:gd name="connsiteX8-3899" fmla="*/ 126416 w 10248824"/>
              <a:gd name="connsiteY8-3900" fmla="*/ 1892808 h 6634738"/>
              <a:gd name="connsiteX9-3901" fmla="*/ 108128 w 10248824"/>
              <a:gd name="connsiteY9-3902" fmla="*/ 2148840 h 6634738"/>
              <a:gd name="connsiteX10-3903" fmla="*/ 98984 w 10248824"/>
              <a:gd name="connsiteY10-3904" fmla="*/ 2962656 h 6634738"/>
              <a:gd name="connsiteX11-3905" fmla="*/ 80696 w 10248824"/>
              <a:gd name="connsiteY11-3906" fmla="*/ 3538728 h 6634738"/>
              <a:gd name="connsiteX12-3907" fmla="*/ 71552 w 10248824"/>
              <a:gd name="connsiteY12-3908" fmla="*/ 4297680 h 6634738"/>
              <a:gd name="connsiteX13-3909" fmla="*/ 53264 w 10248824"/>
              <a:gd name="connsiteY13-3910" fmla="*/ 5157216 h 6634738"/>
              <a:gd name="connsiteX14-3911" fmla="*/ 62408 w 10248824"/>
              <a:gd name="connsiteY14-3912" fmla="*/ 5815584 h 6634738"/>
              <a:gd name="connsiteX15-3913" fmla="*/ 236144 w 10248824"/>
              <a:gd name="connsiteY15-3914" fmla="*/ 6190488 h 6634738"/>
              <a:gd name="connsiteX16-3915" fmla="*/ 2595296 w 10248824"/>
              <a:gd name="connsiteY16-3916" fmla="*/ 6601968 h 6634738"/>
              <a:gd name="connsiteX17-3917" fmla="*/ 4415004 w 10248824"/>
              <a:gd name="connsiteY17-3918" fmla="*/ 6600882 h 6634738"/>
              <a:gd name="connsiteX18-3919" fmla="*/ 6070016 w 10248824"/>
              <a:gd name="connsiteY18-3920" fmla="*/ 6254496 h 6634738"/>
              <a:gd name="connsiteX19-3921" fmla="*/ 6335192 w 10248824"/>
              <a:gd name="connsiteY19-3922" fmla="*/ 6281928 h 6634738"/>
              <a:gd name="connsiteX20-3923" fmla="*/ 6819824 w 10248824"/>
              <a:gd name="connsiteY20-3924" fmla="*/ 6309360 h 6634738"/>
              <a:gd name="connsiteX21-3925" fmla="*/ 7478192 w 10248824"/>
              <a:gd name="connsiteY21-3926" fmla="*/ 6318504 h 6634738"/>
              <a:gd name="connsiteX22-3927" fmla="*/ 9654464 w 10248824"/>
              <a:gd name="connsiteY22-3928" fmla="*/ 6309360 h 6634738"/>
              <a:gd name="connsiteX23-3929" fmla="*/ 9681896 w 10248824"/>
              <a:gd name="connsiteY23-3930" fmla="*/ 6300216 h 6634738"/>
              <a:gd name="connsiteX24-3931" fmla="*/ 9773336 w 10248824"/>
              <a:gd name="connsiteY24-3932" fmla="*/ 6281928 h 6634738"/>
              <a:gd name="connsiteX25-3933" fmla="*/ 9828200 w 10248824"/>
              <a:gd name="connsiteY25-3934" fmla="*/ 6263640 h 6634738"/>
              <a:gd name="connsiteX26-3935" fmla="*/ 9892208 w 10248824"/>
              <a:gd name="connsiteY26-3936" fmla="*/ 6236208 h 6634738"/>
              <a:gd name="connsiteX27-3937" fmla="*/ 10020224 w 10248824"/>
              <a:gd name="connsiteY27-3938" fmla="*/ 6117336 h 6634738"/>
              <a:gd name="connsiteX28-3939" fmla="*/ 10056800 w 10248824"/>
              <a:gd name="connsiteY28-3940" fmla="*/ 6080760 h 6634738"/>
              <a:gd name="connsiteX29-3941" fmla="*/ 10102520 w 10248824"/>
              <a:gd name="connsiteY29-3942" fmla="*/ 5998464 h 6634738"/>
              <a:gd name="connsiteX30-3943" fmla="*/ 10111664 w 10248824"/>
              <a:gd name="connsiteY30-3944" fmla="*/ 5971032 h 6634738"/>
              <a:gd name="connsiteX31-3945" fmla="*/ 10129952 w 10248824"/>
              <a:gd name="connsiteY31-3946" fmla="*/ 5897880 h 6634738"/>
              <a:gd name="connsiteX32-3947" fmla="*/ 10148240 w 10248824"/>
              <a:gd name="connsiteY32-3948" fmla="*/ 5815584 h 6634738"/>
              <a:gd name="connsiteX33-3949" fmla="*/ 10166528 w 10248824"/>
              <a:gd name="connsiteY33-3950" fmla="*/ 5596128 h 6634738"/>
              <a:gd name="connsiteX34-3951" fmla="*/ 10175672 w 10248824"/>
              <a:gd name="connsiteY34-3952" fmla="*/ 5550408 h 6634738"/>
              <a:gd name="connsiteX35-3953" fmla="*/ 10184816 w 10248824"/>
              <a:gd name="connsiteY35-3954" fmla="*/ 5440680 h 6634738"/>
              <a:gd name="connsiteX36-3955" fmla="*/ 10212248 w 10248824"/>
              <a:gd name="connsiteY36-3956" fmla="*/ 5065776 h 6634738"/>
              <a:gd name="connsiteX37-3957" fmla="*/ 10221392 w 10248824"/>
              <a:gd name="connsiteY37-3958" fmla="*/ 4645152 h 6634738"/>
              <a:gd name="connsiteX38-3959" fmla="*/ 10248824 w 10248824"/>
              <a:gd name="connsiteY38-3960" fmla="*/ 4389120 h 6634738"/>
              <a:gd name="connsiteX39-3961" fmla="*/ 10239680 w 10248824"/>
              <a:gd name="connsiteY39-3962" fmla="*/ 3008376 h 6634738"/>
              <a:gd name="connsiteX40-3963" fmla="*/ 10230536 w 10248824"/>
              <a:gd name="connsiteY40-3964" fmla="*/ 2852928 h 6634738"/>
              <a:gd name="connsiteX41-3965" fmla="*/ 10221392 w 10248824"/>
              <a:gd name="connsiteY41-3966" fmla="*/ 256032 h 6634738"/>
              <a:gd name="connsiteX42-3967" fmla="*/ 10193960 w 10248824"/>
              <a:gd name="connsiteY42-3968" fmla="*/ 128016 h 6634738"/>
              <a:gd name="connsiteX43-3969" fmla="*/ 10175672 w 10248824"/>
              <a:gd name="connsiteY43-3970" fmla="*/ 27432 h 6634738"/>
              <a:gd name="connsiteX44-3971" fmla="*/ 10157384 w 10248824"/>
              <a:gd name="connsiteY44-3972" fmla="*/ 0 h 6634738"/>
              <a:gd name="connsiteX45-3973" fmla="*/ 10029368 w 10248824"/>
              <a:gd name="connsiteY45-3974" fmla="*/ 18288 h 6634738"/>
              <a:gd name="connsiteX46-3975" fmla="*/ 9663608 w 10248824"/>
              <a:gd name="connsiteY46-3976" fmla="*/ 73152 h 6634738"/>
              <a:gd name="connsiteX47-3977" fmla="*/ 9233840 w 10248824"/>
              <a:gd name="connsiteY47-3978" fmla="*/ 118872 h 6634738"/>
              <a:gd name="connsiteX48-3979" fmla="*/ 8657768 w 10248824"/>
              <a:gd name="connsiteY48-3980" fmla="*/ 164592 h 6634738"/>
              <a:gd name="connsiteX49-3981" fmla="*/ 7871384 w 10248824"/>
              <a:gd name="connsiteY49-3982" fmla="*/ 173736 h 6634738"/>
              <a:gd name="connsiteX50-3983" fmla="*/ 7688504 w 10248824"/>
              <a:gd name="connsiteY50-3984" fmla="*/ 182880 h 6634738"/>
              <a:gd name="connsiteX51-3985" fmla="*/ 7587920 w 10248824"/>
              <a:gd name="connsiteY51-3986" fmla="*/ 192024 h 6634738"/>
              <a:gd name="connsiteX52-3987" fmla="*/ 7505624 w 10248824"/>
              <a:gd name="connsiteY52-3988" fmla="*/ 201168 h 6634738"/>
              <a:gd name="connsiteX53-3989" fmla="*/ 7149008 w 10248824"/>
              <a:gd name="connsiteY53-3990" fmla="*/ 210312 h 6634738"/>
              <a:gd name="connsiteX54-3991" fmla="*/ 7039280 w 10248824"/>
              <a:gd name="connsiteY54-3992" fmla="*/ 219456 h 6634738"/>
              <a:gd name="connsiteX55-3993" fmla="*/ 6810680 w 10248824"/>
              <a:gd name="connsiteY55-3994" fmla="*/ 265176 h 6634738"/>
              <a:gd name="connsiteX56-3995" fmla="*/ 6371768 w 10248824"/>
              <a:gd name="connsiteY56-3996" fmla="*/ 310896 h 6634738"/>
              <a:gd name="connsiteX57-3997" fmla="*/ 6079160 w 10248824"/>
              <a:gd name="connsiteY57-3998" fmla="*/ 338328 h 6634738"/>
              <a:gd name="connsiteX58-3999" fmla="*/ 5567096 w 10248824"/>
              <a:gd name="connsiteY58-4000" fmla="*/ 374904 h 6634738"/>
              <a:gd name="connsiteX59-4001" fmla="*/ 4789856 w 10248824"/>
              <a:gd name="connsiteY59-4002" fmla="*/ 384048 h 6634738"/>
              <a:gd name="connsiteX60-4003" fmla="*/ 1113968 w 10248824"/>
              <a:gd name="connsiteY60-4004" fmla="*/ 374904 h 6634738"/>
              <a:gd name="connsiteX61-4005" fmla="*/ 1031672 w 10248824"/>
              <a:gd name="connsiteY61-4006" fmla="*/ 365760 h 6634738"/>
              <a:gd name="connsiteX62-4007" fmla="*/ 803072 w 10248824"/>
              <a:gd name="connsiteY62-4008" fmla="*/ 356616 h 6634738"/>
              <a:gd name="connsiteX63-4009" fmla="*/ 748208 w 10248824"/>
              <a:gd name="connsiteY63-4010" fmla="*/ 347472 h 6634738"/>
              <a:gd name="connsiteX64-4011" fmla="*/ 565328 w 10248824"/>
              <a:gd name="connsiteY64-4012" fmla="*/ 329184 h 6634738"/>
              <a:gd name="connsiteX65-4013" fmla="*/ 510464 w 10248824"/>
              <a:gd name="connsiteY65-4014" fmla="*/ 320040 h 6634738"/>
              <a:gd name="connsiteX66-4015" fmla="*/ 272720 w 10248824"/>
              <a:gd name="connsiteY66-4016" fmla="*/ 347472 h 6634738"/>
              <a:gd name="connsiteX0-4017" fmla="*/ 272720 w 10248824"/>
              <a:gd name="connsiteY0-4018" fmla="*/ 347472 h 6632827"/>
              <a:gd name="connsiteX1-4019" fmla="*/ 254432 w 10248824"/>
              <a:gd name="connsiteY1-4020" fmla="*/ 393192 h 6632827"/>
              <a:gd name="connsiteX2-4021" fmla="*/ 236144 w 10248824"/>
              <a:gd name="connsiteY2-4022" fmla="*/ 475488 h 6632827"/>
              <a:gd name="connsiteX3-4023" fmla="*/ 227000 w 10248824"/>
              <a:gd name="connsiteY3-4024" fmla="*/ 566928 h 6632827"/>
              <a:gd name="connsiteX4-4025" fmla="*/ 217856 w 10248824"/>
              <a:gd name="connsiteY4-4026" fmla="*/ 685800 h 6632827"/>
              <a:gd name="connsiteX5-4027" fmla="*/ 172136 w 10248824"/>
              <a:gd name="connsiteY5-4028" fmla="*/ 987552 h 6632827"/>
              <a:gd name="connsiteX6-4029" fmla="*/ 162992 w 10248824"/>
              <a:gd name="connsiteY6-4030" fmla="*/ 1225296 h 6632827"/>
              <a:gd name="connsiteX7-4031" fmla="*/ 135560 w 10248824"/>
              <a:gd name="connsiteY7-4032" fmla="*/ 1563624 h 6632827"/>
              <a:gd name="connsiteX8-4033" fmla="*/ 126416 w 10248824"/>
              <a:gd name="connsiteY8-4034" fmla="*/ 1892808 h 6632827"/>
              <a:gd name="connsiteX9-4035" fmla="*/ 108128 w 10248824"/>
              <a:gd name="connsiteY9-4036" fmla="*/ 2148840 h 6632827"/>
              <a:gd name="connsiteX10-4037" fmla="*/ 98984 w 10248824"/>
              <a:gd name="connsiteY10-4038" fmla="*/ 2962656 h 6632827"/>
              <a:gd name="connsiteX11-4039" fmla="*/ 80696 w 10248824"/>
              <a:gd name="connsiteY11-4040" fmla="*/ 3538728 h 6632827"/>
              <a:gd name="connsiteX12-4041" fmla="*/ 71552 w 10248824"/>
              <a:gd name="connsiteY12-4042" fmla="*/ 4297680 h 6632827"/>
              <a:gd name="connsiteX13-4043" fmla="*/ 53264 w 10248824"/>
              <a:gd name="connsiteY13-4044" fmla="*/ 5157216 h 6632827"/>
              <a:gd name="connsiteX14-4045" fmla="*/ 62408 w 10248824"/>
              <a:gd name="connsiteY14-4046" fmla="*/ 5815584 h 6632827"/>
              <a:gd name="connsiteX15-4047" fmla="*/ 236144 w 10248824"/>
              <a:gd name="connsiteY15-4048" fmla="*/ 6190488 h 6632827"/>
              <a:gd name="connsiteX16-4049" fmla="*/ 2595296 w 10248824"/>
              <a:gd name="connsiteY16-4050" fmla="*/ 6601968 h 6632827"/>
              <a:gd name="connsiteX17-4051" fmla="*/ 4415004 w 10248824"/>
              <a:gd name="connsiteY17-4052" fmla="*/ 6600882 h 6632827"/>
              <a:gd name="connsiteX18-4053" fmla="*/ 6335192 w 10248824"/>
              <a:gd name="connsiteY18-4054" fmla="*/ 6281928 h 6632827"/>
              <a:gd name="connsiteX19-4055" fmla="*/ 6819824 w 10248824"/>
              <a:gd name="connsiteY19-4056" fmla="*/ 6309360 h 6632827"/>
              <a:gd name="connsiteX20-4057" fmla="*/ 7478192 w 10248824"/>
              <a:gd name="connsiteY20-4058" fmla="*/ 6318504 h 6632827"/>
              <a:gd name="connsiteX21-4059" fmla="*/ 9654464 w 10248824"/>
              <a:gd name="connsiteY21-4060" fmla="*/ 6309360 h 6632827"/>
              <a:gd name="connsiteX22-4061" fmla="*/ 9681896 w 10248824"/>
              <a:gd name="connsiteY22-4062" fmla="*/ 6300216 h 6632827"/>
              <a:gd name="connsiteX23-4063" fmla="*/ 9773336 w 10248824"/>
              <a:gd name="connsiteY23-4064" fmla="*/ 6281928 h 6632827"/>
              <a:gd name="connsiteX24-4065" fmla="*/ 9828200 w 10248824"/>
              <a:gd name="connsiteY24-4066" fmla="*/ 6263640 h 6632827"/>
              <a:gd name="connsiteX25-4067" fmla="*/ 9892208 w 10248824"/>
              <a:gd name="connsiteY25-4068" fmla="*/ 6236208 h 6632827"/>
              <a:gd name="connsiteX26-4069" fmla="*/ 10020224 w 10248824"/>
              <a:gd name="connsiteY26-4070" fmla="*/ 6117336 h 6632827"/>
              <a:gd name="connsiteX27-4071" fmla="*/ 10056800 w 10248824"/>
              <a:gd name="connsiteY27-4072" fmla="*/ 6080760 h 6632827"/>
              <a:gd name="connsiteX28-4073" fmla="*/ 10102520 w 10248824"/>
              <a:gd name="connsiteY28-4074" fmla="*/ 5998464 h 6632827"/>
              <a:gd name="connsiteX29-4075" fmla="*/ 10111664 w 10248824"/>
              <a:gd name="connsiteY29-4076" fmla="*/ 5971032 h 6632827"/>
              <a:gd name="connsiteX30-4077" fmla="*/ 10129952 w 10248824"/>
              <a:gd name="connsiteY30-4078" fmla="*/ 5897880 h 6632827"/>
              <a:gd name="connsiteX31-4079" fmla="*/ 10148240 w 10248824"/>
              <a:gd name="connsiteY31-4080" fmla="*/ 5815584 h 6632827"/>
              <a:gd name="connsiteX32-4081" fmla="*/ 10166528 w 10248824"/>
              <a:gd name="connsiteY32-4082" fmla="*/ 5596128 h 6632827"/>
              <a:gd name="connsiteX33-4083" fmla="*/ 10175672 w 10248824"/>
              <a:gd name="connsiteY33-4084" fmla="*/ 5550408 h 6632827"/>
              <a:gd name="connsiteX34-4085" fmla="*/ 10184816 w 10248824"/>
              <a:gd name="connsiteY34-4086" fmla="*/ 5440680 h 6632827"/>
              <a:gd name="connsiteX35-4087" fmla="*/ 10212248 w 10248824"/>
              <a:gd name="connsiteY35-4088" fmla="*/ 5065776 h 6632827"/>
              <a:gd name="connsiteX36-4089" fmla="*/ 10221392 w 10248824"/>
              <a:gd name="connsiteY36-4090" fmla="*/ 4645152 h 6632827"/>
              <a:gd name="connsiteX37-4091" fmla="*/ 10248824 w 10248824"/>
              <a:gd name="connsiteY37-4092" fmla="*/ 4389120 h 6632827"/>
              <a:gd name="connsiteX38-4093" fmla="*/ 10239680 w 10248824"/>
              <a:gd name="connsiteY38-4094" fmla="*/ 3008376 h 6632827"/>
              <a:gd name="connsiteX39-4095" fmla="*/ 10230536 w 10248824"/>
              <a:gd name="connsiteY39-4096" fmla="*/ 2852928 h 6632827"/>
              <a:gd name="connsiteX40-4097" fmla="*/ 10221392 w 10248824"/>
              <a:gd name="connsiteY40-4098" fmla="*/ 256032 h 6632827"/>
              <a:gd name="connsiteX41-4099" fmla="*/ 10193960 w 10248824"/>
              <a:gd name="connsiteY41-4100" fmla="*/ 128016 h 6632827"/>
              <a:gd name="connsiteX42-4101" fmla="*/ 10175672 w 10248824"/>
              <a:gd name="connsiteY42-4102" fmla="*/ 27432 h 6632827"/>
              <a:gd name="connsiteX43-4103" fmla="*/ 10157384 w 10248824"/>
              <a:gd name="connsiteY43-4104" fmla="*/ 0 h 6632827"/>
              <a:gd name="connsiteX44-4105" fmla="*/ 10029368 w 10248824"/>
              <a:gd name="connsiteY44-4106" fmla="*/ 18288 h 6632827"/>
              <a:gd name="connsiteX45-4107" fmla="*/ 9663608 w 10248824"/>
              <a:gd name="connsiteY45-4108" fmla="*/ 73152 h 6632827"/>
              <a:gd name="connsiteX46-4109" fmla="*/ 9233840 w 10248824"/>
              <a:gd name="connsiteY46-4110" fmla="*/ 118872 h 6632827"/>
              <a:gd name="connsiteX47-4111" fmla="*/ 8657768 w 10248824"/>
              <a:gd name="connsiteY47-4112" fmla="*/ 164592 h 6632827"/>
              <a:gd name="connsiteX48-4113" fmla="*/ 7871384 w 10248824"/>
              <a:gd name="connsiteY48-4114" fmla="*/ 173736 h 6632827"/>
              <a:gd name="connsiteX49-4115" fmla="*/ 7688504 w 10248824"/>
              <a:gd name="connsiteY49-4116" fmla="*/ 182880 h 6632827"/>
              <a:gd name="connsiteX50-4117" fmla="*/ 7587920 w 10248824"/>
              <a:gd name="connsiteY50-4118" fmla="*/ 192024 h 6632827"/>
              <a:gd name="connsiteX51-4119" fmla="*/ 7505624 w 10248824"/>
              <a:gd name="connsiteY51-4120" fmla="*/ 201168 h 6632827"/>
              <a:gd name="connsiteX52-4121" fmla="*/ 7149008 w 10248824"/>
              <a:gd name="connsiteY52-4122" fmla="*/ 210312 h 6632827"/>
              <a:gd name="connsiteX53-4123" fmla="*/ 7039280 w 10248824"/>
              <a:gd name="connsiteY53-4124" fmla="*/ 219456 h 6632827"/>
              <a:gd name="connsiteX54-4125" fmla="*/ 6810680 w 10248824"/>
              <a:gd name="connsiteY54-4126" fmla="*/ 265176 h 6632827"/>
              <a:gd name="connsiteX55-4127" fmla="*/ 6371768 w 10248824"/>
              <a:gd name="connsiteY55-4128" fmla="*/ 310896 h 6632827"/>
              <a:gd name="connsiteX56-4129" fmla="*/ 6079160 w 10248824"/>
              <a:gd name="connsiteY56-4130" fmla="*/ 338328 h 6632827"/>
              <a:gd name="connsiteX57-4131" fmla="*/ 5567096 w 10248824"/>
              <a:gd name="connsiteY57-4132" fmla="*/ 374904 h 6632827"/>
              <a:gd name="connsiteX58-4133" fmla="*/ 4789856 w 10248824"/>
              <a:gd name="connsiteY58-4134" fmla="*/ 384048 h 6632827"/>
              <a:gd name="connsiteX59-4135" fmla="*/ 1113968 w 10248824"/>
              <a:gd name="connsiteY59-4136" fmla="*/ 374904 h 6632827"/>
              <a:gd name="connsiteX60-4137" fmla="*/ 1031672 w 10248824"/>
              <a:gd name="connsiteY60-4138" fmla="*/ 365760 h 6632827"/>
              <a:gd name="connsiteX61-4139" fmla="*/ 803072 w 10248824"/>
              <a:gd name="connsiteY61-4140" fmla="*/ 356616 h 6632827"/>
              <a:gd name="connsiteX62-4141" fmla="*/ 748208 w 10248824"/>
              <a:gd name="connsiteY62-4142" fmla="*/ 347472 h 6632827"/>
              <a:gd name="connsiteX63-4143" fmla="*/ 565328 w 10248824"/>
              <a:gd name="connsiteY63-4144" fmla="*/ 329184 h 6632827"/>
              <a:gd name="connsiteX64-4145" fmla="*/ 510464 w 10248824"/>
              <a:gd name="connsiteY64-4146" fmla="*/ 320040 h 6632827"/>
              <a:gd name="connsiteX65-4147" fmla="*/ 272720 w 10248824"/>
              <a:gd name="connsiteY65-4148" fmla="*/ 347472 h 6632827"/>
              <a:gd name="connsiteX0-4149" fmla="*/ 272720 w 10248824"/>
              <a:gd name="connsiteY0-4150" fmla="*/ 347472 h 6630936"/>
              <a:gd name="connsiteX1-4151" fmla="*/ 254432 w 10248824"/>
              <a:gd name="connsiteY1-4152" fmla="*/ 393192 h 6630936"/>
              <a:gd name="connsiteX2-4153" fmla="*/ 236144 w 10248824"/>
              <a:gd name="connsiteY2-4154" fmla="*/ 475488 h 6630936"/>
              <a:gd name="connsiteX3-4155" fmla="*/ 227000 w 10248824"/>
              <a:gd name="connsiteY3-4156" fmla="*/ 566928 h 6630936"/>
              <a:gd name="connsiteX4-4157" fmla="*/ 217856 w 10248824"/>
              <a:gd name="connsiteY4-4158" fmla="*/ 685800 h 6630936"/>
              <a:gd name="connsiteX5-4159" fmla="*/ 172136 w 10248824"/>
              <a:gd name="connsiteY5-4160" fmla="*/ 987552 h 6630936"/>
              <a:gd name="connsiteX6-4161" fmla="*/ 162992 w 10248824"/>
              <a:gd name="connsiteY6-4162" fmla="*/ 1225296 h 6630936"/>
              <a:gd name="connsiteX7-4163" fmla="*/ 135560 w 10248824"/>
              <a:gd name="connsiteY7-4164" fmla="*/ 1563624 h 6630936"/>
              <a:gd name="connsiteX8-4165" fmla="*/ 126416 w 10248824"/>
              <a:gd name="connsiteY8-4166" fmla="*/ 1892808 h 6630936"/>
              <a:gd name="connsiteX9-4167" fmla="*/ 108128 w 10248824"/>
              <a:gd name="connsiteY9-4168" fmla="*/ 2148840 h 6630936"/>
              <a:gd name="connsiteX10-4169" fmla="*/ 98984 w 10248824"/>
              <a:gd name="connsiteY10-4170" fmla="*/ 2962656 h 6630936"/>
              <a:gd name="connsiteX11-4171" fmla="*/ 80696 w 10248824"/>
              <a:gd name="connsiteY11-4172" fmla="*/ 3538728 h 6630936"/>
              <a:gd name="connsiteX12-4173" fmla="*/ 71552 w 10248824"/>
              <a:gd name="connsiteY12-4174" fmla="*/ 4297680 h 6630936"/>
              <a:gd name="connsiteX13-4175" fmla="*/ 53264 w 10248824"/>
              <a:gd name="connsiteY13-4176" fmla="*/ 5157216 h 6630936"/>
              <a:gd name="connsiteX14-4177" fmla="*/ 62408 w 10248824"/>
              <a:gd name="connsiteY14-4178" fmla="*/ 5815584 h 6630936"/>
              <a:gd name="connsiteX15-4179" fmla="*/ 236144 w 10248824"/>
              <a:gd name="connsiteY15-4180" fmla="*/ 6190488 h 6630936"/>
              <a:gd name="connsiteX16-4181" fmla="*/ 2595296 w 10248824"/>
              <a:gd name="connsiteY16-4182" fmla="*/ 6601968 h 6630936"/>
              <a:gd name="connsiteX17-4183" fmla="*/ 4415004 w 10248824"/>
              <a:gd name="connsiteY17-4184" fmla="*/ 6600882 h 6630936"/>
              <a:gd name="connsiteX18-4185" fmla="*/ 6819824 w 10248824"/>
              <a:gd name="connsiteY18-4186" fmla="*/ 6309360 h 6630936"/>
              <a:gd name="connsiteX19-4187" fmla="*/ 7478192 w 10248824"/>
              <a:gd name="connsiteY19-4188" fmla="*/ 6318504 h 6630936"/>
              <a:gd name="connsiteX20-4189" fmla="*/ 9654464 w 10248824"/>
              <a:gd name="connsiteY20-4190" fmla="*/ 6309360 h 6630936"/>
              <a:gd name="connsiteX21-4191" fmla="*/ 9681896 w 10248824"/>
              <a:gd name="connsiteY21-4192" fmla="*/ 6300216 h 6630936"/>
              <a:gd name="connsiteX22-4193" fmla="*/ 9773336 w 10248824"/>
              <a:gd name="connsiteY22-4194" fmla="*/ 6281928 h 6630936"/>
              <a:gd name="connsiteX23-4195" fmla="*/ 9828200 w 10248824"/>
              <a:gd name="connsiteY23-4196" fmla="*/ 6263640 h 6630936"/>
              <a:gd name="connsiteX24-4197" fmla="*/ 9892208 w 10248824"/>
              <a:gd name="connsiteY24-4198" fmla="*/ 6236208 h 6630936"/>
              <a:gd name="connsiteX25-4199" fmla="*/ 10020224 w 10248824"/>
              <a:gd name="connsiteY25-4200" fmla="*/ 6117336 h 6630936"/>
              <a:gd name="connsiteX26-4201" fmla="*/ 10056800 w 10248824"/>
              <a:gd name="connsiteY26-4202" fmla="*/ 6080760 h 6630936"/>
              <a:gd name="connsiteX27-4203" fmla="*/ 10102520 w 10248824"/>
              <a:gd name="connsiteY27-4204" fmla="*/ 5998464 h 6630936"/>
              <a:gd name="connsiteX28-4205" fmla="*/ 10111664 w 10248824"/>
              <a:gd name="connsiteY28-4206" fmla="*/ 5971032 h 6630936"/>
              <a:gd name="connsiteX29-4207" fmla="*/ 10129952 w 10248824"/>
              <a:gd name="connsiteY29-4208" fmla="*/ 5897880 h 6630936"/>
              <a:gd name="connsiteX30-4209" fmla="*/ 10148240 w 10248824"/>
              <a:gd name="connsiteY30-4210" fmla="*/ 5815584 h 6630936"/>
              <a:gd name="connsiteX31-4211" fmla="*/ 10166528 w 10248824"/>
              <a:gd name="connsiteY31-4212" fmla="*/ 5596128 h 6630936"/>
              <a:gd name="connsiteX32-4213" fmla="*/ 10175672 w 10248824"/>
              <a:gd name="connsiteY32-4214" fmla="*/ 5550408 h 6630936"/>
              <a:gd name="connsiteX33-4215" fmla="*/ 10184816 w 10248824"/>
              <a:gd name="connsiteY33-4216" fmla="*/ 5440680 h 6630936"/>
              <a:gd name="connsiteX34-4217" fmla="*/ 10212248 w 10248824"/>
              <a:gd name="connsiteY34-4218" fmla="*/ 5065776 h 6630936"/>
              <a:gd name="connsiteX35-4219" fmla="*/ 10221392 w 10248824"/>
              <a:gd name="connsiteY35-4220" fmla="*/ 4645152 h 6630936"/>
              <a:gd name="connsiteX36-4221" fmla="*/ 10248824 w 10248824"/>
              <a:gd name="connsiteY36-4222" fmla="*/ 4389120 h 6630936"/>
              <a:gd name="connsiteX37-4223" fmla="*/ 10239680 w 10248824"/>
              <a:gd name="connsiteY37-4224" fmla="*/ 3008376 h 6630936"/>
              <a:gd name="connsiteX38-4225" fmla="*/ 10230536 w 10248824"/>
              <a:gd name="connsiteY38-4226" fmla="*/ 2852928 h 6630936"/>
              <a:gd name="connsiteX39-4227" fmla="*/ 10221392 w 10248824"/>
              <a:gd name="connsiteY39-4228" fmla="*/ 256032 h 6630936"/>
              <a:gd name="connsiteX40-4229" fmla="*/ 10193960 w 10248824"/>
              <a:gd name="connsiteY40-4230" fmla="*/ 128016 h 6630936"/>
              <a:gd name="connsiteX41-4231" fmla="*/ 10175672 w 10248824"/>
              <a:gd name="connsiteY41-4232" fmla="*/ 27432 h 6630936"/>
              <a:gd name="connsiteX42-4233" fmla="*/ 10157384 w 10248824"/>
              <a:gd name="connsiteY42-4234" fmla="*/ 0 h 6630936"/>
              <a:gd name="connsiteX43-4235" fmla="*/ 10029368 w 10248824"/>
              <a:gd name="connsiteY43-4236" fmla="*/ 18288 h 6630936"/>
              <a:gd name="connsiteX44-4237" fmla="*/ 9663608 w 10248824"/>
              <a:gd name="connsiteY44-4238" fmla="*/ 73152 h 6630936"/>
              <a:gd name="connsiteX45-4239" fmla="*/ 9233840 w 10248824"/>
              <a:gd name="connsiteY45-4240" fmla="*/ 118872 h 6630936"/>
              <a:gd name="connsiteX46-4241" fmla="*/ 8657768 w 10248824"/>
              <a:gd name="connsiteY46-4242" fmla="*/ 164592 h 6630936"/>
              <a:gd name="connsiteX47-4243" fmla="*/ 7871384 w 10248824"/>
              <a:gd name="connsiteY47-4244" fmla="*/ 173736 h 6630936"/>
              <a:gd name="connsiteX48-4245" fmla="*/ 7688504 w 10248824"/>
              <a:gd name="connsiteY48-4246" fmla="*/ 182880 h 6630936"/>
              <a:gd name="connsiteX49-4247" fmla="*/ 7587920 w 10248824"/>
              <a:gd name="connsiteY49-4248" fmla="*/ 192024 h 6630936"/>
              <a:gd name="connsiteX50-4249" fmla="*/ 7505624 w 10248824"/>
              <a:gd name="connsiteY50-4250" fmla="*/ 201168 h 6630936"/>
              <a:gd name="connsiteX51-4251" fmla="*/ 7149008 w 10248824"/>
              <a:gd name="connsiteY51-4252" fmla="*/ 210312 h 6630936"/>
              <a:gd name="connsiteX52-4253" fmla="*/ 7039280 w 10248824"/>
              <a:gd name="connsiteY52-4254" fmla="*/ 219456 h 6630936"/>
              <a:gd name="connsiteX53-4255" fmla="*/ 6810680 w 10248824"/>
              <a:gd name="connsiteY53-4256" fmla="*/ 265176 h 6630936"/>
              <a:gd name="connsiteX54-4257" fmla="*/ 6371768 w 10248824"/>
              <a:gd name="connsiteY54-4258" fmla="*/ 310896 h 6630936"/>
              <a:gd name="connsiteX55-4259" fmla="*/ 6079160 w 10248824"/>
              <a:gd name="connsiteY55-4260" fmla="*/ 338328 h 6630936"/>
              <a:gd name="connsiteX56-4261" fmla="*/ 5567096 w 10248824"/>
              <a:gd name="connsiteY56-4262" fmla="*/ 374904 h 6630936"/>
              <a:gd name="connsiteX57-4263" fmla="*/ 4789856 w 10248824"/>
              <a:gd name="connsiteY57-4264" fmla="*/ 384048 h 6630936"/>
              <a:gd name="connsiteX58-4265" fmla="*/ 1113968 w 10248824"/>
              <a:gd name="connsiteY58-4266" fmla="*/ 374904 h 6630936"/>
              <a:gd name="connsiteX59-4267" fmla="*/ 1031672 w 10248824"/>
              <a:gd name="connsiteY59-4268" fmla="*/ 365760 h 6630936"/>
              <a:gd name="connsiteX60-4269" fmla="*/ 803072 w 10248824"/>
              <a:gd name="connsiteY60-4270" fmla="*/ 356616 h 6630936"/>
              <a:gd name="connsiteX61-4271" fmla="*/ 748208 w 10248824"/>
              <a:gd name="connsiteY61-4272" fmla="*/ 347472 h 6630936"/>
              <a:gd name="connsiteX62-4273" fmla="*/ 565328 w 10248824"/>
              <a:gd name="connsiteY62-4274" fmla="*/ 329184 h 6630936"/>
              <a:gd name="connsiteX63-4275" fmla="*/ 510464 w 10248824"/>
              <a:gd name="connsiteY63-4276" fmla="*/ 320040 h 6630936"/>
              <a:gd name="connsiteX64-4277" fmla="*/ 272720 w 10248824"/>
              <a:gd name="connsiteY64-4278" fmla="*/ 347472 h 6630936"/>
              <a:gd name="connsiteX0-4279" fmla="*/ 272720 w 10248824"/>
              <a:gd name="connsiteY0-4280" fmla="*/ 347472 h 6630312"/>
              <a:gd name="connsiteX1-4281" fmla="*/ 254432 w 10248824"/>
              <a:gd name="connsiteY1-4282" fmla="*/ 393192 h 6630312"/>
              <a:gd name="connsiteX2-4283" fmla="*/ 236144 w 10248824"/>
              <a:gd name="connsiteY2-4284" fmla="*/ 475488 h 6630312"/>
              <a:gd name="connsiteX3-4285" fmla="*/ 227000 w 10248824"/>
              <a:gd name="connsiteY3-4286" fmla="*/ 566928 h 6630312"/>
              <a:gd name="connsiteX4-4287" fmla="*/ 217856 w 10248824"/>
              <a:gd name="connsiteY4-4288" fmla="*/ 685800 h 6630312"/>
              <a:gd name="connsiteX5-4289" fmla="*/ 172136 w 10248824"/>
              <a:gd name="connsiteY5-4290" fmla="*/ 987552 h 6630312"/>
              <a:gd name="connsiteX6-4291" fmla="*/ 162992 w 10248824"/>
              <a:gd name="connsiteY6-4292" fmla="*/ 1225296 h 6630312"/>
              <a:gd name="connsiteX7-4293" fmla="*/ 135560 w 10248824"/>
              <a:gd name="connsiteY7-4294" fmla="*/ 1563624 h 6630312"/>
              <a:gd name="connsiteX8-4295" fmla="*/ 126416 w 10248824"/>
              <a:gd name="connsiteY8-4296" fmla="*/ 1892808 h 6630312"/>
              <a:gd name="connsiteX9-4297" fmla="*/ 108128 w 10248824"/>
              <a:gd name="connsiteY9-4298" fmla="*/ 2148840 h 6630312"/>
              <a:gd name="connsiteX10-4299" fmla="*/ 98984 w 10248824"/>
              <a:gd name="connsiteY10-4300" fmla="*/ 2962656 h 6630312"/>
              <a:gd name="connsiteX11-4301" fmla="*/ 80696 w 10248824"/>
              <a:gd name="connsiteY11-4302" fmla="*/ 3538728 h 6630312"/>
              <a:gd name="connsiteX12-4303" fmla="*/ 71552 w 10248824"/>
              <a:gd name="connsiteY12-4304" fmla="*/ 4297680 h 6630312"/>
              <a:gd name="connsiteX13-4305" fmla="*/ 53264 w 10248824"/>
              <a:gd name="connsiteY13-4306" fmla="*/ 5157216 h 6630312"/>
              <a:gd name="connsiteX14-4307" fmla="*/ 62408 w 10248824"/>
              <a:gd name="connsiteY14-4308" fmla="*/ 5815584 h 6630312"/>
              <a:gd name="connsiteX15-4309" fmla="*/ 236144 w 10248824"/>
              <a:gd name="connsiteY15-4310" fmla="*/ 6190488 h 6630312"/>
              <a:gd name="connsiteX16-4311" fmla="*/ 2595296 w 10248824"/>
              <a:gd name="connsiteY16-4312" fmla="*/ 6601968 h 6630312"/>
              <a:gd name="connsiteX17-4313" fmla="*/ 4415004 w 10248824"/>
              <a:gd name="connsiteY17-4314" fmla="*/ 6600882 h 6630312"/>
              <a:gd name="connsiteX18-4315" fmla="*/ 7478192 w 10248824"/>
              <a:gd name="connsiteY18-4316" fmla="*/ 6318504 h 6630312"/>
              <a:gd name="connsiteX19-4317" fmla="*/ 9654464 w 10248824"/>
              <a:gd name="connsiteY19-4318" fmla="*/ 6309360 h 6630312"/>
              <a:gd name="connsiteX20-4319" fmla="*/ 9681896 w 10248824"/>
              <a:gd name="connsiteY20-4320" fmla="*/ 6300216 h 6630312"/>
              <a:gd name="connsiteX21-4321" fmla="*/ 9773336 w 10248824"/>
              <a:gd name="connsiteY21-4322" fmla="*/ 6281928 h 6630312"/>
              <a:gd name="connsiteX22-4323" fmla="*/ 9828200 w 10248824"/>
              <a:gd name="connsiteY22-4324" fmla="*/ 6263640 h 6630312"/>
              <a:gd name="connsiteX23-4325" fmla="*/ 9892208 w 10248824"/>
              <a:gd name="connsiteY23-4326" fmla="*/ 6236208 h 6630312"/>
              <a:gd name="connsiteX24-4327" fmla="*/ 10020224 w 10248824"/>
              <a:gd name="connsiteY24-4328" fmla="*/ 6117336 h 6630312"/>
              <a:gd name="connsiteX25-4329" fmla="*/ 10056800 w 10248824"/>
              <a:gd name="connsiteY25-4330" fmla="*/ 6080760 h 6630312"/>
              <a:gd name="connsiteX26-4331" fmla="*/ 10102520 w 10248824"/>
              <a:gd name="connsiteY26-4332" fmla="*/ 5998464 h 6630312"/>
              <a:gd name="connsiteX27-4333" fmla="*/ 10111664 w 10248824"/>
              <a:gd name="connsiteY27-4334" fmla="*/ 5971032 h 6630312"/>
              <a:gd name="connsiteX28-4335" fmla="*/ 10129952 w 10248824"/>
              <a:gd name="connsiteY28-4336" fmla="*/ 5897880 h 6630312"/>
              <a:gd name="connsiteX29-4337" fmla="*/ 10148240 w 10248824"/>
              <a:gd name="connsiteY29-4338" fmla="*/ 5815584 h 6630312"/>
              <a:gd name="connsiteX30-4339" fmla="*/ 10166528 w 10248824"/>
              <a:gd name="connsiteY30-4340" fmla="*/ 5596128 h 6630312"/>
              <a:gd name="connsiteX31-4341" fmla="*/ 10175672 w 10248824"/>
              <a:gd name="connsiteY31-4342" fmla="*/ 5550408 h 6630312"/>
              <a:gd name="connsiteX32-4343" fmla="*/ 10184816 w 10248824"/>
              <a:gd name="connsiteY32-4344" fmla="*/ 5440680 h 6630312"/>
              <a:gd name="connsiteX33-4345" fmla="*/ 10212248 w 10248824"/>
              <a:gd name="connsiteY33-4346" fmla="*/ 5065776 h 6630312"/>
              <a:gd name="connsiteX34-4347" fmla="*/ 10221392 w 10248824"/>
              <a:gd name="connsiteY34-4348" fmla="*/ 4645152 h 6630312"/>
              <a:gd name="connsiteX35-4349" fmla="*/ 10248824 w 10248824"/>
              <a:gd name="connsiteY35-4350" fmla="*/ 4389120 h 6630312"/>
              <a:gd name="connsiteX36-4351" fmla="*/ 10239680 w 10248824"/>
              <a:gd name="connsiteY36-4352" fmla="*/ 3008376 h 6630312"/>
              <a:gd name="connsiteX37-4353" fmla="*/ 10230536 w 10248824"/>
              <a:gd name="connsiteY37-4354" fmla="*/ 2852928 h 6630312"/>
              <a:gd name="connsiteX38-4355" fmla="*/ 10221392 w 10248824"/>
              <a:gd name="connsiteY38-4356" fmla="*/ 256032 h 6630312"/>
              <a:gd name="connsiteX39-4357" fmla="*/ 10193960 w 10248824"/>
              <a:gd name="connsiteY39-4358" fmla="*/ 128016 h 6630312"/>
              <a:gd name="connsiteX40-4359" fmla="*/ 10175672 w 10248824"/>
              <a:gd name="connsiteY40-4360" fmla="*/ 27432 h 6630312"/>
              <a:gd name="connsiteX41-4361" fmla="*/ 10157384 w 10248824"/>
              <a:gd name="connsiteY41-4362" fmla="*/ 0 h 6630312"/>
              <a:gd name="connsiteX42-4363" fmla="*/ 10029368 w 10248824"/>
              <a:gd name="connsiteY42-4364" fmla="*/ 18288 h 6630312"/>
              <a:gd name="connsiteX43-4365" fmla="*/ 9663608 w 10248824"/>
              <a:gd name="connsiteY43-4366" fmla="*/ 73152 h 6630312"/>
              <a:gd name="connsiteX44-4367" fmla="*/ 9233840 w 10248824"/>
              <a:gd name="connsiteY44-4368" fmla="*/ 118872 h 6630312"/>
              <a:gd name="connsiteX45-4369" fmla="*/ 8657768 w 10248824"/>
              <a:gd name="connsiteY45-4370" fmla="*/ 164592 h 6630312"/>
              <a:gd name="connsiteX46-4371" fmla="*/ 7871384 w 10248824"/>
              <a:gd name="connsiteY46-4372" fmla="*/ 173736 h 6630312"/>
              <a:gd name="connsiteX47-4373" fmla="*/ 7688504 w 10248824"/>
              <a:gd name="connsiteY47-4374" fmla="*/ 182880 h 6630312"/>
              <a:gd name="connsiteX48-4375" fmla="*/ 7587920 w 10248824"/>
              <a:gd name="connsiteY48-4376" fmla="*/ 192024 h 6630312"/>
              <a:gd name="connsiteX49-4377" fmla="*/ 7505624 w 10248824"/>
              <a:gd name="connsiteY49-4378" fmla="*/ 201168 h 6630312"/>
              <a:gd name="connsiteX50-4379" fmla="*/ 7149008 w 10248824"/>
              <a:gd name="connsiteY50-4380" fmla="*/ 210312 h 6630312"/>
              <a:gd name="connsiteX51-4381" fmla="*/ 7039280 w 10248824"/>
              <a:gd name="connsiteY51-4382" fmla="*/ 219456 h 6630312"/>
              <a:gd name="connsiteX52-4383" fmla="*/ 6810680 w 10248824"/>
              <a:gd name="connsiteY52-4384" fmla="*/ 265176 h 6630312"/>
              <a:gd name="connsiteX53-4385" fmla="*/ 6371768 w 10248824"/>
              <a:gd name="connsiteY53-4386" fmla="*/ 310896 h 6630312"/>
              <a:gd name="connsiteX54-4387" fmla="*/ 6079160 w 10248824"/>
              <a:gd name="connsiteY54-4388" fmla="*/ 338328 h 6630312"/>
              <a:gd name="connsiteX55-4389" fmla="*/ 5567096 w 10248824"/>
              <a:gd name="connsiteY55-4390" fmla="*/ 374904 h 6630312"/>
              <a:gd name="connsiteX56-4391" fmla="*/ 4789856 w 10248824"/>
              <a:gd name="connsiteY56-4392" fmla="*/ 384048 h 6630312"/>
              <a:gd name="connsiteX57-4393" fmla="*/ 1113968 w 10248824"/>
              <a:gd name="connsiteY57-4394" fmla="*/ 374904 h 6630312"/>
              <a:gd name="connsiteX58-4395" fmla="*/ 1031672 w 10248824"/>
              <a:gd name="connsiteY58-4396" fmla="*/ 365760 h 6630312"/>
              <a:gd name="connsiteX59-4397" fmla="*/ 803072 w 10248824"/>
              <a:gd name="connsiteY59-4398" fmla="*/ 356616 h 6630312"/>
              <a:gd name="connsiteX60-4399" fmla="*/ 748208 w 10248824"/>
              <a:gd name="connsiteY60-4400" fmla="*/ 347472 h 6630312"/>
              <a:gd name="connsiteX61-4401" fmla="*/ 565328 w 10248824"/>
              <a:gd name="connsiteY61-4402" fmla="*/ 329184 h 6630312"/>
              <a:gd name="connsiteX62-4403" fmla="*/ 510464 w 10248824"/>
              <a:gd name="connsiteY62-4404" fmla="*/ 320040 h 6630312"/>
              <a:gd name="connsiteX63-4405" fmla="*/ 272720 w 10248824"/>
              <a:gd name="connsiteY63-4406" fmla="*/ 347472 h 6630312"/>
              <a:gd name="connsiteX0-4407" fmla="*/ 272720 w 10248824"/>
              <a:gd name="connsiteY0-4408" fmla="*/ 347472 h 6630312"/>
              <a:gd name="connsiteX1-4409" fmla="*/ 254432 w 10248824"/>
              <a:gd name="connsiteY1-4410" fmla="*/ 393192 h 6630312"/>
              <a:gd name="connsiteX2-4411" fmla="*/ 236144 w 10248824"/>
              <a:gd name="connsiteY2-4412" fmla="*/ 475488 h 6630312"/>
              <a:gd name="connsiteX3-4413" fmla="*/ 227000 w 10248824"/>
              <a:gd name="connsiteY3-4414" fmla="*/ 566928 h 6630312"/>
              <a:gd name="connsiteX4-4415" fmla="*/ 217856 w 10248824"/>
              <a:gd name="connsiteY4-4416" fmla="*/ 685800 h 6630312"/>
              <a:gd name="connsiteX5-4417" fmla="*/ 172136 w 10248824"/>
              <a:gd name="connsiteY5-4418" fmla="*/ 987552 h 6630312"/>
              <a:gd name="connsiteX6-4419" fmla="*/ 162992 w 10248824"/>
              <a:gd name="connsiteY6-4420" fmla="*/ 1225296 h 6630312"/>
              <a:gd name="connsiteX7-4421" fmla="*/ 135560 w 10248824"/>
              <a:gd name="connsiteY7-4422" fmla="*/ 1563624 h 6630312"/>
              <a:gd name="connsiteX8-4423" fmla="*/ 126416 w 10248824"/>
              <a:gd name="connsiteY8-4424" fmla="*/ 1892808 h 6630312"/>
              <a:gd name="connsiteX9-4425" fmla="*/ 108128 w 10248824"/>
              <a:gd name="connsiteY9-4426" fmla="*/ 2148840 h 6630312"/>
              <a:gd name="connsiteX10-4427" fmla="*/ 98984 w 10248824"/>
              <a:gd name="connsiteY10-4428" fmla="*/ 2962656 h 6630312"/>
              <a:gd name="connsiteX11-4429" fmla="*/ 80696 w 10248824"/>
              <a:gd name="connsiteY11-4430" fmla="*/ 3538728 h 6630312"/>
              <a:gd name="connsiteX12-4431" fmla="*/ 71552 w 10248824"/>
              <a:gd name="connsiteY12-4432" fmla="*/ 4297680 h 6630312"/>
              <a:gd name="connsiteX13-4433" fmla="*/ 53264 w 10248824"/>
              <a:gd name="connsiteY13-4434" fmla="*/ 5157216 h 6630312"/>
              <a:gd name="connsiteX14-4435" fmla="*/ 62408 w 10248824"/>
              <a:gd name="connsiteY14-4436" fmla="*/ 5815584 h 6630312"/>
              <a:gd name="connsiteX15-4437" fmla="*/ 236144 w 10248824"/>
              <a:gd name="connsiteY15-4438" fmla="*/ 6190488 h 6630312"/>
              <a:gd name="connsiteX16-4439" fmla="*/ 2595296 w 10248824"/>
              <a:gd name="connsiteY16-4440" fmla="*/ 6601968 h 6630312"/>
              <a:gd name="connsiteX17-4441" fmla="*/ 4415004 w 10248824"/>
              <a:gd name="connsiteY17-4442" fmla="*/ 6600882 h 6630312"/>
              <a:gd name="connsiteX18-4443" fmla="*/ 7478192 w 10248824"/>
              <a:gd name="connsiteY18-4444" fmla="*/ 6318504 h 6630312"/>
              <a:gd name="connsiteX19-4445" fmla="*/ 9654464 w 10248824"/>
              <a:gd name="connsiteY19-4446" fmla="*/ 6309360 h 6630312"/>
              <a:gd name="connsiteX20-4447" fmla="*/ 9681896 w 10248824"/>
              <a:gd name="connsiteY20-4448" fmla="*/ 6300216 h 6630312"/>
              <a:gd name="connsiteX21-4449" fmla="*/ 9773336 w 10248824"/>
              <a:gd name="connsiteY21-4450" fmla="*/ 6281928 h 6630312"/>
              <a:gd name="connsiteX22-4451" fmla="*/ 9828200 w 10248824"/>
              <a:gd name="connsiteY22-4452" fmla="*/ 6263640 h 6630312"/>
              <a:gd name="connsiteX23-4453" fmla="*/ 9892208 w 10248824"/>
              <a:gd name="connsiteY23-4454" fmla="*/ 6236208 h 6630312"/>
              <a:gd name="connsiteX24-4455" fmla="*/ 10020224 w 10248824"/>
              <a:gd name="connsiteY24-4456" fmla="*/ 6117336 h 6630312"/>
              <a:gd name="connsiteX25-4457" fmla="*/ 10056800 w 10248824"/>
              <a:gd name="connsiteY25-4458" fmla="*/ 6080760 h 6630312"/>
              <a:gd name="connsiteX26-4459" fmla="*/ 10102520 w 10248824"/>
              <a:gd name="connsiteY26-4460" fmla="*/ 5998464 h 6630312"/>
              <a:gd name="connsiteX27-4461" fmla="*/ 10111664 w 10248824"/>
              <a:gd name="connsiteY27-4462" fmla="*/ 5971032 h 6630312"/>
              <a:gd name="connsiteX28-4463" fmla="*/ 10129952 w 10248824"/>
              <a:gd name="connsiteY28-4464" fmla="*/ 5897880 h 6630312"/>
              <a:gd name="connsiteX29-4465" fmla="*/ 10148240 w 10248824"/>
              <a:gd name="connsiteY29-4466" fmla="*/ 5815584 h 6630312"/>
              <a:gd name="connsiteX30-4467" fmla="*/ 10166528 w 10248824"/>
              <a:gd name="connsiteY30-4468" fmla="*/ 5596128 h 6630312"/>
              <a:gd name="connsiteX31-4469" fmla="*/ 10175672 w 10248824"/>
              <a:gd name="connsiteY31-4470" fmla="*/ 5550408 h 6630312"/>
              <a:gd name="connsiteX32-4471" fmla="*/ 10184816 w 10248824"/>
              <a:gd name="connsiteY32-4472" fmla="*/ 5440680 h 6630312"/>
              <a:gd name="connsiteX33-4473" fmla="*/ 10212248 w 10248824"/>
              <a:gd name="connsiteY33-4474" fmla="*/ 5065776 h 6630312"/>
              <a:gd name="connsiteX34-4475" fmla="*/ 10221392 w 10248824"/>
              <a:gd name="connsiteY34-4476" fmla="*/ 4645152 h 6630312"/>
              <a:gd name="connsiteX35-4477" fmla="*/ 10248824 w 10248824"/>
              <a:gd name="connsiteY35-4478" fmla="*/ 4389120 h 6630312"/>
              <a:gd name="connsiteX36-4479" fmla="*/ 10239680 w 10248824"/>
              <a:gd name="connsiteY36-4480" fmla="*/ 3008376 h 6630312"/>
              <a:gd name="connsiteX37-4481" fmla="*/ 10230536 w 10248824"/>
              <a:gd name="connsiteY37-4482" fmla="*/ 2852928 h 6630312"/>
              <a:gd name="connsiteX38-4483" fmla="*/ 10221392 w 10248824"/>
              <a:gd name="connsiteY38-4484" fmla="*/ 256032 h 6630312"/>
              <a:gd name="connsiteX39-4485" fmla="*/ 10193960 w 10248824"/>
              <a:gd name="connsiteY39-4486" fmla="*/ 128016 h 6630312"/>
              <a:gd name="connsiteX40-4487" fmla="*/ 10175672 w 10248824"/>
              <a:gd name="connsiteY40-4488" fmla="*/ 27432 h 6630312"/>
              <a:gd name="connsiteX41-4489" fmla="*/ 10157384 w 10248824"/>
              <a:gd name="connsiteY41-4490" fmla="*/ 0 h 6630312"/>
              <a:gd name="connsiteX42-4491" fmla="*/ 10029368 w 10248824"/>
              <a:gd name="connsiteY42-4492" fmla="*/ 18288 h 6630312"/>
              <a:gd name="connsiteX43-4493" fmla="*/ 9663608 w 10248824"/>
              <a:gd name="connsiteY43-4494" fmla="*/ 73152 h 6630312"/>
              <a:gd name="connsiteX44-4495" fmla="*/ 9233840 w 10248824"/>
              <a:gd name="connsiteY44-4496" fmla="*/ 118872 h 6630312"/>
              <a:gd name="connsiteX45-4497" fmla="*/ 8657768 w 10248824"/>
              <a:gd name="connsiteY45-4498" fmla="*/ 164592 h 6630312"/>
              <a:gd name="connsiteX46-4499" fmla="*/ 7871384 w 10248824"/>
              <a:gd name="connsiteY46-4500" fmla="*/ 173736 h 6630312"/>
              <a:gd name="connsiteX47-4501" fmla="*/ 7688504 w 10248824"/>
              <a:gd name="connsiteY47-4502" fmla="*/ 182880 h 6630312"/>
              <a:gd name="connsiteX48-4503" fmla="*/ 7587920 w 10248824"/>
              <a:gd name="connsiteY48-4504" fmla="*/ 192024 h 6630312"/>
              <a:gd name="connsiteX49-4505" fmla="*/ 7505624 w 10248824"/>
              <a:gd name="connsiteY49-4506" fmla="*/ 201168 h 6630312"/>
              <a:gd name="connsiteX50-4507" fmla="*/ 7149008 w 10248824"/>
              <a:gd name="connsiteY50-4508" fmla="*/ 210312 h 6630312"/>
              <a:gd name="connsiteX51-4509" fmla="*/ 7039280 w 10248824"/>
              <a:gd name="connsiteY51-4510" fmla="*/ 219456 h 6630312"/>
              <a:gd name="connsiteX52-4511" fmla="*/ 6810680 w 10248824"/>
              <a:gd name="connsiteY52-4512" fmla="*/ 265176 h 6630312"/>
              <a:gd name="connsiteX53-4513" fmla="*/ 6371768 w 10248824"/>
              <a:gd name="connsiteY53-4514" fmla="*/ 310896 h 6630312"/>
              <a:gd name="connsiteX54-4515" fmla="*/ 6079160 w 10248824"/>
              <a:gd name="connsiteY54-4516" fmla="*/ 338328 h 6630312"/>
              <a:gd name="connsiteX55-4517" fmla="*/ 5567096 w 10248824"/>
              <a:gd name="connsiteY55-4518" fmla="*/ 374904 h 6630312"/>
              <a:gd name="connsiteX56-4519" fmla="*/ 4789856 w 10248824"/>
              <a:gd name="connsiteY56-4520" fmla="*/ 384048 h 6630312"/>
              <a:gd name="connsiteX57-4521" fmla="*/ 1113968 w 10248824"/>
              <a:gd name="connsiteY57-4522" fmla="*/ 374904 h 6630312"/>
              <a:gd name="connsiteX58-4523" fmla="*/ 1031672 w 10248824"/>
              <a:gd name="connsiteY58-4524" fmla="*/ 365760 h 6630312"/>
              <a:gd name="connsiteX59-4525" fmla="*/ 803072 w 10248824"/>
              <a:gd name="connsiteY59-4526" fmla="*/ 356616 h 6630312"/>
              <a:gd name="connsiteX60-4527" fmla="*/ 565328 w 10248824"/>
              <a:gd name="connsiteY60-4528" fmla="*/ 329184 h 6630312"/>
              <a:gd name="connsiteX61-4529" fmla="*/ 510464 w 10248824"/>
              <a:gd name="connsiteY61-4530" fmla="*/ 320040 h 6630312"/>
              <a:gd name="connsiteX62-4531" fmla="*/ 272720 w 10248824"/>
              <a:gd name="connsiteY62-4532" fmla="*/ 347472 h 6630312"/>
              <a:gd name="connsiteX0-4533" fmla="*/ 272720 w 10248824"/>
              <a:gd name="connsiteY0-4534" fmla="*/ 347472 h 6630312"/>
              <a:gd name="connsiteX1-4535" fmla="*/ 254432 w 10248824"/>
              <a:gd name="connsiteY1-4536" fmla="*/ 393192 h 6630312"/>
              <a:gd name="connsiteX2-4537" fmla="*/ 236144 w 10248824"/>
              <a:gd name="connsiteY2-4538" fmla="*/ 475488 h 6630312"/>
              <a:gd name="connsiteX3-4539" fmla="*/ 227000 w 10248824"/>
              <a:gd name="connsiteY3-4540" fmla="*/ 566928 h 6630312"/>
              <a:gd name="connsiteX4-4541" fmla="*/ 217856 w 10248824"/>
              <a:gd name="connsiteY4-4542" fmla="*/ 685800 h 6630312"/>
              <a:gd name="connsiteX5-4543" fmla="*/ 162992 w 10248824"/>
              <a:gd name="connsiteY5-4544" fmla="*/ 1225296 h 6630312"/>
              <a:gd name="connsiteX6-4545" fmla="*/ 135560 w 10248824"/>
              <a:gd name="connsiteY6-4546" fmla="*/ 1563624 h 6630312"/>
              <a:gd name="connsiteX7-4547" fmla="*/ 126416 w 10248824"/>
              <a:gd name="connsiteY7-4548" fmla="*/ 1892808 h 6630312"/>
              <a:gd name="connsiteX8-4549" fmla="*/ 108128 w 10248824"/>
              <a:gd name="connsiteY8-4550" fmla="*/ 2148840 h 6630312"/>
              <a:gd name="connsiteX9-4551" fmla="*/ 98984 w 10248824"/>
              <a:gd name="connsiteY9-4552" fmla="*/ 2962656 h 6630312"/>
              <a:gd name="connsiteX10-4553" fmla="*/ 80696 w 10248824"/>
              <a:gd name="connsiteY10-4554" fmla="*/ 3538728 h 6630312"/>
              <a:gd name="connsiteX11-4555" fmla="*/ 71552 w 10248824"/>
              <a:gd name="connsiteY11-4556" fmla="*/ 4297680 h 6630312"/>
              <a:gd name="connsiteX12-4557" fmla="*/ 53264 w 10248824"/>
              <a:gd name="connsiteY12-4558" fmla="*/ 5157216 h 6630312"/>
              <a:gd name="connsiteX13-4559" fmla="*/ 62408 w 10248824"/>
              <a:gd name="connsiteY13-4560" fmla="*/ 5815584 h 6630312"/>
              <a:gd name="connsiteX14-4561" fmla="*/ 236144 w 10248824"/>
              <a:gd name="connsiteY14-4562" fmla="*/ 6190488 h 6630312"/>
              <a:gd name="connsiteX15-4563" fmla="*/ 2595296 w 10248824"/>
              <a:gd name="connsiteY15-4564" fmla="*/ 6601968 h 6630312"/>
              <a:gd name="connsiteX16-4565" fmla="*/ 4415004 w 10248824"/>
              <a:gd name="connsiteY16-4566" fmla="*/ 6600882 h 6630312"/>
              <a:gd name="connsiteX17-4567" fmla="*/ 7478192 w 10248824"/>
              <a:gd name="connsiteY17-4568" fmla="*/ 6318504 h 6630312"/>
              <a:gd name="connsiteX18-4569" fmla="*/ 9654464 w 10248824"/>
              <a:gd name="connsiteY18-4570" fmla="*/ 6309360 h 6630312"/>
              <a:gd name="connsiteX19-4571" fmla="*/ 9681896 w 10248824"/>
              <a:gd name="connsiteY19-4572" fmla="*/ 6300216 h 6630312"/>
              <a:gd name="connsiteX20-4573" fmla="*/ 9773336 w 10248824"/>
              <a:gd name="connsiteY20-4574" fmla="*/ 6281928 h 6630312"/>
              <a:gd name="connsiteX21-4575" fmla="*/ 9828200 w 10248824"/>
              <a:gd name="connsiteY21-4576" fmla="*/ 6263640 h 6630312"/>
              <a:gd name="connsiteX22-4577" fmla="*/ 9892208 w 10248824"/>
              <a:gd name="connsiteY22-4578" fmla="*/ 6236208 h 6630312"/>
              <a:gd name="connsiteX23-4579" fmla="*/ 10020224 w 10248824"/>
              <a:gd name="connsiteY23-4580" fmla="*/ 6117336 h 6630312"/>
              <a:gd name="connsiteX24-4581" fmla="*/ 10056800 w 10248824"/>
              <a:gd name="connsiteY24-4582" fmla="*/ 6080760 h 6630312"/>
              <a:gd name="connsiteX25-4583" fmla="*/ 10102520 w 10248824"/>
              <a:gd name="connsiteY25-4584" fmla="*/ 5998464 h 6630312"/>
              <a:gd name="connsiteX26-4585" fmla="*/ 10111664 w 10248824"/>
              <a:gd name="connsiteY26-4586" fmla="*/ 5971032 h 6630312"/>
              <a:gd name="connsiteX27-4587" fmla="*/ 10129952 w 10248824"/>
              <a:gd name="connsiteY27-4588" fmla="*/ 5897880 h 6630312"/>
              <a:gd name="connsiteX28-4589" fmla="*/ 10148240 w 10248824"/>
              <a:gd name="connsiteY28-4590" fmla="*/ 5815584 h 6630312"/>
              <a:gd name="connsiteX29-4591" fmla="*/ 10166528 w 10248824"/>
              <a:gd name="connsiteY29-4592" fmla="*/ 5596128 h 6630312"/>
              <a:gd name="connsiteX30-4593" fmla="*/ 10175672 w 10248824"/>
              <a:gd name="connsiteY30-4594" fmla="*/ 5550408 h 6630312"/>
              <a:gd name="connsiteX31-4595" fmla="*/ 10184816 w 10248824"/>
              <a:gd name="connsiteY31-4596" fmla="*/ 5440680 h 6630312"/>
              <a:gd name="connsiteX32-4597" fmla="*/ 10212248 w 10248824"/>
              <a:gd name="connsiteY32-4598" fmla="*/ 5065776 h 6630312"/>
              <a:gd name="connsiteX33-4599" fmla="*/ 10221392 w 10248824"/>
              <a:gd name="connsiteY33-4600" fmla="*/ 4645152 h 6630312"/>
              <a:gd name="connsiteX34-4601" fmla="*/ 10248824 w 10248824"/>
              <a:gd name="connsiteY34-4602" fmla="*/ 4389120 h 6630312"/>
              <a:gd name="connsiteX35-4603" fmla="*/ 10239680 w 10248824"/>
              <a:gd name="connsiteY35-4604" fmla="*/ 3008376 h 6630312"/>
              <a:gd name="connsiteX36-4605" fmla="*/ 10230536 w 10248824"/>
              <a:gd name="connsiteY36-4606" fmla="*/ 2852928 h 6630312"/>
              <a:gd name="connsiteX37-4607" fmla="*/ 10221392 w 10248824"/>
              <a:gd name="connsiteY37-4608" fmla="*/ 256032 h 6630312"/>
              <a:gd name="connsiteX38-4609" fmla="*/ 10193960 w 10248824"/>
              <a:gd name="connsiteY38-4610" fmla="*/ 128016 h 6630312"/>
              <a:gd name="connsiteX39-4611" fmla="*/ 10175672 w 10248824"/>
              <a:gd name="connsiteY39-4612" fmla="*/ 27432 h 6630312"/>
              <a:gd name="connsiteX40-4613" fmla="*/ 10157384 w 10248824"/>
              <a:gd name="connsiteY40-4614" fmla="*/ 0 h 6630312"/>
              <a:gd name="connsiteX41-4615" fmla="*/ 10029368 w 10248824"/>
              <a:gd name="connsiteY41-4616" fmla="*/ 18288 h 6630312"/>
              <a:gd name="connsiteX42-4617" fmla="*/ 9663608 w 10248824"/>
              <a:gd name="connsiteY42-4618" fmla="*/ 73152 h 6630312"/>
              <a:gd name="connsiteX43-4619" fmla="*/ 9233840 w 10248824"/>
              <a:gd name="connsiteY43-4620" fmla="*/ 118872 h 6630312"/>
              <a:gd name="connsiteX44-4621" fmla="*/ 8657768 w 10248824"/>
              <a:gd name="connsiteY44-4622" fmla="*/ 164592 h 6630312"/>
              <a:gd name="connsiteX45-4623" fmla="*/ 7871384 w 10248824"/>
              <a:gd name="connsiteY45-4624" fmla="*/ 173736 h 6630312"/>
              <a:gd name="connsiteX46-4625" fmla="*/ 7688504 w 10248824"/>
              <a:gd name="connsiteY46-4626" fmla="*/ 182880 h 6630312"/>
              <a:gd name="connsiteX47-4627" fmla="*/ 7587920 w 10248824"/>
              <a:gd name="connsiteY47-4628" fmla="*/ 192024 h 6630312"/>
              <a:gd name="connsiteX48-4629" fmla="*/ 7505624 w 10248824"/>
              <a:gd name="connsiteY48-4630" fmla="*/ 201168 h 6630312"/>
              <a:gd name="connsiteX49-4631" fmla="*/ 7149008 w 10248824"/>
              <a:gd name="connsiteY49-4632" fmla="*/ 210312 h 6630312"/>
              <a:gd name="connsiteX50-4633" fmla="*/ 7039280 w 10248824"/>
              <a:gd name="connsiteY50-4634" fmla="*/ 219456 h 6630312"/>
              <a:gd name="connsiteX51-4635" fmla="*/ 6810680 w 10248824"/>
              <a:gd name="connsiteY51-4636" fmla="*/ 265176 h 6630312"/>
              <a:gd name="connsiteX52-4637" fmla="*/ 6371768 w 10248824"/>
              <a:gd name="connsiteY52-4638" fmla="*/ 310896 h 6630312"/>
              <a:gd name="connsiteX53-4639" fmla="*/ 6079160 w 10248824"/>
              <a:gd name="connsiteY53-4640" fmla="*/ 338328 h 6630312"/>
              <a:gd name="connsiteX54-4641" fmla="*/ 5567096 w 10248824"/>
              <a:gd name="connsiteY54-4642" fmla="*/ 374904 h 6630312"/>
              <a:gd name="connsiteX55-4643" fmla="*/ 4789856 w 10248824"/>
              <a:gd name="connsiteY55-4644" fmla="*/ 384048 h 6630312"/>
              <a:gd name="connsiteX56-4645" fmla="*/ 1113968 w 10248824"/>
              <a:gd name="connsiteY56-4646" fmla="*/ 374904 h 6630312"/>
              <a:gd name="connsiteX57-4647" fmla="*/ 1031672 w 10248824"/>
              <a:gd name="connsiteY57-4648" fmla="*/ 365760 h 6630312"/>
              <a:gd name="connsiteX58-4649" fmla="*/ 803072 w 10248824"/>
              <a:gd name="connsiteY58-4650" fmla="*/ 356616 h 6630312"/>
              <a:gd name="connsiteX59-4651" fmla="*/ 565328 w 10248824"/>
              <a:gd name="connsiteY59-4652" fmla="*/ 329184 h 6630312"/>
              <a:gd name="connsiteX60-4653" fmla="*/ 510464 w 10248824"/>
              <a:gd name="connsiteY60-4654" fmla="*/ 320040 h 6630312"/>
              <a:gd name="connsiteX61-4655" fmla="*/ 272720 w 10248824"/>
              <a:gd name="connsiteY61-4656" fmla="*/ 347472 h 6630312"/>
              <a:gd name="connsiteX0-4657" fmla="*/ 272720 w 10248824"/>
              <a:gd name="connsiteY0-4658" fmla="*/ 347472 h 6630312"/>
              <a:gd name="connsiteX1-4659" fmla="*/ 254432 w 10248824"/>
              <a:gd name="connsiteY1-4660" fmla="*/ 393192 h 6630312"/>
              <a:gd name="connsiteX2-4661" fmla="*/ 236144 w 10248824"/>
              <a:gd name="connsiteY2-4662" fmla="*/ 475488 h 6630312"/>
              <a:gd name="connsiteX3-4663" fmla="*/ 227000 w 10248824"/>
              <a:gd name="connsiteY3-4664" fmla="*/ 566928 h 6630312"/>
              <a:gd name="connsiteX4-4665" fmla="*/ 162992 w 10248824"/>
              <a:gd name="connsiteY4-4666" fmla="*/ 1225296 h 6630312"/>
              <a:gd name="connsiteX5-4667" fmla="*/ 135560 w 10248824"/>
              <a:gd name="connsiteY5-4668" fmla="*/ 1563624 h 6630312"/>
              <a:gd name="connsiteX6-4669" fmla="*/ 126416 w 10248824"/>
              <a:gd name="connsiteY6-4670" fmla="*/ 1892808 h 6630312"/>
              <a:gd name="connsiteX7-4671" fmla="*/ 108128 w 10248824"/>
              <a:gd name="connsiteY7-4672" fmla="*/ 2148840 h 6630312"/>
              <a:gd name="connsiteX8-4673" fmla="*/ 98984 w 10248824"/>
              <a:gd name="connsiteY8-4674" fmla="*/ 2962656 h 6630312"/>
              <a:gd name="connsiteX9-4675" fmla="*/ 80696 w 10248824"/>
              <a:gd name="connsiteY9-4676" fmla="*/ 3538728 h 6630312"/>
              <a:gd name="connsiteX10-4677" fmla="*/ 71552 w 10248824"/>
              <a:gd name="connsiteY10-4678" fmla="*/ 4297680 h 6630312"/>
              <a:gd name="connsiteX11-4679" fmla="*/ 53264 w 10248824"/>
              <a:gd name="connsiteY11-4680" fmla="*/ 5157216 h 6630312"/>
              <a:gd name="connsiteX12-4681" fmla="*/ 62408 w 10248824"/>
              <a:gd name="connsiteY12-4682" fmla="*/ 5815584 h 6630312"/>
              <a:gd name="connsiteX13-4683" fmla="*/ 236144 w 10248824"/>
              <a:gd name="connsiteY13-4684" fmla="*/ 6190488 h 6630312"/>
              <a:gd name="connsiteX14-4685" fmla="*/ 2595296 w 10248824"/>
              <a:gd name="connsiteY14-4686" fmla="*/ 6601968 h 6630312"/>
              <a:gd name="connsiteX15-4687" fmla="*/ 4415004 w 10248824"/>
              <a:gd name="connsiteY15-4688" fmla="*/ 6600882 h 6630312"/>
              <a:gd name="connsiteX16-4689" fmla="*/ 7478192 w 10248824"/>
              <a:gd name="connsiteY16-4690" fmla="*/ 6318504 h 6630312"/>
              <a:gd name="connsiteX17-4691" fmla="*/ 9654464 w 10248824"/>
              <a:gd name="connsiteY17-4692" fmla="*/ 6309360 h 6630312"/>
              <a:gd name="connsiteX18-4693" fmla="*/ 9681896 w 10248824"/>
              <a:gd name="connsiteY18-4694" fmla="*/ 6300216 h 6630312"/>
              <a:gd name="connsiteX19-4695" fmla="*/ 9773336 w 10248824"/>
              <a:gd name="connsiteY19-4696" fmla="*/ 6281928 h 6630312"/>
              <a:gd name="connsiteX20-4697" fmla="*/ 9828200 w 10248824"/>
              <a:gd name="connsiteY20-4698" fmla="*/ 6263640 h 6630312"/>
              <a:gd name="connsiteX21-4699" fmla="*/ 9892208 w 10248824"/>
              <a:gd name="connsiteY21-4700" fmla="*/ 6236208 h 6630312"/>
              <a:gd name="connsiteX22-4701" fmla="*/ 10020224 w 10248824"/>
              <a:gd name="connsiteY22-4702" fmla="*/ 6117336 h 6630312"/>
              <a:gd name="connsiteX23-4703" fmla="*/ 10056800 w 10248824"/>
              <a:gd name="connsiteY23-4704" fmla="*/ 6080760 h 6630312"/>
              <a:gd name="connsiteX24-4705" fmla="*/ 10102520 w 10248824"/>
              <a:gd name="connsiteY24-4706" fmla="*/ 5998464 h 6630312"/>
              <a:gd name="connsiteX25-4707" fmla="*/ 10111664 w 10248824"/>
              <a:gd name="connsiteY25-4708" fmla="*/ 5971032 h 6630312"/>
              <a:gd name="connsiteX26-4709" fmla="*/ 10129952 w 10248824"/>
              <a:gd name="connsiteY26-4710" fmla="*/ 5897880 h 6630312"/>
              <a:gd name="connsiteX27-4711" fmla="*/ 10148240 w 10248824"/>
              <a:gd name="connsiteY27-4712" fmla="*/ 5815584 h 6630312"/>
              <a:gd name="connsiteX28-4713" fmla="*/ 10166528 w 10248824"/>
              <a:gd name="connsiteY28-4714" fmla="*/ 5596128 h 6630312"/>
              <a:gd name="connsiteX29-4715" fmla="*/ 10175672 w 10248824"/>
              <a:gd name="connsiteY29-4716" fmla="*/ 5550408 h 6630312"/>
              <a:gd name="connsiteX30-4717" fmla="*/ 10184816 w 10248824"/>
              <a:gd name="connsiteY30-4718" fmla="*/ 5440680 h 6630312"/>
              <a:gd name="connsiteX31-4719" fmla="*/ 10212248 w 10248824"/>
              <a:gd name="connsiteY31-4720" fmla="*/ 5065776 h 6630312"/>
              <a:gd name="connsiteX32-4721" fmla="*/ 10221392 w 10248824"/>
              <a:gd name="connsiteY32-4722" fmla="*/ 4645152 h 6630312"/>
              <a:gd name="connsiteX33-4723" fmla="*/ 10248824 w 10248824"/>
              <a:gd name="connsiteY33-4724" fmla="*/ 4389120 h 6630312"/>
              <a:gd name="connsiteX34-4725" fmla="*/ 10239680 w 10248824"/>
              <a:gd name="connsiteY34-4726" fmla="*/ 3008376 h 6630312"/>
              <a:gd name="connsiteX35-4727" fmla="*/ 10230536 w 10248824"/>
              <a:gd name="connsiteY35-4728" fmla="*/ 2852928 h 6630312"/>
              <a:gd name="connsiteX36-4729" fmla="*/ 10221392 w 10248824"/>
              <a:gd name="connsiteY36-4730" fmla="*/ 256032 h 6630312"/>
              <a:gd name="connsiteX37-4731" fmla="*/ 10193960 w 10248824"/>
              <a:gd name="connsiteY37-4732" fmla="*/ 128016 h 6630312"/>
              <a:gd name="connsiteX38-4733" fmla="*/ 10175672 w 10248824"/>
              <a:gd name="connsiteY38-4734" fmla="*/ 27432 h 6630312"/>
              <a:gd name="connsiteX39-4735" fmla="*/ 10157384 w 10248824"/>
              <a:gd name="connsiteY39-4736" fmla="*/ 0 h 6630312"/>
              <a:gd name="connsiteX40-4737" fmla="*/ 10029368 w 10248824"/>
              <a:gd name="connsiteY40-4738" fmla="*/ 18288 h 6630312"/>
              <a:gd name="connsiteX41-4739" fmla="*/ 9663608 w 10248824"/>
              <a:gd name="connsiteY41-4740" fmla="*/ 73152 h 6630312"/>
              <a:gd name="connsiteX42-4741" fmla="*/ 9233840 w 10248824"/>
              <a:gd name="connsiteY42-4742" fmla="*/ 118872 h 6630312"/>
              <a:gd name="connsiteX43-4743" fmla="*/ 8657768 w 10248824"/>
              <a:gd name="connsiteY43-4744" fmla="*/ 164592 h 6630312"/>
              <a:gd name="connsiteX44-4745" fmla="*/ 7871384 w 10248824"/>
              <a:gd name="connsiteY44-4746" fmla="*/ 173736 h 6630312"/>
              <a:gd name="connsiteX45-4747" fmla="*/ 7688504 w 10248824"/>
              <a:gd name="connsiteY45-4748" fmla="*/ 182880 h 6630312"/>
              <a:gd name="connsiteX46-4749" fmla="*/ 7587920 w 10248824"/>
              <a:gd name="connsiteY46-4750" fmla="*/ 192024 h 6630312"/>
              <a:gd name="connsiteX47-4751" fmla="*/ 7505624 w 10248824"/>
              <a:gd name="connsiteY47-4752" fmla="*/ 201168 h 6630312"/>
              <a:gd name="connsiteX48-4753" fmla="*/ 7149008 w 10248824"/>
              <a:gd name="connsiteY48-4754" fmla="*/ 210312 h 6630312"/>
              <a:gd name="connsiteX49-4755" fmla="*/ 7039280 w 10248824"/>
              <a:gd name="connsiteY49-4756" fmla="*/ 219456 h 6630312"/>
              <a:gd name="connsiteX50-4757" fmla="*/ 6810680 w 10248824"/>
              <a:gd name="connsiteY50-4758" fmla="*/ 265176 h 6630312"/>
              <a:gd name="connsiteX51-4759" fmla="*/ 6371768 w 10248824"/>
              <a:gd name="connsiteY51-4760" fmla="*/ 310896 h 6630312"/>
              <a:gd name="connsiteX52-4761" fmla="*/ 6079160 w 10248824"/>
              <a:gd name="connsiteY52-4762" fmla="*/ 338328 h 6630312"/>
              <a:gd name="connsiteX53-4763" fmla="*/ 5567096 w 10248824"/>
              <a:gd name="connsiteY53-4764" fmla="*/ 374904 h 6630312"/>
              <a:gd name="connsiteX54-4765" fmla="*/ 4789856 w 10248824"/>
              <a:gd name="connsiteY54-4766" fmla="*/ 384048 h 6630312"/>
              <a:gd name="connsiteX55-4767" fmla="*/ 1113968 w 10248824"/>
              <a:gd name="connsiteY55-4768" fmla="*/ 374904 h 6630312"/>
              <a:gd name="connsiteX56-4769" fmla="*/ 1031672 w 10248824"/>
              <a:gd name="connsiteY56-4770" fmla="*/ 365760 h 6630312"/>
              <a:gd name="connsiteX57-4771" fmla="*/ 803072 w 10248824"/>
              <a:gd name="connsiteY57-4772" fmla="*/ 356616 h 6630312"/>
              <a:gd name="connsiteX58-4773" fmla="*/ 565328 w 10248824"/>
              <a:gd name="connsiteY58-4774" fmla="*/ 329184 h 6630312"/>
              <a:gd name="connsiteX59-4775" fmla="*/ 510464 w 10248824"/>
              <a:gd name="connsiteY59-4776" fmla="*/ 320040 h 6630312"/>
              <a:gd name="connsiteX60-4777" fmla="*/ 272720 w 10248824"/>
              <a:gd name="connsiteY60-4778" fmla="*/ 347472 h 6630312"/>
              <a:gd name="connsiteX0-4779" fmla="*/ 272720 w 10248824"/>
              <a:gd name="connsiteY0-4780" fmla="*/ 347472 h 6630312"/>
              <a:gd name="connsiteX1-4781" fmla="*/ 254432 w 10248824"/>
              <a:gd name="connsiteY1-4782" fmla="*/ 393192 h 6630312"/>
              <a:gd name="connsiteX2-4783" fmla="*/ 236144 w 10248824"/>
              <a:gd name="connsiteY2-4784" fmla="*/ 475488 h 6630312"/>
              <a:gd name="connsiteX3-4785" fmla="*/ 162992 w 10248824"/>
              <a:gd name="connsiteY3-4786" fmla="*/ 1225296 h 6630312"/>
              <a:gd name="connsiteX4-4787" fmla="*/ 135560 w 10248824"/>
              <a:gd name="connsiteY4-4788" fmla="*/ 1563624 h 6630312"/>
              <a:gd name="connsiteX5-4789" fmla="*/ 126416 w 10248824"/>
              <a:gd name="connsiteY5-4790" fmla="*/ 1892808 h 6630312"/>
              <a:gd name="connsiteX6-4791" fmla="*/ 108128 w 10248824"/>
              <a:gd name="connsiteY6-4792" fmla="*/ 2148840 h 6630312"/>
              <a:gd name="connsiteX7-4793" fmla="*/ 98984 w 10248824"/>
              <a:gd name="connsiteY7-4794" fmla="*/ 2962656 h 6630312"/>
              <a:gd name="connsiteX8-4795" fmla="*/ 80696 w 10248824"/>
              <a:gd name="connsiteY8-4796" fmla="*/ 3538728 h 6630312"/>
              <a:gd name="connsiteX9-4797" fmla="*/ 71552 w 10248824"/>
              <a:gd name="connsiteY9-4798" fmla="*/ 4297680 h 6630312"/>
              <a:gd name="connsiteX10-4799" fmla="*/ 53264 w 10248824"/>
              <a:gd name="connsiteY10-4800" fmla="*/ 5157216 h 6630312"/>
              <a:gd name="connsiteX11-4801" fmla="*/ 62408 w 10248824"/>
              <a:gd name="connsiteY11-4802" fmla="*/ 5815584 h 6630312"/>
              <a:gd name="connsiteX12-4803" fmla="*/ 236144 w 10248824"/>
              <a:gd name="connsiteY12-4804" fmla="*/ 6190488 h 6630312"/>
              <a:gd name="connsiteX13-4805" fmla="*/ 2595296 w 10248824"/>
              <a:gd name="connsiteY13-4806" fmla="*/ 6601968 h 6630312"/>
              <a:gd name="connsiteX14-4807" fmla="*/ 4415004 w 10248824"/>
              <a:gd name="connsiteY14-4808" fmla="*/ 6600882 h 6630312"/>
              <a:gd name="connsiteX15-4809" fmla="*/ 7478192 w 10248824"/>
              <a:gd name="connsiteY15-4810" fmla="*/ 6318504 h 6630312"/>
              <a:gd name="connsiteX16-4811" fmla="*/ 9654464 w 10248824"/>
              <a:gd name="connsiteY16-4812" fmla="*/ 6309360 h 6630312"/>
              <a:gd name="connsiteX17-4813" fmla="*/ 9681896 w 10248824"/>
              <a:gd name="connsiteY17-4814" fmla="*/ 6300216 h 6630312"/>
              <a:gd name="connsiteX18-4815" fmla="*/ 9773336 w 10248824"/>
              <a:gd name="connsiteY18-4816" fmla="*/ 6281928 h 6630312"/>
              <a:gd name="connsiteX19-4817" fmla="*/ 9828200 w 10248824"/>
              <a:gd name="connsiteY19-4818" fmla="*/ 6263640 h 6630312"/>
              <a:gd name="connsiteX20-4819" fmla="*/ 9892208 w 10248824"/>
              <a:gd name="connsiteY20-4820" fmla="*/ 6236208 h 6630312"/>
              <a:gd name="connsiteX21-4821" fmla="*/ 10020224 w 10248824"/>
              <a:gd name="connsiteY21-4822" fmla="*/ 6117336 h 6630312"/>
              <a:gd name="connsiteX22-4823" fmla="*/ 10056800 w 10248824"/>
              <a:gd name="connsiteY22-4824" fmla="*/ 6080760 h 6630312"/>
              <a:gd name="connsiteX23-4825" fmla="*/ 10102520 w 10248824"/>
              <a:gd name="connsiteY23-4826" fmla="*/ 5998464 h 6630312"/>
              <a:gd name="connsiteX24-4827" fmla="*/ 10111664 w 10248824"/>
              <a:gd name="connsiteY24-4828" fmla="*/ 5971032 h 6630312"/>
              <a:gd name="connsiteX25-4829" fmla="*/ 10129952 w 10248824"/>
              <a:gd name="connsiteY25-4830" fmla="*/ 5897880 h 6630312"/>
              <a:gd name="connsiteX26-4831" fmla="*/ 10148240 w 10248824"/>
              <a:gd name="connsiteY26-4832" fmla="*/ 5815584 h 6630312"/>
              <a:gd name="connsiteX27-4833" fmla="*/ 10166528 w 10248824"/>
              <a:gd name="connsiteY27-4834" fmla="*/ 5596128 h 6630312"/>
              <a:gd name="connsiteX28-4835" fmla="*/ 10175672 w 10248824"/>
              <a:gd name="connsiteY28-4836" fmla="*/ 5550408 h 6630312"/>
              <a:gd name="connsiteX29-4837" fmla="*/ 10184816 w 10248824"/>
              <a:gd name="connsiteY29-4838" fmla="*/ 5440680 h 6630312"/>
              <a:gd name="connsiteX30-4839" fmla="*/ 10212248 w 10248824"/>
              <a:gd name="connsiteY30-4840" fmla="*/ 5065776 h 6630312"/>
              <a:gd name="connsiteX31-4841" fmla="*/ 10221392 w 10248824"/>
              <a:gd name="connsiteY31-4842" fmla="*/ 4645152 h 6630312"/>
              <a:gd name="connsiteX32-4843" fmla="*/ 10248824 w 10248824"/>
              <a:gd name="connsiteY32-4844" fmla="*/ 4389120 h 6630312"/>
              <a:gd name="connsiteX33-4845" fmla="*/ 10239680 w 10248824"/>
              <a:gd name="connsiteY33-4846" fmla="*/ 3008376 h 6630312"/>
              <a:gd name="connsiteX34-4847" fmla="*/ 10230536 w 10248824"/>
              <a:gd name="connsiteY34-4848" fmla="*/ 2852928 h 6630312"/>
              <a:gd name="connsiteX35-4849" fmla="*/ 10221392 w 10248824"/>
              <a:gd name="connsiteY35-4850" fmla="*/ 256032 h 6630312"/>
              <a:gd name="connsiteX36-4851" fmla="*/ 10193960 w 10248824"/>
              <a:gd name="connsiteY36-4852" fmla="*/ 128016 h 6630312"/>
              <a:gd name="connsiteX37-4853" fmla="*/ 10175672 w 10248824"/>
              <a:gd name="connsiteY37-4854" fmla="*/ 27432 h 6630312"/>
              <a:gd name="connsiteX38-4855" fmla="*/ 10157384 w 10248824"/>
              <a:gd name="connsiteY38-4856" fmla="*/ 0 h 6630312"/>
              <a:gd name="connsiteX39-4857" fmla="*/ 10029368 w 10248824"/>
              <a:gd name="connsiteY39-4858" fmla="*/ 18288 h 6630312"/>
              <a:gd name="connsiteX40-4859" fmla="*/ 9663608 w 10248824"/>
              <a:gd name="connsiteY40-4860" fmla="*/ 73152 h 6630312"/>
              <a:gd name="connsiteX41-4861" fmla="*/ 9233840 w 10248824"/>
              <a:gd name="connsiteY41-4862" fmla="*/ 118872 h 6630312"/>
              <a:gd name="connsiteX42-4863" fmla="*/ 8657768 w 10248824"/>
              <a:gd name="connsiteY42-4864" fmla="*/ 164592 h 6630312"/>
              <a:gd name="connsiteX43-4865" fmla="*/ 7871384 w 10248824"/>
              <a:gd name="connsiteY43-4866" fmla="*/ 173736 h 6630312"/>
              <a:gd name="connsiteX44-4867" fmla="*/ 7688504 w 10248824"/>
              <a:gd name="connsiteY44-4868" fmla="*/ 182880 h 6630312"/>
              <a:gd name="connsiteX45-4869" fmla="*/ 7587920 w 10248824"/>
              <a:gd name="connsiteY45-4870" fmla="*/ 192024 h 6630312"/>
              <a:gd name="connsiteX46-4871" fmla="*/ 7505624 w 10248824"/>
              <a:gd name="connsiteY46-4872" fmla="*/ 201168 h 6630312"/>
              <a:gd name="connsiteX47-4873" fmla="*/ 7149008 w 10248824"/>
              <a:gd name="connsiteY47-4874" fmla="*/ 210312 h 6630312"/>
              <a:gd name="connsiteX48-4875" fmla="*/ 7039280 w 10248824"/>
              <a:gd name="connsiteY48-4876" fmla="*/ 219456 h 6630312"/>
              <a:gd name="connsiteX49-4877" fmla="*/ 6810680 w 10248824"/>
              <a:gd name="connsiteY49-4878" fmla="*/ 265176 h 6630312"/>
              <a:gd name="connsiteX50-4879" fmla="*/ 6371768 w 10248824"/>
              <a:gd name="connsiteY50-4880" fmla="*/ 310896 h 6630312"/>
              <a:gd name="connsiteX51-4881" fmla="*/ 6079160 w 10248824"/>
              <a:gd name="connsiteY51-4882" fmla="*/ 338328 h 6630312"/>
              <a:gd name="connsiteX52-4883" fmla="*/ 5567096 w 10248824"/>
              <a:gd name="connsiteY52-4884" fmla="*/ 374904 h 6630312"/>
              <a:gd name="connsiteX53-4885" fmla="*/ 4789856 w 10248824"/>
              <a:gd name="connsiteY53-4886" fmla="*/ 384048 h 6630312"/>
              <a:gd name="connsiteX54-4887" fmla="*/ 1113968 w 10248824"/>
              <a:gd name="connsiteY54-4888" fmla="*/ 374904 h 6630312"/>
              <a:gd name="connsiteX55-4889" fmla="*/ 1031672 w 10248824"/>
              <a:gd name="connsiteY55-4890" fmla="*/ 365760 h 6630312"/>
              <a:gd name="connsiteX56-4891" fmla="*/ 803072 w 10248824"/>
              <a:gd name="connsiteY56-4892" fmla="*/ 356616 h 6630312"/>
              <a:gd name="connsiteX57-4893" fmla="*/ 565328 w 10248824"/>
              <a:gd name="connsiteY57-4894" fmla="*/ 329184 h 6630312"/>
              <a:gd name="connsiteX58-4895" fmla="*/ 510464 w 10248824"/>
              <a:gd name="connsiteY58-4896" fmla="*/ 320040 h 6630312"/>
              <a:gd name="connsiteX59-4897" fmla="*/ 272720 w 10248824"/>
              <a:gd name="connsiteY59-4898" fmla="*/ 347472 h 6630312"/>
              <a:gd name="connsiteX0-4899" fmla="*/ 510464 w 10248824"/>
              <a:gd name="connsiteY0-4900" fmla="*/ 320040 h 6630312"/>
              <a:gd name="connsiteX1-4901" fmla="*/ 254432 w 10248824"/>
              <a:gd name="connsiteY1-4902" fmla="*/ 393192 h 6630312"/>
              <a:gd name="connsiteX2-4903" fmla="*/ 236144 w 10248824"/>
              <a:gd name="connsiteY2-4904" fmla="*/ 475488 h 6630312"/>
              <a:gd name="connsiteX3-4905" fmla="*/ 162992 w 10248824"/>
              <a:gd name="connsiteY3-4906" fmla="*/ 1225296 h 6630312"/>
              <a:gd name="connsiteX4-4907" fmla="*/ 135560 w 10248824"/>
              <a:gd name="connsiteY4-4908" fmla="*/ 1563624 h 6630312"/>
              <a:gd name="connsiteX5-4909" fmla="*/ 126416 w 10248824"/>
              <a:gd name="connsiteY5-4910" fmla="*/ 1892808 h 6630312"/>
              <a:gd name="connsiteX6-4911" fmla="*/ 108128 w 10248824"/>
              <a:gd name="connsiteY6-4912" fmla="*/ 2148840 h 6630312"/>
              <a:gd name="connsiteX7-4913" fmla="*/ 98984 w 10248824"/>
              <a:gd name="connsiteY7-4914" fmla="*/ 2962656 h 6630312"/>
              <a:gd name="connsiteX8-4915" fmla="*/ 80696 w 10248824"/>
              <a:gd name="connsiteY8-4916" fmla="*/ 3538728 h 6630312"/>
              <a:gd name="connsiteX9-4917" fmla="*/ 71552 w 10248824"/>
              <a:gd name="connsiteY9-4918" fmla="*/ 4297680 h 6630312"/>
              <a:gd name="connsiteX10-4919" fmla="*/ 53264 w 10248824"/>
              <a:gd name="connsiteY10-4920" fmla="*/ 5157216 h 6630312"/>
              <a:gd name="connsiteX11-4921" fmla="*/ 62408 w 10248824"/>
              <a:gd name="connsiteY11-4922" fmla="*/ 5815584 h 6630312"/>
              <a:gd name="connsiteX12-4923" fmla="*/ 236144 w 10248824"/>
              <a:gd name="connsiteY12-4924" fmla="*/ 6190488 h 6630312"/>
              <a:gd name="connsiteX13-4925" fmla="*/ 2595296 w 10248824"/>
              <a:gd name="connsiteY13-4926" fmla="*/ 6601968 h 6630312"/>
              <a:gd name="connsiteX14-4927" fmla="*/ 4415004 w 10248824"/>
              <a:gd name="connsiteY14-4928" fmla="*/ 6600882 h 6630312"/>
              <a:gd name="connsiteX15-4929" fmla="*/ 7478192 w 10248824"/>
              <a:gd name="connsiteY15-4930" fmla="*/ 6318504 h 6630312"/>
              <a:gd name="connsiteX16-4931" fmla="*/ 9654464 w 10248824"/>
              <a:gd name="connsiteY16-4932" fmla="*/ 6309360 h 6630312"/>
              <a:gd name="connsiteX17-4933" fmla="*/ 9681896 w 10248824"/>
              <a:gd name="connsiteY17-4934" fmla="*/ 6300216 h 6630312"/>
              <a:gd name="connsiteX18-4935" fmla="*/ 9773336 w 10248824"/>
              <a:gd name="connsiteY18-4936" fmla="*/ 6281928 h 6630312"/>
              <a:gd name="connsiteX19-4937" fmla="*/ 9828200 w 10248824"/>
              <a:gd name="connsiteY19-4938" fmla="*/ 6263640 h 6630312"/>
              <a:gd name="connsiteX20-4939" fmla="*/ 9892208 w 10248824"/>
              <a:gd name="connsiteY20-4940" fmla="*/ 6236208 h 6630312"/>
              <a:gd name="connsiteX21-4941" fmla="*/ 10020224 w 10248824"/>
              <a:gd name="connsiteY21-4942" fmla="*/ 6117336 h 6630312"/>
              <a:gd name="connsiteX22-4943" fmla="*/ 10056800 w 10248824"/>
              <a:gd name="connsiteY22-4944" fmla="*/ 6080760 h 6630312"/>
              <a:gd name="connsiteX23-4945" fmla="*/ 10102520 w 10248824"/>
              <a:gd name="connsiteY23-4946" fmla="*/ 5998464 h 6630312"/>
              <a:gd name="connsiteX24-4947" fmla="*/ 10111664 w 10248824"/>
              <a:gd name="connsiteY24-4948" fmla="*/ 5971032 h 6630312"/>
              <a:gd name="connsiteX25-4949" fmla="*/ 10129952 w 10248824"/>
              <a:gd name="connsiteY25-4950" fmla="*/ 5897880 h 6630312"/>
              <a:gd name="connsiteX26-4951" fmla="*/ 10148240 w 10248824"/>
              <a:gd name="connsiteY26-4952" fmla="*/ 5815584 h 6630312"/>
              <a:gd name="connsiteX27-4953" fmla="*/ 10166528 w 10248824"/>
              <a:gd name="connsiteY27-4954" fmla="*/ 5596128 h 6630312"/>
              <a:gd name="connsiteX28-4955" fmla="*/ 10175672 w 10248824"/>
              <a:gd name="connsiteY28-4956" fmla="*/ 5550408 h 6630312"/>
              <a:gd name="connsiteX29-4957" fmla="*/ 10184816 w 10248824"/>
              <a:gd name="connsiteY29-4958" fmla="*/ 5440680 h 6630312"/>
              <a:gd name="connsiteX30-4959" fmla="*/ 10212248 w 10248824"/>
              <a:gd name="connsiteY30-4960" fmla="*/ 5065776 h 6630312"/>
              <a:gd name="connsiteX31-4961" fmla="*/ 10221392 w 10248824"/>
              <a:gd name="connsiteY31-4962" fmla="*/ 4645152 h 6630312"/>
              <a:gd name="connsiteX32-4963" fmla="*/ 10248824 w 10248824"/>
              <a:gd name="connsiteY32-4964" fmla="*/ 4389120 h 6630312"/>
              <a:gd name="connsiteX33-4965" fmla="*/ 10239680 w 10248824"/>
              <a:gd name="connsiteY33-4966" fmla="*/ 3008376 h 6630312"/>
              <a:gd name="connsiteX34-4967" fmla="*/ 10230536 w 10248824"/>
              <a:gd name="connsiteY34-4968" fmla="*/ 2852928 h 6630312"/>
              <a:gd name="connsiteX35-4969" fmla="*/ 10221392 w 10248824"/>
              <a:gd name="connsiteY35-4970" fmla="*/ 256032 h 6630312"/>
              <a:gd name="connsiteX36-4971" fmla="*/ 10193960 w 10248824"/>
              <a:gd name="connsiteY36-4972" fmla="*/ 128016 h 6630312"/>
              <a:gd name="connsiteX37-4973" fmla="*/ 10175672 w 10248824"/>
              <a:gd name="connsiteY37-4974" fmla="*/ 27432 h 6630312"/>
              <a:gd name="connsiteX38-4975" fmla="*/ 10157384 w 10248824"/>
              <a:gd name="connsiteY38-4976" fmla="*/ 0 h 6630312"/>
              <a:gd name="connsiteX39-4977" fmla="*/ 10029368 w 10248824"/>
              <a:gd name="connsiteY39-4978" fmla="*/ 18288 h 6630312"/>
              <a:gd name="connsiteX40-4979" fmla="*/ 9663608 w 10248824"/>
              <a:gd name="connsiteY40-4980" fmla="*/ 73152 h 6630312"/>
              <a:gd name="connsiteX41-4981" fmla="*/ 9233840 w 10248824"/>
              <a:gd name="connsiteY41-4982" fmla="*/ 118872 h 6630312"/>
              <a:gd name="connsiteX42-4983" fmla="*/ 8657768 w 10248824"/>
              <a:gd name="connsiteY42-4984" fmla="*/ 164592 h 6630312"/>
              <a:gd name="connsiteX43-4985" fmla="*/ 7871384 w 10248824"/>
              <a:gd name="connsiteY43-4986" fmla="*/ 173736 h 6630312"/>
              <a:gd name="connsiteX44-4987" fmla="*/ 7688504 w 10248824"/>
              <a:gd name="connsiteY44-4988" fmla="*/ 182880 h 6630312"/>
              <a:gd name="connsiteX45-4989" fmla="*/ 7587920 w 10248824"/>
              <a:gd name="connsiteY45-4990" fmla="*/ 192024 h 6630312"/>
              <a:gd name="connsiteX46-4991" fmla="*/ 7505624 w 10248824"/>
              <a:gd name="connsiteY46-4992" fmla="*/ 201168 h 6630312"/>
              <a:gd name="connsiteX47-4993" fmla="*/ 7149008 w 10248824"/>
              <a:gd name="connsiteY47-4994" fmla="*/ 210312 h 6630312"/>
              <a:gd name="connsiteX48-4995" fmla="*/ 7039280 w 10248824"/>
              <a:gd name="connsiteY48-4996" fmla="*/ 219456 h 6630312"/>
              <a:gd name="connsiteX49-4997" fmla="*/ 6810680 w 10248824"/>
              <a:gd name="connsiteY49-4998" fmla="*/ 265176 h 6630312"/>
              <a:gd name="connsiteX50-4999" fmla="*/ 6371768 w 10248824"/>
              <a:gd name="connsiteY50-5000" fmla="*/ 310896 h 6630312"/>
              <a:gd name="connsiteX51-5001" fmla="*/ 6079160 w 10248824"/>
              <a:gd name="connsiteY51-5002" fmla="*/ 338328 h 6630312"/>
              <a:gd name="connsiteX52-5003" fmla="*/ 5567096 w 10248824"/>
              <a:gd name="connsiteY52-5004" fmla="*/ 374904 h 6630312"/>
              <a:gd name="connsiteX53-5005" fmla="*/ 4789856 w 10248824"/>
              <a:gd name="connsiteY53-5006" fmla="*/ 384048 h 6630312"/>
              <a:gd name="connsiteX54-5007" fmla="*/ 1113968 w 10248824"/>
              <a:gd name="connsiteY54-5008" fmla="*/ 374904 h 6630312"/>
              <a:gd name="connsiteX55-5009" fmla="*/ 1031672 w 10248824"/>
              <a:gd name="connsiteY55-5010" fmla="*/ 365760 h 6630312"/>
              <a:gd name="connsiteX56-5011" fmla="*/ 803072 w 10248824"/>
              <a:gd name="connsiteY56-5012" fmla="*/ 356616 h 6630312"/>
              <a:gd name="connsiteX57-5013" fmla="*/ 565328 w 10248824"/>
              <a:gd name="connsiteY57-5014" fmla="*/ 329184 h 6630312"/>
              <a:gd name="connsiteX58-5015" fmla="*/ 510464 w 10248824"/>
              <a:gd name="connsiteY58-5016" fmla="*/ 320040 h 6630312"/>
              <a:gd name="connsiteX0-5017" fmla="*/ 510464 w 10248824"/>
              <a:gd name="connsiteY0-5018" fmla="*/ 320040 h 6630312"/>
              <a:gd name="connsiteX1-5019" fmla="*/ 254432 w 10248824"/>
              <a:gd name="connsiteY1-5020" fmla="*/ 393192 h 6630312"/>
              <a:gd name="connsiteX2-5021" fmla="*/ 162992 w 10248824"/>
              <a:gd name="connsiteY2-5022" fmla="*/ 1225296 h 6630312"/>
              <a:gd name="connsiteX3-5023" fmla="*/ 135560 w 10248824"/>
              <a:gd name="connsiteY3-5024" fmla="*/ 1563624 h 6630312"/>
              <a:gd name="connsiteX4-5025" fmla="*/ 126416 w 10248824"/>
              <a:gd name="connsiteY4-5026" fmla="*/ 1892808 h 6630312"/>
              <a:gd name="connsiteX5-5027" fmla="*/ 108128 w 10248824"/>
              <a:gd name="connsiteY5-5028" fmla="*/ 2148840 h 6630312"/>
              <a:gd name="connsiteX6-5029" fmla="*/ 98984 w 10248824"/>
              <a:gd name="connsiteY6-5030" fmla="*/ 2962656 h 6630312"/>
              <a:gd name="connsiteX7-5031" fmla="*/ 80696 w 10248824"/>
              <a:gd name="connsiteY7-5032" fmla="*/ 3538728 h 6630312"/>
              <a:gd name="connsiteX8-5033" fmla="*/ 71552 w 10248824"/>
              <a:gd name="connsiteY8-5034" fmla="*/ 4297680 h 6630312"/>
              <a:gd name="connsiteX9-5035" fmla="*/ 53264 w 10248824"/>
              <a:gd name="connsiteY9-5036" fmla="*/ 5157216 h 6630312"/>
              <a:gd name="connsiteX10-5037" fmla="*/ 62408 w 10248824"/>
              <a:gd name="connsiteY10-5038" fmla="*/ 5815584 h 6630312"/>
              <a:gd name="connsiteX11-5039" fmla="*/ 236144 w 10248824"/>
              <a:gd name="connsiteY11-5040" fmla="*/ 6190488 h 6630312"/>
              <a:gd name="connsiteX12-5041" fmla="*/ 2595296 w 10248824"/>
              <a:gd name="connsiteY12-5042" fmla="*/ 6601968 h 6630312"/>
              <a:gd name="connsiteX13-5043" fmla="*/ 4415004 w 10248824"/>
              <a:gd name="connsiteY13-5044" fmla="*/ 6600882 h 6630312"/>
              <a:gd name="connsiteX14-5045" fmla="*/ 7478192 w 10248824"/>
              <a:gd name="connsiteY14-5046" fmla="*/ 6318504 h 6630312"/>
              <a:gd name="connsiteX15-5047" fmla="*/ 9654464 w 10248824"/>
              <a:gd name="connsiteY15-5048" fmla="*/ 6309360 h 6630312"/>
              <a:gd name="connsiteX16-5049" fmla="*/ 9681896 w 10248824"/>
              <a:gd name="connsiteY16-5050" fmla="*/ 6300216 h 6630312"/>
              <a:gd name="connsiteX17-5051" fmla="*/ 9773336 w 10248824"/>
              <a:gd name="connsiteY17-5052" fmla="*/ 6281928 h 6630312"/>
              <a:gd name="connsiteX18-5053" fmla="*/ 9828200 w 10248824"/>
              <a:gd name="connsiteY18-5054" fmla="*/ 6263640 h 6630312"/>
              <a:gd name="connsiteX19-5055" fmla="*/ 9892208 w 10248824"/>
              <a:gd name="connsiteY19-5056" fmla="*/ 6236208 h 6630312"/>
              <a:gd name="connsiteX20-5057" fmla="*/ 10020224 w 10248824"/>
              <a:gd name="connsiteY20-5058" fmla="*/ 6117336 h 6630312"/>
              <a:gd name="connsiteX21-5059" fmla="*/ 10056800 w 10248824"/>
              <a:gd name="connsiteY21-5060" fmla="*/ 6080760 h 6630312"/>
              <a:gd name="connsiteX22-5061" fmla="*/ 10102520 w 10248824"/>
              <a:gd name="connsiteY22-5062" fmla="*/ 5998464 h 6630312"/>
              <a:gd name="connsiteX23-5063" fmla="*/ 10111664 w 10248824"/>
              <a:gd name="connsiteY23-5064" fmla="*/ 5971032 h 6630312"/>
              <a:gd name="connsiteX24-5065" fmla="*/ 10129952 w 10248824"/>
              <a:gd name="connsiteY24-5066" fmla="*/ 5897880 h 6630312"/>
              <a:gd name="connsiteX25-5067" fmla="*/ 10148240 w 10248824"/>
              <a:gd name="connsiteY25-5068" fmla="*/ 5815584 h 6630312"/>
              <a:gd name="connsiteX26-5069" fmla="*/ 10166528 w 10248824"/>
              <a:gd name="connsiteY26-5070" fmla="*/ 5596128 h 6630312"/>
              <a:gd name="connsiteX27-5071" fmla="*/ 10175672 w 10248824"/>
              <a:gd name="connsiteY27-5072" fmla="*/ 5550408 h 6630312"/>
              <a:gd name="connsiteX28-5073" fmla="*/ 10184816 w 10248824"/>
              <a:gd name="connsiteY28-5074" fmla="*/ 5440680 h 6630312"/>
              <a:gd name="connsiteX29-5075" fmla="*/ 10212248 w 10248824"/>
              <a:gd name="connsiteY29-5076" fmla="*/ 5065776 h 6630312"/>
              <a:gd name="connsiteX30-5077" fmla="*/ 10221392 w 10248824"/>
              <a:gd name="connsiteY30-5078" fmla="*/ 4645152 h 6630312"/>
              <a:gd name="connsiteX31-5079" fmla="*/ 10248824 w 10248824"/>
              <a:gd name="connsiteY31-5080" fmla="*/ 4389120 h 6630312"/>
              <a:gd name="connsiteX32-5081" fmla="*/ 10239680 w 10248824"/>
              <a:gd name="connsiteY32-5082" fmla="*/ 3008376 h 6630312"/>
              <a:gd name="connsiteX33-5083" fmla="*/ 10230536 w 10248824"/>
              <a:gd name="connsiteY33-5084" fmla="*/ 2852928 h 6630312"/>
              <a:gd name="connsiteX34-5085" fmla="*/ 10221392 w 10248824"/>
              <a:gd name="connsiteY34-5086" fmla="*/ 256032 h 6630312"/>
              <a:gd name="connsiteX35-5087" fmla="*/ 10193960 w 10248824"/>
              <a:gd name="connsiteY35-5088" fmla="*/ 128016 h 6630312"/>
              <a:gd name="connsiteX36-5089" fmla="*/ 10175672 w 10248824"/>
              <a:gd name="connsiteY36-5090" fmla="*/ 27432 h 6630312"/>
              <a:gd name="connsiteX37-5091" fmla="*/ 10157384 w 10248824"/>
              <a:gd name="connsiteY37-5092" fmla="*/ 0 h 6630312"/>
              <a:gd name="connsiteX38-5093" fmla="*/ 10029368 w 10248824"/>
              <a:gd name="connsiteY38-5094" fmla="*/ 18288 h 6630312"/>
              <a:gd name="connsiteX39-5095" fmla="*/ 9663608 w 10248824"/>
              <a:gd name="connsiteY39-5096" fmla="*/ 73152 h 6630312"/>
              <a:gd name="connsiteX40-5097" fmla="*/ 9233840 w 10248824"/>
              <a:gd name="connsiteY40-5098" fmla="*/ 118872 h 6630312"/>
              <a:gd name="connsiteX41-5099" fmla="*/ 8657768 w 10248824"/>
              <a:gd name="connsiteY41-5100" fmla="*/ 164592 h 6630312"/>
              <a:gd name="connsiteX42-5101" fmla="*/ 7871384 w 10248824"/>
              <a:gd name="connsiteY42-5102" fmla="*/ 173736 h 6630312"/>
              <a:gd name="connsiteX43-5103" fmla="*/ 7688504 w 10248824"/>
              <a:gd name="connsiteY43-5104" fmla="*/ 182880 h 6630312"/>
              <a:gd name="connsiteX44-5105" fmla="*/ 7587920 w 10248824"/>
              <a:gd name="connsiteY44-5106" fmla="*/ 192024 h 6630312"/>
              <a:gd name="connsiteX45-5107" fmla="*/ 7505624 w 10248824"/>
              <a:gd name="connsiteY45-5108" fmla="*/ 201168 h 6630312"/>
              <a:gd name="connsiteX46-5109" fmla="*/ 7149008 w 10248824"/>
              <a:gd name="connsiteY46-5110" fmla="*/ 210312 h 6630312"/>
              <a:gd name="connsiteX47-5111" fmla="*/ 7039280 w 10248824"/>
              <a:gd name="connsiteY47-5112" fmla="*/ 219456 h 6630312"/>
              <a:gd name="connsiteX48-5113" fmla="*/ 6810680 w 10248824"/>
              <a:gd name="connsiteY48-5114" fmla="*/ 265176 h 6630312"/>
              <a:gd name="connsiteX49-5115" fmla="*/ 6371768 w 10248824"/>
              <a:gd name="connsiteY49-5116" fmla="*/ 310896 h 6630312"/>
              <a:gd name="connsiteX50-5117" fmla="*/ 6079160 w 10248824"/>
              <a:gd name="connsiteY50-5118" fmla="*/ 338328 h 6630312"/>
              <a:gd name="connsiteX51-5119" fmla="*/ 5567096 w 10248824"/>
              <a:gd name="connsiteY51-5120" fmla="*/ 374904 h 6630312"/>
              <a:gd name="connsiteX52-5121" fmla="*/ 4789856 w 10248824"/>
              <a:gd name="connsiteY52-5122" fmla="*/ 384048 h 6630312"/>
              <a:gd name="connsiteX53-5123" fmla="*/ 1113968 w 10248824"/>
              <a:gd name="connsiteY53-5124" fmla="*/ 374904 h 6630312"/>
              <a:gd name="connsiteX54-5125" fmla="*/ 1031672 w 10248824"/>
              <a:gd name="connsiteY54-5126" fmla="*/ 365760 h 6630312"/>
              <a:gd name="connsiteX55-5127" fmla="*/ 803072 w 10248824"/>
              <a:gd name="connsiteY55-5128" fmla="*/ 356616 h 6630312"/>
              <a:gd name="connsiteX56-5129" fmla="*/ 565328 w 10248824"/>
              <a:gd name="connsiteY56-5130" fmla="*/ 329184 h 6630312"/>
              <a:gd name="connsiteX57-5131" fmla="*/ 510464 w 10248824"/>
              <a:gd name="connsiteY57-5132" fmla="*/ 320040 h 6630312"/>
              <a:gd name="connsiteX0-5133" fmla="*/ 510464 w 10248824"/>
              <a:gd name="connsiteY0-5134" fmla="*/ 320040 h 6630312"/>
              <a:gd name="connsiteX1-5135" fmla="*/ 254432 w 10248824"/>
              <a:gd name="connsiteY1-5136" fmla="*/ 393192 h 6630312"/>
              <a:gd name="connsiteX2-5137" fmla="*/ 162992 w 10248824"/>
              <a:gd name="connsiteY2-5138" fmla="*/ 1225296 h 6630312"/>
              <a:gd name="connsiteX3-5139" fmla="*/ 135560 w 10248824"/>
              <a:gd name="connsiteY3-5140" fmla="*/ 1563624 h 6630312"/>
              <a:gd name="connsiteX4-5141" fmla="*/ 126416 w 10248824"/>
              <a:gd name="connsiteY4-5142" fmla="*/ 1892808 h 6630312"/>
              <a:gd name="connsiteX5-5143" fmla="*/ 108128 w 10248824"/>
              <a:gd name="connsiteY5-5144" fmla="*/ 2148840 h 6630312"/>
              <a:gd name="connsiteX6-5145" fmla="*/ 98984 w 10248824"/>
              <a:gd name="connsiteY6-5146" fmla="*/ 2962656 h 6630312"/>
              <a:gd name="connsiteX7-5147" fmla="*/ 80696 w 10248824"/>
              <a:gd name="connsiteY7-5148" fmla="*/ 3538728 h 6630312"/>
              <a:gd name="connsiteX8-5149" fmla="*/ 71552 w 10248824"/>
              <a:gd name="connsiteY8-5150" fmla="*/ 4297680 h 6630312"/>
              <a:gd name="connsiteX9-5151" fmla="*/ 53264 w 10248824"/>
              <a:gd name="connsiteY9-5152" fmla="*/ 5157216 h 6630312"/>
              <a:gd name="connsiteX10-5153" fmla="*/ 62408 w 10248824"/>
              <a:gd name="connsiteY10-5154" fmla="*/ 5815584 h 6630312"/>
              <a:gd name="connsiteX11-5155" fmla="*/ 236144 w 10248824"/>
              <a:gd name="connsiteY11-5156" fmla="*/ 6190488 h 6630312"/>
              <a:gd name="connsiteX12-5157" fmla="*/ 2595296 w 10248824"/>
              <a:gd name="connsiteY12-5158" fmla="*/ 6601968 h 6630312"/>
              <a:gd name="connsiteX13-5159" fmla="*/ 4415004 w 10248824"/>
              <a:gd name="connsiteY13-5160" fmla="*/ 6600882 h 6630312"/>
              <a:gd name="connsiteX14-5161" fmla="*/ 7478192 w 10248824"/>
              <a:gd name="connsiteY14-5162" fmla="*/ 6318504 h 6630312"/>
              <a:gd name="connsiteX15-5163" fmla="*/ 9654464 w 10248824"/>
              <a:gd name="connsiteY15-5164" fmla="*/ 6309360 h 6630312"/>
              <a:gd name="connsiteX16-5165" fmla="*/ 9681896 w 10248824"/>
              <a:gd name="connsiteY16-5166" fmla="*/ 6300216 h 6630312"/>
              <a:gd name="connsiteX17-5167" fmla="*/ 9773336 w 10248824"/>
              <a:gd name="connsiteY17-5168" fmla="*/ 6281928 h 6630312"/>
              <a:gd name="connsiteX18-5169" fmla="*/ 9828200 w 10248824"/>
              <a:gd name="connsiteY18-5170" fmla="*/ 6263640 h 6630312"/>
              <a:gd name="connsiteX19-5171" fmla="*/ 9892208 w 10248824"/>
              <a:gd name="connsiteY19-5172" fmla="*/ 6236208 h 6630312"/>
              <a:gd name="connsiteX20-5173" fmla="*/ 10020224 w 10248824"/>
              <a:gd name="connsiteY20-5174" fmla="*/ 6117336 h 6630312"/>
              <a:gd name="connsiteX21-5175" fmla="*/ 10056800 w 10248824"/>
              <a:gd name="connsiteY21-5176" fmla="*/ 6080760 h 6630312"/>
              <a:gd name="connsiteX22-5177" fmla="*/ 10102520 w 10248824"/>
              <a:gd name="connsiteY22-5178" fmla="*/ 5998464 h 6630312"/>
              <a:gd name="connsiteX23-5179" fmla="*/ 10111664 w 10248824"/>
              <a:gd name="connsiteY23-5180" fmla="*/ 5971032 h 6630312"/>
              <a:gd name="connsiteX24-5181" fmla="*/ 10129952 w 10248824"/>
              <a:gd name="connsiteY24-5182" fmla="*/ 5897880 h 6630312"/>
              <a:gd name="connsiteX25-5183" fmla="*/ 10148240 w 10248824"/>
              <a:gd name="connsiteY25-5184" fmla="*/ 5815584 h 6630312"/>
              <a:gd name="connsiteX26-5185" fmla="*/ 10166528 w 10248824"/>
              <a:gd name="connsiteY26-5186" fmla="*/ 5596128 h 6630312"/>
              <a:gd name="connsiteX27-5187" fmla="*/ 10175672 w 10248824"/>
              <a:gd name="connsiteY27-5188" fmla="*/ 5550408 h 6630312"/>
              <a:gd name="connsiteX28-5189" fmla="*/ 10184816 w 10248824"/>
              <a:gd name="connsiteY28-5190" fmla="*/ 5440680 h 6630312"/>
              <a:gd name="connsiteX29-5191" fmla="*/ 10212248 w 10248824"/>
              <a:gd name="connsiteY29-5192" fmla="*/ 5065776 h 6630312"/>
              <a:gd name="connsiteX30-5193" fmla="*/ 10221392 w 10248824"/>
              <a:gd name="connsiteY30-5194" fmla="*/ 4645152 h 6630312"/>
              <a:gd name="connsiteX31-5195" fmla="*/ 10248824 w 10248824"/>
              <a:gd name="connsiteY31-5196" fmla="*/ 4389120 h 6630312"/>
              <a:gd name="connsiteX32-5197" fmla="*/ 10239680 w 10248824"/>
              <a:gd name="connsiteY32-5198" fmla="*/ 3008376 h 6630312"/>
              <a:gd name="connsiteX33-5199" fmla="*/ 10230536 w 10248824"/>
              <a:gd name="connsiteY33-5200" fmla="*/ 2852928 h 6630312"/>
              <a:gd name="connsiteX34-5201" fmla="*/ 10221392 w 10248824"/>
              <a:gd name="connsiteY34-5202" fmla="*/ 256032 h 6630312"/>
              <a:gd name="connsiteX35-5203" fmla="*/ 10193960 w 10248824"/>
              <a:gd name="connsiteY35-5204" fmla="*/ 128016 h 6630312"/>
              <a:gd name="connsiteX36-5205" fmla="*/ 10175672 w 10248824"/>
              <a:gd name="connsiteY36-5206" fmla="*/ 27432 h 6630312"/>
              <a:gd name="connsiteX37-5207" fmla="*/ 10157384 w 10248824"/>
              <a:gd name="connsiteY37-5208" fmla="*/ 0 h 6630312"/>
              <a:gd name="connsiteX38-5209" fmla="*/ 10029368 w 10248824"/>
              <a:gd name="connsiteY38-5210" fmla="*/ 18288 h 6630312"/>
              <a:gd name="connsiteX39-5211" fmla="*/ 9663608 w 10248824"/>
              <a:gd name="connsiteY39-5212" fmla="*/ 73152 h 6630312"/>
              <a:gd name="connsiteX40-5213" fmla="*/ 9233840 w 10248824"/>
              <a:gd name="connsiteY40-5214" fmla="*/ 118872 h 6630312"/>
              <a:gd name="connsiteX41-5215" fmla="*/ 8657768 w 10248824"/>
              <a:gd name="connsiteY41-5216" fmla="*/ 164592 h 6630312"/>
              <a:gd name="connsiteX42-5217" fmla="*/ 7871384 w 10248824"/>
              <a:gd name="connsiteY42-5218" fmla="*/ 173736 h 6630312"/>
              <a:gd name="connsiteX43-5219" fmla="*/ 7688504 w 10248824"/>
              <a:gd name="connsiteY43-5220" fmla="*/ 182880 h 6630312"/>
              <a:gd name="connsiteX44-5221" fmla="*/ 7587920 w 10248824"/>
              <a:gd name="connsiteY44-5222" fmla="*/ 192024 h 6630312"/>
              <a:gd name="connsiteX45-5223" fmla="*/ 7505624 w 10248824"/>
              <a:gd name="connsiteY45-5224" fmla="*/ 201168 h 6630312"/>
              <a:gd name="connsiteX46-5225" fmla="*/ 7149008 w 10248824"/>
              <a:gd name="connsiteY46-5226" fmla="*/ 210312 h 6630312"/>
              <a:gd name="connsiteX47-5227" fmla="*/ 7039280 w 10248824"/>
              <a:gd name="connsiteY47-5228" fmla="*/ 219456 h 6630312"/>
              <a:gd name="connsiteX48-5229" fmla="*/ 6810680 w 10248824"/>
              <a:gd name="connsiteY48-5230" fmla="*/ 265176 h 6630312"/>
              <a:gd name="connsiteX49-5231" fmla="*/ 6371768 w 10248824"/>
              <a:gd name="connsiteY49-5232" fmla="*/ 310896 h 6630312"/>
              <a:gd name="connsiteX50-5233" fmla="*/ 6079160 w 10248824"/>
              <a:gd name="connsiteY50-5234" fmla="*/ 338328 h 6630312"/>
              <a:gd name="connsiteX51-5235" fmla="*/ 5567096 w 10248824"/>
              <a:gd name="connsiteY51-5236" fmla="*/ 374904 h 6630312"/>
              <a:gd name="connsiteX52-5237" fmla="*/ 4789856 w 10248824"/>
              <a:gd name="connsiteY52-5238" fmla="*/ 384048 h 6630312"/>
              <a:gd name="connsiteX53-5239" fmla="*/ 1113968 w 10248824"/>
              <a:gd name="connsiteY53-5240" fmla="*/ 374904 h 6630312"/>
              <a:gd name="connsiteX54-5241" fmla="*/ 1031672 w 10248824"/>
              <a:gd name="connsiteY54-5242" fmla="*/ 365760 h 6630312"/>
              <a:gd name="connsiteX55-5243" fmla="*/ 565328 w 10248824"/>
              <a:gd name="connsiteY55-5244" fmla="*/ 329184 h 6630312"/>
              <a:gd name="connsiteX56-5245" fmla="*/ 510464 w 10248824"/>
              <a:gd name="connsiteY56-5246" fmla="*/ 320040 h 6630312"/>
              <a:gd name="connsiteX0-5247" fmla="*/ 510464 w 10248824"/>
              <a:gd name="connsiteY0-5248" fmla="*/ 320040 h 6630312"/>
              <a:gd name="connsiteX1-5249" fmla="*/ 254432 w 10248824"/>
              <a:gd name="connsiteY1-5250" fmla="*/ 393192 h 6630312"/>
              <a:gd name="connsiteX2-5251" fmla="*/ 162992 w 10248824"/>
              <a:gd name="connsiteY2-5252" fmla="*/ 1225296 h 6630312"/>
              <a:gd name="connsiteX3-5253" fmla="*/ 135560 w 10248824"/>
              <a:gd name="connsiteY3-5254" fmla="*/ 1563624 h 6630312"/>
              <a:gd name="connsiteX4-5255" fmla="*/ 126416 w 10248824"/>
              <a:gd name="connsiteY4-5256" fmla="*/ 1892808 h 6630312"/>
              <a:gd name="connsiteX5-5257" fmla="*/ 108128 w 10248824"/>
              <a:gd name="connsiteY5-5258" fmla="*/ 2148840 h 6630312"/>
              <a:gd name="connsiteX6-5259" fmla="*/ 98984 w 10248824"/>
              <a:gd name="connsiteY6-5260" fmla="*/ 2962656 h 6630312"/>
              <a:gd name="connsiteX7-5261" fmla="*/ 80696 w 10248824"/>
              <a:gd name="connsiteY7-5262" fmla="*/ 3538728 h 6630312"/>
              <a:gd name="connsiteX8-5263" fmla="*/ 71552 w 10248824"/>
              <a:gd name="connsiteY8-5264" fmla="*/ 4297680 h 6630312"/>
              <a:gd name="connsiteX9-5265" fmla="*/ 53264 w 10248824"/>
              <a:gd name="connsiteY9-5266" fmla="*/ 5157216 h 6630312"/>
              <a:gd name="connsiteX10-5267" fmla="*/ 62408 w 10248824"/>
              <a:gd name="connsiteY10-5268" fmla="*/ 5815584 h 6630312"/>
              <a:gd name="connsiteX11-5269" fmla="*/ 236144 w 10248824"/>
              <a:gd name="connsiteY11-5270" fmla="*/ 6190488 h 6630312"/>
              <a:gd name="connsiteX12-5271" fmla="*/ 2595296 w 10248824"/>
              <a:gd name="connsiteY12-5272" fmla="*/ 6601968 h 6630312"/>
              <a:gd name="connsiteX13-5273" fmla="*/ 4415004 w 10248824"/>
              <a:gd name="connsiteY13-5274" fmla="*/ 6600882 h 6630312"/>
              <a:gd name="connsiteX14-5275" fmla="*/ 7478192 w 10248824"/>
              <a:gd name="connsiteY14-5276" fmla="*/ 6318504 h 6630312"/>
              <a:gd name="connsiteX15-5277" fmla="*/ 9654464 w 10248824"/>
              <a:gd name="connsiteY15-5278" fmla="*/ 6309360 h 6630312"/>
              <a:gd name="connsiteX16-5279" fmla="*/ 9681896 w 10248824"/>
              <a:gd name="connsiteY16-5280" fmla="*/ 6300216 h 6630312"/>
              <a:gd name="connsiteX17-5281" fmla="*/ 9773336 w 10248824"/>
              <a:gd name="connsiteY17-5282" fmla="*/ 6281928 h 6630312"/>
              <a:gd name="connsiteX18-5283" fmla="*/ 9828200 w 10248824"/>
              <a:gd name="connsiteY18-5284" fmla="*/ 6263640 h 6630312"/>
              <a:gd name="connsiteX19-5285" fmla="*/ 9892208 w 10248824"/>
              <a:gd name="connsiteY19-5286" fmla="*/ 6236208 h 6630312"/>
              <a:gd name="connsiteX20-5287" fmla="*/ 10020224 w 10248824"/>
              <a:gd name="connsiteY20-5288" fmla="*/ 6117336 h 6630312"/>
              <a:gd name="connsiteX21-5289" fmla="*/ 10056800 w 10248824"/>
              <a:gd name="connsiteY21-5290" fmla="*/ 6080760 h 6630312"/>
              <a:gd name="connsiteX22-5291" fmla="*/ 10102520 w 10248824"/>
              <a:gd name="connsiteY22-5292" fmla="*/ 5998464 h 6630312"/>
              <a:gd name="connsiteX23-5293" fmla="*/ 10111664 w 10248824"/>
              <a:gd name="connsiteY23-5294" fmla="*/ 5971032 h 6630312"/>
              <a:gd name="connsiteX24-5295" fmla="*/ 10129952 w 10248824"/>
              <a:gd name="connsiteY24-5296" fmla="*/ 5897880 h 6630312"/>
              <a:gd name="connsiteX25-5297" fmla="*/ 10148240 w 10248824"/>
              <a:gd name="connsiteY25-5298" fmla="*/ 5815584 h 6630312"/>
              <a:gd name="connsiteX26-5299" fmla="*/ 10166528 w 10248824"/>
              <a:gd name="connsiteY26-5300" fmla="*/ 5596128 h 6630312"/>
              <a:gd name="connsiteX27-5301" fmla="*/ 10175672 w 10248824"/>
              <a:gd name="connsiteY27-5302" fmla="*/ 5550408 h 6630312"/>
              <a:gd name="connsiteX28-5303" fmla="*/ 10184816 w 10248824"/>
              <a:gd name="connsiteY28-5304" fmla="*/ 5440680 h 6630312"/>
              <a:gd name="connsiteX29-5305" fmla="*/ 10212248 w 10248824"/>
              <a:gd name="connsiteY29-5306" fmla="*/ 5065776 h 6630312"/>
              <a:gd name="connsiteX30-5307" fmla="*/ 10221392 w 10248824"/>
              <a:gd name="connsiteY30-5308" fmla="*/ 4645152 h 6630312"/>
              <a:gd name="connsiteX31-5309" fmla="*/ 10248824 w 10248824"/>
              <a:gd name="connsiteY31-5310" fmla="*/ 4389120 h 6630312"/>
              <a:gd name="connsiteX32-5311" fmla="*/ 10239680 w 10248824"/>
              <a:gd name="connsiteY32-5312" fmla="*/ 3008376 h 6630312"/>
              <a:gd name="connsiteX33-5313" fmla="*/ 10230536 w 10248824"/>
              <a:gd name="connsiteY33-5314" fmla="*/ 2852928 h 6630312"/>
              <a:gd name="connsiteX34-5315" fmla="*/ 10221392 w 10248824"/>
              <a:gd name="connsiteY34-5316" fmla="*/ 256032 h 6630312"/>
              <a:gd name="connsiteX35-5317" fmla="*/ 10193960 w 10248824"/>
              <a:gd name="connsiteY35-5318" fmla="*/ 128016 h 6630312"/>
              <a:gd name="connsiteX36-5319" fmla="*/ 10175672 w 10248824"/>
              <a:gd name="connsiteY36-5320" fmla="*/ 27432 h 6630312"/>
              <a:gd name="connsiteX37-5321" fmla="*/ 10157384 w 10248824"/>
              <a:gd name="connsiteY37-5322" fmla="*/ 0 h 6630312"/>
              <a:gd name="connsiteX38-5323" fmla="*/ 10029368 w 10248824"/>
              <a:gd name="connsiteY38-5324" fmla="*/ 18288 h 6630312"/>
              <a:gd name="connsiteX39-5325" fmla="*/ 9663608 w 10248824"/>
              <a:gd name="connsiteY39-5326" fmla="*/ 73152 h 6630312"/>
              <a:gd name="connsiteX40-5327" fmla="*/ 9233840 w 10248824"/>
              <a:gd name="connsiteY40-5328" fmla="*/ 118872 h 6630312"/>
              <a:gd name="connsiteX41-5329" fmla="*/ 8657768 w 10248824"/>
              <a:gd name="connsiteY41-5330" fmla="*/ 164592 h 6630312"/>
              <a:gd name="connsiteX42-5331" fmla="*/ 7871384 w 10248824"/>
              <a:gd name="connsiteY42-5332" fmla="*/ 173736 h 6630312"/>
              <a:gd name="connsiteX43-5333" fmla="*/ 7688504 w 10248824"/>
              <a:gd name="connsiteY43-5334" fmla="*/ 182880 h 6630312"/>
              <a:gd name="connsiteX44-5335" fmla="*/ 7587920 w 10248824"/>
              <a:gd name="connsiteY44-5336" fmla="*/ 192024 h 6630312"/>
              <a:gd name="connsiteX45-5337" fmla="*/ 7505624 w 10248824"/>
              <a:gd name="connsiteY45-5338" fmla="*/ 201168 h 6630312"/>
              <a:gd name="connsiteX46-5339" fmla="*/ 7149008 w 10248824"/>
              <a:gd name="connsiteY46-5340" fmla="*/ 210312 h 6630312"/>
              <a:gd name="connsiteX47-5341" fmla="*/ 7039280 w 10248824"/>
              <a:gd name="connsiteY47-5342" fmla="*/ 219456 h 6630312"/>
              <a:gd name="connsiteX48-5343" fmla="*/ 6810680 w 10248824"/>
              <a:gd name="connsiteY48-5344" fmla="*/ 265176 h 6630312"/>
              <a:gd name="connsiteX49-5345" fmla="*/ 6371768 w 10248824"/>
              <a:gd name="connsiteY49-5346" fmla="*/ 310896 h 6630312"/>
              <a:gd name="connsiteX50-5347" fmla="*/ 6079160 w 10248824"/>
              <a:gd name="connsiteY50-5348" fmla="*/ 338328 h 6630312"/>
              <a:gd name="connsiteX51-5349" fmla="*/ 5567096 w 10248824"/>
              <a:gd name="connsiteY51-5350" fmla="*/ 374904 h 6630312"/>
              <a:gd name="connsiteX52-5351" fmla="*/ 4789856 w 10248824"/>
              <a:gd name="connsiteY52-5352" fmla="*/ 384048 h 6630312"/>
              <a:gd name="connsiteX53-5353" fmla="*/ 1113968 w 10248824"/>
              <a:gd name="connsiteY53-5354" fmla="*/ 374904 h 6630312"/>
              <a:gd name="connsiteX54-5355" fmla="*/ 565328 w 10248824"/>
              <a:gd name="connsiteY54-5356" fmla="*/ 329184 h 6630312"/>
              <a:gd name="connsiteX55-5357" fmla="*/ 510464 w 10248824"/>
              <a:gd name="connsiteY55-5358" fmla="*/ 320040 h 6630312"/>
              <a:gd name="connsiteX0-5359" fmla="*/ 510464 w 10248824"/>
              <a:gd name="connsiteY0-5360" fmla="*/ 320040 h 6630312"/>
              <a:gd name="connsiteX1-5361" fmla="*/ 254432 w 10248824"/>
              <a:gd name="connsiteY1-5362" fmla="*/ 393192 h 6630312"/>
              <a:gd name="connsiteX2-5363" fmla="*/ 162992 w 10248824"/>
              <a:gd name="connsiteY2-5364" fmla="*/ 1225296 h 6630312"/>
              <a:gd name="connsiteX3-5365" fmla="*/ 135560 w 10248824"/>
              <a:gd name="connsiteY3-5366" fmla="*/ 1563624 h 6630312"/>
              <a:gd name="connsiteX4-5367" fmla="*/ 126416 w 10248824"/>
              <a:gd name="connsiteY4-5368" fmla="*/ 1892808 h 6630312"/>
              <a:gd name="connsiteX5-5369" fmla="*/ 108128 w 10248824"/>
              <a:gd name="connsiteY5-5370" fmla="*/ 2148840 h 6630312"/>
              <a:gd name="connsiteX6-5371" fmla="*/ 98984 w 10248824"/>
              <a:gd name="connsiteY6-5372" fmla="*/ 2962656 h 6630312"/>
              <a:gd name="connsiteX7-5373" fmla="*/ 80696 w 10248824"/>
              <a:gd name="connsiteY7-5374" fmla="*/ 3538728 h 6630312"/>
              <a:gd name="connsiteX8-5375" fmla="*/ 71552 w 10248824"/>
              <a:gd name="connsiteY8-5376" fmla="*/ 4297680 h 6630312"/>
              <a:gd name="connsiteX9-5377" fmla="*/ 53264 w 10248824"/>
              <a:gd name="connsiteY9-5378" fmla="*/ 5157216 h 6630312"/>
              <a:gd name="connsiteX10-5379" fmla="*/ 62408 w 10248824"/>
              <a:gd name="connsiteY10-5380" fmla="*/ 5815584 h 6630312"/>
              <a:gd name="connsiteX11-5381" fmla="*/ 236144 w 10248824"/>
              <a:gd name="connsiteY11-5382" fmla="*/ 6190488 h 6630312"/>
              <a:gd name="connsiteX12-5383" fmla="*/ 2595296 w 10248824"/>
              <a:gd name="connsiteY12-5384" fmla="*/ 6601968 h 6630312"/>
              <a:gd name="connsiteX13-5385" fmla="*/ 4415004 w 10248824"/>
              <a:gd name="connsiteY13-5386" fmla="*/ 6600882 h 6630312"/>
              <a:gd name="connsiteX14-5387" fmla="*/ 7478192 w 10248824"/>
              <a:gd name="connsiteY14-5388" fmla="*/ 6318504 h 6630312"/>
              <a:gd name="connsiteX15-5389" fmla="*/ 9654464 w 10248824"/>
              <a:gd name="connsiteY15-5390" fmla="*/ 6309360 h 6630312"/>
              <a:gd name="connsiteX16-5391" fmla="*/ 9681896 w 10248824"/>
              <a:gd name="connsiteY16-5392" fmla="*/ 6300216 h 6630312"/>
              <a:gd name="connsiteX17-5393" fmla="*/ 9773336 w 10248824"/>
              <a:gd name="connsiteY17-5394" fmla="*/ 6281928 h 6630312"/>
              <a:gd name="connsiteX18-5395" fmla="*/ 9828200 w 10248824"/>
              <a:gd name="connsiteY18-5396" fmla="*/ 6263640 h 6630312"/>
              <a:gd name="connsiteX19-5397" fmla="*/ 9892208 w 10248824"/>
              <a:gd name="connsiteY19-5398" fmla="*/ 6236208 h 6630312"/>
              <a:gd name="connsiteX20-5399" fmla="*/ 10020224 w 10248824"/>
              <a:gd name="connsiteY20-5400" fmla="*/ 6117336 h 6630312"/>
              <a:gd name="connsiteX21-5401" fmla="*/ 10056800 w 10248824"/>
              <a:gd name="connsiteY21-5402" fmla="*/ 6080760 h 6630312"/>
              <a:gd name="connsiteX22-5403" fmla="*/ 10102520 w 10248824"/>
              <a:gd name="connsiteY22-5404" fmla="*/ 5998464 h 6630312"/>
              <a:gd name="connsiteX23-5405" fmla="*/ 10111664 w 10248824"/>
              <a:gd name="connsiteY23-5406" fmla="*/ 5971032 h 6630312"/>
              <a:gd name="connsiteX24-5407" fmla="*/ 10129952 w 10248824"/>
              <a:gd name="connsiteY24-5408" fmla="*/ 5897880 h 6630312"/>
              <a:gd name="connsiteX25-5409" fmla="*/ 10148240 w 10248824"/>
              <a:gd name="connsiteY25-5410" fmla="*/ 5815584 h 6630312"/>
              <a:gd name="connsiteX26-5411" fmla="*/ 10166528 w 10248824"/>
              <a:gd name="connsiteY26-5412" fmla="*/ 5596128 h 6630312"/>
              <a:gd name="connsiteX27-5413" fmla="*/ 10175672 w 10248824"/>
              <a:gd name="connsiteY27-5414" fmla="*/ 5550408 h 6630312"/>
              <a:gd name="connsiteX28-5415" fmla="*/ 10184816 w 10248824"/>
              <a:gd name="connsiteY28-5416" fmla="*/ 5440680 h 6630312"/>
              <a:gd name="connsiteX29-5417" fmla="*/ 10212248 w 10248824"/>
              <a:gd name="connsiteY29-5418" fmla="*/ 5065776 h 6630312"/>
              <a:gd name="connsiteX30-5419" fmla="*/ 10221392 w 10248824"/>
              <a:gd name="connsiteY30-5420" fmla="*/ 4645152 h 6630312"/>
              <a:gd name="connsiteX31-5421" fmla="*/ 10248824 w 10248824"/>
              <a:gd name="connsiteY31-5422" fmla="*/ 4389120 h 6630312"/>
              <a:gd name="connsiteX32-5423" fmla="*/ 10239680 w 10248824"/>
              <a:gd name="connsiteY32-5424" fmla="*/ 3008376 h 6630312"/>
              <a:gd name="connsiteX33-5425" fmla="*/ 10230536 w 10248824"/>
              <a:gd name="connsiteY33-5426" fmla="*/ 2852928 h 6630312"/>
              <a:gd name="connsiteX34-5427" fmla="*/ 10221392 w 10248824"/>
              <a:gd name="connsiteY34-5428" fmla="*/ 256032 h 6630312"/>
              <a:gd name="connsiteX35-5429" fmla="*/ 10193960 w 10248824"/>
              <a:gd name="connsiteY35-5430" fmla="*/ 128016 h 6630312"/>
              <a:gd name="connsiteX36-5431" fmla="*/ 10175672 w 10248824"/>
              <a:gd name="connsiteY36-5432" fmla="*/ 27432 h 6630312"/>
              <a:gd name="connsiteX37-5433" fmla="*/ 10157384 w 10248824"/>
              <a:gd name="connsiteY37-5434" fmla="*/ 0 h 6630312"/>
              <a:gd name="connsiteX38-5435" fmla="*/ 10029368 w 10248824"/>
              <a:gd name="connsiteY38-5436" fmla="*/ 18288 h 6630312"/>
              <a:gd name="connsiteX39-5437" fmla="*/ 9663608 w 10248824"/>
              <a:gd name="connsiteY39-5438" fmla="*/ 73152 h 6630312"/>
              <a:gd name="connsiteX40-5439" fmla="*/ 9233840 w 10248824"/>
              <a:gd name="connsiteY40-5440" fmla="*/ 118872 h 6630312"/>
              <a:gd name="connsiteX41-5441" fmla="*/ 8657768 w 10248824"/>
              <a:gd name="connsiteY41-5442" fmla="*/ 164592 h 6630312"/>
              <a:gd name="connsiteX42-5443" fmla="*/ 7871384 w 10248824"/>
              <a:gd name="connsiteY42-5444" fmla="*/ 173736 h 6630312"/>
              <a:gd name="connsiteX43-5445" fmla="*/ 7688504 w 10248824"/>
              <a:gd name="connsiteY43-5446" fmla="*/ 182880 h 6630312"/>
              <a:gd name="connsiteX44-5447" fmla="*/ 7587920 w 10248824"/>
              <a:gd name="connsiteY44-5448" fmla="*/ 192024 h 6630312"/>
              <a:gd name="connsiteX45-5449" fmla="*/ 7505624 w 10248824"/>
              <a:gd name="connsiteY45-5450" fmla="*/ 201168 h 6630312"/>
              <a:gd name="connsiteX46-5451" fmla="*/ 7149008 w 10248824"/>
              <a:gd name="connsiteY46-5452" fmla="*/ 210312 h 6630312"/>
              <a:gd name="connsiteX47-5453" fmla="*/ 7039280 w 10248824"/>
              <a:gd name="connsiteY47-5454" fmla="*/ 219456 h 6630312"/>
              <a:gd name="connsiteX48-5455" fmla="*/ 6810680 w 10248824"/>
              <a:gd name="connsiteY48-5456" fmla="*/ 265176 h 6630312"/>
              <a:gd name="connsiteX49-5457" fmla="*/ 6371768 w 10248824"/>
              <a:gd name="connsiteY49-5458" fmla="*/ 310896 h 6630312"/>
              <a:gd name="connsiteX50-5459" fmla="*/ 6079160 w 10248824"/>
              <a:gd name="connsiteY50-5460" fmla="*/ 338328 h 6630312"/>
              <a:gd name="connsiteX51-5461" fmla="*/ 5567096 w 10248824"/>
              <a:gd name="connsiteY51-5462" fmla="*/ 374904 h 6630312"/>
              <a:gd name="connsiteX52-5463" fmla="*/ 4789856 w 10248824"/>
              <a:gd name="connsiteY52-5464" fmla="*/ 384048 h 6630312"/>
              <a:gd name="connsiteX53-5465" fmla="*/ 565328 w 10248824"/>
              <a:gd name="connsiteY53-5466" fmla="*/ 329184 h 6630312"/>
              <a:gd name="connsiteX54-5467" fmla="*/ 510464 w 10248824"/>
              <a:gd name="connsiteY54-5468" fmla="*/ 320040 h 6630312"/>
              <a:gd name="connsiteX0-5469" fmla="*/ 510464 w 10248824"/>
              <a:gd name="connsiteY0-5470" fmla="*/ 320040 h 6630312"/>
              <a:gd name="connsiteX1-5471" fmla="*/ 254432 w 10248824"/>
              <a:gd name="connsiteY1-5472" fmla="*/ 393192 h 6630312"/>
              <a:gd name="connsiteX2-5473" fmla="*/ 162992 w 10248824"/>
              <a:gd name="connsiteY2-5474" fmla="*/ 1225296 h 6630312"/>
              <a:gd name="connsiteX3-5475" fmla="*/ 135560 w 10248824"/>
              <a:gd name="connsiteY3-5476" fmla="*/ 1563624 h 6630312"/>
              <a:gd name="connsiteX4-5477" fmla="*/ 126416 w 10248824"/>
              <a:gd name="connsiteY4-5478" fmla="*/ 1892808 h 6630312"/>
              <a:gd name="connsiteX5-5479" fmla="*/ 108128 w 10248824"/>
              <a:gd name="connsiteY5-5480" fmla="*/ 2148840 h 6630312"/>
              <a:gd name="connsiteX6-5481" fmla="*/ 98984 w 10248824"/>
              <a:gd name="connsiteY6-5482" fmla="*/ 2962656 h 6630312"/>
              <a:gd name="connsiteX7-5483" fmla="*/ 80696 w 10248824"/>
              <a:gd name="connsiteY7-5484" fmla="*/ 3538728 h 6630312"/>
              <a:gd name="connsiteX8-5485" fmla="*/ 71552 w 10248824"/>
              <a:gd name="connsiteY8-5486" fmla="*/ 4297680 h 6630312"/>
              <a:gd name="connsiteX9-5487" fmla="*/ 53264 w 10248824"/>
              <a:gd name="connsiteY9-5488" fmla="*/ 5157216 h 6630312"/>
              <a:gd name="connsiteX10-5489" fmla="*/ 62408 w 10248824"/>
              <a:gd name="connsiteY10-5490" fmla="*/ 5815584 h 6630312"/>
              <a:gd name="connsiteX11-5491" fmla="*/ 236144 w 10248824"/>
              <a:gd name="connsiteY11-5492" fmla="*/ 6190488 h 6630312"/>
              <a:gd name="connsiteX12-5493" fmla="*/ 2595296 w 10248824"/>
              <a:gd name="connsiteY12-5494" fmla="*/ 6601968 h 6630312"/>
              <a:gd name="connsiteX13-5495" fmla="*/ 4415004 w 10248824"/>
              <a:gd name="connsiteY13-5496" fmla="*/ 6600882 h 6630312"/>
              <a:gd name="connsiteX14-5497" fmla="*/ 7478192 w 10248824"/>
              <a:gd name="connsiteY14-5498" fmla="*/ 6318504 h 6630312"/>
              <a:gd name="connsiteX15-5499" fmla="*/ 9654464 w 10248824"/>
              <a:gd name="connsiteY15-5500" fmla="*/ 6309360 h 6630312"/>
              <a:gd name="connsiteX16-5501" fmla="*/ 9681896 w 10248824"/>
              <a:gd name="connsiteY16-5502" fmla="*/ 6300216 h 6630312"/>
              <a:gd name="connsiteX17-5503" fmla="*/ 9773336 w 10248824"/>
              <a:gd name="connsiteY17-5504" fmla="*/ 6281928 h 6630312"/>
              <a:gd name="connsiteX18-5505" fmla="*/ 9828200 w 10248824"/>
              <a:gd name="connsiteY18-5506" fmla="*/ 6263640 h 6630312"/>
              <a:gd name="connsiteX19-5507" fmla="*/ 9892208 w 10248824"/>
              <a:gd name="connsiteY19-5508" fmla="*/ 6236208 h 6630312"/>
              <a:gd name="connsiteX20-5509" fmla="*/ 10020224 w 10248824"/>
              <a:gd name="connsiteY20-5510" fmla="*/ 6117336 h 6630312"/>
              <a:gd name="connsiteX21-5511" fmla="*/ 10056800 w 10248824"/>
              <a:gd name="connsiteY21-5512" fmla="*/ 6080760 h 6630312"/>
              <a:gd name="connsiteX22-5513" fmla="*/ 10102520 w 10248824"/>
              <a:gd name="connsiteY22-5514" fmla="*/ 5998464 h 6630312"/>
              <a:gd name="connsiteX23-5515" fmla="*/ 10111664 w 10248824"/>
              <a:gd name="connsiteY23-5516" fmla="*/ 5971032 h 6630312"/>
              <a:gd name="connsiteX24-5517" fmla="*/ 10129952 w 10248824"/>
              <a:gd name="connsiteY24-5518" fmla="*/ 5897880 h 6630312"/>
              <a:gd name="connsiteX25-5519" fmla="*/ 10148240 w 10248824"/>
              <a:gd name="connsiteY25-5520" fmla="*/ 5815584 h 6630312"/>
              <a:gd name="connsiteX26-5521" fmla="*/ 10166528 w 10248824"/>
              <a:gd name="connsiteY26-5522" fmla="*/ 5596128 h 6630312"/>
              <a:gd name="connsiteX27-5523" fmla="*/ 10175672 w 10248824"/>
              <a:gd name="connsiteY27-5524" fmla="*/ 5550408 h 6630312"/>
              <a:gd name="connsiteX28-5525" fmla="*/ 10184816 w 10248824"/>
              <a:gd name="connsiteY28-5526" fmla="*/ 5440680 h 6630312"/>
              <a:gd name="connsiteX29-5527" fmla="*/ 10212248 w 10248824"/>
              <a:gd name="connsiteY29-5528" fmla="*/ 5065776 h 6630312"/>
              <a:gd name="connsiteX30-5529" fmla="*/ 10221392 w 10248824"/>
              <a:gd name="connsiteY30-5530" fmla="*/ 4645152 h 6630312"/>
              <a:gd name="connsiteX31-5531" fmla="*/ 10248824 w 10248824"/>
              <a:gd name="connsiteY31-5532" fmla="*/ 4389120 h 6630312"/>
              <a:gd name="connsiteX32-5533" fmla="*/ 10239680 w 10248824"/>
              <a:gd name="connsiteY32-5534" fmla="*/ 3008376 h 6630312"/>
              <a:gd name="connsiteX33-5535" fmla="*/ 10230536 w 10248824"/>
              <a:gd name="connsiteY33-5536" fmla="*/ 2852928 h 6630312"/>
              <a:gd name="connsiteX34-5537" fmla="*/ 10221392 w 10248824"/>
              <a:gd name="connsiteY34-5538" fmla="*/ 256032 h 6630312"/>
              <a:gd name="connsiteX35-5539" fmla="*/ 10193960 w 10248824"/>
              <a:gd name="connsiteY35-5540" fmla="*/ 128016 h 6630312"/>
              <a:gd name="connsiteX36-5541" fmla="*/ 10175672 w 10248824"/>
              <a:gd name="connsiteY36-5542" fmla="*/ 27432 h 6630312"/>
              <a:gd name="connsiteX37-5543" fmla="*/ 10157384 w 10248824"/>
              <a:gd name="connsiteY37-5544" fmla="*/ 0 h 6630312"/>
              <a:gd name="connsiteX38-5545" fmla="*/ 10029368 w 10248824"/>
              <a:gd name="connsiteY38-5546" fmla="*/ 18288 h 6630312"/>
              <a:gd name="connsiteX39-5547" fmla="*/ 9663608 w 10248824"/>
              <a:gd name="connsiteY39-5548" fmla="*/ 73152 h 6630312"/>
              <a:gd name="connsiteX40-5549" fmla="*/ 9233840 w 10248824"/>
              <a:gd name="connsiteY40-5550" fmla="*/ 118872 h 6630312"/>
              <a:gd name="connsiteX41-5551" fmla="*/ 8657768 w 10248824"/>
              <a:gd name="connsiteY41-5552" fmla="*/ 164592 h 6630312"/>
              <a:gd name="connsiteX42-5553" fmla="*/ 7871384 w 10248824"/>
              <a:gd name="connsiteY42-5554" fmla="*/ 173736 h 6630312"/>
              <a:gd name="connsiteX43-5555" fmla="*/ 7688504 w 10248824"/>
              <a:gd name="connsiteY43-5556" fmla="*/ 182880 h 6630312"/>
              <a:gd name="connsiteX44-5557" fmla="*/ 7587920 w 10248824"/>
              <a:gd name="connsiteY44-5558" fmla="*/ 192024 h 6630312"/>
              <a:gd name="connsiteX45-5559" fmla="*/ 7505624 w 10248824"/>
              <a:gd name="connsiteY45-5560" fmla="*/ 201168 h 6630312"/>
              <a:gd name="connsiteX46-5561" fmla="*/ 7149008 w 10248824"/>
              <a:gd name="connsiteY46-5562" fmla="*/ 210312 h 6630312"/>
              <a:gd name="connsiteX47-5563" fmla="*/ 7039280 w 10248824"/>
              <a:gd name="connsiteY47-5564" fmla="*/ 219456 h 6630312"/>
              <a:gd name="connsiteX48-5565" fmla="*/ 6810680 w 10248824"/>
              <a:gd name="connsiteY48-5566" fmla="*/ 265176 h 6630312"/>
              <a:gd name="connsiteX49-5567" fmla="*/ 6371768 w 10248824"/>
              <a:gd name="connsiteY49-5568" fmla="*/ 310896 h 6630312"/>
              <a:gd name="connsiteX50-5569" fmla="*/ 6079160 w 10248824"/>
              <a:gd name="connsiteY50-5570" fmla="*/ 338328 h 6630312"/>
              <a:gd name="connsiteX51-5571" fmla="*/ 5567096 w 10248824"/>
              <a:gd name="connsiteY51-5572" fmla="*/ 374904 h 6630312"/>
              <a:gd name="connsiteX52-5573" fmla="*/ 4789856 w 10248824"/>
              <a:gd name="connsiteY52-5574" fmla="*/ 384048 h 6630312"/>
              <a:gd name="connsiteX53-5575" fmla="*/ 565328 w 10248824"/>
              <a:gd name="connsiteY53-5576" fmla="*/ 329184 h 6630312"/>
              <a:gd name="connsiteX54-5577" fmla="*/ 510464 w 10248824"/>
              <a:gd name="connsiteY54-5578" fmla="*/ 320040 h 6630312"/>
              <a:gd name="connsiteX0-5579" fmla="*/ 971323 w 10248824"/>
              <a:gd name="connsiteY0-5580" fmla="*/ 332495 h 6630312"/>
              <a:gd name="connsiteX1-5581" fmla="*/ 254432 w 10248824"/>
              <a:gd name="connsiteY1-5582" fmla="*/ 393192 h 6630312"/>
              <a:gd name="connsiteX2-5583" fmla="*/ 162992 w 10248824"/>
              <a:gd name="connsiteY2-5584" fmla="*/ 1225296 h 6630312"/>
              <a:gd name="connsiteX3-5585" fmla="*/ 135560 w 10248824"/>
              <a:gd name="connsiteY3-5586" fmla="*/ 1563624 h 6630312"/>
              <a:gd name="connsiteX4-5587" fmla="*/ 126416 w 10248824"/>
              <a:gd name="connsiteY4-5588" fmla="*/ 1892808 h 6630312"/>
              <a:gd name="connsiteX5-5589" fmla="*/ 108128 w 10248824"/>
              <a:gd name="connsiteY5-5590" fmla="*/ 2148840 h 6630312"/>
              <a:gd name="connsiteX6-5591" fmla="*/ 98984 w 10248824"/>
              <a:gd name="connsiteY6-5592" fmla="*/ 2962656 h 6630312"/>
              <a:gd name="connsiteX7-5593" fmla="*/ 80696 w 10248824"/>
              <a:gd name="connsiteY7-5594" fmla="*/ 3538728 h 6630312"/>
              <a:gd name="connsiteX8-5595" fmla="*/ 71552 w 10248824"/>
              <a:gd name="connsiteY8-5596" fmla="*/ 4297680 h 6630312"/>
              <a:gd name="connsiteX9-5597" fmla="*/ 53264 w 10248824"/>
              <a:gd name="connsiteY9-5598" fmla="*/ 5157216 h 6630312"/>
              <a:gd name="connsiteX10-5599" fmla="*/ 62408 w 10248824"/>
              <a:gd name="connsiteY10-5600" fmla="*/ 5815584 h 6630312"/>
              <a:gd name="connsiteX11-5601" fmla="*/ 236144 w 10248824"/>
              <a:gd name="connsiteY11-5602" fmla="*/ 6190488 h 6630312"/>
              <a:gd name="connsiteX12-5603" fmla="*/ 2595296 w 10248824"/>
              <a:gd name="connsiteY12-5604" fmla="*/ 6601968 h 6630312"/>
              <a:gd name="connsiteX13-5605" fmla="*/ 4415004 w 10248824"/>
              <a:gd name="connsiteY13-5606" fmla="*/ 6600882 h 6630312"/>
              <a:gd name="connsiteX14-5607" fmla="*/ 7478192 w 10248824"/>
              <a:gd name="connsiteY14-5608" fmla="*/ 6318504 h 6630312"/>
              <a:gd name="connsiteX15-5609" fmla="*/ 9654464 w 10248824"/>
              <a:gd name="connsiteY15-5610" fmla="*/ 6309360 h 6630312"/>
              <a:gd name="connsiteX16-5611" fmla="*/ 9681896 w 10248824"/>
              <a:gd name="connsiteY16-5612" fmla="*/ 6300216 h 6630312"/>
              <a:gd name="connsiteX17-5613" fmla="*/ 9773336 w 10248824"/>
              <a:gd name="connsiteY17-5614" fmla="*/ 6281928 h 6630312"/>
              <a:gd name="connsiteX18-5615" fmla="*/ 9828200 w 10248824"/>
              <a:gd name="connsiteY18-5616" fmla="*/ 6263640 h 6630312"/>
              <a:gd name="connsiteX19-5617" fmla="*/ 9892208 w 10248824"/>
              <a:gd name="connsiteY19-5618" fmla="*/ 6236208 h 6630312"/>
              <a:gd name="connsiteX20-5619" fmla="*/ 10020224 w 10248824"/>
              <a:gd name="connsiteY20-5620" fmla="*/ 6117336 h 6630312"/>
              <a:gd name="connsiteX21-5621" fmla="*/ 10056800 w 10248824"/>
              <a:gd name="connsiteY21-5622" fmla="*/ 6080760 h 6630312"/>
              <a:gd name="connsiteX22-5623" fmla="*/ 10102520 w 10248824"/>
              <a:gd name="connsiteY22-5624" fmla="*/ 5998464 h 6630312"/>
              <a:gd name="connsiteX23-5625" fmla="*/ 10111664 w 10248824"/>
              <a:gd name="connsiteY23-5626" fmla="*/ 5971032 h 6630312"/>
              <a:gd name="connsiteX24-5627" fmla="*/ 10129952 w 10248824"/>
              <a:gd name="connsiteY24-5628" fmla="*/ 5897880 h 6630312"/>
              <a:gd name="connsiteX25-5629" fmla="*/ 10148240 w 10248824"/>
              <a:gd name="connsiteY25-5630" fmla="*/ 5815584 h 6630312"/>
              <a:gd name="connsiteX26-5631" fmla="*/ 10166528 w 10248824"/>
              <a:gd name="connsiteY26-5632" fmla="*/ 5596128 h 6630312"/>
              <a:gd name="connsiteX27-5633" fmla="*/ 10175672 w 10248824"/>
              <a:gd name="connsiteY27-5634" fmla="*/ 5550408 h 6630312"/>
              <a:gd name="connsiteX28-5635" fmla="*/ 10184816 w 10248824"/>
              <a:gd name="connsiteY28-5636" fmla="*/ 5440680 h 6630312"/>
              <a:gd name="connsiteX29-5637" fmla="*/ 10212248 w 10248824"/>
              <a:gd name="connsiteY29-5638" fmla="*/ 5065776 h 6630312"/>
              <a:gd name="connsiteX30-5639" fmla="*/ 10221392 w 10248824"/>
              <a:gd name="connsiteY30-5640" fmla="*/ 4645152 h 6630312"/>
              <a:gd name="connsiteX31-5641" fmla="*/ 10248824 w 10248824"/>
              <a:gd name="connsiteY31-5642" fmla="*/ 4389120 h 6630312"/>
              <a:gd name="connsiteX32-5643" fmla="*/ 10239680 w 10248824"/>
              <a:gd name="connsiteY32-5644" fmla="*/ 3008376 h 6630312"/>
              <a:gd name="connsiteX33-5645" fmla="*/ 10230536 w 10248824"/>
              <a:gd name="connsiteY33-5646" fmla="*/ 2852928 h 6630312"/>
              <a:gd name="connsiteX34-5647" fmla="*/ 10221392 w 10248824"/>
              <a:gd name="connsiteY34-5648" fmla="*/ 256032 h 6630312"/>
              <a:gd name="connsiteX35-5649" fmla="*/ 10193960 w 10248824"/>
              <a:gd name="connsiteY35-5650" fmla="*/ 128016 h 6630312"/>
              <a:gd name="connsiteX36-5651" fmla="*/ 10175672 w 10248824"/>
              <a:gd name="connsiteY36-5652" fmla="*/ 27432 h 6630312"/>
              <a:gd name="connsiteX37-5653" fmla="*/ 10157384 w 10248824"/>
              <a:gd name="connsiteY37-5654" fmla="*/ 0 h 6630312"/>
              <a:gd name="connsiteX38-5655" fmla="*/ 10029368 w 10248824"/>
              <a:gd name="connsiteY38-5656" fmla="*/ 18288 h 6630312"/>
              <a:gd name="connsiteX39-5657" fmla="*/ 9663608 w 10248824"/>
              <a:gd name="connsiteY39-5658" fmla="*/ 73152 h 6630312"/>
              <a:gd name="connsiteX40-5659" fmla="*/ 9233840 w 10248824"/>
              <a:gd name="connsiteY40-5660" fmla="*/ 118872 h 6630312"/>
              <a:gd name="connsiteX41-5661" fmla="*/ 8657768 w 10248824"/>
              <a:gd name="connsiteY41-5662" fmla="*/ 164592 h 6630312"/>
              <a:gd name="connsiteX42-5663" fmla="*/ 7871384 w 10248824"/>
              <a:gd name="connsiteY42-5664" fmla="*/ 173736 h 6630312"/>
              <a:gd name="connsiteX43-5665" fmla="*/ 7688504 w 10248824"/>
              <a:gd name="connsiteY43-5666" fmla="*/ 182880 h 6630312"/>
              <a:gd name="connsiteX44-5667" fmla="*/ 7587920 w 10248824"/>
              <a:gd name="connsiteY44-5668" fmla="*/ 192024 h 6630312"/>
              <a:gd name="connsiteX45-5669" fmla="*/ 7505624 w 10248824"/>
              <a:gd name="connsiteY45-5670" fmla="*/ 201168 h 6630312"/>
              <a:gd name="connsiteX46-5671" fmla="*/ 7149008 w 10248824"/>
              <a:gd name="connsiteY46-5672" fmla="*/ 210312 h 6630312"/>
              <a:gd name="connsiteX47-5673" fmla="*/ 7039280 w 10248824"/>
              <a:gd name="connsiteY47-5674" fmla="*/ 219456 h 6630312"/>
              <a:gd name="connsiteX48-5675" fmla="*/ 6810680 w 10248824"/>
              <a:gd name="connsiteY48-5676" fmla="*/ 265176 h 6630312"/>
              <a:gd name="connsiteX49-5677" fmla="*/ 6371768 w 10248824"/>
              <a:gd name="connsiteY49-5678" fmla="*/ 310896 h 6630312"/>
              <a:gd name="connsiteX50-5679" fmla="*/ 6079160 w 10248824"/>
              <a:gd name="connsiteY50-5680" fmla="*/ 338328 h 6630312"/>
              <a:gd name="connsiteX51-5681" fmla="*/ 5567096 w 10248824"/>
              <a:gd name="connsiteY51-5682" fmla="*/ 374904 h 6630312"/>
              <a:gd name="connsiteX52-5683" fmla="*/ 4789856 w 10248824"/>
              <a:gd name="connsiteY52-5684" fmla="*/ 384048 h 6630312"/>
              <a:gd name="connsiteX53-5685" fmla="*/ 565328 w 10248824"/>
              <a:gd name="connsiteY53-5686" fmla="*/ 329184 h 6630312"/>
              <a:gd name="connsiteX54-5687" fmla="*/ 971323 w 10248824"/>
              <a:gd name="connsiteY54-5688" fmla="*/ 332495 h 6630312"/>
              <a:gd name="connsiteX0-5689" fmla="*/ 971323 w 10248824"/>
              <a:gd name="connsiteY0-5690" fmla="*/ 332495 h 6630312"/>
              <a:gd name="connsiteX1-5691" fmla="*/ 254432 w 10248824"/>
              <a:gd name="connsiteY1-5692" fmla="*/ 393192 h 6630312"/>
              <a:gd name="connsiteX2-5693" fmla="*/ 162992 w 10248824"/>
              <a:gd name="connsiteY2-5694" fmla="*/ 1225296 h 6630312"/>
              <a:gd name="connsiteX3-5695" fmla="*/ 135560 w 10248824"/>
              <a:gd name="connsiteY3-5696" fmla="*/ 1563624 h 6630312"/>
              <a:gd name="connsiteX4-5697" fmla="*/ 126416 w 10248824"/>
              <a:gd name="connsiteY4-5698" fmla="*/ 1892808 h 6630312"/>
              <a:gd name="connsiteX5-5699" fmla="*/ 108128 w 10248824"/>
              <a:gd name="connsiteY5-5700" fmla="*/ 2148840 h 6630312"/>
              <a:gd name="connsiteX6-5701" fmla="*/ 98984 w 10248824"/>
              <a:gd name="connsiteY6-5702" fmla="*/ 2962656 h 6630312"/>
              <a:gd name="connsiteX7-5703" fmla="*/ 80696 w 10248824"/>
              <a:gd name="connsiteY7-5704" fmla="*/ 3538728 h 6630312"/>
              <a:gd name="connsiteX8-5705" fmla="*/ 71552 w 10248824"/>
              <a:gd name="connsiteY8-5706" fmla="*/ 4297680 h 6630312"/>
              <a:gd name="connsiteX9-5707" fmla="*/ 53264 w 10248824"/>
              <a:gd name="connsiteY9-5708" fmla="*/ 5157216 h 6630312"/>
              <a:gd name="connsiteX10-5709" fmla="*/ 62408 w 10248824"/>
              <a:gd name="connsiteY10-5710" fmla="*/ 5815584 h 6630312"/>
              <a:gd name="connsiteX11-5711" fmla="*/ 236144 w 10248824"/>
              <a:gd name="connsiteY11-5712" fmla="*/ 6190488 h 6630312"/>
              <a:gd name="connsiteX12-5713" fmla="*/ 2595296 w 10248824"/>
              <a:gd name="connsiteY12-5714" fmla="*/ 6601968 h 6630312"/>
              <a:gd name="connsiteX13-5715" fmla="*/ 4415004 w 10248824"/>
              <a:gd name="connsiteY13-5716" fmla="*/ 6600882 h 6630312"/>
              <a:gd name="connsiteX14-5717" fmla="*/ 7478192 w 10248824"/>
              <a:gd name="connsiteY14-5718" fmla="*/ 6318504 h 6630312"/>
              <a:gd name="connsiteX15-5719" fmla="*/ 9654464 w 10248824"/>
              <a:gd name="connsiteY15-5720" fmla="*/ 6309360 h 6630312"/>
              <a:gd name="connsiteX16-5721" fmla="*/ 9681896 w 10248824"/>
              <a:gd name="connsiteY16-5722" fmla="*/ 6300216 h 6630312"/>
              <a:gd name="connsiteX17-5723" fmla="*/ 9773336 w 10248824"/>
              <a:gd name="connsiteY17-5724" fmla="*/ 6281928 h 6630312"/>
              <a:gd name="connsiteX18-5725" fmla="*/ 9828200 w 10248824"/>
              <a:gd name="connsiteY18-5726" fmla="*/ 6263640 h 6630312"/>
              <a:gd name="connsiteX19-5727" fmla="*/ 9892208 w 10248824"/>
              <a:gd name="connsiteY19-5728" fmla="*/ 6236208 h 6630312"/>
              <a:gd name="connsiteX20-5729" fmla="*/ 10020224 w 10248824"/>
              <a:gd name="connsiteY20-5730" fmla="*/ 6117336 h 6630312"/>
              <a:gd name="connsiteX21-5731" fmla="*/ 10056800 w 10248824"/>
              <a:gd name="connsiteY21-5732" fmla="*/ 6080760 h 6630312"/>
              <a:gd name="connsiteX22-5733" fmla="*/ 10102520 w 10248824"/>
              <a:gd name="connsiteY22-5734" fmla="*/ 5998464 h 6630312"/>
              <a:gd name="connsiteX23-5735" fmla="*/ 10111664 w 10248824"/>
              <a:gd name="connsiteY23-5736" fmla="*/ 5971032 h 6630312"/>
              <a:gd name="connsiteX24-5737" fmla="*/ 10129952 w 10248824"/>
              <a:gd name="connsiteY24-5738" fmla="*/ 5897880 h 6630312"/>
              <a:gd name="connsiteX25-5739" fmla="*/ 10148240 w 10248824"/>
              <a:gd name="connsiteY25-5740" fmla="*/ 5815584 h 6630312"/>
              <a:gd name="connsiteX26-5741" fmla="*/ 10166528 w 10248824"/>
              <a:gd name="connsiteY26-5742" fmla="*/ 5596128 h 6630312"/>
              <a:gd name="connsiteX27-5743" fmla="*/ 10175672 w 10248824"/>
              <a:gd name="connsiteY27-5744" fmla="*/ 5550408 h 6630312"/>
              <a:gd name="connsiteX28-5745" fmla="*/ 10184816 w 10248824"/>
              <a:gd name="connsiteY28-5746" fmla="*/ 5440680 h 6630312"/>
              <a:gd name="connsiteX29-5747" fmla="*/ 10212248 w 10248824"/>
              <a:gd name="connsiteY29-5748" fmla="*/ 5065776 h 6630312"/>
              <a:gd name="connsiteX30-5749" fmla="*/ 10221392 w 10248824"/>
              <a:gd name="connsiteY30-5750" fmla="*/ 4645152 h 6630312"/>
              <a:gd name="connsiteX31-5751" fmla="*/ 10248824 w 10248824"/>
              <a:gd name="connsiteY31-5752" fmla="*/ 4389120 h 6630312"/>
              <a:gd name="connsiteX32-5753" fmla="*/ 10239680 w 10248824"/>
              <a:gd name="connsiteY32-5754" fmla="*/ 3008376 h 6630312"/>
              <a:gd name="connsiteX33-5755" fmla="*/ 10230536 w 10248824"/>
              <a:gd name="connsiteY33-5756" fmla="*/ 2852928 h 6630312"/>
              <a:gd name="connsiteX34-5757" fmla="*/ 10221392 w 10248824"/>
              <a:gd name="connsiteY34-5758" fmla="*/ 256032 h 6630312"/>
              <a:gd name="connsiteX35-5759" fmla="*/ 10193960 w 10248824"/>
              <a:gd name="connsiteY35-5760" fmla="*/ 128016 h 6630312"/>
              <a:gd name="connsiteX36-5761" fmla="*/ 10175672 w 10248824"/>
              <a:gd name="connsiteY36-5762" fmla="*/ 27432 h 6630312"/>
              <a:gd name="connsiteX37-5763" fmla="*/ 10157384 w 10248824"/>
              <a:gd name="connsiteY37-5764" fmla="*/ 0 h 6630312"/>
              <a:gd name="connsiteX38-5765" fmla="*/ 10029368 w 10248824"/>
              <a:gd name="connsiteY38-5766" fmla="*/ 18288 h 6630312"/>
              <a:gd name="connsiteX39-5767" fmla="*/ 9663608 w 10248824"/>
              <a:gd name="connsiteY39-5768" fmla="*/ 73152 h 6630312"/>
              <a:gd name="connsiteX40-5769" fmla="*/ 9233840 w 10248824"/>
              <a:gd name="connsiteY40-5770" fmla="*/ 118872 h 6630312"/>
              <a:gd name="connsiteX41-5771" fmla="*/ 8657768 w 10248824"/>
              <a:gd name="connsiteY41-5772" fmla="*/ 164592 h 6630312"/>
              <a:gd name="connsiteX42-5773" fmla="*/ 7871384 w 10248824"/>
              <a:gd name="connsiteY42-5774" fmla="*/ 173736 h 6630312"/>
              <a:gd name="connsiteX43-5775" fmla="*/ 7688504 w 10248824"/>
              <a:gd name="connsiteY43-5776" fmla="*/ 182880 h 6630312"/>
              <a:gd name="connsiteX44-5777" fmla="*/ 7587920 w 10248824"/>
              <a:gd name="connsiteY44-5778" fmla="*/ 192024 h 6630312"/>
              <a:gd name="connsiteX45-5779" fmla="*/ 7149008 w 10248824"/>
              <a:gd name="connsiteY45-5780" fmla="*/ 210312 h 6630312"/>
              <a:gd name="connsiteX46-5781" fmla="*/ 7039280 w 10248824"/>
              <a:gd name="connsiteY46-5782" fmla="*/ 219456 h 6630312"/>
              <a:gd name="connsiteX47-5783" fmla="*/ 6810680 w 10248824"/>
              <a:gd name="connsiteY47-5784" fmla="*/ 265176 h 6630312"/>
              <a:gd name="connsiteX48-5785" fmla="*/ 6371768 w 10248824"/>
              <a:gd name="connsiteY48-5786" fmla="*/ 310896 h 6630312"/>
              <a:gd name="connsiteX49-5787" fmla="*/ 6079160 w 10248824"/>
              <a:gd name="connsiteY49-5788" fmla="*/ 338328 h 6630312"/>
              <a:gd name="connsiteX50-5789" fmla="*/ 5567096 w 10248824"/>
              <a:gd name="connsiteY50-5790" fmla="*/ 374904 h 6630312"/>
              <a:gd name="connsiteX51-5791" fmla="*/ 4789856 w 10248824"/>
              <a:gd name="connsiteY51-5792" fmla="*/ 384048 h 6630312"/>
              <a:gd name="connsiteX52-5793" fmla="*/ 565328 w 10248824"/>
              <a:gd name="connsiteY52-5794" fmla="*/ 329184 h 6630312"/>
              <a:gd name="connsiteX53-5795" fmla="*/ 971323 w 10248824"/>
              <a:gd name="connsiteY53-5796" fmla="*/ 332495 h 6630312"/>
              <a:gd name="connsiteX0-5797" fmla="*/ 971323 w 10248824"/>
              <a:gd name="connsiteY0-5798" fmla="*/ 332495 h 6630312"/>
              <a:gd name="connsiteX1-5799" fmla="*/ 254432 w 10248824"/>
              <a:gd name="connsiteY1-5800" fmla="*/ 393192 h 6630312"/>
              <a:gd name="connsiteX2-5801" fmla="*/ 162992 w 10248824"/>
              <a:gd name="connsiteY2-5802" fmla="*/ 1225296 h 6630312"/>
              <a:gd name="connsiteX3-5803" fmla="*/ 135560 w 10248824"/>
              <a:gd name="connsiteY3-5804" fmla="*/ 1563624 h 6630312"/>
              <a:gd name="connsiteX4-5805" fmla="*/ 126416 w 10248824"/>
              <a:gd name="connsiteY4-5806" fmla="*/ 1892808 h 6630312"/>
              <a:gd name="connsiteX5-5807" fmla="*/ 108128 w 10248824"/>
              <a:gd name="connsiteY5-5808" fmla="*/ 2148840 h 6630312"/>
              <a:gd name="connsiteX6-5809" fmla="*/ 98984 w 10248824"/>
              <a:gd name="connsiteY6-5810" fmla="*/ 2962656 h 6630312"/>
              <a:gd name="connsiteX7-5811" fmla="*/ 80696 w 10248824"/>
              <a:gd name="connsiteY7-5812" fmla="*/ 3538728 h 6630312"/>
              <a:gd name="connsiteX8-5813" fmla="*/ 71552 w 10248824"/>
              <a:gd name="connsiteY8-5814" fmla="*/ 4297680 h 6630312"/>
              <a:gd name="connsiteX9-5815" fmla="*/ 53264 w 10248824"/>
              <a:gd name="connsiteY9-5816" fmla="*/ 5157216 h 6630312"/>
              <a:gd name="connsiteX10-5817" fmla="*/ 62408 w 10248824"/>
              <a:gd name="connsiteY10-5818" fmla="*/ 5815584 h 6630312"/>
              <a:gd name="connsiteX11-5819" fmla="*/ 236144 w 10248824"/>
              <a:gd name="connsiteY11-5820" fmla="*/ 6190488 h 6630312"/>
              <a:gd name="connsiteX12-5821" fmla="*/ 2595296 w 10248824"/>
              <a:gd name="connsiteY12-5822" fmla="*/ 6601968 h 6630312"/>
              <a:gd name="connsiteX13-5823" fmla="*/ 4415004 w 10248824"/>
              <a:gd name="connsiteY13-5824" fmla="*/ 6600882 h 6630312"/>
              <a:gd name="connsiteX14-5825" fmla="*/ 7478192 w 10248824"/>
              <a:gd name="connsiteY14-5826" fmla="*/ 6318504 h 6630312"/>
              <a:gd name="connsiteX15-5827" fmla="*/ 9654464 w 10248824"/>
              <a:gd name="connsiteY15-5828" fmla="*/ 6309360 h 6630312"/>
              <a:gd name="connsiteX16-5829" fmla="*/ 9681896 w 10248824"/>
              <a:gd name="connsiteY16-5830" fmla="*/ 6300216 h 6630312"/>
              <a:gd name="connsiteX17-5831" fmla="*/ 9773336 w 10248824"/>
              <a:gd name="connsiteY17-5832" fmla="*/ 6281928 h 6630312"/>
              <a:gd name="connsiteX18-5833" fmla="*/ 9828200 w 10248824"/>
              <a:gd name="connsiteY18-5834" fmla="*/ 6263640 h 6630312"/>
              <a:gd name="connsiteX19-5835" fmla="*/ 9892208 w 10248824"/>
              <a:gd name="connsiteY19-5836" fmla="*/ 6236208 h 6630312"/>
              <a:gd name="connsiteX20-5837" fmla="*/ 10020224 w 10248824"/>
              <a:gd name="connsiteY20-5838" fmla="*/ 6117336 h 6630312"/>
              <a:gd name="connsiteX21-5839" fmla="*/ 10056800 w 10248824"/>
              <a:gd name="connsiteY21-5840" fmla="*/ 6080760 h 6630312"/>
              <a:gd name="connsiteX22-5841" fmla="*/ 10102520 w 10248824"/>
              <a:gd name="connsiteY22-5842" fmla="*/ 5998464 h 6630312"/>
              <a:gd name="connsiteX23-5843" fmla="*/ 10111664 w 10248824"/>
              <a:gd name="connsiteY23-5844" fmla="*/ 5971032 h 6630312"/>
              <a:gd name="connsiteX24-5845" fmla="*/ 10129952 w 10248824"/>
              <a:gd name="connsiteY24-5846" fmla="*/ 5897880 h 6630312"/>
              <a:gd name="connsiteX25-5847" fmla="*/ 10148240 w 10248824"/>
              <a:gd name="connsiteY25-5848" fmla="*/ 5815584 h 6630312"/>
              <a:gd name="connsiteX26-5849" fmla="*/ 10166528 w 10248824"/>
              <a:gd name="connsiteY26-5850" fmla="*/ 5596128 h 6630312"/>
              <a:gd name="connsiteX27-5851" fmla="*/ 10175672 w 10248824"/>
              <a:gd name="connsiteY27-5852" fmla="*/ 5550408 h 6630312"/>
              <a:gd name="connsiteX28-5853" fmla="*/ 10184816 w 10248824"/>
              <a:gd name="connsiteY28-5854" fmla="*/ 5440680 h 6630312"/>
              <a:gd name="connsiteX29-5855" fmla="*/ 10212248 w 10248824"/>
              <a:gd name="connsiteY29-5856" fmla="*/ 5065776 h 6630312"/>
              <a:gd name="connsiteX30-5857" fmla="*/ 10221392 w 10248824"/>
              <a:gd name="connsiteY30-5858" fmla="*/ 4645152 h 6630312"/>
              <a:gd name="connsiteX31-5859" fmla="*/ 10248824 w 10248824"/>
              <a:gd name="connsiteY31-5860" fmla="*/ 4389120 h 6630312"/>
              <a:gd name="connsiteX32-5861" fmla="*/ 10239680 w 10248824"/>
              <a:gd name="connsiteY32-5862" fmla="*/ 3008376 h 6630312"/>
              <a:gd name="connsiteX33-5863" fmla="*/ 10230536 w 10248824"/>
              <a:gd name="connsiteY33-5864" fmla="*/ 2852928 h 6630312"/>
              <a:gd name="connsiteX34-5865" fmla="*/ 10221392 w 10248824"/>
              <a:gd name="connsiteY34-5866" fmla="*/ 256032 h 6630312"/>
              <a:gd name="connsiteX35-5867" fmla="*/ 10193960 w 10248824"/>
              <a:gd name="connsiteY35-5868" fmla="*/ 128016 h 6630312"/>
              <a:gd name="connsiteX36-5869" fmla="*/ 10175672 w 10248824"/>
              <a:gd name="connsiteY36-5870" fmla="*/ 27432 h 6630312"/>
              <a:gd name="connsiteX37-5871" fmla="*/ 10157384 w 10248824"/>
              <a:gd name="connsiteY37-5872" fmla="*/ 0 h 6630312"/>
              <a:gd name="connsiteX38-5873" fmla="*/ 10029368 w 10248824"/>
              <a:gd name="connsiteY38-5874" fmla="*/ 18288 h 6630312"/>
              <a:gd name="connsiteX39-5875" fmla="*/ 9663608 w 10248824"/>
              <a:gd name="connsiteY39-5876" fmla="*/ 73152 h 6630312"/>
              <a:gd name="connsiteX40-5877" fmla="*/ 9233840 w 10248824"/>
              <a:gd name="connsiteY40-5878" fmla="*/ 118872 h 6630312"/>
              <a:gd name="connsiteX41-5879" fmla="*/ 8657768 w 10248824"/>
              <a:gd name="connsiteY41-5880" fmla="*/ 164592 h 6630312"/>
              <a:gd name="connsiteX42-5881" fmla="*/ 7871384 w 10248824"/>
              <a:gd name="connsiteY42-5882" fmla="*/ 173736 h 6630312"/>
              <a:gd name="connsiteX43-5883" fmla="*/ 7688504 w 10248824"/>
              <a:gd name="connsiteY43-5884" fmla="*/ 182880 h 6630312"/>
              <a:gd name="connsiteX44-5885" fmla="*/ 7587920 w 10248824"/>
              <a:gd name="connsiteY44-5886" fmla="*/ 192024 h 6630312"/>
              <a:gd name="connsiteX45-5887" fmla="*/ 7149008 w 10248824"/>
              <a:gd name="connsiteY45-5888" fmla="*/ 210312 h 6630312"/>
              <a:gd name="connsiteX46-5889" fmla="*/ 6810680 w 10248824"/>
              <a:gd name="connsiteY46-5890" fmla="*/ 265176 h 6630312"/>
              <a:gd name="connsiteX47-5891" fmla="*/ 6371768 w 10248824"/>
              <a:gd name="connsiteY47-5892" fmla="*/ 310896 h 6630312"/>
              <a:gd name="connsiteX48-5893" fmla="*/ 6079160 w 10248824"/>
              <a:gd name="connsiteY48-5894" fmla="*/ 338328 h 6630312"/>
              <a:gd name="connsiteX49-5895" fmla="*/ 5567096 w 10248824"/>
              <a:gd name="connsiteY49-5896" fmla="*/ 374904 h 6630312"/>
              <a:gd name="connsiteX50-5897" fmla="*/ 4789856 w 10248824"/>
              <a:gd name="connsiteY50-5898" fmla="*/ 384048 h 6630312"/>
              <a:gd name="connsiteX51-5899" fmla="*/ 565328 w 10248824"/>
              <a:gd name="connsiteY51-5900" fmla="*/ 329184 h 6630312"/>
              <a:gd name="connsiteX52-5901" fmla="*/ 971323 w 10248824"/>
              <a:gd name="connsiteY52-5902" fmla="*/ 332495 h 6630312"/>
              <a:gd name="connsiteX0-5903" fmla="*/ 971323 w 10248824"/>
              <a:gd name="connsiteY0-5904" fmla="*/ 332495 h 6630312"/>
              <a:gd name="connsiteX1-5905" fmla="*/ 254432 w 10248824"/>
              <a:gd name="connsiteY1-5906" fmla="*/ 393192 h 6630312"/>
              <a:gd name="connsiteX2-5907" fmla="*/ 162992 w 10248824"/>
              <a:gd name="connsiteY2-5908" fmla="*/ 1225296 h 6630312"/>
              <a:gd name="connsiteX3-5909" fmla="*/ 135560 w 10248824"/>
              <a:gd name="connsiteY3-5910" fmla="*/ 1563624 h 6630312"/>
              <a:gd name="connsiteX4-5911" fmla="*/ 126416 w 10248824"/>
              <a:gd name="connsiteY4-5912" fmla="*/ 1892808 h 6630312"/>
              <a:gd name="connsiteX5-5913" fmla="*/ 108128 w 10248824"/>
              <a:gd name="connsiteY5-5914" fmla="*/ 2148840 h 6630312"/>
              <a:gd name="connsiteX6-5915" fmla="*/ 98984 w 10248824"/>
              <a:gd name="connsiteY6-5916" fmla="*/ 2962656 h 6630312"/>
              <a:gd name="connsiteX7-5917" fmla="*/ 80696 w 10248824"/>
              <a:gd name="connsiteY7-5918" fmla="*/ 3538728 h 6630312"/>
              <a:gd name="connsiteX8-5919" fmla="*/ 71552 w 10248824"/>
              <a:gd name="connsiteY8-5920" fmla="*/ 4297680 h 6630312"/>
              <a:gd name="connsiteX9-5921" fmla="*/ 53264 w 10248824"/>
              <a:gd name="connsiteY9-5922" fmla="*/ 5157216 h 6630312"/>
              <a:gd name="connsiteX10-5923" fmla="*/ 62408 w 10248824"/>
              <a:gd name="connsiteY10-5924" fmla="*/ 5815584 h 6630312"/>
              <a:gd name="connsiteX11-5925" fmla="*/ 236144 w 10248824"/>
              <a:gd name="connsiteY11-5926" fmla="*/ 6190488 h 6630312"/>
              <a:gd name="connsiteX12-5927" fmla="*/ 2595296 w 10248824"/>
              <a:gd name="connsiteY12-5928" fmla="*/ 6601968 h 6630312"/>
              <a:gd name="connsiteX13-5929" fmla="*/ 4415004 w 10248824"/>
              <a:gd name="connsiteY13-5930" fmla="*/ 6600882 h 6630312"/>
              <a:gd name="connsiteX14-5931" fmla="*/ 7478192 w 10248824"/>
              <a:gd name="connsiteY14-5932" fmla="*/ 6318504 h 6630312"/>
              <a:gd name="connsiteX15-5933" fmla="*/ 9654464 w 10248824"/>
              <a:gd name="connsiteY15-5934" fmla="*/ 6309360 h 6630312"/>
              <a:gd name="connsiteX16-5935" fmla="*/ 9681896 w 10248824"/>
              <a:gd name="connsiteY16-5936" fmla="*/ 6300216 h 6630312"/>
              <a:gd name="connsiteX17-5937" fmla="*/ 9773336 w 10248824"/>
              <a:gd name="connsiteY17-5938" fmla="*/ 6281928 h 6630312"/>
              <a:gd name="connsiteX18-5939" fmla="*/ 9828200 w 10248824"/>
              <a:gd name="connsiteY18-5940" fmla="*/ 6263640 h 6630312"/>
              <a:gd name="connsiteX19-5941" fmla="*/ 9892208 w 10248824"/>
              <a:gd name="connsiteY19-5942" fmla="*/ 6236208 h 6630312"/>
              <a:gd name="connsiteX20-5943" fmla="*/ 10020224 w 10248824"/>
              <a:gd name="connsiteY20-5944" fmla="*/ 6117336 h 6630312"/>
              <a:gd name="connsiteX21-5945" fmla="*/ 10056800 w 10248824"/>
              <a:gd name="connsiteY21-5946" fmla="*/ 6080760 h 6630312"/>
              <a:gd name="connsiteX22-5947" fmla="*/ 10102520 w 10248824"/>
              <a:gd name="connsiteY22-5948" fmla="*/ 5998464 h 6630312"/>
              <a:gd name="connsiteX23-5949" fmla="*/ 10111664 w 10248824"/>
              <a:gd name="connsiteY23-5950" fmla="*/ 5971032 h 6630312"/>
              <a:gd name="connsiteX24-5951" fmla="*/ 10129952 w 10248824"/>
              <a:gd name="connsiteY24-5952" fmla="*/ 5897880 h 6630312"/>
              <a:gd name="connsiteX25-5953" fmla="*/ 10148240 w 10248824"/>
              <a:gd name="connsiteY25-5954" fmla="*/ 5815584 h 6630312"/>
              <a:gd name="connsiteX26-5955" fmla="*/ 10166528 w 10248824"/>
              <a:gd name="connsiteY26-5956" fmla="*/ 5596128 h 6630312"/>
              <a:gd name="connsiteX27-5957" fmla="*/ 10175672 w 10248824"/>
              <a:gd name="connsiteY27-5958" fmla="*/ 5550408 h 6630312"/>
              <a:gd name="connsiteX28-5959" fmla="*/ 10184816 w 10248824"/>
              <a:gd name="connsiteY28-5960" fmla="*/ 5440680 h 6630312"/>
              <a:gd name="connsiteX29-5961" fmla="*/ 10212248 w 10248824"/>
              <a:gd name="connsiteY29-5962" fmla="*/ 5065776 h 6630312"/>
              <a:gd name="connsiteX30-5963" fmla="*/ 10221392 w 10248824"/>
              <a:gd name="connsiteY30-5964" fmla="*/ 4645152 h 6630312"/>
              <a:gd name="connsiteX31-5965" fmla="*/ 10248824 w 10248824"/>
              <a:gd name="connsiteY31-5966" fmla="*/ 4389120 h 6630312"/>
              <a:gd name="connsiteX32-5967" fmla="*/ 10239680 w 10248824"/>
              <a:gd name="connsiteY32-5968" fmla="*/ 3008376 h 6630312"/>
              <a:gd name="connsiteX33-5969" fmla="*/ 10230536 w 10248824"/>
              <a:gd name="connsiteY33-5970" fmla="*/ 2852928 h 6630312"/>
              <a:gd name="connsiteX34-5971" fmla="*/ 10221392 w 10248824"/>
              <a:gd name="connsiteY34-5972" fmla="*/ 256032 h 6630312"/>
              <a:gd name="connsiteX35-5973" fmla="*/ 10193960 w 10248824"/>
              <a:gd name="connsiteY35-5974" fmla="*/ 128016 h 6630312"/>
              <a:gd name="connsiteX36-5975" fmla="*/ 10175672 w 10248824"/>
              <a:gd name="connsiteY36-5976" fmla="*/ 27432 h 6630312"/>
              <a:gd name="connsiteX37-5977" fmla="*/ 10157384 w 10248824"/>
              <a:gd name="connsiteY37-5978" fmla="*/ 0 h 6630312"/>
              <a:gd name="connsiteX38-5979" fmla="*/ 10029368 w 10248824"/>
              <a:gd name="connsiteY38-5980" fmla="*/ 18288 h 6630312"/>
              <a:gd name="connsiteX39-5981" fmla="*/ 9663608 w 10248824"/>
              <a:gd name="connsiteY39-5982" fmla="*/ 73152 h 6630312"/>
              <a:gd name="connsiteX40-5983" fmla="*/ 9233840 w 10248824"/>
              <a:gd name="connsiteY40-5984" fmla="*/ 118872 h 6630312"/>
              <a:gd name="connsiteX41-5985" fmla="*/ 8657768 w 10248824"/>
              <a:gd name="connsiteY41-5986" fmla="*/ 164592 h 6630312"/>
              <a:gd name="connsiteX42-5987" fmla="*/ 7871384 w 10248824"/>
              <a:gd name="connsiteY42-5988" fmla="*/ 173736 h 6630312"/>
              <a:gd name="connsiteX43-5989" fmla="*/ 7688504 w 10248824"/>
              <a:gd name="connsiteY43-5990" fmla="*/ 182880 h 6630312"/>
              <a:gd name="connsiteX44-5991" fmla="*/ 7587920 w 10248824"/>
              <a:gd name="connsiteY44-5992" fmla="*/ 192024 h 6630312"/>
              <a:gd name="connsiteX45-5993" fmla="*/ 6810680 w 10248824"/>
              <a:gd name="connsiteY45-5994" fmla="*/ 265176 h 6630312"/>
              <a:gd name="connsiteX46-5995" fmla="*/ 6371768 w 10248824"/>
              <a:gd name="connsiteY46-5996" fmla="*/ 310896 h 6630312"/>
              <a:gd name="connsiteX47-5997" fmla="*/ 6079160 w 10248824"/>
              <a:gd name="connsiteY47-5998" fmla="*/ 338328 h 6630312"/>
              <a:gd name="connsiteX48-5999" fmla="*/ 5567096 w 10248824"/>
              <a:gd name="connsiteY48-6000" fmla="*/ 374904 h 6630312"/>
              <a:gd name="connsiteX49-6001" fmla="*/ 4789856 w 10248824"/>
              <a:gd name="connsiteY49-6002" fmla="*/ 384048 h 6630312"/>
              <a:gd name="connsiteX50-6003" fmla="*/ 565328 w 10248824"/>
              <a:gd name="connsiteY50-6004" fmla="*/ 329184 h 6630312"/>
              <a:gd name="connsiteX51-6005" fmla="*/ 971323 w 10248824"/>
              <a:gd name="connsiteY51-6006" fmla="*/ 332495 h 6630312"/>
              <a:gd name="connsiteX0-6007" fmla="*/ 971323 w 10248824"/>
              <a:gd name="connsiteY0-6008" fmla="*/ 332495 h 6630312"/>
              <a:gd name="connsiteX1-6009" fmla="*/ 254432 w 10248824"/>
              <a:gd name="connsiteY1-6010" fmla="*/ 393192 h 6630312"/>
              <a:gd name="connsiteX2-6011" fmla="*/ 162992 w 10248824"/>
              <a:gd name="connsiteY2-6012" fmla="*/ 1225296 h 6630312"/>
              <a:gd name="connsiteX3-6013" fmla="*/ 135560 w 10248824"/>
              <a:gd name="connsiteY3-6014" fmla="*/ 1563624 h 6630312"/>
              <a:gd name="connsiteX4-6015" fmla="*/ 126416 w 10248824"/>
              <a:gd name="connsiteY4-6016" fmla="*/ 1892808 h 6630312"/>
              <a:gd name="connsiteX5-6017" fmla="*/ 108128 w 10248824"/>
              <a:gd name="connsiteY5-6018" fmla="*/ 2148840 h 6630312"/>
              <a:gd name="connsiteX6-6019" fmla="*/ 98984 w 10248824"/>
              <a:gd name="connsiteY6-6020" fmla="*/ 2962656 h 6630312"/>
              <a:gd name="connsiteX7-6021" fmla="*/ 80696 w 10248824"/>
              <a:gd name="connsiteY7-6022" fmla="*/ 3538728 h 6630312"/>
              <a:gd name="connsiteX8-6023" fmla="*/ 71552 w 10248824"/>
              <a:gd name="connsiteY8-6024" fmla="*/ 4297680 h 6630312"/>
              <a:gd name="connsiteX9-6025" fmla="*/ 53264 w 10248824"/>
              <a:gd name="connsiteY9-6026" fmla="*/ 5157216 h 6630312"/>
              <a:gd name="connsiteX10-6027" fmla="*/ 62408 w 10248824"/>
              <a:gd name="connsiteY10-6028" fmla="*/ 5815584 h 6630312"/>
              <a:gd name="connsiteX11-6029" fmla="*/ 236144 w 10248824"/>
              <a:gd name="connsiteY11-6030" fmla="*/ 6190488 h 6630312"/>
              <a:gd name="connsiteX12-6031" fmla="*/ 2595296 w 10248824"/>
              <a:gd name="connsiteY12-6032" fmla="*/ 6601968 h 6630312"/>
              <a:gd name="connsiteX13-6033" fmla="*/ 4415004 w 10248824"/>
              <a:gd name="connsiteY13-6034" fmla="*/ 6600882 h 6630312"/>
              <a:gd name="connsiteX14-6035" fmla="*/ 7478192 w 10248824"/>
              <a:gd name="connsiteY14-6036" fmla="*/ 6318504 h 6630312"/>
              <a:gd name="connsiteX15-6037" fmla="*/ 9654464 w 10248824"/>
              <a:gd name="connsiteY15-6038" fmla="*/ 6309360 h 6630312"/>
              <a:gd name="connsiteX16-6039" fmla="*/ 9681896 w 10248824"/>
              <a:gd name="connsiteY16-6040" fmla="*/ 6300216 h 6630312"/>
              <a:gd name="connsiteX17-6041" fmla="*/ 9773336 w 10248824"/>
              <a:gd name="connsiteY17-6042" fmla="*/ 6281928 h 6630312"/>
              <a:gd name="connsiteX18-6043" fmla="*/ 9828200 w 10248824"/>
              <a:gd name="connsiteY18-6044" fmla="*/ 6263640 h 6630312"/>
              <a:gd name="connsiteX19-6045" fmla="*/ 9892208 w 10248824"/>
              <a:gd name="connsiteY19-6046" fmla="*/ 6236208 h 6630312"/>
              <a:gd name="connsiteX20-6047" fmla="*/ 10020224 w 10248824"/>
              <a:gd name="connsiteY20-6048" fmla="*/ 6117336 h 6630312"/>
              <a:gd name="connsiteX21-6049" fmla="*/ 10056800 w 10248824"/>
              <a:gd name="connsiteY21-6050" fmla="*/ 6080760 h 6630312"/>
              <a:gd name="connsiteX22-6051" fmla="*/ 10102520 w 10248824"/>
              <a:gd name="connsiteY22-6052" fmla="*/ 5998464 h 6630312"/>
              <a:gd name="connsiteX23-6053" fmla="*/ 10111664 w 10248824"/>
              <a:gd name="connsiteY23-6054" fmla="*/ 5971032 h 6630312"/>
              <a:gd name="connsiteX24-6055" fmla="*/ 10129952 w 10248824"/>
              <a:gd name="connsiteY24-6056" fmla="*/ 5897880 h 6630312"/>
              <a:gd name="connsiteX25-6057" fmla="*/ 10148240 w 10248824"/>
              <a:gd name="connsiteY25-6058" fmla="*/ 5815584 h 6630312"/>
              <a:gd name="connsiteX26-6059" fmla="*/ 10166528 w 10248824"/>
              <a:gd name="connsiteY26-6060" fmla="*/ 5596128 h 6630312"/>
              <a:gd name="connsiteX27-6061" fmla="*/ 10175672 w 10248824"/>
              <a:gd name="connsiteY27-6062" fmla="*/ 5550408 h 6630312"/>
              <a:gd name="connsiteX28-6063" fmla="*/ 10184816 w 10248824"/>
              <a:gd name="connsiteY28-6064" fmla="*/ 5440680 h 6630312"/>
              <a:gd name="connsiteX29-6065" fmla="*/ 10212248 w 10248824"/>
              <a:gd name="connsiteY29-6066" fmla="*/ 5065776 h 6630312"/>
              <a:gd name="connsiteX30-6067" fmla="*/ 10221392 w 10248824"/>
              <a:gd name="connsiteY30-6068" fmla="*/ 4645152 h 6630312"/>
              <a:gd name="connsiteX31-6069" fmla="*/ 10248824 w 10248824"/>
              <a:gd name="connsiteY31-6070" fmla="*/ 4389120 h 6630312"/>
              <a:gd name="connsiteX32-6071" fmla="*/ 10239680 w 10248824"/>
              <a:gd name="connsiteY32-6072" fmla="*/ 3008376 h 6630312"/>
              <a:gd name="connsiteX33-6073" fmla="*/ 10230536 w 10248824"/>
              <a:gd name="connsiteY33-6074" fmla="*/ 2852928 h 6630312"/>
              <a:gd name="connsiteX34-6075" fmla="*/ 10221392 w 10248824"/>
              <a:gd name="connsiteY34-6076" fmla="*/ 256032 h 6630312"/>
              <a:gd name="connsiteX35-6077" fmla="*/ 10193960 w 10248824"/>
              <a:gd name="connsiteY35-6078" fmla="*/ 128016 h 6630312"/>
              <a:gd name="connsiteX36-6079" fmla="*/ 10175672 w 10248824"/>
              <a:gd name="connsiteY36-6080" fmla="*/ 27432 h 6630312"/>
              <a:gd name="connsiteX37-6081" fmla="*/ 10157384 w 10248824"/>
              <a:gd name="connsiteY37-6082" fmla="*/ 0 h 6630312"/>
              <a:gd name="connsiteX38-6083" fmla="*/ 10029368 w 10248824"/>
              <a:gd name="connsiteY38-6084" fmla="*/ 18288 h 6630312"/>
              <a:gd name="connsiteX39-6085" fmla="*/ 9663608 w 10248824"/>
              <a:gd name="connsiteY39-6086" fmla="*/ 73152 h 6630312"/>
              <a:gd name="connsiteX40-6087" fmla="*/ 9233840 w 10248824"/>
              <a:gd name="connsiteY40-6088" fmla="*/ 118872 h 6630312"/>
              <a:gd name="connsiteX41-6089" fmla="*/ 8657768 w 10248824"/>
              <a:gd name="connsiteY41-6090" fmla="*/ 164592 h 6630312"/>
              <a:gd name="connsiteX42-6091" fmla="*/ 7871384 w 10248824"/>
              <a:gd name="connsiteY42-6092" fmla="*/ 173736 h 6630312"/>
              <a:gd name="connsiteX43-6093" fmla="*/ 7688504 w 10248824"/>
              <a:gd name="connsiteY43-6094" fmla="*/ 182880 h 6630312"/>
              <a:gd name="connsiteX44-6095" fmla="*/ 6810680 w 10248824"/>
              <a:gd name="connsiteY44-6096" fmla="*/ 265176 h 6630312"/>
              <a:gd name="connsiteX45-6097" fmla="*/ 6371768 w 10248824"/>
              <a:gd name="connsiteY45-6098" fmla="*/ 310896 h 6630312"/>
              <a:gd name="connsiteX46-6099" fmla="*/ 6079160 w 10248824"/>
              <a:gd name="connsiteY46-6100" fmla="*/ 338328 h 6630312"/>
              <a:gd name="connsiteX47-6101" fmla="*/ 5567096 w 10248824"/>
              <a:gd name="connsiteY47-6102" fmla="*/ 374904 h 6630312"/>
              <a:gd name="connsiteX48-6103" fmla="*/ 4789856 w 10248824"/>
              <a:gd name="connsiteY48-6104" fmla="*/ 384048 h 6630312"/>
              <a:gd name="connsiteX49-6105" fmla="*/ 565328 w 10248824"/>
              <a:gd name="connsiteY49-6106" fmla="*/ 329184 h 6630312"/>
              <a:gd name="connsiteX50-6107" fmla="*/ 971323 w 10248824"/>
              <a:gd name="connsiteY50-6108" fmla="*/ 332495 h 6630312"/>
              <a:gd name="connsiteX0-6109" fmla="*/ 971323 w 10248824"/>
              <a:gd name="connsiteY0-6110" fmla="*/ 332495 h 6630312"/>
              <a:gd name="connsiteX1-6111" fmla="*/ 254432 w 10248824"/>
              <a:gd name="connsiteY1-6112" fmla="*/ 393192 h 6630312"/>
              <a:gd name="connsiteX2-6113" fmla="*/ 162992 w 10248824"/>
              <a:gd name="connsiteY2-6114" fmla="*/ 1225296 h 6630312"/>
              <a:gd name="connsiteX3-6115" fmla="*/ 135560 w 10248824"/>
              <a:gd name="connsiteY3-6116" fmla="*/ 1563624 h 6630312"/>
              <a:gd name="connsiteX4-6117" fmla="*/ 126416 w 10248824"/>
              <a:gd name="connsiteY4-6118" fmla="*/ 1892808 h 6630312"/>
              <a:gd name="connsiteX5-6119" fmla="*/ 108128 w 10248824"/>
              <a:gd name="connsiteY5-6120" fmla="*/ 2148840 h 6630312"/>
              <a:gd name="connsiteX6-6121" fmla="*/ 98984 w 10248824"/>
              <a:gd name="connsiteY6-6122" fmla="*/ 2962656 h 6630312"/>
              <a:gd name="connsiteX7-6123" fmla="*/ 80696 w 10248824"/>
              <a:gd name="connsiteY7-6124" fmla="*/ 3538728 h 6630312"/>
              <a:gd name="connsiteX8-6125" fmla="*/ 71552 w 10248824"/>
              <a:gd name="connsiteY8-6126" fmla="*/ 4297680 h 6630312"/>
              <a:gd name="connsiteX9-6127" fmla="*/ 53264 w 10248824"/>
              <a:gd name="connsiteY9-6128" fmla="*/ 5157216 h 6630312"/>
              <a:gd name="connsiteX10-6129" fmla="*/ 62408 w 10248824"/>
              <a:gd name="connsiteY10-6130" fmla="*/ 5815584 h 6630312"/>
              <a:gd name="connsiteX11-6131" fmla="*/ 236144 w 10248824"/>
              <a:gd name="connsiteY11-6132" fmla="*/ 6190488 h 6630312"/>
              <a:gd name="connsiteX12-6133" fmla="*/ 2595296 w 10248824"/>
              <a:gd name="connsiteY12-6134" fmla="*/ 6601968 h 6630312"/>
              <a:gd name="connsiteX13-6135" fmla="*/ 4415004 w 10248824"/>
              <a:gd name="connsiteY13-6136" fmla="*/ 6600882 h 6630312"/>
              <a:gd name="connsiteX14-6137" fmla="*/ 7478192 w 10248824"/>
              <a:gd name="connsiteY14-6138" fmla="*/ 6318504 h 6630312"/>
              <a:gd name="connsiteX15-6139" fmla="*/ 9654464 w 10248824"/>
              <a:gd name="connsiteY15-6140" fmla="*/ 6309360 h 6630312"/>
              <a:gd name="connsiteX16-6141" fmla="*/ 9681896 w 10248824"/>
              <a:gd name="connsiteY16-6142" fmla="*/ 6300216 h 6630312"/>
              <a:gd name="connsiteX17-6143" fmla="*/ 9773336 w 10248824"/>
              <a:gd name="connsiteY17-6144" fmla="*/ 6281928 h 6630312"/>
              <a:gd name="connsiteX18-6145" fmla="*/ 9828200 w 10248824"/>
              <a:gd name="connsiteY18-6146" fmla="*/ 6263640 h 6630312"/>
              <a:gd name="connsiteX19-6147" fmla="*/ 9892208 w 10248824"/>
              <a:gd name="connsiteY19-6148" fmla="*/ 6236208 h 6630312"/>
              <a:gd name="connsiteX20-6149" fmla="*/ 10020224 w 10248824"/>
              <a:gd name="connsiteY20-6150" fmla="*/ 6117336 h 6630312"/>
              <a:gd name="connsiteX21-6151" fmla="*/ 10056800 w 10248824"/>
              <a:gd name="connsiteY21-6152" fmla="*/ 6080760 h 6630312"/>
              <a:gd name="connsiteX22-6153" fmla="*/ 10102520 w 10248824"/>
              <a:gd name="connsiteY22-6154" fmla="*/ 5998464 h 6630312"/>
              <a:gd name="connsiteX23-6155" fmla="*/ 10111664 w 10248824"/>
              <a:gd name="connsiteY23-6156" fmla="*/ 5971032 h 6630312"/>
              <a:gd name="connsiteX24-6157" fmla="*/ 10129952 w 10248824"/>
              <a:gd name="connsiteY24-6158" fmla="*/ 5897880 h 6630312"/>
              <a:gd name="connsiteX25-6159" fmla="*/ 10148240 w 10248824"/>
              <a:gd name="connsiteY25-6160" fmla="*/ 5815584 h 6630312"/>
              <a:gd name="connsiteX26-6161" fmla="*/ 10166528 w 10248824"/>
              <a:gd name="connsiteY26-6162" fmla="*/ 5596128 h 6630312"/>
              <a:gd name="connsiteX27-6163" fmla="*/ 10175672 w 10248824"/>
              <a:gd name="connsiteY27-6164" fmla="*/ 5550408 h 6630312"/>
              <a:gd name="connsiteX28-6165" fmla="*/ 10184816 w 10248824"/>
              <a:gd name="connsiteY28-6166" fmla="*/ 5440680 h 6630312"/>
              <a:gd name="connsiteX29-6167" fmla="*/ 10212248 w 10248824"/>
              <a:gd name="connsiteY29-6168" fmla="*/ 5065776 h 6630312"/>
              <a:gd name="connsiteX30-6169" fmla="*/ 10221392 w 10248824"/>
              <a:gd name="connsiteY30-6170" fmla="*/ 4645152 h 6630312"/>
              <a:gd name="connsiteX31-6171" fmla="*/ 10248824 w 10248824"/>
              <a:gd name="connsiteY31-6172" fmla="*/ 4389120 h 6630312"/>
              <a:gd name="connsiteX32-6173" fmla="*/ 10239680 w 10248824"/>
              <a:gd name="connsiteY32-6174" fmla="*/ 3008376 h 6630312"/>
              <a:gd name="connsiteX33-6175" fmla="*/ 10230536 w 10248824"/>
              <a:gd name="connsiteY33-6176" fmla="*/ 2852928 h 6630312"/>
              <a:gd name="connsiteX34-6177" fmla="*/ 10221392 w 10248824"/>
              <a:gd name="connsiteY34-6178" fmla="*/ 256032 h 6630312"/>
              <a:gd name="connsiteX35-6179" fmla="*/ 10193960 w 10248824"/>
              <a:gd name="connsiteY35-6180" fmla="*/ 128016 h 6630312"/>
              <a:gd name="connsiteX36-6181" fmla="*/ 10175672 w 10248824"/>
              <a:gd name="connsiteY36-6182" fmla="*/ 27432 h 6630312"/>
              <a:gd name="connsiteX37-6183" fmla="*/ 10157384 w 10248824"/>
              <a:gd name="connsiteY37-6184" fmla="*/ 0 h 6630312"/>
              <a:gd name="connsiteX38-6185" fmla="*/ 10029368 w 10248824"/>
              <a:gd name="connsiteY38-6186" fmla="*/ 18288 h 6630312"/>
              <a:gd name="connsiteX39-6187" fmla="*/ 9663608 w 10248824"/>
              <a:gd name="connsiteY39-6188" fmla="*/ 73152 h 6630312"/>
              <a:gd name="connsiteX40-6189" fmla="*/ 9233840 w 10248824"/>
              <a:gd name="connsiteY40-6190" fmla="*/ 118872 h 6630312"/>
              <a:gd name="connsiteX41-6191" fmla="*/ 8657768 w 10248824"/>
              <a:gd name="connsiteY41-6192" fmla="*/ 164592 h 6630312"/>
              <a:gd name="connsiteX42-6193" fmla="*/ 7688504 w 10248824"/>
              <a:gd name="connsiteY42-6194" fmla="*/ 182880 h 6630312"/>
              <a:gd name="connsiteX43-6195" fmla="*/ 6810680 w 10248824"/>
              <a:gd name="connsiteY43-6196" fmla="*/ 265176 h 6630312"/>
              <a:gd name="connsiteX44-6197" fmla="*/ 6371768 w 10248824"/>
              <a:gd name="connsiteY44-6198" fmla="*/ 310896 h 6630312"/>
              <a:gd name="connsiteX45-6199" fmla="*/ 6079160 w 10248824"/>
              <a:gd name="connsiteY45-6200" fmla="*/ 338328 h 6630312"/>
              <a:gd name="connsiteX46-6201" fmla="*/ 5567096 w 10248824"/>
              <a:gd name="connsiteY46-6202" fmla="*/ 374904 h 6630312"/>
              <a:gd name="connsiteX47-6203" fmla="*/ 4789856 w 10248824"/>
              <a:gd name="connsiteY47-6204" fmla="*/ 384048 h 6630312"/>
              <a:gd name="connsiteX48-6205" fmla="*/ 565328 w 10248824"/>
              <a:gd name="connsiteY48-6206" fmla="*/ 329184 h 6630312"/>
              <a:gd name="connsiteX49-6207" fmla="*/ 971323 w 10248824"/>
              <a:gd name="connsiteY49-6208" fmla="*/ 332495 h 6630312"/>
              <a:gd name="connsiteX0-6209" fmla="*/ 971323 w 10248824"/>
              <a:gd name="connsiteY0-6210" fmla="*/ 437124 h 6734941"/>
              <a:gd name="connsiteX1-6211" fmla="*/ 254432 w 10248824"/>
              <a:gd name="connsiteY1-6212" fmla="*/ 497821 h 6734941"/>
              <a:gd name="connsiteX2-6213" fmla="*/ 162992 w 10248824"/>
              <a:gd name="connsiteY2-6214" fmla="*/ 1329925 h 6734941"/>
              <a:gd name="connsiteX3-6215" fmla="*/ 135560 w 10248824"/>
              <a:gd name="connsiteY3-6216" fmla="*/ 1668253 h 6734941"/>
              <a:gd name="connsiteX4-6217" fmla="*/ 126416 w 10248824"/>
              <a:gd name="connsiteY4-6218" fmla="*/ 1997437 h 6734941"/>
              <a:gd name="connsiteX5-6219" fmla="*/ 108128 w 10248824"/>
              <a:gd name="connsiteY5-6220" fmla="*/ 2253469 h 6734941"/>
              <a:gd name="connsiteX6-6221" fmla="*/ 98984 w 10248824"/>
              <a:gd name="connsiteY6-6222" fmla="*/ 3067285 h 6734941"/>
              <a:gd name="connsiteX7-6223" fmla="*/ 80696 w 10248824"/>
              <a:gd name="connsiteY7-6224" fmla="*/ 3643357 h 6734941"/>
              <a:gd name="connsiteX8-6225" fmla="*/ 71552 w 10248824"/>
              <a:gd name="connsiteY8-6226" fmla="*/ 4402309 h 6734941"/>
              <a:gd name="connsiteX9-6227" fmla="*/ 53264 w 10248824"/>
              <a:gd name="connsiteY9-6228" fmla="*/ 5261845 h 6734941"/>
              <a:gd name="connsiteX10-6229" fmla="*/ 62408 w 10248824"/>
              <a:gd name="connsiteY10-6230" fmla="*/ 5920213 h 6734941"/>
              <a:gd name="connsiteX11-6231" fmla="*/ 236144 w 10248824"/>
              <a:gd name="connsiteY11-6232" fmla="*/ 6295117 h 6734941"/>
              <a:gd name="connsiteX12-6233" fmla="*/ 2595296 w 10248824"/>
              <a:gd name="connsiteY12-6234" fmla="*/ 6706597 h 6734941"/>
              <a:gd name="connsiteX13-6235" fmla="*/ 4415004 w 10248824"/>
              <a:gd name="connsiteY13-6236" fmla="*/ 6705511 h 6734941"/>
              <a:gd name="connsiteX14-6237" fmla="*/ 7478192 w 10248824"/>
              <a:gd name="connsiteY14-6238" fmla="*/ 6423133 h 6734941"/>
              <a:gd name="connsiteX15-6239" fmla="*/ 9654464 w 10248824"/>
              <a:gd name="connsiteY15-6240" fmla="*/ 6413989 h 6734941"/>
              <a:gd name="connsiteX16-6241" fmla="*/ 9681896 w 10248824"/>
              <a:gd name="connsiteY16-6242" fmla="*/ 6404845 h 6734941"/>
              <a:gd name="connsiteX17-6243" fmla="*/ 9773336 w 10248824"/>
              <a:gd name="connsiteY17-6244" fmla="*/ 6386557 h 6734941"/>
              <a:gd name="connsiteX18-6245" fmla="*/ 9828200 w 10248824"/>
              <a:gd name="connsiteY18-6246" fmla="*/ 6368269 h 6734941"/>
              <a:gd name="connsiteX19-6247" fmla="*/ 9892208 w 10248824"/>
              <a:gd name="connsiteY19-6248" fmla="*/ 6340837 h 6734941"/>
              <a:gd name="connsiteX20-6249" fmla="*/ 10020224 w 10248824"/>
              <a:gd name="connsiteY20-6250" fmla="*/ 6221965 h 6734941"/>
              <a:gd name="connsiteX21-6251" fmla="*/ 10056800 w 10248824"/>
              <a:gd name="connsiteY21-6252" fmla="*/ 6185389 h 6734941"/>
              <a:gd name="connsiteX22-6253" fmla="*/ 10102520 w 10248824"/>
              <a:gd name="connsiteY22-6254" fmla="*/ 6103093 h 6734941"/>
              <a:gd name="connsiteX23-6255" fmla="*/ 10111664 w 10248824"/>
              <a:gd name="connsiteY23-6256" fmla="*/ 6075661 h 6734941"/>
              <a:gd name="connsiteX24-6257" fmla="*/ 10129952 w 10248824"/>
              <a:gd name="connsiteY24-6258" fmla="*/ 6002509 h 6734941"/>
              <a:gd name="connsiteX25-6259" fmla="*/ 10148240 w 10248824"/>
              <a:gd name="connsiteY25-6260" fmla="*/ 5920213 h 6734941"/>
              <a:gd name="connsiteX26-6261" fmla="*/ 10166528 w 10248824"/>
              <a:gd name="connsiteY26-6262" fmla="*/ 5700757 h 6734941"/>
              <a:gd name="connsiteX27-6263" fmla="*/ 10175672 w 10248824"/>
              <a:gd name="connsiteY27-6264" fmla="*/ 5655037 h 6734941"/>
              <a:gd name="connsiteX28-6265" fmla="*/ 10184816 w 10248824"/>
              <a:gd name="connsiteY28-6266" fmla="*/ 5545309 h 6734941"/>
              <a:gd name="connsiteX29-6267" fmla="*/ 10212248 w 10248824"/>
              <a:gd name="connsiteY29-6268" fmla="*/ 5170405 h 6734941"/>
              <a:gd name="connsiteX30-6269" fmla="*/ 10221392 w 10248824"/>
              <a:gd name="connsiteY30-6270" fmla="*/ 4749781 h 6734941"/>
              <a:gd name="connsiteX31-6271" fmla="*/ 10248824 w 10248824"/>
              <a:gd name="connsiteY31-6272" fmla="*/ 4493749 h 6734941"/>
              <a:gd name="connsiteX32-6273" fmla="*/ 10239680 w 10248824"/>
              <a:gd name="connsiteY32-6274" fmla="*/ 3113005 h 6734941"/>
              <a:gd name="connsiteX33-6275" fmla="*/ 10230536 w 10248824"/>
              <a:gd name="connsiteY33-6276" fmla="*/ 2957557 h 6734941"/>
              <a:gd name="connsiteX34-6277" fmla="*/ 10193960 w 10248824"/>
              <a:gd name="connsiteY34-6278" fmla="*/ 232645 h 6734941"/>
              <a:gd name="connsiteX35-6279" fmla="*/ 10175672 w 10248824"/>
              <a:gd name="connsiteY35-6280" fmla="*/ 132061 h 6734941"/>
              <a:gd name="connsiteX36-6281" fmla="*/ 10157384 w 10248824"/>
              <a:gd name="connsiteY36-6282" fmla="*/ 104629 h 6734941"/>
              <a:gd name="connsiteX37-6283" fmla="*/ 10029368 w 10248824"/>
              <a:gd name="connsiteY37-6284" fmla="*/ 122917 h 6734941"/>
              <a:gd name="connsiteX38-6285" fmla="*/ 9663608 w 10248824"/>
              <a:gd name="connsiteY38-6286" fmla="*/ 177781 h 6734941"/>
              <a:gd name="connsiteX39-6287" fmla="*/ 9233840 w 10248824"/>
              <a:gd name="connsiteY39-6288" fmla="*/ 223501 h 6734941"/>
              <a:gd name="connsiteX40-6289" fmla="*/ 8657768 w 10248824"/>
              <a:gd name="connsiteY40-6290" fmla="*/ 269221 h 6734941"/>
              <a:gd name="connsiteX41-6291" fmla="*/ 7688504 w 10248824"/>
              <a:gd name="connsiteY41-6292" fmla="*/ 287509 h 6734941"/>
              <a:gd name="connsiteX42-6293" fmla="*/ 6810680 w 10248824"/>
              <a:gd name="connsiteY42-6294" fmla="*/ 369805 h 6734941"/>
              <a:gd name="connsiteX43-6295" fmla="*/ 6371768 w 10248824"/>
              <a:gd name="connsiteY43-6296" fmla="*/ 415525 h 6734941"/>
              <a:gd name="connsiteX44-6297" fmla="*/ 6079160 w 10248824"/>
              <a:gd name="connsiteY44-6298" fmla="*/ 442957 h 6734941"/>
              <a:gd name="connsiteX45-6299" fmla="*/ 5567096 w 10248824"/>
              <a:gd name="connsiteY45-6300" fmla="*/ 479533 h 6734941"/>
              <a:gd name="connsiteX46-6301" fmla="*/ 4789856 w 10248824"/>
              <a:gd name="connsiteY46-6302" fmla="*/ 488677 h 6734941"/>
              <a:gd name="connsiteX47-6303" fmla="*/ 565328 w 10248824"/>
              <a:gd name="connsiteY47-6304" fmla="*/ 433813 h 6734941"/>
              <a:gd name="connsiteX48-6305" fmla="*/ 971323 w 10248824"/>
              <a:gd name="connsiteY48-6306" fmla="*/ 437124 h 6734941"/>
              <a:gd name="connsiteX0-6307" fmla="*/ 971323 w 10248824"/>
              <a:gd name="connsiteY0-6308" fmla="*/ 521606 h 6819423"/>
              <a:gd name="connsiteX1-6309" fmla="*/ 254432 w 10248824"/>
              <a:gd name="connsiteY1-6310" fmla="*/ 582303 h 6819423"/>
              <a:gd name="connsiteX2-6311" fmla="*/ 162992 w 10248824"/>
              <a:gd name="connsiteY2-6312" fmla="*/ 1414407 h 6819423"/>
              <a:gd name="connsiteX3-6313" fmla="*/ 135560 w 10248824"/>
              <a:gd name="connsiteY3-6314" fmla="*/ 1752735 h 6819423"/>
              <a:gd name="connsiteX4-6315" fmla="*/ 126416 w 10248824"/>
              <a:gd name="connsiteY4-6316" fmla="*/ 2081919 h 6819423"/>
              <a:gd name="connsiteX5-6317" fmla="*/ 108128 w 10248824"/>
              <a:gd name="connsiteY5-6318" fmla="*/ 2337951 h 6819423"/>
              <a:gd name="connsiteX6-6319" fmla="*/ 98984 w 10248824"/>
              <a:gd name="connsiteY6-6320" fmla="*/ 3151767 h 6819423"/>
              <a:gd name="connsiteX7-6321" fmla="*/ 80696 w 10248824"/>
              <a:gd name="connsiteY7-6322" fmla="*/ 3727839 h 6819423"/>
              <a:gd name="connsiteX8-6323" fmla="*/ 71552 w 10248824"/>
              <a:gd name="connsiteY8-6324" fmla="*/ 4486791 h 6819423"/>
              <a:gd name="connsiteX9-6325" fmla="*/ 53264 w 10248824"/>
              <a:gd name="connsiteY9-6326" fmla="*/ 5346327 h 6819423"/>
              <a:gd name="connsiteX10-6327" fmla="*/ 62408 w 10248824"/>
              <a:gd name="connsiteY10-6328" fmla="*/ 6004695 h 6819423"/>
              <a:gd name="connsiteX11-6329" fmla="*/ 236144 w 10248824"/>
              <a:gd name="connsiteY11-6330" fmla="*/ 6379599 h 6819423"/>
              <a:gd name="connsiteX12-6331" fmla="*/ 2595296 w 10248824"/>
              <a:gd name="connsiteY12-6332" fmla="*/ 6791079 h 6819423"/>
              <a:gd name="connsiteX13-6333" fmla="*/ 4415004 w 10248824"/>
              <a:gd name="connsiteY13-6334" fmla="*/ 6789993 h 6819423"/>
              <a:gd name="connsiteX14-6335" fmla="*/ 7478192 w 10248824"/>
              <a:gd name="connsiteY14-6336" fmla="*/ 6507615 h 6819423"/>
              <a:gd name="connsiteX15-6337" fmla="*/ 9654464 w 10248824"/>
              <a:gd name="connsiteY15-6338" fmla="*/ 6498471 h 6819423"/>
              <a:gd name="connsiteX16-6339" fmla="*/ 9681896 w 10248824"/>
              <a:gd name="connsiteY16-6340" fmla="*/ 6489327 h 6819423"/>
              <a:gd name="connsiteX17-6341" fmla="*/ 9773336 w 10248824"/>
              <a:gd name="connsiteY17-6342" fmla="*/ 6471039 h 6819423"/>
              <a:gd name="connsiteX18-6343" fmla="*/ 9828200 w 10248824"/>
              <a:gd name="connsiteY18-6344" fmla="*/ 6452751 h 6819423"/>
              <a:gd name="connsiteX19-6345" fmla="*/ 9892208 w 10248824"/>
              <a:gd name="connsiteY19-6346" fmla="*/ 6425319 h 6819423"/>
              <a:gd name="connsiteX20-6347" fmla="*/ 10020224 w 10248824"/>
              <a:gd name="connsiteY20-6348" fmla="*/ 6306447 h 6819423"/>
              <a:gd name="connsiteX21-6349" fmla="*/ 10056800 w 10248824"/>
              <a:gd name="connsiteY21-6350" fmla="*/ 6269871 h 6819423"/>
              <a:gd name="connsiteX22-6351" fmla="*/ 10102520 w 10248824"/>
              <a:gd name="connsiteY22-6352" fmla="*/ 6187575 h 6819423"/>
              <a:gd name="connsiteX23-6353" fmla="*/ 10111664 w 10248824"/>
              <a:gd name="connsiteY23-6354" fmla="*/ 6160143 h 6819423"/>
              <a:gd name="connsiteX24-6355" fmla="*/ 10129952 w 10248824"/>
              <a:gd name="connsiteY24-6356" fmla="*/ 6086991 h 6819423"/>
              <a:gd name="connsiteX25-6357" fmla="*/ 10148240 w 10248824"/>
              <a:gd name="connsiteY25-6358" fmla="*/ 6004695 h 6819423"/>
              <a:gd name="connsiteX26-6359" fmla="*/ 10166528 w 10248824"/>
              <a:gd name="connsiteY26-6360" fmla="*/ 5785239 h 6819423"/>
              <a:gd name="connsiteX27-6361" fmla="*/ 10175672 w 10248824"/>
              <a:gd name="connsiteY27-6362" fmla="*/ 5739519 h 6819423"/>
              <a:gd name="connsiteX28-6363" fmla="*/ 10184816 w 10248824"/>
              <a:gd name="connsiteY28-6364" fmla="*/ 5629791 h 6819423"/>
              <a:gd name="connsiteX29-6365" fmla="*/ 10212248 w 10248824"/>
              <a:gd name="connsiteY29-6366" fmla="*/ 5254887 h 6819423"/>
              <a:gd name="connsiteX30-6367" fmla="*/ 10221392 w 10248824"/>
              <a:gd name="connsiteY30-6368" fmla="*/ 4834263 h 6819423"/>
              <a:gd name="connsiteX31-6369" fmla="*/ 10248824 w 10248824"/>
              <a:gd name="connsiteY31-6370" fmla="*/ 4578231 h 6819423"/>
              <a:gd name="connsiteX32-6371" fmla="*/ 10239680 w 10248824"/>
              <a:gd name="connsiteY32-6372" fmla="*/ 3197487 h 6819423"/>
              <a:gd name="connsiteX33-6373" fmla="*/ 10230536 w 10248824"/>
              <a:gd name="connsiteY33-6374" fmla="*/ 3042039 h 6819423"/>
              <a:gd name="connsiteX34-6375" fmla="*/ 10175672 w 10248824"/>
              <a:gd name="connsiteY34-6376" fmla="*/ 216543 h 6819423"/>
              <a:gd name="connsiteX35-6377" fmla="*/ 10157384 w 10248824"/>
              <a:gd name="connsiteY35-6378" fmla="*/ 189111 h 6819423"/>
              <a:gd name="connsiteX36-6379" fmla="*/ 10029368 w 10248824"/>
              <a:gd name="connsiteY36-6380" fmla="*/ 207399 h 6819423"/>
              <a:gd name="connsiteX37-6381" fmla="*/ 9663608 w 10248824"/>
              <a:gd name="connsiteY37-6382" fmla="*/ 262263 h 6819423"/>
              <a:gd name="connsiteX38-6383" fmla="*/ 9233840 w 10248824"/>
              <a:gd name="connsiteY38-6384" fmla="*/ 307983 h 6819423"/>
              <a:gd name="connsiteX39-6385" fmla="*/ 8657768 w 10248824"/>
              <a:gd name="connsiteY39-6386" fmla="*/ 353703 h 6819423"/>
              <a:gd name="connsiteX40-6387" fmla="*/ 7688504 w 10248824"/>
              <a:gd name="connsiteY40-6388" fmla="*/ 371991 h 6819423"/>
              <a:gd name="connsiteX41-6389" fmla="*/ 6810680 w 10248824"/>
              <a:gd name="connsiteY41-6390" fmla="*/ 454287 h 6819423"/>
              <a:gd name="connsiteX42-6391" fmla="*/ 6371768 w 10248824"/>
              <a:gd name="connsiteY42-6392" fmla="*/ 500007 h 6819423"/>
              <a:gd name="connsiteX43-6393" fmla="*/ 6079160 w 10248824"/>
              <a:gd name="connsiteY43-6394" fmla="*/ 527439 h 6819423"/>
              <a:gd name="connsiteX44-6395" fmla="*/ 5567096 w 10248824"/>
              <a:gd name="connsiteY44-6396" fmla="*/ 564015 h 6819423"/>
              <a:gd name="connsiteX45-6397" fmla="*/ 4789856 w 10248824"/>
              <a:gd name="connsiteY45-6398" fmla="*/ 573159 h 6819423"/>
              <a:gd name="connsiteX46-6399" fmla="*/ 565328 w 10248824"/>
              <a:gd name="connsiteY46-6400" fmla="*/ 518295 h 6819423"/>
              <a:gd name="connsiteX47-6401" fmla="*/ 971323 w 10248824"/>
              <a:gd name="connsiteY47-6402" fmla="*/ 521606 h 6819423"/>
              <a:gd name="connsiteX0-6403" fmla="*/ 971323 w 10381731"/>
              <a:gd name="connsiteY0-6404" fmla="*/ 414369 h 6712186"/>
              <a:gd name="connsiteX1-6405" fmla="*/ 254432 w 10381731"/>
              <a:gd name="connsiteY1-6406" fmla="*/ 475066 h 6712186"/>
              <a:gd name="connsiteX2-6407" fmla="*/ 162992 w 10381731"/>
              <a:gd name="connsiteY2-6408" fmla="*/ 1307170 h 6712186"/>
              <a:gd name="connsiteX3-6409" fmla="*/ 135560 w 10381731"/>
              <a:gd name="connsiteY3-6410" fmla="*/ 1645498 h 6712186"/>
              <a:gd name="connsiteX4-6411" fmla="*/ 126416 w 10381731"/>
              <a:gd name="connsiteY4-6412" fmla="*/ 1974682 h 6712186"/>
              <a:gd name="connsiteX5-6413" fmla="*/ 108128 w 10381731"/>
              <a:gd name="connsiteY5-6414" fmla="*/ 2230714 h 6712186"/>
              <a:gd name="connsiteX6-6415" fmla="*/ 98984 w 10381731"/>
              <a:gd name="connsiteY6-6416" fmla="*/ 3044530 h 6712186"/>
              <a:gd name="connsiteX7-6417" fmla="*/ 80696 w 10381731"/>
              <a:gd name="connsiteY7-6418" fmla="*/ 3620602 h 6712186"/>
              <a:gd name="connsiteX8-6419" fmla="*/ 71552 w 10381731"/>
              <a:gd name="connsiteY8-6420" fmla="*/ 4379554 h 6712186"/>
              <a:gd name="connsiteX9-6421" fmla="*/ 53264 w 10381731"/>
              <a:gd name="connsiteY9-6422" fmla="*/ 5239090 h 6712186"/>
              <a:gd name="connsiteX10-6423" fmla="*/ 62408 w 10381731"/>
              <a:gd name="connsiteY10-6424" fmla="*/ 5897458 h 6712186"/>
              <a:gd name="connsiteX11-6425" fmla="*/ 236144 w 10381731"/>
              <a:gd name="connsiteY11-6426" fmla="*/ 6272362 h 6712186"/>
              <a:gd name="connsiteX12-6427" fmla="*/ 2595296 w 10381731"/>
              <a:gd name="connsiteY12-6428" fmla="*/ 6683842 h 6712186"/>
              <a:gd name="connsiteX13-6429" fmla="*/ 4415004 w 10381731"/>
              <a:gd name="connsiteY13-6430" fmla="*/ 6682756 h 6712186"/>
              <a:gd name="connsiteX14-6431" fmla="*/ 7478192 w 10381731"/>
              <a:gd name="connsiteY14-6432" fmla="*/ 6400378 h 6712186"/>
              <a:gd name="connsiteX15-6433" fmla="*/ 9654464 w 10381731"/>
              <a:gd name="connsiteY15-6434" fmla="*/ 6391234 h 6712186"/>
              <a:gd name="connsiteX16-6435" fmla="*/ 9681896 w 10381731"/>
              <a:gd name="connsiteY16-6436" fmla="*/ 6382090 h 6712186"/>
              <a:gd name="connsiteX17-6437" fmla="*/ 9773336 w 10381731"/>
              <a:gd name="connsiteY17-6438" fmla="*/ 6363802 h 6712186"/>
              <a:gd name="connsiteX18-6439" fmla="*/ 9828200 w 10381731"/>
              <a:gd name="connsiteY18-6440" fmla="*/ 6345514 h 6712186"/>
              <a:gd name="connsiteX19-6441" fmla="*/ 9892208 w 10381731"/>
              <a:gd name="connsiteY19-6442" fmla="*/ 6318082 h 6712186"/>
              <a:gd name="connsiteX20-6443" fmla="*/ 10020224 w 10381731"/>
              <a:gd name="connsiteY20-6444" fmla="*/ 6199210 h 6712186"/>
              <a:gd name="connsiteX21-6445" fmla="*/ 10056800 w 10381731"/>
              <a:gd name="connsiteY21-6446" fmla="*/ 6162634 h 6712186"/>
              <a:gd name="connsiteX22-6447" fmla="*/ 10102520 w 10381731"/>
              <a:gd name="connsiteY22-6448" fmla="*/ 6080338 h 6712186"/>
              <a:gd name="connsiteX23-6449" fmla="*/ 10111664 w 10381731"/>
              <a:gd name="connsiteY23-6450" fmla="*/ 6052906 h 6712186"/>
              <a:gd name="connsiteX24-6451" fmla="*/ 10129952 w 10381731"/>
              <a:gd name="connsiteY24-6452" fmla="*/ 5979754 h 6712186"/>
              <a:gd name="connsiteX25-6453" fmla="*/ 10148240 w 10381731"/>
              <a:gd name="connsiteY25-6454" fmla="*/ 5897458 h 6712186"/>
              <a:gd name="connsiteX26-6455" fmla="*/ 10166528 w 10381731"/>
              <a:gd name="connsiteY26-6456" fmla="*/ 5678002 h 6712186"/>
              <a:gd name="connsiteX27-6457" fmla="*/ 10175672 w 10381731"/>
              <a:gd name="connsiteY27-6458" fmla="*/ 5632282 h 6712186"/>
              <a:gd name="connsiteX28-6459" fmla="*/ 10184816 w 10381731"/>
              <a:gd name="connsiteY28-6460" fmla="*/ 5522554 h 6712186"/>
              <a:gd name="connsiteX29-6461" fmla="*/ 10212248 w 10381731"/>
              <a:gd name="connsiteY29-6462" fmla="*/ 5147650 h 6712186"/>
              <a:gd name="connsiteX30-6463" fmla="*/ 10221392 w 10381731"/>
              <a:gd name="connsiteY30-6464" fmla="*/ 4727026 h 6712186"/>
              <a:gd name="connsiteX31-6465" fmla="*/ 10248824 w 10381731"/>
              <a:gd name="connsiteY31-6466" fmla="*/ 4470994 h 6712186"/>
              <a:gd name="connsiteX32-6467" fmla="*/ 10239680 w 10381731"/>
              <a:gd name="connsiteY32-6468" fmla="*/ 3090250 h 6712186"/>
              <a:gd name="connsiteX33-6469" fmla="*/ 10230536 w 10381731"/>
              <a:gd name="connsiteY33-6470" fmla="*/ 2934802 h 6712186"/>
              <a:gd name="connsiteX34-6471" fmla="*/ 10175672 w 10381731"/>
              <a:gd name="connsiteY34-6472" fmla="*/ 109306 h 6712186"/>
              <a:gd name="connsiteX35-6473" fmla="*/ 10381586 w 10381731"/>
              <a:gd name="connsiteY35-6474" fmla="*/ 530278 h 6712186"/>
              <a:gd name="connsiteX36-6475" fmla="*/ 10029368 w 10381731"/>
              <a:gd name="connsiteY36-6476" fmla="*/ 100162 h 6712186"/>
              <a:gd name="connsiteX37-6477" fmla="*/ 9663608 w 10381731"/>
              <a:gd name="connsiteY37-6478" fmla="*/ 155026 h 6712186"/>
              <a:gd name="connsiteX38-6479" fmla="*/ 9233840 w 10381731"/>
              <a:gd name="connsiteY38-6480" fmla="*/ 200746 h 6712186"/>
              <a:gd name="connsiteX39-6481" fmla="*/ 8657768 w 10381731"/>
              <a:gd name="connsiteY39-6482" fmla="*/ 246466 h 6712186"/>
              <a:gd name="connsiteX40-6483" fmla="*/ 7688504 w 10381731"/>
              <a:gd name="connsiteY40-6484" fmla="*/ 264754 h 6712186"/>
              <a:gd name="connsiteX41-6485" fmla="*/ 6810680 w 10381731"/>
              <a:gd name="connsiteY41-6486" fmla="*/ 347050 h 6712186"/>
              <a:gd name="connsiteX42-6487" fmla="*/ 6371768 w 10381731"/>
              <a:gd name="connsiteY42-6488" fmla="*/ 392770 h 6712186"/>
              <a:gd name="connsiteX43-6489" fmla="*/ 6079160 w 10381731"/>
              <a:gd name="connsiteY43-6490" fmla="*/ 420202 h 6712186"/>
              <a:gd name="connsiteX44-6491" fmla="*/ 5567096 w 10381731"/>
              <a:gd name="connsiteY44-6492" fmla="*/ 456778 h 6712186"/>
              <a:gd name="connsiteX45-6493" fmla="*/ 4789856 w 10381731"/>
              <a:gd name="connsiteY45-6494" fmla="*/ 465922 h 6712186"/>
              <a:gd name="connsiteX46-6495" fmla="*/ 565328 w 10381731"/>
              <a:gd name="connsiteY46-6496" fmla="*/ 411058 h 6712186"/>
              <a:gd name="connsiteX47-6497" fmla="*/ 971323 w 10381731"/>
              <a:gd name="connsiteY47-6498" fmla="*/ 414369 h 6712186"/>
              <a:gd name="connsiteX0-6499" fmla="*/ 971323 w 10248824"/>
              <a:gd name="connsiteY0-6500" fmla="*/ 758463 h 7056280"/>
              <a:gd name="connsiteX1-6501" fmla="*/ 254432 w 10248824"/>
              <a:gd name="connsiteY1-6502" fmla="*/ 819160 h 7056280"/>
              <a:gd name="connsiteX2-6503" fmla="*/ 162992 w 10248824"/>
              <a:gd name="connsiteY2-6504" fmla="*/ 1651264 h 7056280"/>
              <a:gd name="connsiteX3-6505" fmla="*/ 135560 w 10248824"/>
              <a:gd name="connsiteY3-6506" fmla="*/ 1989592 h 7056280"/>
              <a:gd name="connsiteX4-6507" fmla="*/ 126416 w 10248824"/>
              <a:gd name="connsiteY4-6508" fmla="*/ 2318776 h 7056280"/>
              <a:gd name="connsiteX5-6509" fmla="*/ 108128 w 10248824"/>
              <a:gd name="connsiteY5-6510" fmla="*/ 2574808 h 7056280"/>
              <a:gd name="connsiteX6-6511" fmla="*/ 98984 w 10248824"/>
              <a:gd name="connsiteY6-6512" fmla="*/ 3388624 h 7056280"/>
              <a:gd name="connsiteX7-6513" fmla="*/ 80696 w 10248824"/>
              <a:gd name="connsiteY7-6514" fmla="*/ 3964696 h 7056280"/>
              <a:gd name="connsiteX8-6515" fmla="*/ 71552 w 10248824"/>
              <a:gd name="connsiteY8-6516" fmla="*/ 4723648 h 7056280"/>
              <a:gd name="connsiteX9-6517" fmla="*/ 53264 w 10248824"/>
              <a:gd name="connsiteY9-6518" fmla="*/ 5583184 h 7056280"/>
              <a:gd name="connsiteX10-6519" fmla="*/ 62408 w 10248824"/>
              <a:gd name="connsiteY10-6520" fmla="*/ 6241552 h 7056280"/>
              <a:gd name="connsiteX11-6521" fmla="*/ 236144 w 10248824"/>
              <a:gd name="connsiteY11-6522" fmla="*/ 6616456 h 7056280"/>
              <a:gd name="connsiteX12-6523" fmla="*/ 2595296 w 10248824"/>
              <a:gd name="connsiteY12-6524" fmla="*/ 7027936 h 7056280"/>
              <a:gd name="connsiteX13-6525" fmla="*/ 4415004 w 10248824"/>
              <a:gd name="connsiteY13-6526" fmla="*/ 7026850 h 7056280"/>
              <a:gd name="connsiteX14-6527" fmla="*/ 7478192 w 10248824"/>
              <a:gd name="connsiteY14-6528" fmla="*/ 6744472 h 7056280"/>
              <a:gd name="connsiteX15-6529" fmla="*/ 9654464 w 10248824"/>
              <a:gd name="connsiteY15-6530" fmla="*/ 6735328 h 7056280"/>
              <a:gd name="connsiteX16-6531" fmla="*/ 9681896 w 10248824"/>
              <a:gd name="connsiteY16-6532" fmla="*/ 6726184 h 7056280"/>
              <a:gd name="connsiteX17-6533" fmla="*/ 9773336 w 10248824"/>
              <a:gd name="connsiteY17-6534" fmla="*/ 6707896 h 7056280"/>
              <a:gd name="connsiteX18-6535" fmla="*/ 9828200 w 10248824"/>
              <a:gd name="connsiteY18-6536" fmla="*/ 6689608 h 7056280"/>
              <a:gd name="connsiteX19-6537" fmla="*/ 9892208 w 10248824"/>
              <a:gd name="connsiteY19-6538" fmla="*/ 6662176 h 7056280"/>
              <a:gd name="connsiteX20-6539" fmla="*/ 10020224 w 10248824"/>
              <a:gd name="connsiteY20-6540" fmla="*/ 6543304 h 7056280"/>
              <a:gd name="connsiteX21-6541" fmla="*/ 10056800 w 10248824"/>
              <a:gd name="connsiteY21-6542" fmla="*/ 6506728 h 7056280"/>
              <a:gd name="connsiteX22-6543" fmla="*/ 10102520 w 10248824"/>
              <a:gd name="connsiteY22-6544" fmla="*/ 6424432 h 7056280"/>
              <a:gd name="connsiteX23-6545" fmla="*/ 10111664 w 10248824"/>
              <a:gd name="connsiteY23-6546" fmla="*/ 6397000 h 7056280"/>
              <a:gd name="connsiteX24-6547" fmla="*/ 10129952 w 10248824"/>
              <a:gd name="connsiteY24-6548" fmla="*/ 6323848 h 7056280"/>
              <a:gd name="connsiteX25-6549" fmla="*/ 10148240 w 10248824"/>
              <a:gd name="connsiteY25-6550" fmla="*/ 6241552 h 7056280"/>
              <a:gd name="connsiteX26-6551" fmla="*/ 10166528 w 10248824"/>
              <a:gd name="connsiteY26-6552" fmla="*/ 6022096 h 7056280"/>
              <a:gd name="connsiteX27-6553" fmla="*/ 10175672 w 10248824"/>
              <a:gd name="connsiteY27-6554" fmla="*/ 5976376 h 7056280"/>
              <a:gd name="connsiteX28-6555" fmla="*/ 10184816 w 10248824"/>
              <a:gd name="connsiteY28-6556" fmla="*/ 5866648 h 7056280"/>
              <a:gd name="connsiteX29-6557" fmla="*/ 10212248 w 10248824"/>
              <a:gd name="connsiteY29-6558" fmla="*/ 5491744 h 7056280"/>
              <a:gd name="connsiteX30-6559" fmla="*/ 10221392 w 10248824"/>
              <a:gd name="connsiteY30-6560" fmla="*/ 5071120 h 7056280"/>
              <a:gd name="connsiteX31-6561" fmla="*/ 10248824 w 10248824"/>
              <a:gd name="connsiteY31-6562" fmla="*/ 4815088 h 7056280"/>
              <a:gd name="connsiteX32-6563" fmla="*/ 10239680 w 10248824"/>
              <a:gd name="connsiteY32-6564" fmla="*/ 3434344 h 7056280"/>
              <a:gd name="connsiteX33-6565" fmla="*/ 10230536 w 10248824"/>
              <a:gd name="connsiteY33-6566" fmla="*/ 3278896 h 7056280"/>
              <a:gd name="connsiteX34-6567" fmla="*/ 10175672 w 10248824"/>
              <a:gd name="connsiteY34-6568" fmla="*/ 453400 h 7056280"/>
              <a:gd name="connsiteX35-6569" fmla="*/ 10132473 w 10248824"/>
              <a:gd name="connsiteY35-6570" fmla="*/ 2476 h 7056280"/>
              <a:gd name="connsiteX36-6571" fmla="*/ 10029368 w 10248824"/>
              <a:gd name="connsiteY36-6572" fmla="*/ 444256 h 7056280"/>
              <a:gd name="connsiteX37-6573" fmla="*/ 9663608 w 10248824"/>
              <a:gd name="connsiteY37-6574" fmla="*/ 499120 h 7056280"/>
              <a:gd name="connsiteX38-6575" fmla="*/ 9233840 w 10248824"/>
              <a:gd name="connsiteY38-6576" fmla="*/ 544840 h 7056280"/>
              <a:gd name="connsiteX39-6577" fmla="*/ 8657768 w 10248824"/>
              <a:gd name="connsiteY39-6578" fmla="*/ 590560 h 7056280"/>
              <a:gd name="connsiteX40-6579" fmla="*/ 7688504 w 10248824"/>
              <a:gd name="connsiteY40-6580" fmla="*/ 608848 h 7056280"/>
              <a:gd name="connsiteX41-6581" fmla="*/ 6810680 w 10248824"/>
              <a:gd name="connsiteY41-6582" fmla="*/ 691144 h 7056280"/>
              <a:gd name="connsiteX42-6583" fmla="*/ 6371768 w 10248824"/>
              <a:gd name="connsiteY42-6584" fmla="*/ 736864 h 7056280"/>
              <a:gd name="connsiteX43-6585" fmla="*/ 6079160 w 10248824"/>
              <a:gd name="connsiteY43-6586" fmla="*/ 764296 h 7056280"/>
              <a:gd name="connsiteX44-6587" fmla="*/ 5567096 w 10248824"/>
              <a:gd name="connsiteY44-6588" fmla="*/ 800872 h 7056280"/>
              <a:gd name="connsiteX45-6589" fmla="*/ 4789856 w 10248824"/>
              <a:gd name="connsiteY45-6590" fmla="*/ 810016 h 7056280"/>
              <a:gd name="connsiteX46-6591" fmla="*/ 565328 w 10248824"/>
              <a:gd name="connsiteY46-6592" fmla="*/ 755152 h 7056280"/>
              <a:gd name="connsiteX47-6593" fmla="*/ 971323 w 10248824"/>
              <a:gd name="connsiteY47-6594" fmla="*/ 758463 h 7056280"/>
              <a:gd name="connsiteX0-6595" fmla="*/ 971323 w 10248824"/>
              <a:gd name="connsiteY0-6596" fmla="*/ 755987 h 7053804"/>
              <a:gd name="connsiteX1-6597" fmla="*/ 254432 w 10248824"/>
              <a:gd name="connsiteY1-6598" fmla="*/ 816684 h 7053804"/>
              <a:gd name="connsiteX2-6599" fmla="*/ 162992 w 10248824"/>
              <a:gd name="connsiteY2-6600" fmla="*/ 1648788 h 7053804"/>
              <a:gd name="connsiteX3-6601" fmla="*/ 135560 w 10248824"/>
              <a:gd name="connsiteY3-6602" fmla="*/ 1987116 h 7053804"/>
              <a:gd name="connsiteX4-6603" fmla="*/ 126416 w 10248824"/>
              <a:gd name="connsiteY4-6604" fmla="*/ 2316300 h 7053804"/>
              <a:gd name="connsiteX5-6605" fmla="*/ 108128 w 10248824"/>
              <a:gd name="connsiteY5-6606" fmla="*/ 2572332 h 7053804"/>
              <a:gd name="connsiteX6-6607" fmla="*/ 98984 w 10248824"/>
              <a:gd name="connsiteY6-6608" fmla="*/ 3386148 h 7053804"/>
              <a:gd name="connsiteX7-6609" fmla="*/ 80696 w 10248824"/>
              <a:gd name="connsiteY7-6610" fmla="*/ 3962220 h 7053804"/>
              <a:gd name="connsiteX8-6611" fmla="*/ 71552 w 10248824"/>
              <a:gd name="connsiteY8-6612" fmla="*/ 4721172 h 7053804"/>
              <a:gd name="connsiteX9-6613" fmla="*/ 53264 w 10248824"/>
              <a:gd name="connsiteY9-6614" fmla="*/ 5580708 h 7053804"/>
              <a:gd name="connsiteX10-6615" fmla="*/ 62408 w 10248824"/>
              <a:gd name="connsiteY10-6616" fmla="*/ 6239076 h 7053804"/>
              <a:gd name="connsiteX11-6617" fmla="*/ 236144 w 10248824"/>
              <a:gd name="connsiteY11-6618" fmla="*/ 6613980 h 7053804"/>
              <a:gd name="connsiteX12-6619" fmla="*/ 2595296 w 10248824"/>
              <a:gd name="connsiteY12-6620" fmla="*/ 7025460 h 7053804"/>
              <a:gd name="connsiteX13-6621" fmla="*/ 4415004 w 10248824"/>
              <a:gd name="connsiteY13-6622" fmla="*/ 7024374 h 7053804"/>
              <a:gd name="connsiteX14-6623" fmla="*/ 7478192 w 10248824"/>
              <a:gd name="connsiteY14-6624" fmla="*/ 6741996 h 7053804"/>
              <a:gd name="connsiteX15-6625" fmla="*/ 9654464 w 10248824"/>
              <a:gd name="connsiteY15-6626" fmla="*/ 6732852 h 7053804"/>
              <a:gd name="connsiteX16-6627" fmla="*/ 9681896 w 10248824"/>
              <a:gd name="connsiteY16-6628" fmla="*/ 6723708 h 7053804"/>
              <a:gd name="connsiteX17-6629" fmla="*/ 9773336 w 10248824"/>
              <a:gd name="connsiteY17-6630" fmla="*/ 6705420 h 7053804"/>
              <a:gd name="connsiteX18-6631" fmla="*/ 9828200 w 10248824"/>
              <a:gd name="connsiteY18-6632" fmla="*/ 6687132 h 7053804"/>
              <a:gd name="connsiteX19-6633" fmla="*/ 9892208 w 10248824"/>
              <a:gd name="connsiteY19-6634" fmla="*/ 6659700 h 7053804"/>
              <a:gd name="connsiteX20-6635" fmla="*/ 10020224 w 10248824"/>
              <a:gd name="connsiteY20-6636" fmla="*/ 6540828 h 7053804"/>
              <a:gd name="connsiteX21-6637" fmla="*/ 10056800 w 10248824"/>
              <a:gd name="connsiteY21-6638" fmla="*/ 6504252 h 7053804"/>
              <a:gd name="connsiteX22-6639" fmla="*/ 10102520 w 10248824"/>
              <a:gd name="connsiteY22-6640" fmla="*/ 6421956 h 7053804"/>
              <a:gd name="connsiteX23-6641" fmla="*/ 10111664 w 10248824"/>
              <a:gd name="connsiteY23-6642" fmla="*/ 6394524 h 7053804"/>
              <a:gd name="connsiteX24-6643" fmla="*/ 10129952 w 10248824"/>
              <a:gd name="connsiteY24-6644" fmla="*/ 6321372 h 7053804"/>
              <a:gd name="connsiteX25-6645" fmla="*/ 10148240 w 10248824"/>
              <a:gd name="connsiteY25-6646" fmla="*/ 6239076 h 7053804"/>
              <a:gd name="connsiteX26-6647" fmla="*/ 10166528 w 10248824"/>
              <a:gd name="connsiteY26-6648" fmla="*/ 6019620 h 7053804"/>
              <a:gd name="connsiteX27-6649" fmla="*/ 10175672 w 10248824"/>
              <a:gd name="connsiteY27-6650" fmla="*/ 5973900 h 7053804"/>
              <a:gd name="connsiteX28-6651" fmla="*/ 10184816 w 10248824"/>
              <a:gd name="connsiteY28-6652" fmla="*/ 5864172 h 7053804"/>
              <a:gd name="connsiteX29-6653" fmla="*/ 10212248 w 10248824"/>
              <a:gd name="connsiteY29-6654" fmla="*/ 5489268 h 7053804"/>
              <a:gd name="connsiteX30-6655" fmla="*/ 10221392 w 10248824"/>
              <a:gd name="connsiteY30-6656" fmla="*/ 5068644 h 7053804"/>
              <a:gd name="connsiteX31-6657" fmla="*/ 10248824 w 10248824"/>
              <a:gd name="connsiteY31-6658" fmla="*/ 4812612 h 7053804"/>
              <a:gd name="connsiteX32-6659" fmla="*/ 10239680 w 10248824"/>
              <a:gd name="connsiteY32-6660" fmla="*/ 3431868 h 7053804"/>
              <a:gd name="connsiteX33-6661" fmla="*/ 10230536 w 10248824"/>
              <a:gd name="connsiteY33-6662" fmla="*/ 3276420 h 7053804"/>
              <a:gd name="connsiteX34-6663" fmla="*/ 10132473 w 10248824"/>
              <a:gd name="connsiteY34-6664" fmla="*/ 0 h 7053804"/>
              <a:gd name="connsiteX35-6665" fmla="*/ 10029368 w 10248824"/>
              <a:gd name="connsiteY35-6666" fmla="*/ 441780 h 7053804"/>
              <a:gd name="connsiteX36-6667" fmla="*/ 9663608 w 10248824"/>
              <a:gd name="connsiteY36-6668" fmla="*/ 496644 h 7053804"/>
              <a:gd name="connsiteX37-6669" fmla="*/ 9233840 w 10248824"/>
              <a:gd name="connsiteY37-6670" fmla="*/ 542364 h 7053804"/>
              <a:gd name="connsiteX38-6671" fmla="*/ 8657768 w 10248824"/>
              <a:gd name="connsiteY38-6672" fmla="*/ 588084 h 7053804"/>
              <a:gd name="connsiteX39-6673" fmla="*/ 7688504 w 10248824"/>
              <a:gd name="connsiteY39-6674" fmla="*/ 606372 h 7053804"/>
              <a:gd name="connsiteX40-6675" fmla="*/ 6810680 w 10248824"/>
              <a:gd name="connsiteY40-6676" fmla="*/ 688668 h 7053804"/>
              <a:gd name="connsiteX41-6677" fmla="*/ 6371768 w 10248824"/>
              <a:gd name="connsiteY41-6678" fmla="*/ 734388 h 7053804"/>
              <a:gd name="connsiteX42-6679" fmla="*/ 6079160 w 10248824"/>
              <a:gd name="connsiteY42-6680" fmla="*/ 761820 h 7053804"/>
              <a:gd name="connsiteX43-6681" fmla="*/ 5567096 w 10248824"/>
              <a:gd name="connsiteY43-6682" fmla="*/ 798396 h 7053804"/>
              <a:gd name="connsiteX44-6683" fmla="*/ 4789856 w 10248824"/>
              <a:gd name="connsiteY44-6684" fmla="*/ 807540 h 7053804"/>
              <a:gd name="connsiteX45-6685" fmla="*/ 565328 w 10248824"/>
              <a:gd name="connsiteY45-6686" fmla="*/ 752676 h 7053804"/>
              <a:gd name="connsiteX46-6687" fmla="*/ 971323 w 10248824"/>
              <a:gd name="connsiteY46-6688" fmla="*/ 755987 h 7053804"/>
              <a:gd name="connsiteX0-6689" fmla="*/ 971323 w 10248824"/>
              <a:gd name="connsiteY0-6690" fmla="*/ 314206 h 6612023"/>
              <a:gd name="connsiteX1-6691" fmla="*/ 254432 w 10248824"/>
              <a:gd name="connsiteY1-6692" fmla="*/ 374903 h 6612023"/>
              <a:gd name="connsiteX2-6693" fmla="*/ 162992 w 10248824"/>
              <a:gd name="connsiteY2-6694" fmla="*/ 1207007 h 6612023"/>
              <a:gd name="connsiteX3-6695" fmla="*/ 135560 w 10248824"/>
              <a:gd name="connsiteY3-6696" fmla="*/ 1545335 h 6612023"/>
              <a:gd name="connsiteX4-6697" fmla="*/ 126416 w 10248824"/>
              <a:gd name="connsiteY4-6698" fmla="*/ 1874519 h 6612023"/>
              <a:gd name="connsiteX5-6699" fmla="*/ 108128 w 10248824"/>
              <a:gd name="connsiteY5-6700" fmla="*/ 2130551 h 6612023"/>
              <a:gd name="connsiteX6-6701" fmla="*/ 98984 w 10248824"/>
              <a:gd name="connsiteY6-6702" fmla="*/ 2944367 h 6612023"/>
              <a:gd name="connsiteX7-6703" fmla="*/ 80696 w 10248824"/>
              <a:gd name="connsiteY7-6704" fmla="*/ 3520439 h 6612023"/>
              <a:gd name="connsiteX8-6705" fmla="*/ 71552 w 10248824"/>
              <a:gd name="connsiteY8-6706" fmla="*/ 4279391 h 6612023"/>
              <a:gd name="connsiteX9-6707" fmla="*/ 53264 w 10248824"/>
              <a:gd name="connsiteY9-6708" fmla="*/ 5138927 h 6612023"/>
              <a:gd name="connsiteX10-6709" fmla="*/ 62408 w 10248824"/>
              <a:gd name="connsiteY10-6710" fmla="*/ 5797295 h 6612023"/>
              <a:gd name="connsiteX11-6711" fmla="*/ 236144 w 10248824"/>
              <a:gd name="connsiteY11-6712" fmla="*/ 6172199 h 6612023"/>
              <a:gd name="connsiteX12-6713" fmla="*/ 2595296 w 10248824"/>
              <a:gd name="connsiteY12-6714" fmla="*/ 6583679 h 6612023"/>
              <a:gd name="connsiteX13-6715" fmla="*/ 4415004 w 10248824"/>
              <a:gd name="connsiteY13-6716" fmla="*/ 6582593 h 6612023"/>
              <a:gd name="connsiteX14-6717" fmla="*/ 7478192 w 10248824"/>
              <a:gd name="connsiteY14-6718" fmla="*/ 6300215 h 6612023"/>
              <a:gd name="connsiteX15-6719" fmla="*/ 9654464 w 10248824"/>
              <a:gd name="connsiteY15-6720" fmla="*/ 6291071 h 6612023"/>
              <a:gd name="connsiteX16-6721" fmla="*/ 9681896 w 10248824"/>
              <a:gd name="connsiteY16-6722" fmla="*/ 6281927 h 6612023"/>
              <a:gd name="connsiteX17-6723" fmla="*/ 9773336 w 10248824"/>
              <a:gd name="connsiteY17-6724" fmla="*/ 6263639 h 6612023"/>
              <a:gd name="connsiteX18-6725" fmla="*/ 9828200 w 10248824"/>
              <a:gd name="connsiteY18-6726" fmla="*/ 6245351 h 6612023"/>
              <a:gd name="connsiteX19-6727" fmla="*/ 9892208 w 10248824"/>
              <a:gd name="connsiteY19-6728" fmla="*/ 6217919 h 6612023"/>
              <a:gd name="connsiteX20-6729" fmla="*/ 10020224 w 10248824"/>
              <a:gd name="connsiteY20-6730" fmla="*/ 6099047 h 6612023"/>
              <a:gd name="connsiteX21-6731" fmla="*/ 10056800 w 10248824"/>
              <a:gd name="connsiteY21-6732" fmla="*/ 6062471 h 6612023"/>
              <a:gd name="connsiteX22-6733" fmla="*/ 10102520 w 10248824"/>
              <a:gd name="connsiteY22-6734" fmla="*/ 5980175 h 6612023"/>
              <a:gd name="connsiteX23-6735" fmla="*/ 10111664 w 10248824"/>
              <a:gd name="connsiteY23-6736" fmla="*/ 5952743 h 6612023"/>
              <a:gd name="connsiteX24-6737" fmla="*/ 10129952 w 10248824"/>
              <a:gd name="connsiteY24-6738" fmla="*/ 5879591 h 6612023"/>
              <a:gd name="connsiteX25-6739" fmla="*/ 10148240 w 10248824"/>
              <a:gd name="connsiteY25-6740" fmla="*/ 5797295 h 6612023"/>
              <a:gd name="connsiteX26-6741" fmla="*/ 10166528 w 10248824"/>
              <a:gd name="connsiteY26-6742" fmla="*/ 5577839 h 6612023"/>
              <a:gd name="connsiteX27-6743" fmla="*/ 10175672 w 10248824"/>
              <a:gd name="connsiteY27-6744" fmla="*/ 5532119 h 6612023"/>
              <a:gd name="connsiteX28-6745" fmla="*/ 10184816 w 10248824"/>
              <a:gd name="connsiteY28-6746" fmla="*/ 5422391 h 6612023"/>
              <a:gd name="connsiteX29-6747" fmla="*/ 10212248 w 10248824"/>
              <a:gd name="connsiteY29-6748" fmla="*/ 5047487 h 6612023"/>
              <a:gd name="connsiteX30-6749" fmla="*/ 10221392 w 10248824"/>
              <a:gd name="connsiteY30-6750" fmla="*/ 4626863 h 6612023"/>
              <a:gd name="connsiteX31-6751" fmla="*/ 10248824 w 10248824"/>
              <a:gd name="connsiteY31-6752" fmla="*/ 4370831 h 6612023"/>
              <a:gd name="connsiteX32-6753" fmla="*/ 10239680 w 10248824"/>
              <a:gd name="connsiteY32-6754" fmla="*/ 2990087 h 6612023"/>
              <a:gd name="connsiteX33-6755" fmla="*/ 10230536 w 10248824"/>
              <a:gd name="connsiteY33-6756" fmla="*/ 2834639 h 6612023"/>
              <a:gd name="connsiteX34-6757" fmla="*/ 10029368 w 10248824"/>
              <a:gd name="connsiteY34-6758" fmla="*/ -1 h 6612023"/>
              <a:gd name="connsiteX35-6759" fmla="*/ 9663608 w 10248824"/>
              <a:gd name="connsiteY35-6760" fmla="*/ 54863 h 6612023"/>
              <a:gd name="connsiteX36-6761" fmla="*/ 9233840 w 10248824"/>
              <a:gd name="connsiteY36-6762" fmla="*/ 100583 h 6612023"/>
              <a:gd name="connsiteX37-6763" fmla="*/ 8657768 w 10248824"/>
              <a:gd name="connsiteY37-6764" fmla="*/ 146303 h 6612023"/>
              <a:gd name="connsiteX38-6765" fmla="*/ 7688504 w 10248824"/>
              <a:gd name="connsiteY38-6766" fmla="*/ 164591 h 6612023"/>
              <a:gd name="connsiteX39-6767" fmla="*/ 6810680 w 10248824"/>
              <a:gd name="connsiteY39-6768" fmla="*/ 246887 h 6612023"/>
              <a:gd name="connsiteX40-6769" fmla="*/ 6371768 w 10248824"/>
              <a:gd name="connsiteY40-6770" fmla="*/ 292607 h 6612023"/>
              <a:gd name="connsiteX41-6771" fmla="*/ 6079160 w 10248824"/>
              <a:gd name="connsiteY41-6772" fmla="*/ 320039 h 6612023"/>
              <a:gd name="connsiteX42-6773" fmla="*/ 5567096 w 10248824"/>
              <a:gd name="connsiteY42-6774" fmla="*/ 356615 h 6612023"/>
              <a:gd name="connsiteX43-6775" fmla="*/ 4789856 w 10248824"/>
              <a:gd name="connsiteY43-6776" fmla="*/ 365759 h 6612023"/>
              <a:gd name="connsiteX44-6777" fmla="*/ 565328 w 10248824"/>
              <a:gd name="connsiteY44-6778" fmla="*/ 310895 h 6612023"/>
              <a:gd name="connsiteX45-6779" fmla="*/ 971323 w 10248824"/>
              <a:gd name="connsiteY45-6780" fmla="*/ 314206 h 6612023"/>
              <a:gd name="connsiteX0-6781" fmla="*/ 971323 w 10248824"/>
              <a:gd name="connsiteY0-6782" fmla="*/ 314310 h 6612127"/>
              <a:gd name="connsiteX1-6783" fmla="*/ 254432 w 10248824"/>
              <a:gd name="connsiteY1-6784" fmla="*/ 375007 h 6612127"/>
              <a:gd name="connsiteX2-6785" fmla="*/ 162992 w 10248824"/>
              <a:gd name="connsiteY2-6786" fmla="*/ 1207111 h 6612127"/>
              <a:gd name="connsiteX3-6787" fmla="*/ 135560 w 10248824"/>
              <a:gd name="connsiteY3-6788" fmla="*/ 1545439 h 6612127"/>
              <a:gd name="connsiteX4-6789" fmla="*/ 126416 w 10248824"/>
              <a:gd name="connsiteY4-6790" fmla="*/ 1874623 h 6612127"/>
              <a:gd name="connsiteX5-6791" fmla="*/ 108128 w 10248824"/>
              <a:gd name="connsiteY5-6792" fmla="*/ 2130655 h 6612127"/>
              <a:gd name="connsiteX6-6793" fmla="*/ 98984 w 10248824"/>
              <a:gd name="connsiteY6-6794" fmla="*/ 2944471 h 6612127"/>
              <a:gd name="connsiteX7-6795" fmla="*/ 80696 w 10248824"/>
              <a:gd name="connsiteY7-6796" fmla="*/ 3520543 h 6612127"/>
              <a:gd name="connsiteX8-6797" fmla="*/ 71552 w 10248824"/>
              <a:gd name="connsiteY8-6798" fmla="*/ 4279495 h 6612127"/>
              <a:gd name="connsiteX9-6799" fmla="*/ 53264 w 10248824"/>
              <a:gd name="connsiteY9-6800" fmla="*/ 5139031 h 6612127"/>
              <a:gd name="connsiteX10-6801" fmla="*/ 62408 w 10248824"/>
              <a:gd name="connsiteY10-6802" fmla="*/ 5797399 h 6612127"/>
              <a:gd name="connsiteX11-6803" fmla="*/ 236144 w 10248824"/>
              <a:gd name="connsiteY11-6804" fmla="*/ 6172303 h 6612127"/>
              <a:gd name="connsiteX12-6805" fmla="*/ 2595296 w 10248824"/>
              <a:gd name="connsiteY12-6806" fmla="*/ 6583783 h 6612127"/>
              <a:gd name="connsiteX13-6807" fmla="*/ 4415004 w 10248824"/>
              <a:gd name="connsiteY13-6808" fmla="*/ 6582697 h 6612127"/>
              <a:gd name="connsiteX14-6809" fmla="*/ 7478192 w 10248824"/>
              <a:gd name="connsiteY14-6810" fmla="*/ 6300319 h 6612127"/>
              <a:gd name="connsiteX15-6811" fmla="*/ 9654464 w 10248824"/>
              <a:gd name="connsiteY15-6812" fmla="*/ 6291175 h 6612127"/>
              <a:gd name="connsiteX16-6813" fmla="*/ 9681896 w 10248824"/>
              <a:gd name="connsiteY16-6814" fmla="*/ 6282031 h 6612127"/>
              <a:gd name="connsiteX17-6815" fmla="*/ 9773336 w 10248824"/>
              <a:gd name="connsiteY17-6816" fmla="*/ 6263743 h 6612127"/>
              <a:gd name="connsiteX18-6817" fmla="*/ 9828200 w 10248824"/>
              <a:gd name="connsiteY18-6818" fmla="*/ 6245455 h 6612127"/>
              <a:gd name="connsiteX19-6819" fmla="*/ 9892208 w 10248824"/>
              <a:gd name="connsiteY19-6820" fmla="*/ 6218023 h 6612127"/>
              <a:gd name="connsiteX20-6821" fmla="*/ 10020224 w 10248824"/>
              <a:gd name="connsiteY20-6822" fmla="*/ 6099151 h 6612127"/>
              <a:gd name="connsiteX21-6823" fmla="*/ 10056800 w 10248824"/>
              <a:gd name="connsiteY21-6824" fmla="*/ 6062575 h 6612127"/>
              <a:gd name="connsiteX22-6825" fmla="*/ 10102520 w 10248824"/>
              <a:gd name="connsiteY22-6826" fmla="*/ 5980279 h 6612127"/>
              <a:gd name="connsiteX23-6827" fmla="*/ 10111664 w 10248824"/>
              <a:gd name="connsiteY23-6828" fmla="*/ 5952847 h 6612127"/>
              <a:gd name="connsiteX24-6829" fmla="*/ 10129952 w 10248824"/>
              <a:gd name="connsiteY24-6830" fmla="*/ 5879695 h 6612127"/>
              <a:gd name="connsiteX25-6831" fmla="*/ 10148240 w 10248824"/>
              <a:gd name="connsiteY25-6832" fmla="*/ 5797399 h 6612127"/>
              <a:gd name="connsiteX26-6833" fmla="*/ 10166528 w 10248824"/>
              <a:gd name="connsiteY26-6834" fmla="*/ 5577943 h 6612127"/>
              <a:gd name="connsiteX27-6835" fmla="*/ 10175672 w 10248824"/>
              <a:gd name="connsiteY27-6836" fmla="*/ 5532223 h 6612127"/>
              <a:gd name="connsiteX28-6837" fmla="*/ 10184816 w 10248824"/>
              <a:gd name="connsiteY28-6838" fmla="*/ 5422495 h 6612127"/>
              <a:gd name="connsiteX29-6839" fmla="*/ 10212248 w 10248824"/>
              <a:gd name="connsiteY29-6840" fmla="*/ 5047591 h 6612127"/>
              <a:gd name="connsiteX30-6841" fmla="*/ 10221392 w 10248824"/>
              <a:gd name="connsiteY30-6842" fmla="*/ 4626967 h 6612127"/>
              <a:gd name="connsiteX31-6843" fmla="*/ 10248824 w 10248824"/>
              <a:gd name="connsiteY31-6844" fmla="*/ 4370935 h 6612127"/>
              <a:gd name="connsiteX32-6845" fmla="*/ 10239680 w 10248824"/>
              <a:gd name="connsiteY32-6846" fmla="*/ 2990191 h 6612127"/>
              <a:gd name="connsiteX33-6847" fmla="*/ 10230536 w 10248824"/>
              <a:gd name="connsiteY33-6848" fmla="*/ 2834743 h 6612127"/>
              <a:gd name="connsiteX34-6849" fmla="*/ 10029368 w 10248824"/>
              <a:gd name="connsiteY34-6850" fmla="*/ 103 h 6612127"/>
              <a:gd name="connsiteX35-6851" fmla="*/ 9663608 w 10248824"/>
              <a:gd name="connsiteY35-6852" fmla="*/ 54967 h 6612127"/>
              <a:gd name="connsiteX36-6853" fmla="*/ 9233840 w 10248824"/>
              <a:gd name="connsiteY36-6854" fmla="*/ 100687 h 6612127"/>
              <a:gd name="connsiteX37-6855" fmla="*/ 8657768 w 10248824"/>
              <a:gd name="connsiteY37-6856" fmla="*/ 146407 h 6612127"/>
              <a:gd name="connsiteX38-6857" fmla="*/ 7688504 w 10248824"/>
              <a:gd name="connsiteY38-6858" fmla="*/ 164695 h 6612127"/>
              <a:gd name="connsiteX39-6859" fmla="*/ 6810680 w 10248824"/>
              <a:gd name="connsiteY39-6860" fmla="*/ 246991 h 6612127"/>
              <a:gd name="connsiteX40-6861" fmla="*/ 6371768 w 10248824"/>
              <a:gd name="connsiteY40-6862" fmla="*/ 292711 h 6612127"/>
              <a:gd name="connsiteX41-6863" fmla="*/ 6079160 w 10248824"/>
              <a:gd name="connsiteY41-6864" fmla="*/ 320143 h 6612127"/>
              <a:gd name="connsiteX42-6865" fmla="*/ 5567096 w 10248824"/>
              <a:gd name="connsiteY42-6866" fmla="*/ 356719 h 6612127"/>
              <a:gd name="connsiteX43-6867" fmla="*/ 4789856 w 10248824"/>
              <a:gd name="connsiteY43-6868" fmla="*/ 365863 h 6612127"/>
              <a:gd name="connsiteX44-6869" fmla="*/ 565328 w 10248824"/>
              <a:gd name="connsiteY44-6870" fmla="*/ 310999 h 6612127"/>
              <a:gd name="connsiteX45-6871" fmla="*/ 971323 w 10248824"/>
              <a:gd name="connsiteY45-6872" fmla="*/ 314310 h 6612127"/>
              <a:gd name="connsiteX0-6873" fmla="*/ 971323 w 10331751"/>
              <a:gd name="connsiteY0-6874" fmla="*/ 450960 h 6748777"/>
              <a:gd name="connsiteX1-6875" fmla="*/ 254432 w 10331751"/>
              <a:gd name="connsiteY1-6876" fmla="*/ 511657 h 6748777"/>
              <a:gd name="connsiteX2-6877" fmla="*/ 162992 w 10331751"/>
              <a:gd name="connsiteY2-6878" fmla="*/ 1343761 h 6748777"/>
              <a:gd name="connsiteX3-6879" fmla="*/ 135560 w 10331751"/>
              <a:gd name="connsiteY3-6880" fmla="*/ 1682089 h 6748777"/>
              <a:gd name="connsiteX4-6881" fmla="*/ 126416 w 10331751"/>
              <a:gd name="connsiteY4-6882" fmla="*/ 2011273 h 6748777"/>
              <a:gd name="connsiteX5-6883" fmla="*/ 108128 w 10331751"/>
              <a:gd name="connsiteY5-6884" fmla="*/ 2267305 h 6748777"/>
              <a:gd name="connsiteX6-6885" fmla="*/ 98984 w 10331751"/>
              <a:gd name="connsiteY6-6886" fmla="*/ 3081121 h 6748777"/>
              <a:gd name="connsiteX7-6887" fmla="*/ 80696 w 10331751"/>
              <a:gd name="connsiteY7-6888" fmla="*/ 3657193 h 6748777"/>
              <a:gd name="connsiteX8-6889" fmla="*/ 71552 w 10331751"/>
              <a:gd name="connsiteY8-6890" fmla="*/ 4416145 h 6748777"/>
              <a:gd name="connsiteX9-6891" fmla="*/ 53264 w 10331751"/>
              <a:gd name="connsiteY9-6892" fmla="*/ 5275681 h 6748777"/>
              <a:gd name="connsiteX10-6893" fmla="*/ 62408 w 10331751"/>
              <a:gd name="connsiteY10-6894" fmla="*/ 5934049 h 6748777"/>
              <a:gd name="connsiteX11-6895" fmla="*/ 236144 w 10331751"/>
              <a:gd name="connsiteY11-6896" fmla="*/ 6308953 h 6748777"/>
              <a:gd name="connsiteX12-6897" fmla="*/ 2595296 w 10331751"/>
              <a:gd name="connsiteY12-6898" fmla="*/ 6720433 h 6748777"/>
              <a:gd name="connsiteX13-6899" fmla="*/ 4415004 w 10331751"/>
              <a:gd name="connsiteY13-6900" fmla="*/ 6719347 h 6748777"/>
              <a:gd name="connsiteX14-6901" fmla="*/ 7478192 w 10331751"/>
              <a:gd name="connsiteY14-6902" fmla="*/ 6436969 h 6748777"/>
              <a:gd name="connsiteX15-6903" fmla="*/ 9654464 w 10331751"/>
              <a:gd name="connsiteY15-6904" fmla="*/ 6427825 h 6748777"/>
              <a:gd name="connsiteX16-6905" fmla="*/ 9681896 w 10331751"/>
              <a:gd name="connsiteY16-6906" fmla="*/ 6418681 h 6748777"/>
              <a:gd name="connsiteX17-6907" fmla="*/ 9773336 w 10331751"/>
              <a:gd name="connsiteY17-6908" fmla="*/ 6400393 h 6748777"/>
              <a:gd name="connsiteX18-6909" fmla="*/ 9828200 w 10331751"/>
              <a:gd name="connsiteY18-6910" fmla="*/ 6382105 h 6748777"/>
              <a:gd name="connsiteX19-6911" fmla="*/ 9892208 w 10331751"/>
              <a:gd name="connsiteY19-6912" fmla="*/ 6354673 h 6748777"/>
              <a:gd name="connsiteX20-6913" fmla="*/ 10020224 w 10331751"/>
              <a:gd name="connsiteY20-6914" fmla="*/ 6235801 h 6748777"/>
              <a:gd name="connsiteX21-6915" fmla="*/ 10056800 w 10331751"/>
              <a:gd name="connsiteY21-6916" fmla="*/ 6199225 h 6748777"/>
              <a:gd name="connsiteX22-6917" fmla="*/ 10102520 w 10331751"/>
              <a:gd name="connsiteY22-6918" fmla="*/ 6116929 h 6748777"/>
              <a:gd name="connsiteX23-6919" fmla="*/ 10111664 w 10331751"/>
              <a:gd name="connsiteY23-6920" fmla="*/ 6089497 h 6748777"/>
              <a:gd name="connsiteX24-6921" fmla="*/ 10129952 w 10331751"/>
              <a:gd name="connsiteY24-6922" fmla="*/ 6016345 h 6748777"/>
              <a:gd name="connsiteX25-6923" fmla="*/ 10148240 w 10331751"/>
              <a:gd name="connsiteY25-6924" fmla="*/ 5934049 h 6748777"/>
              <a:gd name="connsiteX26-6925" fmla="*/ 10166528 w 10331751"/>
              <a:gd name="connsiteY26-6926" fmla="*/ 5714593 h 6748777"/>
              <a:gd name="connsiteX27-6927" fmla="*/ 10175672 w 10331751"/>
              <a:gd name="connsiteY27-6928" fmla="*/ 5668873 h 6748777"/>
              <a:gd name="connsiteX28-6929" fmla="*/ 10184816 w 10331751"/>
              <a:gd name="connsiteY28-6930" fmla="*/ 5559145 h 6748777"/>
              <a:gd name="connsiteX29-6931" fmla="*/ 10212248 w 10331751"/>
              <a:gd name="connsiteY29-6932" fmla="*/ 5184241 h 6748777"/>
              <a:gd name="connsiteX30-6933" fmla="*/ 10221392 w 10331751"/>
              <a:gd name="connsiteY30-6934" fmla="*/ 4763617 h 6748777"/>
              <a:gd name="connsiteX31-6935" fmla="*/ 10248824 w 10331751"/>
              <a:gd name="connsiteY31-6936" fmla="*/ 4507585 h 6748777"/>
              <a:gd name="connsiteX32-6937" fmla="*/ 10239680 w 10331751"/>
              <a:gd name="connsiteY32-6938" fmla="*/ 3126841 h 6748777"/>
              <a:gd name="connsiteX33-6939" fmla="*/ 10230536 w 10331751"/>
              <a:gd name="connsiteY33-6940" fmla="*/ 2971393 h 6748777"/>
              <a:gd name="connsiteX34-6941" fmla="*/ 10029368 w 10331751"/>
              <a:gd name="connsiteY34-6942" fmla="*/ 136753 h 6748777"/>
              <a:gd name="connsiteX35-6943" fmla="*/ 9663608 w 10331751"/>
              <a:gd name="connsiteY35-6944" fmla="*/ 191617 h 6748777"/>
              <a:gd name="connsiteX36-6945" fmla="*/ 9233840 w 10331751"/>
              <a:gd name="connsiteY36-6946" fmla="*/ 237337 h 6748777"/>
              <a:gd name="connsiteX37-6947" fmla="*/ 8657768 w 10331751"/>
              <a:gd name="connsiteY37-6948" fmla="*/ 283057 h 6748777"/>
              <a:gd name="connsiteX38-6949" fmla="*/ 7688504 w 10331751"/>
              <a:gd name="connsiteY38-6950" fmla="*/ 301345 h 6748777"/>
              <a:gd name="connsiteX39-6951" fmla="*/ 6810680 w 10331751"/>
              <a:gd name="connsiteY39-6952" fmla="*/ 383641 h 6748777"/>
              <a:gd name="connsiteX40-6953" fmla="*/ 6371768 w 10331751"/>
              <a:gd name="connsiteY40-6954" fmla="*/ 429361 h 6748777"/>
              <a:gd name="connsiteX41-6955" fmla="*/ 6079160 w 10331751"/>
              <a:gd name="connsiteY41-6956" fmla="*/ 456793 h 6748777"/>
              <a:gd name="connsiteX42-6957" fmla="*/ 5567096 w 10331751"/>
              <a:gd name="connsiteY42-6958" fmla="*/ 493369 h 6748777"/>
              <a:gd name="connsiteX43-6959" fmla="*/ 4789856 w 10331751"/>
              <a:gd name="connsiteY43-6960" fmla="*/ 502513 h 6748777"/>
              <a:gd name="connsiteX44-6961" fmla="*/ 565328 w 10331751"/>
              <a:gd name="connsiteY44-6962" fmla="*/ 447649 h 6748777"/>
              <a:gd name="connsiteX45-6963" fmla="*/ 971323 w 10331751"/>
              <a:gd name="connsiteY45-6964" fmla="*/ 450960 h 6748777"/>
              <a:gd name="connsiteX0-6965" fmla="*/ 971323 w 10607233"/>
              <a:gd name="connsiteY0-6966" fmla="*/ 313760 h 6611577"/>
              <a:gd name="connsiteX1-6967" fmla="*/ 254432 w 10607233"/>
              <a:gd name="connsiteY1-6968" fmla="*/ 374457 h 6611577"/>
              <a:gd name="connsiteX2-6969" fmla="*/ 162992 w 10607233"/>
              <a:gd name="connsiteY2-6970" fmla="*/ 1206561 h 6611577"/>
              <a:gd name="connsiteX3-6971" fmla="*/ 135560 w 10607233"/>
              <a:gd name="connsiteY3-6972" fmla="*/ 1544889 h 6611577"/>
              <a:gd name="connsiteX4-6973" fmla="*/ 126416 w 10607233"/>
              <a:gd name="connsiteY4-6974" fmla="*/ 1874073 h 6611577"/>
              <a:gd name="connsiteX5-6975" fmla="*/ 108128 w 10607233"/>
              <a:gd name="connsiteY5-6976" fmla="*/ 2130105 h 6611577"/>
              <a:gd name="connsiteX6-6977" fmla="*/ 98984 w 10607233"/>
              <a:gd name="connsiteY6-6978" fmla="*/ 2943921 h 6611577"/>
              <a:gd name="connsiteX7-6979" fmla="*/ 80696 w 10607233"/>
              <a:gd name="connsiteY7-6980" fmla="*/ 3519993 h 6611577"/>
              <a:gd name="connsiteX8-6981" fmla="*/ 71552 w 10607233"/>
              <a:gd name="connsiteY8-6982" fmla="*/ 4278945 h 6611577"/>
              <a:gd name="connsiteX9-6983" fmla="*/ 53264 w 10607233"/>
              <a:gd name="connsiteY9-6984" fmla="*/ 5138481 h 6611577"/>
              <a:gd name="connsiteX10-6985" fmla="*/ 62408 w 10607233"/>
              <a:gd name="connsiteY10-6986" fmla="*/ 5796849 h 6611577"/>
              <a:gd name="connsiteX11-6987" fmla="*/ 236144 w 10607233"/>
              <a:gd name="connsiteY11-6988" fmla="*/ 6171753 h 6611577"/>
              <a:gd name="connsiteX12-6989" fmla="*/ 2595296 w 10607233"/>
              <a:gd name="connsiteY12-6990" fmla="*/ 6583233 h 6611577"/>
              <a:gd name="connsiteX13-6991" fmla="*/ 4415004 w 10607233"/>
              <a:gd name="connsiteY13-6992" fmla="*/ 6582147 h 6611577"/>
              <a:gd name="connsiteX14-6993" fmla="*/ 7478192 w 10607233"/>
              <a:gd name="connsiteY14-6994" fmla="*/ 6299769 h 6611577"/>
              <a:gd name="connsiteX15-6995" fmla="*/ 9654464 w 10607233"/>
              <a:gd name="connsiteY15-6996" fmla="*/ 6290625 h 6611577"/>
              <a:gd name="connsiteX16-6997" fmla="*/ 9681896 w 10607233"/>
              <a:gd name="connsiteY16-6998" fmla="*/ 6281481 h 6611577"/>
              <a:gd name="connsiteX17-6999" fmla="*/ 9773336 w 10607233"/>
              <a:gd name="connsiteY17-7000" fmla="*/ 6263193 h 6611577"/>
              <a:gd name="connsiteX18-7001" fmla="*/ 9828200 w 10607233"/>
              <a:gd name="connsiteY18-7002" fmla="*/ 6244905 h 6611577"/>
              <a:gd name="connsiteX19-7003" fmla="*/ 9892208 w 10607233"/>
              <a:gd name="connsiteY19-7004" fmla="*/ 6217473 h 6611577"/>
              <a:gd name="connsiteX20-7005" fmla="*/ 10020224 w 10607233"/>
              <a:gd name="connsiteY20-7006" fmla="*/ 6098601 h 6611577"/>
              <a:gd name="connsiteX21-7007" fmla="*/ 10056800 w 10607233"/>
              <a:gd name="connsiteY21-7008" fmla="*/ 6062025 h 6611577"/>
              <a:gd name="connsiteX22-7009" fmla="*/ 10102520 w 10607233"/>
              <a:gd name="connsiteY22-7010" fmla="*/ 5979729 h 6611577"/>
              <a:gd name="connsiteX23-7011" fmla="*/ 10111664 w 10607233"/>
              <a:gd name="connsiteY23-7012" fmla="*/ 5952297 h 6611577"/>
              <a:gd name="connsiteX24-7013" fmla="*/ 10129952 w 10607233"/>
              <a:gd name="connsiteY24-7014" fmla="*/ 5879145 h 6611577"/>
              <a:gd name="connsiteX25-7015" fmla="*/ 10148240 w 10607233"/>
              <a:gd name="connsiteY25-7016" fmla="*/ 5796849 h 6611577"/>
              <a:gd name="connsiteX26-7017" fmla="*/ 10166528 w 10607233"/>
              <a:gd name="connsiteY26-7018" fmla="*/ 5577393 h 6611577"/>
              <a:gd name="connsiteX27-7019" fmla="*/ 10175672 w 10607233"/>
              <a:gd name="connsiteY27-7020" fmla="*/ 5531673 h 6611577"/>
              <a:gd name="connsiteX28-7021" fmla="*/ 10184816 w 10607233"/>
              <a:gd name="connsiteY28-7022" fmla="*/ 5421945 h 6611577"/>
              <a:gd name="connsiteX29-7023" fmla="*/ 10212248 w 10607233"/>
              <a:gd name="connsiteY29-7024" fmla="*/ 5047041 h 6611577"/>
              <a:gd name="connsiteX30-7025" fmla="*/ 10221392 w 10607233"/>
              <a:gd name="connsiteY30-7026" fmla="*/ 4626417 h 6611577"/>
              <a:gd name="connsiteX31-7027" fmla="*/ 10248824 w 10607233"/>
              <a:gd name="connsiteY31-7028" fmla="*/ 4370385 h 6611577"/>
              <a:gd name="connsiteX32-7029" fmla="*/ 10239680 w 10607233"/>
              <a:gd name="connsiteY32-7030" fmla="*/ 2989641 h 6611577"/>
              <a:gd name="connsiteX33-7031" fmla="*/ 10230536 w 10607233"/>
              <a:gd name="connsiteY33-7032" fmla="*/ 2834193 h 6611577"/>
              <a:gd name="connsiteX34-7033" fmla="*/ 10390583 w 10607233"/>
              <a:gd name="connsiteY34-7034" fmla="*/ 186388 h 6611577"/>
              <a:gd name="connsiteX35-7035" fmla="*/ 9663608 w 10607233"/>
              <a:gd name="connsiteY35-7036" fmla="*/ 54417 h 6611577"/>
              <a:gd name="connsiteX36-7037" fmla="*/ 9233840 w 10607233"/>
              <a:gd name="connsiteY36-7038" fmla="*/ 100137 h 6611577"/>
              <a:gd name="connsiteX37-7039" fmla="*/ 8657768 w 10607233"/>
              <a:gd name="connsiteY37-7040" fmla="*/ 145857 h 6611577"/>
              <a:gd name="connsiteX38-7041" fmla="*/ 7688504 w 10607233"/>
              <a:gd name="connsiteY38-7042" fmla="*/ 164145 h 6611577"/>
              <a:gd name="connsiteX39-7043" fmla="*/ 6810680 w 10607233"/>
              <a:gd name="connsiteY39-7044" fmla="*/ 246441 h 6611577"/>
              <a:gd name="connsiteX40-7045" fmla="*/ 6371768 w 10607233"/>
              <a:gd name="connsiteY40-7046" fmla="*/ 292161 h 6611577"/>
              <a:gd name="connsiteX41-7047" fmla="*/ 6079160 w 10607233"/>
              <a:gd name="connsiteY41-7048" fmla="*/ 319593 h 6611577"/>
              <a:gd name="connsiteX42-7049" fmla="*/ 5567096 w 10607233"/>
              <a:gd name="connsiteY42-7050" fmla="*/ 356169 h 6611577"/>
              <a:gd name="connsiteX43-7051" fmla="*/ 4789856 w 10607233"/>
              <a:gd name="connsiteY43-7052" fmla="*/ 365313 h 6611577"/>
              <a:gd name="connsiteX44-7053" fmla="*/ 565328 w 10607233"/>
              <a:gd name="connsiteY44-7054" fmla="*/ 310449 h 6611577"/>
              <a:gd name="connsiteX45-7055" fmla="*/ 971323 w 10607233"/>
              <a:gd name="connsiteY45-7056" fmla="*/ 313760 h 6611577"/>
              <a:gd name="connsiteX0-7057" fmla="*/ 971323 w 10452626"/>
              <a:gd name="connsiteY0-7058" fmla="*/ 293623 h 6591440"/>
              <a:gd name="connsiteX1-7059" fmla="*/ 254432 w 10452626"/>
              <a:gd name="connsiteY1-7060" fmla="*/ 354320 h 6591440"/>
              <a:gd name="connsiteX2-7061" fmla="*/ 162992 w 10452626"/>
              <a:gd name="connsiteY2-7062" fmla="*/ 1186424 h 6591440"/>
              <a:gd name="connsiteX3-7063" fmla="*/ 135560 w 10452626"/>
              <a:gd name="connsiteY3-7064" fmla="*/ 1524752 h 6591440"/>
              <a:gd name="connsiteX4-7065" fmla="*/ 126416 w 10452626"/>
              <a:gd name="connsiteY4-7066" fmla="*/ 1853936 h 6591440"/>
              <a:gd name="connsiteX5-7067" fmla="*/ 108128 w 10452626"/>
              <a:gd name="connsiteY5-7068" fmla="*/ 2109968 h 6591440"/>
              <a:gd name="connsiteX6-7069" fmla="*/ 98984 w 10452626"/>
              <a:gd name="connsiteY6-7070" fmla="*/ 2923784 h 6591440"/>
              <a:gd name="connsiteX7-7071" fmla="*/ 80696 w 10452626"/>
              <a:gd name="connsiteY7-7072" fmla="*/ 3499856 h 6591440"/>
              <a:gd name="connsiteX8-7073" fmla="*/ 71552 w 10452626"/>
              <a:gd name="connsiteY8-7074" fmla="*/ 4258808 h 6591440"/>
              <a:gd name="connsiteX9-7075" fmla="*/ 53264 w 10452626"/>
              <a:gd name="connsiteY9-7076" fmla="*/ 5118344 h 6591440"/>
              <a:gd name="connsiteX10-7077" fmla="*/ 62408 w 10452626"/>
              <a:gd name="connsiteY10-7078" fmla="*/ 5776712 h 6591440"/>
              <a:gd name="connsiteX11-7079" fmla="*/ 236144 w 10452626"/>
              <a:gd name="connsiteY11-7080" fmla="*/ 6151616 h 6591440"/>
              <a:gd name="connsiteX12-7081" fmla="*/ 2595296 w 10452626"/>
              <a:gd name="connsiteY12-7082" fmla="*/ 6563096 h 6591440"/>
              <a:gd name="connsiteX13-7083" fmla="*/ 4415004 w 10452626"/>
              <a:gd name="connsiteY13-7084" fmla="*/ 6562010 h 6591440"/>
              <a:gd name="connsiteX14-7085" fmla="*/ 7478192 w 10452626"/>
              <a:gd name="connsiteY14-7086" fmla="*/ 6279632 h 6591440"/>
              <a:gd name="connsiteX15-7087" fmla="*/ 9654464 w 10452626"/>
              <a:gd name="connsiteY15-7088" fmla="*/ 6270488 h 6591440"/>
              <a:gd name="connsiteX16-7089" fmla="*/ 9681896 w 10452626"/>
              <a:gd name="connsiteY16-7090" fmla="*/ 6261344 h 6591440"/>
              <a:gd name="connsiteX17-7091" fmla="*/ 9773336 w 10452626"/>
              <a:gd name="connsiteY17-7092" fmla="*/ 6243056 h 6591440"/>
              <a:gd name="connsiteX18-7093" fmla="*/ 9828200 w 10452626"/>
              <a:gd name="connsiteY18-7094" fmla="*/ 6224768 h 6591440"/>
              <a:gd name="connsiteX19-7095" fmla="*/ 9892208 w 10452626"/>
              <a:gd name="connsiteY19-7096" fmla="*/ 6197336 h 6591440"/>
              <a:gd name="connsiteX20-7097" fmla="*/ 10020224 w 10452626"/>
              <a:gd name="connsiteY20-7098" fmla="*/ 6078464 h 6591440"/>
              <a:gd name="connsiteX21-7099" fmla="*/ 10056800 w 10452626"/>
              <a:gd name="connsiteY21-7100" fmla="*/ 6041888 h 6591440"/>
              <a:gd name="connsiteX22-7101" fmla="*/ 10102520 w 10452626"/>
              <a:gd name="connsiteY22-7102" fmla="*/ 5959592 h 6591440"/>
              <a:gd name="connsiteX23-7103" fmla="*/ 10111664 w 10452626"/>
              <a:gd name="connsiteY23-7104" fmla="*/ 5932160 h 6591440"/>
              <a:gd name="connsiteX24-7105" fmla="*/ 10129952 w 10452626"/>
              <a:gd name="connsiteY24-7106" fmla="*/ 5859008 h 6591440"/>
              <a:gd name="connsiteX25-7107" fmla="*/ 10148240 w 10452626"/>
              <a:gd name="connsiteY25-7108" fmla="*/ 5776712 h 6591440"/>
              <a:gd name="connsiteX26-7109" fmla="*/ 10166528 w 10452626"/>
              <a:gd name="connsiteY26-7110" fmla="*/ 5557256 h 6591440"/>
              <a:gd name="connsiteX27-7111" fmla="*/ 10175672 w 10452626"/>
              <a:gd name="connsiteY27-7112" fmla="*/ 5511536 h 6591440"/>
              <a:gd name="connsiteX28-7113" fmla="*/ 10184816 w 10452626"/>
              <a:gd name="connsiteY28-7114" fmla="*/ 5401808 h 6591440"/>
              <a:gd name="connsiteX29-7115" fmla="*/ 10212248 w 10452626"/>
              <a:gd name="connsiteY29-7116" fmla="*/ 5026904 h 6591440"/>
              <a:gd name="connsiteX30-7117" fmla="*/ 10221392 w 10452626"/>
              <a:gd name="connsiteY30-7118" fmla="*/ 4606280 h 6591440"/>
              <a:gd name="connsiteX31-7119" fmla="*/ 10248824 w 10452626"/>
              <a:gd name="connsiteY31-7120" fmla="*/ 4350248 h 6591440"/>
              <a:gd name="connsiteX32-7121" fmla="*/ 10239680 w 10452626"/>
              <a:gd name="connsiteY32-7122" fmla="*/ 2969504 h 6591440"/>
              <a:gd name="connsiteX33-7123" fmla="*/ 10230536 w 10452626"/>
              <a:gd name="connsiteY33-7124" fmla="*/ 2814056 h 6591440"/>
              <a:gd name="connsiteX34-7125" fmla="*/ 10390583 w 10452626"/>
              <a:gd name="connsiteY34-7126" fmla="*/ 166251 h 6591440"/>
              <a:gd name="connsiteX35-7127" fmla="*/ 9663608 w 10452626"/>
              <a:gd name="connsiteY35-7128" fmla="*/ 34280 h 6591440"/>
              <a:gd name="connsiteX36-7129" fmla="*/ 9233840 w 10452626"/>
              <a:gd name="connsiteY36-7130" fmla="*/ 80000 h 6591440"/>
              <a:gd name="connsiteX37-7131" fmla="*/ 8657768 w 10452626"/>
              <a:gd name="connsiteY37-7132" fmla="*/ 125720 h 6591440"/>
              <a:gd name="connsiteX38-7133" fmla="*/ 7688504 w 10452626"/>
              <a:gd name="connsiteY38-7134" fmla="*/ 144008 h 6591440"/>
              <a:gd name="connsiteX39-7135" fmla="*/ 6810680 w 10452626"/>
              <a:gd name="connsiteY39-7136" fmla="*/ 226304 h 6591440"/>
              <a:gd name="connsiteX40-7137" fmla="*/ 6371768 w 10452626"/>
              <a:gd name="connsiteY40-7138" fmla="*/ 272024 h 6591440"/>
              <a:gd name="connsiteX41-7139" fmla="*/ 6079160 w 10452626"/>
              <a:gd name="connsiteY41-7140" fmla="*/ 299456 h 6591440"/>
              <a:gd name="connsiteX42-7141" fmla="*/ 5567096 w 10452626"/>
              <a:gd name="connsiteY42-7142" fmla="*/ 336032 h 6591440"/>
              <a:gd name="connsiteX43-7143" fmla="*/ 4789856 w 10452626"/>
              <a:gd name="connsiteY43-7144" fmla="*/ 345176 h 6591440"/>
              <a:gd name="connsiteX44-7145" fmla="*/ 565328 w 10452626"/>
              <a:gd name="connsiteY44-7146" fmla="*/ 290312 h 6591440"/>
              <a:gd name="connsiteX45-7147" fmla="*/ 971323 w 10452626"/>
              <a:gd name="connsiteY45-7148" fmla="*/ 293623 h 6591440"/>
              <a:gd name="connsiteX0-7149" fmla="*/ 971323 w 10452626"/>
              <a:gd name="connsiteY0-7150" fmla="*/ 296336 h 6594153"/>
              <a:gd name="connsiteX1-7151" fmla="*/ 254432 w 10452626"/>
              <a:gd name="connsiteY1-7152" fmla="*/ 357033 h 6594153"/>
              <a:gd name="connsiteX2-7153" fmla="*/ 162992 w 10452626"/>
              <a:gd name="connsiteY2-7154" fmla="*/ 1189137 h 6594153"/>
              <a:gd name="connsiteX3-7155" fmla="*/ 135560 w 10452626"/>
              <a:gd name="connsiteY3-7156" fmla="*/ 1527465 h 6594153"/>
              <a:gd name="connsiteX4-7157" fmla="*/ 126416 w 10452626"/>
              <a:gd name="connsiteY4-7158" fmla="*/ 1856649 h 6594153"/>
              <a:gd name="connsiteX5-7159" fmla="*/ 108128 w 10452626"/>
              <a:gd name="connsiteY5-7160" fmla="*/ 2112681 h 6594153"/>
              <a:gd name="connsiteX6-7161" fmla="*/ 98984 w 10452626"/>
              <a:gd name="connsiteY6-7162" fmla="*/ 2926497 h 6594153"/>
              <a:gd name="connsiteX7-7163" fmla="*/ 80696 w 10452626"/>
              <a:gd name="connsiteY7-7164" fmla="*/ 3502569 h 6594153"/>
              <a:gd name="connsiteX8-7165" fmla="*/ 71552 w 10452626"/>
              <a:gd name="connsiteY8-7166" fmla="*/ 4261521 h 6594153"/>
              <a:gd name="connsiteX9-7167" fmla="*/ 53264 w 10452626"/>
              <a:gd name="connsiteY9-7168" fmla="*/ 5121057 h 6594153"/>
              <a:gd name="connsiteX10-7169" fmla="*/ 62408 w 10452626"/>
              <a:gd name="connsiteY10-7170" fmla="*/ 5779425 h 6594153"/>
              <a:gd name="connsiteX11-7171" fmla="*/ 236144 w 10452626"/>
              <a:gd name="connsiteY11-7172" fmla="*/ 6154329 h 6594153"/>
              <a:gd name="connsiteX12-7173" fmla="*/ 2595296 w 10452626"/>
              <a:gd name="connsiteY12-7174" fmla="*/ 6565809 h 6594153"/>
              <a:gd name="connsiteX13-7175" fmla="*/ 4415004 w 10452626"/>
              <a:gd name="connsiteY13-7176" fmla="*/ 6564723 h 6594153"/>
              <a:gd name="connsiteX14-7177" fmla="*/ 7478192 w 10452626"/>
              <a:gd name="connsiteY14-7178" fmla="*/ 6282345 h 6594153"/>
              <a:gd name="connsiteX15-7179" fmla="*/ 9654464 w 10452626"/>
              <a:gd name="connsiteY15-7180" fmla="*/ 6273201 h 6594153"/>
              <a:gd name="connsiteX16-7181" fmla="*/ 9681896 w 10452626"/>
              <a:gd name="connsiteY16-7182" fmla="*/ 6264057 h 6594153"/>
              <a:gd name="connsiteX17-7183" fmla="*/ 9773336 w 10452626"/>
              <a:gd name="connsiteY17-7184" fmla="*/ 6245769 h 6594153"/>
              <a:gd name="connsiteX18-7185" fmla="*/ 9828200 w 10452626"/>
              <a:gd name="connsiteY18-7186" fmla="*/ 6227481 h 6594153"/>
              <a:gd name="connsiteX19-7187" fmla="*/ 9892208 w 10452626"/>
              <a:gd name="connsiteY19-7188" fmla="*/ 6200049 h 6594153"/>
              <a:gd name="connsiteX20-7189" fmla="*/ 10020224 w 10452626"/>
              <a:gd name="connsiteY20-7190" fmla="*/ 6081177 h 6594153"/>
              <a:gd name="connsiteX21-7191" fmla="*/ 10056800 w 10452626"/>
              <a:gd name="connsiteY21-7192" fmla="*/ 6044601 h 6594153"/>
              <a:gd name="connsiteX22-7193" fmla="*/ 10102520 w 10452626"/>
              <a:gd name="connsiteY22-7194" fmla="*/ 5962305 h 6594153"/>
              <a:gd name="connsiteX23-7195" fmla="*/ 10111664 w 10452626"/>
              <a:gd name="connsiteY23-7196" fmla="*/ 5934873 h 6594153"/>
              <a:gd name="connsiteX24-7197" fmla="*/ 10129952 w 10452626"/>
              <a:gd name="connsiteY24-7198" fmla="*/ 5861721 h 6594153"/>
              <a:gd name="connsiteX25-7199" fmla="*/ 10148240 w 10452626"/>
              <a:gd name="connsiteY25-7200" fmla="*/ 5779425 h 6594153"/>
              <a:gd name="connsiteX26-7201" fmla="*/ 10166528 w 10452626"/>
              <a:gd name="connsiteY26-7202" fmla="*/ 5559969 h 6594153"/>
              <a:gd name="connsiteX27-7203" fmla="*/ 10175672 w 10452626"/>
              <a:gd name="connsiteY27-7204" fmla="*/ 5514249 h 6594153"/>
              <a:gd name="connsiteX28-7205" fmla="*/ 10184816 w 10452626"/>
              <a:gd name="connsiteY28-7206" fmla="*/ 5404521 h 6594153"/>
              <a:gd name="connsiteX29-7207" fmla="*/ 10212248 w 10452626"/>
              <a:gd name="connsiteY29-7208" fmla="*/ 5029617 h 6594153"/>
              <a:gd name="connsiteX30-7209" fmla="*/ 10221392 w 10452626"/>
              <a:gd name="connsiteY30-7210" fmla="*/ 4608993 h 6594153"/>
              <a:gd name="connsiteX31-7211" fmla="*/ 10248824 w 10452626"/>
              <a:gd name="connsiteY31-7212" fmla="*/ 4352961 h 6594153"/>
              <a:gd name="connsiteX32-7213" fmla="*/ 10239680 w 10452626"/>
              <a:gd name="connsiteY32-7214" fmla="*/ 2972217 h 6594153"/>
              <a:gd name="connsiteX33-7215" fmla="*/ 10230536 w 10452626"/>
              <a:gd name="connsiteY33-7216" fmla="*/ 2816769 h 6594153"/>
              <a:gd name="connsiteX34-7217" fmla="*/ 10390583 w 10452626"/>
              <a:gd name="connsiteY34-7218" fmla="*/ 168964 h 6594153"/>
              <a:gd name="connsiteX35-7219" fmla="*/ 9663608 w 10452626"/>
              <a:gd name="connsiteY35-7220" fmla="*/ 36993 h 6594153"/>
              <a:gd name="connsiteX36-7221" fmla="*/ 8657768 w 10452626"/>
              <a:gd name="connsiteY36-7222" fmla="*/ 128433 h 6594153"/>
              <a:gd name="connsiteX37-7223" fmla="*/ 7688504 w 10452626"/>
              <a:gd name="connsiteY37-7224" fmla="*/ 146721 h 6594153"/>
              <a:gd name="connsiteX38-7225" fmla="*/ 6810680 w 10452626"/>
              <a:gd name="connsiteY38-7226" fmla="*/ 229017 h 6594153"/>
              <a:gd name="connsiteX39-7227" fmla="*/ 6371768 w 10452626"/>
              <a:gd name="connsiteY39-7228" fmla="*/ 274737 h 6594153"/>
              <a:gd name="connsiteX40-7229" fmla="*/ 6079160 w 10452626"/>
              <a:gd name="connsiteY40-7230" fmla="*/ 302169 h 6594153"/>
              <a:gd name="connsiteX41-7231" fmla="*/ 5567096 w 10452626"/>
              <a:gd name="connsiteY41-7232" fmla="*/ 338745 h 6594153"/>
              <a:gd name="connsiteX42-7233" fmla="*/ 4789856 w 10452626"/>
              <a:gd name="connsiteY42-7234" fmla="*/ 347889 h 6594153"/>
              <a:gd name="connsiteX43-7235" fmla="*/ 565328 w 10452626"/>
              <a:gd name="connsiteY43-7236" fmla="*/ 293025 h 6594153"/>
              <a:gd name="connsiteX44-7237" fmla="*/ 971323 w 10452626"/>
              <a:gd name="connsiteY44-7238" fmla="*/ 296336 h 6594153"/>
              <a:gd name="connsiteX0-7239" fmla="*/ 971323 w 10479714"/>
              <a:gd name="connsiteY0-7240" fmla="*/ 336687 h 6634504"/>
              <a:gd name="connsiteX1-7241" fmla="*/ 254432 w 10479714"/>
              <a:gd name="connsiteY1-7242" fmla="*/ 397384 h 6634504"/>
              <a:gd name="connsiteX2-7243" fmla="*/ 162992 w 10479714"/>
              <a:gd name="connsiteY2-7244" fmla="*/ 1229488 h 6634504"/>
              <a:gd name="connsiteX3-7245" fmla="*/ 135560 w 10479714"/>
              <a:gd name="connsiteY3-7246" fmla="*/ 1567816 h 6634504"/>
              <a:gd name="connsiteX4-7247" fmla="*/ 126416 w 10479714"/>
              <a:gd name="connsiteY4-7248" fmla="*/ 1897000 h 6634504"/>
              <a:gd name="connsiteX5-7249" fmla="*/ 108128 w 10479714"/>
              <a:gd name="connsiteY5-7250" fmla="*/ 2153032 h 6634504"/>
              <a:gd name="connsiteX6-7251" fmla="*/ 98984 w 10479714"/>
              <a:gd name="connsiteY6-7252" fmla="*/ 2966848 h 6634504"/>
              <a:gd name="connsiteX7-7253" fmla="*/ 80696 w 10479714"/>
              <a:gd name="connsiteY7-7254" fmla="*/ 3542920 h 6634504"/>
              <a:gd name="connsiteX8-7255" fmla="*/ 71552 w 10479714"/>
              <a:gd name="connsiteY8-7256" fmla="*/ 4301872 h 6634504"/>
              <a:gd name="connsiteX9-7257" fmla="*/ 53264 w 10479714"/>
              <a:gd name="connsiteY9-7258" fmla="*/ 5161408 h 6634504"/>
              <a:gd name="connsiteX10-7259" fmla="*/ 62408 w 10479714"/>
              <a:gd name="connsiteY10-7260" fmla="*/ 5819776 h 6634504"/>
              <a:gd name="connsiteX11-7261" fmla="*/ 236144 w 10479714"/>
              <a:gd name="connsiteY11-7262" fmla="*/ 6194680 h 6634504"/>
              <a:gd name="connsiteX12-7263" fmla="*/ 2595296 w 10479714"/>
              <a:gd name="connsiteY12-7264" fmla="*/ 6606160 h 6634504"/>
              <a:gd name="connsiteX13-7265" fmla="*/ 4415004 w 10479714"/>
              <a:gd name="connsiteY13-7266" fmla="*/ 6605074 h 6634504"/>
              <a:gd name="connsiteX14-7267" fmla="*/ 7478192 w 10479714"/>
              <a:gd name="connsiteY14-7268" fmla="*/ 6322696 h 6634504"/>
              <a:gd name="connsiteX15-7269" fmla="*/ 9654464 w 10479714"/>
              <a:gd name="connsiteY15-7270" fmla="*/ 6313552 h 6634504"/>
              <a:gd name="connsiteX16-7271" fmla="*/ 9681896 w 10479714"/>
              <a:gd name="connsiteY16-7272" fmla="*/ 6304408 h 6634504"/>
              <a:gd name="connsiteX17-7273" fmla="*/ 9773336 w 10479714"/>
              <a:gd name="connsiteY17-7274" fmla="*/ 6286120 h 6634504"/>
              <a:gd name="connsiteX18-7275" fmla="*/ 9828200 w 10479714"/>
              <a:gd name="connsiteY18-7276" fmla="*/ 6267832 h 6634504"/>
              <a:gd name="connsiteX19-7277" fmla="*/ 9892208 w 10479714"/>
              <a:gd name="connsiteY19-7278" fmla="*/ 6240400 h 6634504"/>
              <a:gd name="connsiteX20-7279" fmla="*/ 10020224 w 10479714"/>
              <a:gd name="connsiteY20-7280" fmla="*/ 6121528 h 6634504"/>
              <a:gd name="connsiteX21-7281" fmla="*/ 10056800 w 10479714"/>
              <a:gd name="connsiteY21-7282" fmla="*/ 6084952 h 6634504"/>
              <a:gd name="connsiteX22-7283" fmla="*/ 10102520 w 10479714"/>
              <a:gd name="connsiteY22-7284" fmla="*/ 6002656 h 6634504"/>
              <a:gd name="connsiteX23-7285" fmla="*/ 10111664 w 10479714"/>
              <a:gd name="connsiteY23-7286" fmla="*/ 5975224 h 6634504"/>
              <a:gd name="connsiteX24-7287" fmla="*/ 10129952 w 10479714"/>
              <a:gd name="connsiteY24-7288" fmla="*/ 5902072 h 6634504"/>
              <a:gd name="connsiteX25-7289" fmla="*/ 10148240 w 10479714"/>
              <a:gd name="connsiteY25-7290" fmla="*/ 5819776 h 6634504"/>
              <a:gd name="connsiteX26-7291" fmla="*/ 10166528 w 10479714"/>
              <a:gd name="connsiteY26-7292" fmla="*/ 5600320 h 6634504"/>
              <a:gd name="connsiteX27-7293" fmla="*/ 10175672 w 10479714"/>
              <a:gd name="connsiteY27-7294" fmla="*/ 5554600 h 6634504"/>
              <a:gd name="connsiteX28-7295" fmla="*/ 10184816 w 10479714"/>
              <a:gd name="connsiteY28-7296" fmla="*/ 5444872 h 6634504"/>
              <a:gd name="connsiteX29-7297" fmla="*/ 10212248 w 10479714"/>
              <a:gd name="connsiteY29-7298" fmla="*/ 5069968 h 6634504"/>
              <a:gd name="connsiteX30-7299" fmla="*/ 10221392 w 10479714"/>
              <a:gd name="connsiteY30-7300" fmla="*/ 4649344 h 6634504"/>
              <a:gd name="connsiteX31-7301" fmla="*/ 10248824 w 10479714"/>
              <a:gd name="connsiteY31-7302" fmla="*/ 4393312 h 6634504"/>
              <a:gd name="connsiteX32-7303" fmla="*/ 10239680 w 10479714"/>
              <a:gd name="connsiteY32-7304" fmla="*/ 3012568 h 6634504"/>
              <a:gd name="connsiteX33-7305" fmla="*/ 10230536 w 10479714"/>
              <a:gd name="connsiteY33-7306" fmla="*/ 2857120 h 6634504"/>
              <a:gd name="connsiteX34-7307" fmla="*/ 10390583 w 10479714"/>
              <a:gd name="connsiteY34-7308" fmla="*/ 209315 h 6634504"/>
              <a:gd name="connsiteX35-7309" fmla="*/ 8657768 w 10479714"/>
              <a:gd name="connsiteY35-7310" fmla="*/ 168784 h 6634504"/>
              <a:gd name="connsiteX36-7311" fmla="*/ 7688504 w 10479714"/>
              <a:gd name="connsiteY36-7312" fmla="*/ 187072 h 6634504"/>
              <a:gd name="connsiteX37-7313" fmla="*/ 6810680 w 10479714"/>
              <a:gd name="connsiteY37-7314" fmla="*/ 269368 h 6634504"/>
              <a:gd name="connsiteX38-7315" fmla="*/ 6371768 w 10479714"/>
              <a:gd name="connsiteY38-7316" fmla="*/ 315088 h 6634504"/>
              <a:gd name="connsiteX39-7317" fmla="*/ 6079160 w 10479714"/>
              <a:gd name="connsiteY39-7318" fmla="*/ 342520 h 6634504"/>
              <a:gd name="connsiteX40-7319" fmla="*/ 5567096 w 10479714"/>
              <a:gd name="connsiteY40-7320" fmla="*/ 379096 h 6634504"/>
              <a:gd name="connsiteX41-7321" fmla="*/ 4789856 w 10479714"/>
              <a:gd name="connsiteY41-7322" fmla="*/ 388240 h 6634504"/>
              <a:gd name="connsiteX42-7323" fmla="*/ 565328 w 10479714"/>
              <a:gd name="connsiteY42-7324" fmla="*/ 333376 h 6634504"/>
              <a:gd name="connsiteX43-7325" fmla="*/ 971323 w 10479714"/>
              <a:gd name="connsiteY43-7326" fmla="*/ 336687 h 6634504"/>
              <a:gd name="connsiteX0-7327" fmla="*/ 971323 w 10481556"/>
              <a:gd name="connsiteY0-7328" fmla="*/ 336687 h 6634504"/>
              <a:gd name="connsiteX1-7329" fmla="*/ 254432 w 10481556"/>
              <a:gd name="connsiteY1-7330" fmla="*/ 397384 h 6634504"/>
              <a:gd name="connsiteX2-7331" fmla="*/ 162992 w 10481556"/>
              <a:gd name="connsiteY2-7332" fmla="*/ 1229488 h 6634504"/>
              <a:gd name="connsiteX3-7333" fmla="*/ 135560 w 10481556"/>
              <a:gd name="connsiteY3-7334" fmla="*/ 1567816 h 6634504"/>
              <a:gd name="connsiteX4-7335" fmla="*/ 126416 w 10481556"/>
              <a:gd name="connsiteY4-7336" fmla="*/ 1897000 h 6634504"/>
              <a:gd name="connsiteX5-7337" fmla="*/ 108128 w 10481556"/>
              <a:gd name="connsiteY5-7338" fmla="*/ 2153032 h 6634504"/>
              <a:gd name="connsiteX6-7339" fmla="*/ 98984 w 10481556"/>
              <a:gd name="connsiteY6-7340" fmla="*/ 2966848 h 6634504"/>
              <a:gd name="connsiteX7-7341" fmla="*/ 80696 w 10481556"/>
              <a:gd name="connsiteY7-7342" fmla="*/ 3542920 h 6634504"/>
              <a:gd name="connsiteX8-7343" fmla="*/ 71552 w 10481556"/>
              <a:gd name="connsiteY8-7344" fmla="*/ 4301872 h 6634504"/>
              <a:gd name="connsiteX9-7345" fmla="*/ 53264 w 10481556"/>
              <a:gd name="connsiteY9-7346" fmla="*/ 5161408 h 6634504"/>
              <a:gd name="connsiteX10-7347" fmla="*/ 62408 w 10481556"/>
              <a:gd name="connsiteY10-7348" fmla="*/ 5819776 h 6634504"/>
              <a:gd name="connsiteX11-7349" fmla="*/ 236144 w 10481556"/>
              <a:gd name="connsiteY11-7350" fmla="*/ 6194680 h 6634504"/>
              <a:gd name="connsiteX12-7351" fmla="*/ 2595296 w 10481556"/>
              <a:gd name="connsiteY12-7352" fmla="*/ 6606160 h 6634504"/>
              <a:gd name="connsiteX13-7353" fmla="*/ 4415004 w 10481556"/>
              <a:gd name="connsiteY13-7354" fmla="*/ 6605074 h 6634504"/>
              <a:gd name="connsiteX14-7355" fmla="*/ 7478192 w 10481556"/>
              <a:gd name="connsiteY14-7356" fmla="*/ 6322696 h 6634504"/>
              <a:gd name="connsiteX15-7357" fmla="*/ 9654464 w 10481556"/>
              <a:gd name="connsiteY15-7358" fmla="*/ 6313552 h 6634504"/>
              <a:gd name="connsiteX16-7359" fmla="*/ 9681896 w 10481556"/>
              <a:gd name="connsiteY16-7360" fmla="*/ 6304408 h 6634504"/>
              <a:gd name="connsiteX17-7361" fmla="*/ 9773336 w 10481556"/>
              <a:gd name="connsiteY17-7362" fmla="*/ 6286120 h 6634504"/>
              <a:gd name="connsiteX18-7363" fmla="*/ 9828200 w 10481556"/>
              <a:gd name="connsiteY18-7364" fmla="*/ 6267832 h 6634504"/>
              <a:gd name="connsiteX19-7365" fmla="*/ 9892208 w 10481556"/>
              <a:gd name="connsiteY19-7366" fmla="*/ 6240400 h 6634504"/>
              <a:gd name="connsiteX20-7367" fmla="*/ 10020224 w 10481556"/>
              <a:gd name="connsiteY20-7368" fmla="*/ 6121528 h 6634504"/>
              <a:gd name="connsiteX21-7369" fmla="*/ 10056800 w 10481556"/>
              <a:gd name="connsiteY21-7370" fmla="*/ 6084952 h 6634504"/>
              <a:gd name="connsiteX22-7371" fmla="*/ 10102520 w 10481556"/>
              <a:gd name="connsiteY22-7372" fmla="*/ 6002656 h 6634504"/>
              <a:gd name="connsiteX23-7373" fmla="*/ 10111664 w 10481556"/>
              <a:gd name="connsiteY23-7374" fmla="*/ 5975224 h 6634504"/>
              <a:gd name="connsiteX24-7375" fmla="*/ 10129952 w 10481556"/>
              <a:gd name="connsiteY24-7376" fmla="*/ 5902072 h 6634504"/>
              <a:gd name="connsiteX25-7377" fmla="*/ 10148240 w 10481556"/>
              <a:gd name="connsiteY25-7378" fmla="*/ 5819776 h 6634504"/>
              <a:gd name="connsiteX26-7379" fmla="*/ 10166528 w 10481556"/>
              <a:gd name="connsiteY26-7380" fmla="*/ 5600320 h 6634504"/>
              <a:gd name="connsiteX27-7381" fmla="*/ 10175672 w 10481556"/>
              <a:gd name="connsiteY27-7382" fmla="*/ 5554600 h 6634504"/>
              <a:gd name="connsiteX28-7383" fmla="*/ 10184816 w 10481556"/>
              <a:gd name="connsiteY28-7384" fmla="*/ 5444872 h 6634504"/>
              <a:gd name="connsiteX29-7385" fmla="*/ 10212248 w 10481556"/>
              <a:gd name="connsiteY29-7386" fmla="*/ 5069968 h 6634504"/>
              <a:gd name="connsiteX30-7387" fmla="*/ 10221392 w 10481556"/>
              <a:gd name="connsiteY30-7388" fmla="*/ 4649344 h 6634504"/>
              <a:gd name="connsiteX31-7389" fmla="*/ 10248824 w 10481556"/>
              <a:gd name="connsiteY31-7390" fmla="*/ 4393312 h 6634504"/>
              <a:gd name="connsiteX32-7391" fmla="*/ 10239680 w 10481556"/>
              <a:gd name="connsiteY32-7392" fmla="*/ 3012568 h 6634504"/>
              <a:gd name="connsiteX33-7393" fmla="*/ 10390583 w 10481556"/>
              <a:gd name="connsiteY33-7394" fmla="*/ 209315 h 6634504"/>
              <a:gd name="connsiteX34-7395" fmla="*/ 8657768 w 10481556"/>
              <a:gd name="connsiteY34-7396" fmla="*/ 168784 h 6634504"/>
              <a:gd name="connsiteX35-7397" fmla="*/ 7688504 w 10481556"/>
              <a:gd name="connsiteY35-7398" fmla="*/ 187072 h 6634504"/>
              <a:gd name="connsiteX36-7399" fmla="*/ 6810680 w 10481556"/>
              <a:gd name="connsiteY36-7400" fmla="*/ 269368 h 6634504"/>
              <a:gd name="connsiteX37-7401" fmla="*/ 6371768 w 10481556"/>
              <a:gd name="connsiteY37-7402" fmla="*/ 315088 h 6634504"/>
              <a:gd name="connsiteX38-7403" fmla="*/ 6079160 w 10481556"/>
              <a:gd name="connsiteY38-7404" fmla="*/ 342520 h 6634504"/>
              <a:gd name="connsiteX39-7405" fmla="*/ 5567096 w 10481556"/>
              <a:gd name="connsiteY39-7406" fmla="*/ 379096 h 6634504"/>
              <a:gd name="connsiteX40-7407" fmla="*/ 4789856 w 10481556"/>
              <a:gd name="connsiteY40-7408" fmla="*/ 388240 h 6634504"/>
              <a:gd name="connsiteX41-7409" fmla="*/ 565328 w 10481556"/>
              <a:gd name="connsiteY41-7410" fmla="*/ 333376 h 6634504"/>
              <a:gd name="connsiteX42-7411" fmla="*/ 971323 w 10481556"/>
              <a:gd name="connsiteY42-7412" fmla="*/ 336687 h 6634504"/>
              <a:gd name="connsiteX0-7413" fmla="*/ 971323 w 10481555"/>
              <a:gd name="connsiteY0-7414" fmla="*/ 336687 h 6634504"/>
              <a:gd name="connsiteX1-7415" fmla="*/ 254432 w 10481555"/>
              <a:gd name="connsiteY1-7416" fmla="*/ 397384 h 6634504"/>
              <a:gd name="connsiteX2-7417" fmla="*/ 162992 w 10481555"/>
              <a:gd name="connsiteY2-7418" fmla="*/ 1229488 h 6634504"/>
              <a:gd name="connsiteX3-7419" fmla="*/ 135560 w 10481555"/>
              <a:gd name="connsiteY3-7420" fmla="*/ 1567816 h 6634504"/>
              <a:gd name="connsiteX4-7421" fmla="*/ 126416 w 10481555"/>
              <a:gd name="connsiteY4-7422" fmla="*/ 1897000 h 6634504"/>
              <a:gd name="connsiteX5-7423" fmla="*/ 108128 w 10481555"/>
              <a:gd name="connsiteY5-7424" fmla="*/ 2153032 h 6634504"/>
              <a:gd name="connsiteX6-7425" fmla="*/ 98984 w 10481555"/>
              <a:gd name="connsiteY6-7426" fmla="*/ 2966848 h 6634504"/>
              <a:gd name="connsiteX7-7427" fmla="*/ 80696 w 10481555"/>
              <a:gd name="connsiteY7-7428" fmla="*/ 3542920 h 6634504"/>
              <a:gd name="connsiteX8-7429" fmla="*/ 71552 w 10481555"/>
              <a:gd name="connsiteY8-7430" fmla="*/ 4301872 h 6634504"/>
              <a:gd name="connsiteX9-7431" fmla="*/ 53264 w 10481555"/>
              <a:gd name="connsiteY9-7432" fmla="*/ 5161408 h 6634504"/>
              <a:gd name="connsiteX10-7433" fmla="*/ 62408 w 10481555"/>
              <a:gd name="connsiteY10-7434" fmla="*/ 5819776 h 6634504"/>
              <a:gd name="connsiteX11-7435" fmla="*/ 236144 w 10481555"/>
              <a:gd name="connsiteY11-7436" fmla="*/ 6194680 h 6634504"/>
              <a:gd name="connsiteX12-7437" fmla="*/ 2595296 w 10481555"/>
              <a:gd name="connsiteY12-7438" fmla="*/ 6606160 h 6634504"/>
              <a:gd name="connsiteX13-7439" fmla="*/ 4415004 w 10481555"/>
              <a:gd name="connsiteY13-7440" fmla="*/ 6605074 h 6634504"/>
              <a:gd name="connsiteX14-7441" fmla="*/ 7478192 w 10481555"/>
              <a:gd name="connsiteY14-7442" fmla="*/ 6322696 h 6634504"/>
              <a:gd name="connsiteX15-7443" fmla="*/ 9654464 w 10481555"/>
              <a:gd name="connsiteY15-7444" fmla="*/ 6313552 h 6634504"/>
              <a:gd name="connsiteX16-7445" fmla="*/ 9681896 w 10481555"/>
              <a:gd name="connsiteY16-7446" fmla="*/ 6304408 h 6634504"/>
              <a:gd name="connsiteX17-7447" fmla="*/ 9773336 w 10481555"/>
              <a:gd name="connsiteY17-7448" fmla="*/ 6286120 h 6634504"/>
              <a:gd name="connsiteX18-7449" fmla="*/ 9828200 w 10481555"/>
              <a:gd name="connsiteY18-7450" fmla="*/ 6267832 h 6634504"/>
              <a:gd name="connsiteX19-7451" fmla="*/ 9892208 w 10481555"/>
              <a:gd name="connsiteY19-7452" fmla="*/ 6240400 h 6634504"/>
              <a:gd name="connsiteX20-7453" fmla="*/ 10020224 w 10481555"/>
              <a:gd name="connsiteY20-7454" fmla="*/ 6121528 h 6634504"/>
              <a:gd name="connsiteX21-7455" fmla="*/ 10056800 w 10481555"/>
              <a:gd name="connsiteY21-7456" fmla="*/ 6084952 h 6634504"/>
              <a:gd name="connsiteX22-7457" fmla="*/ 10102520 w 10481555"/>
              <a:gd name="connsiteY22-7458" fmla="*/ 6002656 h 6634504"/>
              <a:gd name="connsiteX23-7459" fmla="*/ 10111664 w 10481555"/>
              <a:gd name="connsiteY23-7460" fmla="*/ 5975224 h 6634504"/>
              <a:gd name="connsiteX24-7461" fmla="*/ 10148240 w 10481555"/>
              <a:gd name="connsiteY24-7462" fmla="*/ 5819776 h 6634504"/>
              <a:gd name="connsiteX25-7463" fmla="*/ 10166528 w 10481555"/>
              <a:gd name="connsiteY25-7464" fmla="*/ 5600320 h 6634504"/>
              <a:gd name="connsiteX26-7465" fmla="*/ 10175672 w 10481555"/>
              <a:gd name="connsiteY26-7466" fmla="*/ 5554600 h 6634504"/>
              <a:gd name="connsiteX27-7467" fmla="*/ 10184816 w 10481555"/>
              <a:gd name="connsiteY27-7468" fmla="*/ 5444872 h 6634504"/>
              <a:gd name="connsiteX28-7469" fmla="*/ 10212248 w 10481555"/>
              <a:gd name="connsiteY28-7470" fmla="*/ 5069968 h 6634504"/>
              <a:gd name="connsiteX29-7471" fmla="*/ 10221392 w 10481555"/>
              <a:gd name="connsiteY29-7472" fmla="*/ 4649344 h 6634504"/>
              <a:gd name="connsiteX30-7473" fmla="*/ 10248824 w 10481555"/>
              <a:gd name="connsiteY30-7474" fmla="*/ 4393312 h 6634504"/>
              <a:gd name="connsiteX31-7475" fmla="*/ 10239680 w 10481555"/>
              <a:gd name="connsiteY31-7476" fmla="*/ 3012568 h 6634504"/>
              <a:gd name="connsiteX32-7477" fmla="*/ 10390583 w 10481555"/>
              <a:gd name="connsiteY32-7478" fmla="*/ 209315 h 6634504"/>
              <a:gd name="connsiteX33-7479" fmla="*/ 8657768 w 10481555"/>
              <a:gd name="connsiteY33-7480" fmla="*/ 168784 h 6634504"/>
              <a:gd name="connsiteX34-7481" fmla="*/ 7688504 w 10481555"/>
              <a:gd name="connsiteY34-7482" fmla="*/ 187072 h 6634504"/>
              <a:gd name="connsiteX35-7483" fmla="*/ 6810680 w 10481555"/>
              <a:gd name="connsiteY35-7484" fmla="*/ 269368 h 6634504"/>
              <a:gd name="connsiteX36-7485" fmla="*/ 6371768 w 10481555"/>
              <a:gd name="connsiteY36-7486" fmla="*/ 315088 h 6634504"/>
              <a:gd name="connsiteX37-7487" fmla="*/ 6079160 w 10481555"/>
              <a:gd name="connsiteY37-7488" fmla="*/ 342520 h 6634504"/>
              <a:gd name="connsiteX38-7489" fmla="*/ 5567096 w 10481555"/>
              <a:gd name="connsiteY38-7490" fmla="*/ 379096 h 6634504"/>
              <a:gd name="connsiteX39-7491" fmla="*/ 4789856 w 10481555"/>
              <a:gd name="connsiteY39-7492" fmla="*/ 388240 h 6634504"/>
              <a:gd name="connsiteX40-7493" fmla="*/ 565328 w 10481555"/>
              <a:gd name="connsiteY40-7494" fmla="*/ 333376 h 6634504"/>
              <a:gd name="connsiteX41-7495" fmla="*/ 971323 w 10481555"/>
              <a:gd name="connsiteY41-7496" fmla="*/ 336687 h 6634504"/>
              <a:gd name="connsiteX0-7497" fmla="*/ 971323 w 10481555"/>
              <a:gd name="connsiteY0-7498" fmla="*/ 336687 h 6634504"/>
              <a:gd name="connsiteX1-7499" fmla="*/ 254432 w 10481555"/>
              <a:gd name="connsiteY1-7500" fmla="*/ 397384 h 6634504"/>
              <a:gd name="connsiteX2-7501" fmla="*/ 162992 w 10481555"/>
              <a:gd name="connsiteY2-7502" fmla="*/ 1229488 h 6634504"/>
              <a:gd name="connsiteX3-7503" fmla="*/ 135560 w 10481555"/>
              <a:gd name="connsiteY3-7504" fmla="*/ 1567816 h 6634504"/>
              <a:gd name="connsiteX4-7505" fmla="*/ 126416 w 10481555"/>
              <a:gd name="connsiteY4-7506" fmla="*/ 1897000 h 6634504"/>
              <a:gd name="connsiteX5-7507" fmla="*/ 108128 w 10481555"/>
              <a:gd name="connsiteY5-7508" fmla="*/ 2153032 h 6634504"/>
              <a:gd name="connsiteX6-7509" fmla="*/ 98984 w 10481555"/>
              <a:gd name="connsiteY6-7510" fmla="*/ 2966848 h 6634504"/>
              <a:gd name="connsiteX7-7511" fmla="*/ 80696 w 10481555"/>
              <a:gd name="connsiteY7-7512" fmla="*/ 3542920 h 6634504"/>
              <a:gd name="connsiteX8-7513" fmla="*/ 71552 w 10481555"/>
              <a:gd name="connsiteY8-7514" fmla="*/ 4301872 h 6634504"/>
              <a:gd name="connsiteX9-7515" fmla="*/ 53264 w 10481555"/>
              <a:gd name="connsiteY9-7516" fmla="*/ 5161408 h 6634504"/>
              <a:gd name="connsiteX10-7517" fmla="*/ 62408 w 10481555"/>
              <a:gd name="connsiteY10-7518" fmla="*/ 5819776 h 6634504"/>
              <a:gd name="connsiteX11-7519" fmla="*/ 236144 w 10481555"/>
              <a:gd name="connsiteY11-7520" fmla="*/ 6194680 h 6634504"/>
              <a:gd name="connsiteX12-7521" fmla="*/ 2595296 w 10481555"/>
              <a:gd name="connsiteY12-7522" fmla="*/ 6606160 h 6634504"/>
              <a:gd name="connsiteX13-7523" fmla="*/ 4415004 w 10481555"/>
              <a:gd name="connsiteY13-7524" fmla="*/ 6605074 h 6634504"/>
              <a:gd name="connsiteX14-7525" fmla="*/ 7478192 w 10481555"/>
              <a:gd name="connsiteY14-7526" fmla="*/ 6322696 h 6634504"/>
              <a:gd name="connsiteX15-7527" fmla="*/ 9654464 w 10481555"/>
              <a:gd name="connsiteY15-7528" fmla="*/ 6313552 h 6634504"/>
              <a:gd name="connsiteX16-7529" fmla="*/ 9681896 w 10481555"/>
              <a:gd name="connsiteY16-7530" fmla="*/ 6304408 h 6634504"/>
              <a:gd name="connsiteX17-7531" fmla="*/ 9773336 w 10481555"/>
              <a:gd name="connsiteY17-7532" fmla="*/ 6286120 h 6634504"/>
              <a:gd name="connsiteX18-7533" fmla="*/ 9828200 w 10481555"/>
              <a:gd name="connsiteY18-7534" fmla="*/ 6267832 h 6634504"/>
              <a:gd name="connsiteX19-7535" fmla="*/ 9892208 w 10481555"/>
              <a:gd name="connsiteY19-7536" fmla="*/ 6240400 h 6634504"/>
              <a:gd name="connsiteX20-7537" fmla="*/ 10020224 w 10481555"/>
              <a:gd name="connsiteY20-7538" fmla="*/ 6121528 h 6634504"/>
              <a:gd name="connsiteX21-7539" fmla="*/ 10056800 w 10481555"/>
              <a:gd name="connsiteY21-7540" fmla="*/ 6084952 h 6634504"/>
              <a:gd name="connsiteX22-7541" fmla="*/ 10102520 w 10481555"/>
              <a:gd name="connsiteY22-7542" fmla="*/ 6002656 h 6634504"/>
              <a:gd name="connsiteX23-7543" fmla="*/ 10148240 w 10481555"/>
              <a:gd name="connsiteY23-7544" fmla="*/ 5819776 h 6634504"/>
              <a:gd name="connsiteX24-7545" fmla="*/ 10166528 w 10481555"/>
              <a:gd name="connsiteY24-7546" fmla="*/ 5600320 h 6634504"/>
              <a:gd name="connsiteX25-7547" fmla="*/ 10175672 w 10481555"/>
              <a:gd name="connsiteY25-7548" fmla="*/ 5554600 h 6634504"/>
              <a:gd name="connsiteX26-7549" fmla="*/ 10184816 w 10481555"/>
              <a:gd name="connsiteY26-7550" fmla="*/ 5444872 h 6634504"/>
              <a:gd name="connsiteX27-7551" fmla="*/ 10212248 w 10481555"/>
              <a:gd name="connsiteY27-7552" fmla="*/ 5069968 h 6634504"/>
              <a:gd name="connsiteX28-7553" fmla="*/ 10221392 w 10481555"/>
              <a:gd name="connsiteY28-7554" fmla="*/ 4649344 h 6634504"/>
              <a:gd name="connsiteX29-7555" fmla="*/ 10248824 w 10481555"/>
              <a:gd name="connsiteY29-7556" fmla="*/ 4393312 h 6634504"/>
              <a:gd name="connsiteX30-7557" fmla="*/ 10239680 w 10481555"/>
              <a:gd name="connsiteY30-7558" fmla="*/ 3012568 h 6634504"/>
              <a:gd name="connsiteX31-7559" fmla="*/ 10390583 w 10481555"/>
              <a:gd name="connsiteY31-7560" fmla="*/ 209315 h 6634504"/>
              <a:gd name="connsiteX32-7561" fmla="*/ 8657768 w 10481555"/>
              <a:gd name="connsiteY32-7562" fmla="*/ 168784 h 6634504"/>
              <a:gd name="connsiteX33-7563" fmla="*/ 7688504 w 10481555"/>
              <a:gd name="connsiteY33-7564" fmla="*/ 187072 h 6634504"/>
              <a:gd name="connsiteX34-7565" fmla="*/ 6810680 w 10481555"/>
              <a:gd name="connsiteY34-7566" fmla="*/ 269368 h 6634504"/>
              <a:gd name="connsiteX35-7567" fmla="*/ 6371768 w 10481555"/>
              <a:gd name="connsiteY35-7568" fmla="*/ 315088 h 6634504"/>
              <a:gd name="connsiteX36-7569" fmla="*/ 6079160 w 10481555"/>
              <a:gd name="connsiteY36-7570" fmla="*/ 342520 h 6634504"/>
              <a:gd name="connsiteX37-7571" fmla="*/ 5567096 w 10481555"/>
              <a:gd name="connsiteY37-7572" fmla="*/ 379096 h 6634504"/>
              <a:gd name="connsiteX38-7573" fmla="*/ 4789856 w 10481555"/>
              <a:gd name="connsiteY38-7574" fmla="*/ 388240 h 6634504"/>
              <a:gd name="connsiteX39-7575" fmla="*/ 565328 w 10481555"/>
              <a:gd name="connsiteY39-7576" fmla="*/ 333376 h 6634504"/>
              <a:gd name="connsiteX40-7577" fmla="*/ 971323 w 10481555"/>
              <a:gd name="connsiteY40-7578" fmla="*/ 336687 h 6634504"/>
              <a:gd name="connsiteX0-7579" fmla="*/ 971323 w 10481555"/>
              <a:gd name="connsiteY0-7580" fmla="*/ 336687 h 6634504"/>
              <a:gd name="connsiteX1-7581" fmla="*/ 254432 w 10481555"/>
              <a:gd name="connsiteY1-7582" fmla="*/ 397384 h 6634504"/>
              <a:gd name="connsiteX2-7583" fmla="*/ 162992 w 10481555"/>
              <a:gd name="connsiteY2-7584" fmla="*/ 1229488 h 6634504"/>
              <a:gd name="connsiteX3-7585" fmla="*/ 135560 w 10481555"/>
              <a:gd name="connsiteY3-7586" fmla="*/ 1567816 h 6634504"/>
              <a:gd name="connsiteX4-7587" fmla="*/ 126416 w 10481555"/>
              <a:gd name="connsiteY4-7588" fmla="*/ 1897000 h 6634504"/>
              <a:gd name="connsiteX5-7589" fmla="*/ 108128 w 10481555"/>
              <a:gd name="connsiteY5-7590" fmla="*/ 2153032 h 6634504"/>
              <a:gd name="connsiteX6-7591" fmla="*/ 98984 w 10481555"/>
              <a:gd name="connsiteY6-7592" fmla="*/ 2966848 h 6634504"/>
              <a:gd name="connsiteX7-7593" fmla="*/ 80696 w 10481555"/>
              <a:gd name="connsiteY7-7594" fmla="*/ 3542920 h 6634504"/>
              <a:gd name="connsiteX8-7595" fmla="*/ 71552 w 10481555"/>
              <a:gd name="connsiteY8-7596" fmla="*/ 4301872 h 6634504"/>
              <a:gd name="connsiteX9-7597" fmla="*/ 53264 w 10481555"/>
              <a:gd name="connsiteY9-7598" fmla="*/ 5161408 h 6634504"/>
              <a:gd name="connsiteX10-7599" fmla="*/ 62408 w 10481555"/>
              <a:gd name="connsiteY10-7600" fmla="*/ 5819776 h 6634504"/>
              <a:gd name="connsiteX11-7601" fmla="*/ 236144 w 10481555"/>
              <a:gd name="connsiteY11-7602" fmla="*/ 6194680 h 6634504"/>
              <a:gd name="connsiteX12-7603" fmla="*/ 2595296 w 10481555"/>
              <a:gd name="connsiteY12-7604" fmla="*/ 6606160 h 6634504"/>
              <a:gd name="connsiteX13-7605" fmla="*/ 4415004 w 10481555"/>
              <a:gd name="connsiteY13-7606" fmla="*/ 6605074 h 6634504"/>
              <a:gd name="connsiteX14-7607" fmla="*/ 7478192 w 10481555"/>
              <a:gd name="connsiteY14-7608" fmla="*/ 6322696 h 6634504"/>
              <a:gd name="connsiteX15-7609" fmla="*/ 9654464 w 10481555"/>
              <a:gd name="connsiteY15-7610" fmla="*/ 6313552 h 6634504"/>
              <a:gd name="connsiteX16-7611" fmla="*/ 9681896 w 10481555"/>
              <a:gd name="connsiteY16-7612" fmla="*/ 6304408 h 6634504"/>
              <a:gd name="connsiteX17-7613" fmla="*/ 9773336 w 10481555"/>
              <a:gd name="connsiteY17-7614" fmla="*/ 6286120 h 6634504"/>
              <a:gd name="connsiteX18-7615" fmla="*/ 9828200 w 10481555"/>
              <a:gd name="connsiteY18-7616" fmla="*/ 6267832 h 6634504"/>
              <a:gd name="connsiteX19-7617" fmla="*/ 9892208 w 10481555"/>
              <a:gd name="connsiteY19-7618" fmla="*/ 6240400 h 6634504"/>
              <a:gd name="connsiteX20-7619" fmla="*/ 10020224 w 10481555"/>
              <a:gd name="connsiteY20-7620" fmla="*/ 6121528 h 6634504"/>
              <a:gd name="connsiteX21-7621" fmla="*/ 10102520 w 10481555"/>
              <a:gd name="connsiteY21-7622" fmla="*/ 6002656 h 6634504"/>
              <a:gd name="connsiteX22-7623" fmla="*/ 10148240 w 10481555"/>
              <a:gd name="connsiteY22-7624" fmla="*/ 5819776 h 6634504"/>
              <a:gd name="connsiteX23-7625" fmla="*/ 10166528 w 10481555"/>
              <a:gd name="connsiteY23-7626" fmla="*/ 5600320 h 6634504"/>
              <a:gd name="connsiteX24-7627" fmla="*/ 10175672 w 10481555"/>
              <a:gd name="connsiteY24-7628" fmla="*/ 5554600 h 6634504"/>
              <a:gd name="connsiteX25-7629" fmla="*/ 10184816 w 10481555"/>
              <a:gd name="connsiteY25-7630" fmla="*/ 5444872 h 6634504"/>
              <a:gd name="connsiteX26-7631" fmla="*/ 10212248 w 10481555"/>
              <a:gd name="connsiteY26-7632" fmla="*/ 5069968 h 6634504"/>
              <a:gd name="connsiteX27-7633" fmla="*/ 10221392 w 10481555"/>
              <a:gd name="connsiteY27-7634" fmla="*/ 4649344 h 6634504"/>
              <a:gd name="connsiteX28-7635" fmla="*/ 10248824 w 10481555"/>
              <a:gd name="connsiteY28-7636" fmla="*/ 4393312 h 6634504"/>
              <a:gd name="connsiteX29-7637" fmla="*/ 10239680 w 10481555"/>
              <a:gd name="connsiteY29-7638" fmla="*/ 3012568 h 6634504"/>
              <a:gd name="connsiteX30-7639" fmla="*/ 10390583 w 10481555"/>
              <a:gd name="connsiteY30-7640" fmla="*/ 209315 h 6634504"/>
              <a:gd name="connsiteX31-7641" fmla="*/ 8657768 w 10481555"/>
              <a:gd name="connsiteY31-7642" fmla="*/ 168784 h 6634504"/>
              <a:gd name="connsiteX32-7643" fmla="*/ 7688504 w 10481555"/>
              <a:gd name="connsiteY32-7644" fmla="*/ 187072 h 6634504"/>
              <a:gd name="connsiteX33-7645" fmla="*/ 6810680 w 10481555"/>
              <a:gd name="connsiteY33-7646" fmla="*/ 269368 h 6634504"/>
              <a:gd name="connsiteX34-7647" fmla="*/ 6371768 w 10481555"/>
              <a:gd name="connsiteY34-7648" fmla="*/ 315088 h 6634504"/>
              <a:gd name="connsiteX35-7649" fmla="*/ 6079160 w 10481555"/>
              <a:gd name="connsiteY35-7650" fmla="*/ 342520 h 6634504"/>
              <a:gd name="connsiteX36-7651" fmla="*/ 5567096 w 10481555"/>
              <a:gd name="connsiteY36-7652" fmla="*/ 379096 h 6634504"/>
              <a:gd name="connsiteX37-7653" fmla="*/ 4789856 w 10481555"/>
              <a:gd name="connsiteY37-7654" fmla="*/ 388240 h 6634504"/>
              <a:gd name="connsiteX38-7655" fmla="*/ 565328 w 10481555"/>
              <a:gd name="connsiteY38-7656" fmla="*/ 333376 h 6634504"/>
              <a:gd name="connsiteX39-7657" fmla="*/ 971323 w 10481555"/>
              <a:gd name="connsiteY39-7658" fmla="*/ 336687 h 6634504"/>
              <a:gd name="connsiteX0-7659" fmla="*/ 971323 w 10481555"/>
              <a:gd name="connsiteY0-7660" fmla="*/ 336687 h 6634504"/>
              <a:gd name="connsiteX1-7661" fmla="*/ 254432 w 10481555"/>
              <a:gd name="connsiteY1-7662" fmla="*/ 397384 h 6634504"/>
              <a:gd name="connsiteX2-7663" fmla="*/ 162992 w 10481555"/>
              <a:gd name="connsiteY2-7664" fmla="*/ 1229488 h 6634504"/>
              <a:gd name="connsiteX3-7665" fmla="*/ 135560 w 10481555"/>
              <a:gd name="connsiteY3-7666" fmla="*/ 1567816 h 6634504"/>
              <a:gd name="connsiteX4-7667" fmla="*/ 126416 w 10481555"/>
              <a:gd name="connsiteY4-7668" fmla="*/ 1897000 h 6634504"/>
              <a:gd name="connsiteX5-7669" fmla="*/ 108128 w 10481555"/>
              <a:gd name="connsiteY5-7670" fmla="*/ 2153032 h 6634504"/>
              <a:gd name="connsiteX6-7671" fmla="*/ 98984 w 10481555"/>
              <a:gd name="connsiteY6-7672" fmla="*/ 2966848 h 6634504"/>
              <a:gd name="connsiteX7-7673" fmla="*/ 80696 w 10481555"/>
              <a:gd name="connsiteY7-7674" fmla="*/ 3542920 h 6634504"/>
              <a:gd name="connsiteX8-7675" fmla="*/ 71552 w 10481555"/>
              <a:gd name="connsiteY8-7676" fmla="*/ 4301872 h 6634504"/>
              <a:gd name="connsiteX9-7677" fmla="*/ 53264 w 10481555"/>
              <a:gd name="connsiteY9-7678" fmla="*/ 5161408 h 6634504"/>
              <a:gd name="connsiteX10-7679" fmla="*/ 62408 w 10481555"/>
              <a:gd name="connsiteY10-7680" fmla="*/ 5819776 h 6634504"/>
              <a:gd name="connsiteX11-7681" fmla="*/ 236144 w 10481555"/>
              <a:gd name="connsiteY11-7682" fmla="*/ 6194680 h 6634504"/>
              <a:gd name="connsiteX12-7683" fmla="*/ 2595296 w 10481555"/>
              <a:gd name="connsiteY12-7684" fmla="*/ 6606160 h 6634504"/>
              <a:gd name="connsiteX13-7685" fmla="*/ 4415004 w 10481555"/>
              <a:gd name="connsiteY13-7686" fmla="*/ 6605074 h 6634504"/>
              <a:gd name="connsiteX14-7687" fmla="*/ 7478192 w 10481555"/>
              <a:gd name="connsiteY14-7688" fmla="*/ 6322696 h 6634504"/>
              <a:gd name="connsiteX15-7689" fmla="*/ 9654464 w 10481555"/>
              <a:gd name="connsiteY15-7690" fmla="*/ 6313552 h 6634504"/>
              <a:gd name="connsiteX16-7691" fmla="*/ 9681896 w 10481555"/>
              <a:gd name="connsiteY16-7692" fmla="*/ 6304408 h 6634504"/>
              <a:gd name="connsiteX17-7693" fmla="*/ 9773336 w 10481555"/>
              <a:gd name="connsiteY17-7694" fmla="*/ 6286120 h 6634504"/>
              <a:gd name="connsiteX18-7695" fmla="*/ 9828200 w 10481555"/>
              <a:gd name="connsiteY18-7696" fmla="*/ 6267832 h 6634504"/>
              <a:gd name="connsiteX19-7697" fmla="*/ 9892208 w 10481555"/>
              <a:gd name="connsiteY19-7698" fmla="*/ 6240400 h 6634504"/>
              <a:gd name="connsiteX20-7699" fmla="*/ 10102520 w 10481555"/>
              <a:gd name="connsiteY20-7700" fmla="*/ 6002656 h 6634504"/>
              <a:gd name="connsiteX21-7701" fmla="*/ 10148240 w 10481555"/>
              <a:gd name="connsiteY21-7702" fmla="*/ 5819776 h 6634504"/>
              <a:gd name="connsiteX22-7703" fmla="*/ 10166528 w 10481555"/>
              <a:gd name="connsiteY22-7704" fmla="*/ 5600320 h 6634504"/>
              <a:gd name="connsiteX23-7705" fmla="*/ 10175672 w 10481555"/>
              <a:gd name="connsiteY23-7706" fmla="*/ 5554600 h 6634504"/>
              <a:gd name="connsiteX24-7707" fmla="*/ 10184816 w 10481555"/>
              <a:gd name="connsiteY24-7708" fmla="*/ 5444872 h 6634504"/>
              <a:gd name="connsiteX25-7709" fmla="*/ 10212248 w 10481555"/>
              <a:gd name="connsiteY25-7710" fmla="*/ 5069968 h 6634504"/>
              <a:gd name="connsiteX26-7711" fmla="*/ 10221392 w 10481555"/>
              <a:gd name="connsiteY26-7712" fmla="*/ 4649344 h 6634504"/>
              <a:gd name="connsiteX27-7713" fmla="*/ 10248824 w 10481555"/>
              <a:gd name="connsiteY27-7714" fmla="*/ 4393312 h 6634504"/>
              <a:gd name="connsiteX28-7715" fmla="*/ 10239680 w 10481555"/>
              <a:gd name="connsiteY28-7716" fmla="*/ 3012568 h 6634504"/>
              <a:gd name="connsiteX29-7717" fmla="*/ 10390583 w 10481555"/>
              <a:gd name="connsiteY29-7718" fmla="*/ 209315 h 6634504"/>
              <a:gd name="connsiteX30-7719" fmla="*/ 8657768 w 10481555"/>
              <a:gd name="connsiteY30-7720" fmla="*/ 168784 h 6634504"/>
              <a:gd name="connsiteX31-7721" fmla="*/ 7688504 w 10481555"/>
              <a:gd name="connsiteY31-7722" fmla="*/ 187072 h 6634504"/>
              <a:gd name="connsiteX32-7723" fmla="*/ 6810680 w 10481555"/>
              <a:gd name="connsiteY32-7724" fmla="*/ 269368 h 6634504"/>
              <a:gd name="connsiteX33-7725" fmla="*/ 6371768 w 10481555"/>
              <a:gd name="connsiteY33-7726" fmla="*/ 315088 h 6634504"/>
              <a:gd name="connsiteX34-7727" fmla="*/ 6079160 w 10481555"/>
              <a:gd name="connsiteY34-7728" fmla="*/ 342520 h 6634504"/>
              <a:gd name="connsiteX35-7729" fmla="*/ 5567096 w 10481555"/>
              <a:gd name="connsiteY35-7730" fmla="*/ 379096 h 6634504"/>
              <a:gd name="connsiteX36-7731" fmla="*/ 4789856 w 10481555"/>
              <a:gd name="connsiteY36-7732" fmla="*/ 388240 h 6634504"/>
              <a:gd name="connsiteX37-7733" fmla="*/ 565328 w 10481555"/>
              <a:gd name="connsiteY37-7734" fmla="*/ 333376 h 6634504"/>
              <a:gd name="connsiteX38-7735" fmla="*/ 971323 w 10481555"/>
              <a:gd name="connsiteY38-7736" fmla="*/ 336687 h 6634504"/>
              <a:gd name="connsiteX0-7737" fmla="*/ 971323 w 10481555"/>
              <a:gd name="connsiteY0-7738" fmla="*/ 336687 h 6634504"/>
              <a:gd name="connsiteX1-7739" fmla="*/ 254432 w 10481555"/>
              <a:gd name="connsiteY1-7740" fmla="*/ 397384 h 6634504"/>
              <a:gd name="connsiteX2-7741" fmla="*/ 162992 w 10481555"/>
              <a:gd name="connsiteY2-7742" fmla="*/ 1229488 h 6634504"/>
              <a:gd name="connsiteX3-7743" fmla="*/ 135560 w 10481555"/>
              <a:gd name="connsiteY3-7744" fmla="*/ 1567816 h 6634504"/>
              <a:gd name="connsiteX4-7745" fmla="*/ 126416 w 10481555"/>
              <a:gd name="connsiteY4-7746" fmla="*/ 1897000 h 6634504"/>
              <a:gd name="connsiteX5-7747" fmla="*/ 108128 w 10481555"/>
              <a:gd name="connsiteY5-7748" fmla="*/ 2153032 h 6634504"/>
              <a:gd name="connsiteX6-7749" fmla="*/ 98984 w 10481555"/>
              <a:gd name="connsiteY6-7750" fmla="*/ 2966848 h 6634504"/>
              <a:gd name="connsiteX7-7751" fmla="*/ 80696 w 10481555"/>
              <a:gd name="connsiteY7-7752" fmla="*/ 3542920 h 6634504"/>
              <a:gd name="connsiteX8-7753" fmla="*/ 71552 w 10481555"/>
              <a:gd name="connsiteY8-7754" fmla="*/ 4301872 h 6634504"/>
              <a:gd name="connsiteX9-7755" fmla="*/ 53264 w 10481555"/>
              <a:gd name="connsiteY9-7756" fmla="*/ 5161408 h 6634504"/>
              <a:gd name="connsiteX10-7757" fmla="*/ 62408 w 10481555"/>
              <a:gd name="connsiteY10-7758" fmla="*/ 5819776 h 6634504"/>
              <a:gd name="connsiteX11-7759" fmla="*/ 236144 w 10481555"/>
              <a:gd name="connsiteY11-7760" fmla="*/ 6194680 h 6634504"/>
              <a:gd name="connsiteX12-7761" fmla="*/ 2595296 w 10481555"/>
              <a:gd name="connsiteY12-7762" fmla="*/ 6606160 h 6634504"/>
              <a:gd name="connsiteX13-7763" fmla="*/ 4415004 w 10481555"/>
              <a:gd name="connsiteY13-7764" fmla="*/ 6605074 h 6634504"/>
              <a:gd name="connsiteX14-7765" fmla="*/ 7478192 w 10481555"/>
              <a:gd name="connsiteY14-7766" fmla="*/ 6322696 h 6634504"/>
              <a:gd name="connsiteX15-7767" fmla="*/ 9654464 w 10481555"/>
              <a:gd name="connsiteY15-7768" fmla="*/ 6313552 h 6634504"/>
              <a:gd name="connsiteX16-7769" fmla="*/ 9681896 w 10481555"/>
              <a:gd name="connsiteY16-7770" fmla="*/ 6304408 h 6634504"/>
              <a:gd name="connsiteX17-7771" fmla="*/ 9773336 w 10481555"/>
              <a:gd name="connsiteY17-7772" fmla="*/ 6286120 h 6634504"/>
              <a:gd name="connsiteX18-7773" fmla="*/ 9828200 w 10481555"/>
              <a:gd name="connsiteY18-7774" fmla="*/ 6267832 h 6634504"/>
              <a:gd name="connsiteX19-7775" fmla="*/ 10102520 w 10481555"/>
              <a:gd name="connsiteY19-7776" fmla="*/ 6002656 h 6634504"/>
              <a:gd name="connsiteX20-7777" fmla="*/ 10148240 w 10481555"/>
              <a:gd name="connsiteY20-7778" fmla="*/ 5819776 h 6634504"/>
              <a:gd name="connsiteX21-7779" fmla="*/ 10166528 w 10481555"/>
              <a:gd name="connsiteY21-7780" fmla="*/ 5600320 h 6634504"/>
              <a:gd name="connsiteX22-7781" fmla="*/ 10175672 w 10481555"/>
              <a:gd name="connsiteY22-7782" fmla="*/ 5554600 h 6634504"/>
              <a:gd name="connsiteX23-7783" fmla="*/ 10184816 w 10481555"/>
              <a:gd name="connsiteY23-7784" fmla="*/ 5444872 h 6634504"/>
              <a:gd name="connsiteX24-7785" fmla="*/ 10212248 w 10481555"/>
              <a:gd name="connsiteY24-7786" fmla="*/ 5069968 h 6634504"/>
              <a:gd name="connsiteX25-7787" fmla="*/ 10221392 w 10481555"/>
              <a:gd name="connsiteY25-7788" fmla="*/ 4649344 h 6634504"/>
              <a:gd name="connsiteX26-7789" fmla="*/ 10248824 w 10481555"/>
              <a:gd name="connsiteY26-7790" fmla="*/ 4393312 h 6634504"/>
              <a:gd name="connsiteX27-7791" fmla="*/ 10239680 w 10481555"/>
              <a:gd name="connsiteY27-7792" fmla="*/ 3012568 h 6634504"/>
              <a:gd name="connsiteX28-7793" fmla="*/ 10390583 w 10481555"/>
              <a:gd name="connsiteY28-7794" fmla="*/ 209315 h 6634504"/>
              <a:gd name="connsiteX29-7795" fmla="*/ 8657768 w 10481555"/>
              <a:gd name="connsiteY29-7796" fmla="*/ 168784 h 6634504"/>
              <a:gd name="connsiteX30-7797" fmla="*/ 7688504 w 10481555"/>
              <a:gd name="connsiteY30-7798" fmla="*/ 187072 h 6634504"/>
              <a:gd name="connsiteX31-7799" fmla="*/ 6810680 w 10481555"/>
              <a:gd name="connsiteY31-7800" fmla="*/ 269368 h 6634504"/>
              <a:gd name="connsiteX32-7801" fmla="*/ 6371768 w 10481555"/>
              <a:gd name="connsiteY32-7802" fmla="*/ 315088 h 6634504"/>
              <a:gd name="connsiteX33-7803" fmla="*/ 6079160 w 10481555"/>
              <a:gd name="connsiteY33-7804" fmla="*/ 342520 h 6634504"/>
              <a:gd name="connsiteX34-7805" fmla="*/ 5567096 w 10481555"/>
              <a:gd name="connsiteY34-7806" fmla="*/ 379096 h 6634504"/>
              <a:gd name="connsiteX35-7807" fmla="*/ 4789856 w 10481555"/>
              <a:gd name="connsiteY35-7808" fmla="*/ 388240 h 6634504"/>
              <a:gd name="connsiteX36-7809" fmla="*/ 565328 w 10481555"/>
              <a:gd name="connsiteY36-7810" fmla="*/ 333376 h 6634504"/>
              <a:gd name="connsiteX37-7811" fmla="*/ 971323 w 10481555"/>
              <a:gd name="connsiteY37-7812" fmla="*/ 336687 h 6634504"/>
              <a:gd name="connsiteX0-7813" fmla="*/ 971323 w 10481555"/>
              <a:gd name="connsiteY0-7814" fmla="*/ 336687 h 6634504"/>
              <a:gd name="connsiteX1-7815" fmla="*/ 254432 w 10481555"/>
              <a:gd name="connsiteY1-7816" fmla="*/ 397384 h 6634504"/>
              <a:gd name="connsiteX2-7817" fmla="*/ 162992 w 10481555"/>
              <a:gd name="connsiteY2-7818" fmla="*/ 1229488 h 6634504"/>
              <a:gd name="connsiteX3-7819" fmla="*/ 135560 w 10481555"/>
              <a:gd name="connsiteY3-7820" fmla="*/ 1567816 h 6634504"/>
              <a:gd name="connsiteX4-7821" fmla="*/ 126416 w 10481555"/>
              <a:gd name="connsiteY4-7822" fmla="*/ 1897000 h 6634504"/>
              <a:gd name="connsiteX5-7823" fmla="*/ 108128 w 10481555"/>
              <a:gd name="connsiteY5-7824" fmla="*/ 2153032 h 6634504"/>
              <a:gd name="connsiteX6-7825" fmla="*/ 98984 w 10481555"/>
              <a:gd name="connsiteY6-7826" fmla="*/ 2966848 h 6634504"/>
              <a:gd name="connsiteX7-7827" fmla="*/ 80696 w 10481555"/>
              <a:gd name="connsiteY7-7828" fmla="*/ 3542920 h 6634504"/>
              <a:gd name="connsiteX8-7829" fmla="*/ 71552 w 10481555"/>
              <a:gd name="connsiteY8-7830" fmla="*/ 4301872 h 6634504"/>
              <a:gd name="connsiteX9-7831" fmla="*/ 53264 w 10481555"/>
              <a:gd name="connsiteY9-7832" fmla="*/ 5161408 h 6634504"/>
              <a:gd name="connsiteX10-7833" fmla="*/ 62408 w 10481555"/>
              <a:gd name="connsiteY10-7834" fmla="*/ 5819776 h 6634504"/>
              <a:gd name="connsiteX11-7835" fmla="*/ 236144 w 10481555"/>
              <a:gd name="connsiteY11-7836" fmla="*/ 6194680 h 6634504"/>
              <a:gd name="connsiteX12-7837" fmla="*/ 2595296 w 10481555"/>
              <a:gd name="connsiteY12-7838" fmla="*/ 6606160 h 6634504"/>
              <a:gd name="connsiteX13-7839" fmla="*/ 4415004 w 10481555"/>
              <a:gd name="connsiteY13-7840" fmla="*/ 6605074 h 6634504"/>
              <a:gd name="connsiteX14-7841" fmla="*/ 7478192 w 10481555"/>
              <a:gd name="connsiteY14-7842" fmla="*/ 6322696 h 6634504"/>
              <a:gd name="connsiteX15-7843" fmla="*/ 9654464 w 10481555"/>
              <a:gd name="connsiteY15-7844" fmla="*/ 6313552 h 6634504"/>
              <a:gd name="connsiteX16-7845" fmla="*/ 9681896 w 10481555"/>
              <a:gd name="connsiteY16-7846" fmla="*/ 6304408 h 6634504"/>
              <a:gd name="connsiteX17-7847" fmla="*/ 9773336 w 10481555"/>
              <a:gd name="connsiteY17-7848" fmla="*/ 6286120 h 6634504"/>
              <a:gd name="connsiteX18-7849" fmla="*/ 10102520 w 10481555"/>
              <a:gd name="connsiteY18-7850" fmla="*/ 6002656 h 6634504"/>
              <a:gd name="connsiteX19-7851" fmla="*/ 10148240 w 10481555"/>
              <a:gd name="connsiteY19-7852" fmla="*/ 5819776 h 6634504"/>
              <a:gd name="connsiteX20-7853" fmla="*/ 10166528 w 10481555"/>
              <a:gd name="connsiteY20-7854" fmla="*/ 5600320 h 6634504"/>
              <a:gd name="connsiteX21-7855" fmla="*/ 10175672 w 10481555"/>
              <a:gd name="connsiteY21-7856" fmla="*/ 5554600 h 6634504"/>
              <a:gd name="connsiteX22-7857" fmla="*/ 10184816 w 10481555"/>
              <a:gd name="connsiteY22-7858" fmla="*/ 5444872 h 6634504"/>
              <a:gd name="connsiteX23-7859" fmla="*/ 10212248 w 10481555"/>
              <a:gd name="connsiteY23-7860" fmla="*/ 5069968 h 6634504"/>
              <a:gd name="connsiteX24-7861" fmla="*/ 10221392 w 10481555"/>
              <a:gd name="connsiteY24-7862" fmla="*/ 4649344 h 6634504"/>
              <a:gd name="connsiteX25-7863" fmla="*/ 10248824 w 10481555"/>
              <a:gd name="connsiteY25-7864" fmla="*/ 4393312 h 6634504"/>
              <a:gd name="connsiteX26-7865" fmla="*/ 10239680 w 10481555"/>
              <a:gd name="connsiteY26-7866" fmla="*/ 3012568 h 6634504"/>
              <a:gd name="connsiteX27-7867" fmla="*/ 10390583 w 10481555"/>
              <a:gd name="connsiteY27-7868" fmla="*/ 209315 h 6634504"/>
              <a:gd name="connsiteX28-7869" fmla="*/ 8657768 w 10481555"/>
              <a:gd name="connsiteY28-7870" fmla="*/ 168784 h 6634504"/>
              <a:gd name="connsiteX29-7871" fmla="*/ 7688504 w 10481555"/>
              <a:gd name="connsiteY29-7872" fmla="*/ 187072 h 6634504"/>
              <a:gd name="connsiteX30-7873" fmla="*/ 6810680 w 10481555"/>
              <a:gd name="connsiteY30-7874" fmla="*/ 269368 h 6634504"/>
              <a:gd name="connsiteX31-7875" fmla="*/ 6371768 w 10481555"/>
              <a:gd name="connsiteY31-7876" fmla="*/ 315088 h 6634504"/>
              <a:gd name="connsiteX32-7877" fmla="*/ 6079160 w 10481555"/>
              <a:gd name="connsiteY32-7878" fmla="*/ 342520 h 6634504"/>
              <a:gd name="connsiteX33-7879" fmla="*/ 5567096 w 10481555"/>
              <a:gd name="connsiteY33-7880" fmla="*/ 379096 h 6634504"/>
              <a:gd name="connsiteX34-7881" fmla="*/ 4789856 w 10481555"/>
              <a:gd name="connsiteY34-7882" fmla="*/ 388240 h 6634504"/>
              <a:gd name="connsiteX35-7883" fmla="*/ 565328 w 10481555"/>
              <a:gd name="connsiteY35-7884" fmla="*/ 333376 h 6634504"/>
              <a:gd name="connsiteX36-7885" fmla="*/ 971323 w 10481555"/>
              <a:gd name="connsiteY36-7886" fmla="*/ 336687 h 6634504"/>
              <a:gd name="connsiteX0-7887" fmla="*/ 971323 w 10481555"/>
              <a:gd name="connsiteY0-7888" fmla="*/ 336687 h 6634504"/>
              <a:gd name="connsiteX1-7889" fmla="*/ 254432 w 10481555"/>
              <a:gd name="connsiteY1-7890" fmla="*/ 397384 h 6634504"/>
              <a:gd name="connsiteX2-7891" fmla="*/ 162992 w 10481555"/>
              <a:gd name="connsiteY2-7892" fmla="*/ 1229488 h 6634504"/>
              <a:gd name="connsiteX3-7893" fmla="*/ 135560 w 10481555"/>
              <a:gd name="connsiteY3-7894" fmla="*/ 1567816 h 6634504"/>
              <a:gd name="connsiteX4-7895" fmla="*/ 126416 w 10481555"/>
              <a:gd name="connsiteY4-7896" fmla="*/ 1897000 h 6634504"/>
              <a:gd name="connsiteX5-7897" fmla="*/ 108128 w 10481555"/>
              <a:gd name="connsiteY5-7898" fmla="*/ 2153032 h 6634504"/>
              <a:gd name="connsiteX6-7899" fmla="*/ 98984 w 10481555"/>
              <a:gd name="connsiteY6-7900" fmla="*/ 2966848 h 6634504"/>
              <a:gd name="connsiteX7-7901" fmla="*/ 80696 w 10481555"/>
              <a:gd name="connsiteY7-7902" fmla="*/ 3542920 h 6634504"/>
              <a:gd name="connsiteX8-7903" fmla="*/ 71552 w 10481555"/>
              <a:gd name="connsiteY8-7904" fmla="*/ 4301872 h 6634504"/>
              <a:gd name="connsiteX9-7905" fmla="*/ 53264 w 10481555"/>
              <a:gd name="connsiteY9-7906" fmla="*/ 5161408 h 6634504"/>
              <a:gd name="connsiteX10-7907" fmla="*/ 62408 w 10481555"/>
              <a:gd name="connsiteY10-7908" fmla="*/ 5819776 h 6634504"/>
              <a:gd name="connsiteX11-7909" fmla="*/ 236144 w 10481555"/>
              <a:gd name="connsiteY11-7910" fmla="*/ 6194680 h 6634504"/>
              <a:gd name="connsiteX12-7911" fmla="*/ 2595296 w 10481555"/>
              <a:gd name="connsiteY12-7912" fmla="*/ 6606160 h 6634504"/>
              <a:gd name="connsiteX13-7913" fmla="*/ 4415004 w 10481555"/>
              <a:gd name="connsiteY13-7914" fmla="*/ 6605074 h 6634504"/>
              <a:gd name="connsiteX14-7915" fmla="*/ 7478192 w 10481555"/>
              <a:gd name="connsiteY14-7916" fmla="*/ 6322696 h 6634504"/>
              <a:gd name="connsiteX15-7917" fmla="*/ 9654464 w 10481555"/>
              <a:gd name="connsiteY15-7918" fmla="*/ 6313552 h 6634504"/>
              <a:gd name="connsiteX16-7919" fmla="*/ 9681896 w 10481555"/>
              <a:gd name="connsiteY16-7920" fmla="*/ 6304408 h 6634504"/>
              <a:gd name="connsiteX17-7921" fmla="*/ 10102520 w 10481555"/>
              <a:gd name="connsiteY17-7922" fmla="*/ 6002656 h 6634504"/>
              <a:gd name="connsiteX18-7923" fmla="*/ 10148240 w 10481555"/>
              <a:gd name="connsiteY18-7924" fmla="*/ 5819776 h 6634504"/>
              <a:gd name="connsiteX19-7925" fmla="*/ 10166528 w 10481555"/>
              <a:gd name="connsiteY19-7926" fmla="*/ 5600320 h 6634504"/>
              <a:gd name="connsiteX20-7927" fmla="*/ 10175672 w 10481555"/>
              <a:gd name="connsiteY20-7928" fmla="*/ 5554600 h 6634504"/>
              <a:gd name="connsiteX21-7929" fmla="*/ 10184816 w 10481555"/>
              <a:gd name="connsiteY21-7930" fmla="*/ 5444872 h 6634504"/>
              <a:gd name="connsiteX22-7931" fmla="*/ 10212248 w 10481555"/>
              <a:gd name="connsiteY22-7932" fmla="*/ 5069968 h 6634504"/>
              <a:gd name="connsiteX23-7933" fmla="*/ 10221392 w 10481555"/>
              <a:gd name="connsiteY23-7934" fmla="*/ 4649344 h 6634504"/>
              <a:gd name="connsiteX24-7935" fmla="*/ 10248824 w 10481555"/>
              <a:gd name="connsiteY24-7936" fmla="*/ 4393312 h 6634504"/>
              <a:gd name="connsiteX25-7937" fmla="*/ 10239680 w 10481555"/>
              <a:gd name="connsiteY25-7938" fmla="*/ 3012568 h 6634504"/>
              <a:gd name="connsiteX26-7939" fmla="*/ 10390583 w 10481555"/>
              <a:gd name="connsiteY26-7940" fmla="*/ 209315 h 6634504"/>
              <a:gd name="connsiteX27-7941" fmla="*/ 8657768 w 10481555"/>
              <a:gd name="connsiteY27-7942" fmla="*/ 168784 h 6634504"/>
              <a:gd name="connsiteX28-7943" fmla="*/ 7688504 w 10481555"/>
              <a:gd name="connsiteY28-7944" fmla="*/ 187072 h 6634504"/>
              <a:gd name="connsiteX29-7945" fmla="*/ 6810680 w 10481555"/>
              <a:gd name="connsiteY29-7946" fmla="*/ 269368 h 6634504"/>
              <a:gd name="connsiteX30-7947" fmla="*/ 6371768 w 10481555"/>
              <a:gd name="connsiteY30-7948" fmla="*/ 315088 h 6634504"/>
              <a:gd name="connsiteX31-7949" fmla="*/ 6079160 w 10481555"/>
              <a:gd name="connsiteY31-7950" fmla="*/ 342520 h 6634504"/>
              <a:gd name="connsiteX32-7951" fmla="*/ 5567096 w 10481555"/>
              <a:gd name="connsiteY32-7952" fmla="*/ 379096 h 6634504"/>
              <a:gd name="connsiteX33-7953" fmla="*/ 4789856 w 10481555"/>
              <a:gd name="connsiteY33-7954" fmla="*/ 388240 h 6634504"/>
              <a:gd name="connsiteX34-7955" fmla="*/ 565328 w 10481555"/>
              <a:gd name="connsiteY34-7956" fmla="*/ 333376 h 6634504"/>
              <a:gd name="connsiteX35-7957" fmla="*/ 971323 w 10481555"/>
              <a:gd name="connsiteY35-7958" fmla="*/ 336687 h 6634504"/>
              <a:gd name="connsiteX0-7959" fmla="*/ 971323 w 10481555"/>
              <a:gd name="connsiteY0-7960" fmla="*/ 336687 h 6634504"/>
              <a:gd name="connsiteX1-7961" fmla="*/ 254432 w 10481555"/>
              <a:gd name="connsiteY1-7962" fmla="*/ 397384 h 6634504"/>
              <a:gd name="connsiteX2-7963" fmla="*/ 162992 w 10481555"/>
              <a:gd name="connsiteY2-7964" fmla="*/ 1229488 h 6634504"/>
              <a:gd name="connsiteX3-7965" fmla="*/ 135560 w 10481555"/>
              <a:gd name="connsiteY3-7966" fmla="*/ 1567816 h 6634504"/>
              <a:gd name="connsiteX4-7967" fmla="*/ 126416 w 10481555"/>
              <a:gd name="connsiteY4-7968" fmla="*/ 1897000 h 6634504"/>
              <a:gd name="connsiteX5-7969" fmla="*/ 108128 w 10481555"/>
              <a:gd name="connsiteY5-7970" fmla="*/ 2153032 h 6634504"/>
              <a:gd name="connsiteX6-7971" fmla="*/ 98984 w 10481555"/>
              <a:gd name="connsiteY6-7972" fmla="*/ 2966848 h 6634504"/>
              <a:gd name="connsiteX7-7973" fmla="*/ 80696 w 10481555"/>
              <a:gd name="connsiteY7-7974" fmla="*/ 3542920 h 6634504"/>
              <a:gd name="connsiteX8-7975" fmla="*/ 71552 w 10481555"/>
              <a:gd name="connsiteY8-7976" fmla="*/ 4301872 h 6634504"/>
              <a:gd name="connsiteX9-7977" fmla="*/ 53264 w 10481555"/>
              <a:gd name="connsiteY9-7978" fmla="*/ 5161408 h 6634504"/>
              <a:gd name="connsiteX10-7979" fmla="*/ 62408 w 10481555"/>
              <a:gd name="connsiteY10-7980" fmla="*/ 5819776 h 6634504"/>
              <a:gd name="connsiteX11-7981" fmla="*/ 236144 w 10481555"/>
              <a:gd name="connsiteY11-7982" fmla="*/ 6194680 h 6634504"/>
              <a:gd name="connsiteX12-7983" fmla="*/ 2595296 w 10481555"/>
              <a:gd name="connsiteY12-7984" fmla="*/ 6606160 h 6634504"/>
              <a:gd name="connsiteX13-7985" fmla="*/ 4415004 w 10481555"/>
              <a:gd name="connsiteY13-7986" fmla="*/ 6605074 h 6634504"/>
              <a:gd name="connsiteX14-7987" fmla="*/ 7478192 w 10481555"/>
              <a:gd name="connsiteY14-7988" fmla="*/ 6322696 h 6634504"/>
              <a:gd name="connsiteX15-7989" fmla="*/ 9654464 w 10481555"/>
              <a:gd name="connsiteY15-7990" fmla="*/ 6313552 h 6634504"/>
              <a:gd name="connsiteX16-7991" fmla="*/ 10102520 w 10481555"/>
              <a:gd name="connsiteY16-7992" fmla="*/ 6002656 h 6634504"/>
              <a:gd name="connsiteX17-7993" fmla="*/ 10148240 w 10481555"/>
              <a:gd name="connsiteY17-7994" fmla="*/ 5819776 h 6634504"/>
              <a:gd name="connsiteX18-7995" fmla="*/ 10166528 w 10481555"/>
              <a:gd name="connsiteY18-7996" fmla="*/ 5600320 h 6634504"/>
              <a:gd name="connsiteX19-7997" fmla="*/ 10175672 w 10481555"/>
              <a:gd name="connsiteY19-7998" fmla="*/ 5554600 h 6634504"/>
              <a:gd name="connsiteX20-7999" fmla="*/ 10184816 w 10481555"/>
              <a:gd name="connsiteY20-8000" fmla="*/ 5444872 h 6634504"/>
              <a:gd name="connsiteX21-8001" fmla="*/ 10212248 w 10481555"/>
              <a:gd name="connsiteY21-8002" fmla="*/ 5069968 h 6634504"/>
              <a:gd name="connsiteX22-8003" fmla="*/ 10221392 w 10481555"/>
              <a:gd name="connsiteY22-8004" fmla="*/ 4649344 h 6634504"/>
              <a:gd name="connsiteX23-8005" fmla="*/ 10248824 w 10481555"/>
              <a:gd name="connsiteY23-8006" fmla="*/ 4393312 h 6634504"/>
              <a:gd name="connsiteX24-8007" fmla="*/ 10239680 w 10481555"/>
              <a:gd name="connsiteY24-8008" fmla="*/ 3012568 h 6634504"/>
              <a:gd name="connsiteX25-8009" fmla="*/ 10390583 w 10481555"/>
              <a:gd name="connsiteY25-8010" fmla="*/ 209315 h 6634504"/>
              <a:gd name="connsiteX26-8011" fmla="*/ 8657768 w 10481555"/>
              <a:gd name="connsiteY26-8012" fmla="*/ 168784 h 6634504"/>
              <a:gd name="connsiteX27-8013" fmla="*/ 7688504 w 10481555"/>
              <a:gd name="connsiteY27-8014" fmla="*/ 187072 h 6634504"/>
              <a:gd name="connsiteX28-8015" fmla="*/ 6810680 w 10481555"/>
              <a:gd name="connsiteY28-8016" fmla="*/ 269368 h 6634504"/>
              <a:gd name="connsiteX29-8017" fmla="*/ 6371768 w 10481555"/>
              <a:gd name="connsiteY29-8018" fmla="*/ 315088 h 6634504"/>
              <a:gd name="connsiteX30-8019" fmla="*/ 6079160 w 10481555"/>
              <a:gd name="connsiteY30-8020" fmla="*/ 342520 h 6634504"/>
              <a:gd name="connsiteX31-8021" fmla="*/ 5567096 w 10481555"/>
              <a:gd name="connsiteY31-8022" fmla="*/ 379096 h 6634504"/>
              <a:gd name="connsiteX32-8023" fmla="*/ 4789856 w 10481555"/>
              <a:gd name="connsiteY32-8024" fmla="*/ 388240 h 6634504"/>
              <a:gd name="connsiteX33-8025" fmla="*/ 565328 w 10481555"/>
              <a:gd name="connsiteY33-8026" fmla="*/ 333376 h 6634504"/>
              <a:gd name="connsiteX34-8027" fmla="*/ 971323 w 10481555"/>
              <a:gd name="connsiteY34-8028" fmla="*/ 336687 h 6634504"/>
              <a:gd name="connsiteX0-8029" fmla="*/ 971323 w 10481555"/>
              <a:gd name="connsiteY0-8030" fmla="*/ 336687 h 6634504"/>
              <a:gd name="connsiteX1-8031" fmla="*/ 254432 w 10481555"/>
              <a:gd name="connsiteY1-8032" fmla="*/ 397384 h 6634504"/>
              <a:gd name="connsiteX2-8033" fmla="*/ 162992 w 10481555"/>
              <a:gd name="connsiteY2-8034" fmla="*/ 1229488 h 6634504"/>
              <a:gd name="connsiteX3-8035" fmla="*/ 135560 w 10481555"/>
              <a:gd name="connsiteY3-8036" fmla="*/ 1567816 h 6634504"/>
              <a:gd name="connsiteX4-8037" fmla="*/ 126416 w 10481555"/>
              <a:gd name="connsiteY4-8038" fmla="*/ 1897000 h 6634504"/>
              <a:gd name="connsiteX5-8039" fmla="*/ 108128 w 10481555"/>
              <a:gd name="connsiteY5-8040" fmla="*/ 2153032 h 6634504"/>
              <a:gd name="connsiteX6-8041" fmla="*/ 98984 w 10481555"/>
              <a:gd name="connsiteY6-8042" fmla="*/ 2966848 h 6634504"/>
              <a:gd name="connsiteX7-8043" fmla="*/ 80696 w 10481555"/>
              <a:gd name="connsiteY7-8044" fmla="*/ 3542920 h 6634504"/>
              <a:gd name="connsiteX8-8045" fmla="*/ 71552 w 10481555"/>
              <a:gd name="connsiteY8-8046" fmla="*/ 4301872 h 6634504"/>
              <a:gd name="connsiteX9-8047" fmla="*/ 53264 w 10481555"/>
              <a:gd name="connsiteY9-8048" fmla="*/ 5161408 h 6634504"/>
              <a:gd name="connsiteX10-8049" fmla="*/ 62408 w 10481555"/>
              <a:gd name="connsiteY10-8050" fmla="*/ 5819776 h 6634504"/>
              <a:gd name="connsiteX11-8051" fmla="*/ 236144 w 10481555"/>
              <a:gd name="connsiteY11-8052" fmla="*/ 6194680 h 6634504"/>
              <a:gd name="connsiteX12-8053" fmla="*/ 2595296 w 10481555"/>
              <a:gd name="connsiteY12-8054" fmla="*/ 6606160 h 6634504"/>
              <a:gd name="connsiteX13-8055" fmla="*/ 4415004 w 10481555"/>
              <a:gd name="connsiteY13-8056" fmla="*/ 6605074 h 6634504"/>
              <a:gd name="connsiteX14-8057" fmla="*/ 7478192 w 10481555"/>
              <a:gd name="connsiteY14-8058" fmla="*/ 6322696 h 6634504"/>
              <a:gd name="connsiteX15-8059" fmla="*/ 9654464 w 10481555"/>
              <a:gd name="connsiteY15-8060" fmla="*/ 6313552 h 6634504"/>
              <a:gd name="connsiteX16-8061" fmla="*/ 10102520 w 10481555"/>
              <a:gd name="connsiteY16-8062" fmla="*/ 6002656 h 6634504"/>
              <a:gd name="connsiteX17-8063" fmla="*/ 10148240 w 10481555"/>
              <a:gd name="connsiteY17-8064" fmla="*/ 5819776 h 6634504"/>
              <a:gd name="connsiteX18-8065" fmla="*/ 10166528 w 10481555"/>
              <a:gd name="connsiteY18-8066" fmla="*/ 5600320 h 6634504"/>
              <a:gd name="connsiteX19-8067" fmla="*/ 10184816 w 10481555"/>
              <a:gd name="connsiteY19-8068" fmla="*/ 5444872 h 6634504"/>
              <a:gd name="connsiteX20-8069" fmla="*/ 10212248 w 10481555"/>
              <a:gd name="connsiteY20-8070" fmla="*/ 5069968 h 6634504"/>
              <a:gd name="connsiteX21-8071" fmla="*/ 10221392 w 10481555"/>
              <a:gd name="connsiteY21-8072" fmla="*/ 4649344 h 6634504"/>
              <a:gd name="connsiteX22-8073" fmla="*/ 10248824 w 10481555"/>
              <a:gd name="connsiteY22-8074" fmla="*/ 4393312 h 6634504"/>
              <a:gd name="connsiteX23-8075" fmla="*/ 10239680 w 10481555"/>
              <a:gd name="connsiteY23-8076" fmla="*/ 3012568 h 6634504"/>
              <a:gd name="connsiteX24-8077" fmla="*/ 10390583 w 10481555"/>
              <a:gd name="connsiteY24-8078" fmla="*/ 209315 h 6634504"/>
              <a:gd name="connsiteX25-8079" fmla="*/ 8657768 w 10481555"/>
              <a:gd name="connsiteY25-8080" fmla="*/ 168784 h 6634504"/>
              <a:gd name="connsiteX26-8081" fmla="*/ 7688504 w 10481555"/>
              <a:gd name="connsiteY26-8082" fmla="*/ 187072 h 6634504"/>
              <a:gd name="connsiteX27-8083" fmla="*/ 6810680 w 10481555"/>
              <a:gd name="connsiteY27-8084" fmla="*/ 269368 h 6634504"/>
              <a:gd name="connsiteX28-8085" fmla="*/ 6371768 w 10481555"/>
              <a:gd name="connsiteY28-8086" fmla="*/ 315088 h 6634504"/>
              <a:gd name="connsiteX29-8087" fmla="*/ 6079160 w 10481555"/>
              <a:gd name="connsiteY29-8088" fmla="*/ 342520 h 6634504"/>
              <a:gd name="connsiteX30-8089" fmla="*/ 5567096 w 10481555"/>
              <a:gd name="connsiteY30-8090" fmla="*/ 379096 h 6634504"/>
              <a:gd name="connsiteX31-8091" fmla="*/ 4789856 w 10481555"/>
              <a:gd name="connsiteY31-8092" fmla="*/ 388240 h 6634504"/>
              <a:gd name="connsiteX32-8093" fmla="*/ 565328 w 10481555"/>
              <a:gd name="connsiteY32-8094" fmla="*/ 333376 h 6634504"/>
              <a:gd name="connsiteX33-8095" fmla="*/ 971323 w 10481555"/>
              <a:gd name="connsiteY33-8096" fmla="*/ 336687 h 6634504"/>
              <a:gd name="connsiteX0-8097" fmla="*/ 971323 w 10481555"/>
              <a:gd name="connsiteY0-8098" fmla="*/ 336687 h 6634504"/>
              <a:gd name="connsiteX1-8099" fmla="*/ 254432 w 10481555"/>
              <a:gd name="connsiteY1-8100" fmla="*/ 397384 h 6634504"/>
              <a:gd name="connsiteX2-8101" fmla="*/ 162992 w 10481555"/>
              <a:gd name="connsiteY2-8102" fmla="*/ 1229488 h 6634504"/>
              <a:gd name="connsiteX3-8103" fmla="*/ 135560 w 10481555"/>
              <a:gd name="connsiteY3-8104" fmla="*/ 1567816 h 6634504"/>
              <a:gd name="connsiteX4-8105" fmla="*/ 126416 w 10481555"/>
              <a:gd name="connsiteY4-8106" fmla="*/ 1897000 h 6634504"/>
              <a:gd name="connsiteX5-8107" fmla="*/ 108128 w 10481555"/>
              <a:gd name="connsiteY5-8108" fmla="*/ 2153032 h 6634504"/>
              <a:gd name="connsiteX6-8109" fmla="*/ 98984 w 10481555"/>
              <a:gd name="connsiteY6-8110" fmla="*/ 2966848 h 6634504"/>
              <a:gd name="connsiteX7-8111" fmla="*/ 80696 w 10481555"/>
              <a:gd name="connsiteY7-8112" fmla="*/ 3542920 h 6634504"/>
              <a:gd name="connsiteX8-8113" fmla="*/ 71552 w 10481555"/>
              <a:gd name="connsiteY8-8114" fmla="*/ 4301872 h 6634504"/>
              <a:gd name="connsiteX9-8115" fmla="*/ 53264 w 10481555"/>
              <a:gd name="connsiteY9-8116" fmla="*/ 5161408 h 6634504"/>
              <a:gd name="connsiteX10-8117" fmla="*/ 62408 w 10481555"/>
              <a:gd name="connsiteY10-8118" fmla="*/ 5819776 h 6634504"/>
              <a:gd name="connsiteX11-8119" fmla="*/ 236144 w 10481555"/>
              <a:gd name="connsiteY11-8120" fmla="*/ 6194680 h 6634504"/>
              <a:gd name="connsiteX12-8121" fmla="*/ 2595296 w 10481555"/>
              <a:gd name="connsiteY12-8122" fmla="*/ 6606160 h 6634504"/>
              <a:gd name="connsiteX13-8123" fmla="*/ 4415004 w 10481555"/>
              <a:gd name="connsiteY13-8124" fmla="*/ 6605074 h 6634504"/>
              <a:gd name="connsiteX14-8125" fmla="*/ 7478192 w 10481555"/>
              <a:gd name="connsiteY14-8126" fmla="*/ 6322696 h 6634504"/>
              <a:gd name="connsiteX15-8127" fmla="*/ 9654464 w 10481555"/>
              <a:gd name="connsiteY15-8128" fmla="*/ 6313552 h 6634504"/>
              <a:gd name="connsiteX16-8129" fmla="*/ 10102520 w 10481555"/>
              <a:gd name="connsiteY16-8130" fmla="*/ 6002656 h 6634504"/>
              <a:gd name="connsiteX17-8131" fmla="*/ 10148240 w 10481555"/>
              <a:gd name="connsiteY17-8132" fmla="*/ 5819776 h 6634504"/>
              <a:gd name="connsiteX18-8133" fmla="*/ 10166528 w 10481555"/>
              <a:gd name="connsiteY18-8134" fmla="*/ 5600320 h 6634504"/>
              <a:gd name="connsiteX19-8135" fmla="*/ 10212248 w 10481555"/>
              <a:gd name="connsiteY19-8136" fmla="*/ 5069968 h 6634504"/>
              <a:gd name="connsiteX20-8137" fmla="*/ 10221392 w 10481555"/>
              <a:gd name="connsiteY20-8138" fmla="*/ 4649344 h 6634504"/>
              <a:gd name="connsiteX21-8139" fmla="*/ 10248824 w 10481555"/>
              <a:gd name="connsiteY21-8140" fmla="*/ 4393312 h 6634504"/>
              <a:gd name="connsiteX22-8141" fmla="*/ 10239680 w 10481555"/>
              <a:gd name="connsiteY22-8142" fmla="*/ 3012568 h 6634504"/>
              <a:gd name="connsiteX23-8143" fmla="*/ 10390583 w 10481555"/>
              <a:gd name="connsiteY23-8144" fmla="*/ 209315 h 6634504"/>
              <a:gd name="connsiteX24-8145" fmla="*/ 8657768 w 10481555"/>
              <a:gd name="connsiteY24-8146" fmla="*/ 168784 h 6634504"/>
              <a:gd name="connsiteX25-8147" fmla="*/ 7688504 w 10481555"/>
              <a:gd name="connsiteY25-8148" fmla="*/ 187072 h 6634504"/>
              <a:gd name="connsiteX26-8149" fmla="*/ 6810680 w 10481555"/>
              <a:gd name="connsiteY26-8150" fmla="*/ 269368 h 6634504"/>
              <a:gd name="connsiteX27-8151" fmla="*/ 6371768 w 10481555"/>
              <a:gd name="connsiteY27-8152" fmla="*/ 315088 h 6634504"/>
              <a:gd name="connsiteX28-8153" fmla="*/ 6079160 w 10481555"/>
              <a:gd name="connsiteY28-8154" fmla="*/ 342520 h 6634504"/>
              <a:gd name="connsiteX29-8155" fmla="*/ 5567096 w 10481555"/>
              <a:gd name="connsiteY29-8156" fmla="*/ 379096 h 6634504"/>
              <a:gd name="connsiteX30-8157" fmla="*/ 4789856 w 10481555"/>
              <a:gd name="connsiteY30-8158" fmla="*/ 388240 h 6634504"/>
              <a:gd name="connsiteX31-8159" fmla="*/ 565328 w 10481555"/>
              <a:gd name="connsiteY31-8160" fmla="*/ 333376 h 6634504"/>
              <a:gd name="connsiteX32-8161" fmla="*/ 971323 w 10481555"/>
              <a:gd name="connsiteY32-8162" fmla="*/ 336687 h 6634504"/>
              <a:gd name="connsiteX0-8163" fmla="*/ 971323 w 10481555"/>
              <a:gd name="connsiteY0-8164" fmla="*/ 336687 h 6634504"/>
              <a:gd name="connsiteX1-8165" fmla="*/ 254432 w 10481555"/>
              <a:gd name="connsiteY1-8166" fmla="*/ 397384 h 6634504"/>
              <a:gd name="connsiteX2-8167" fmla="*/ 162992 w 10481555"/>
              <a:gd name="connsiteY2-8168" fmla="*/ 1229488 h 6634504"/>
              <a:gd name="connsiteX3-8169" fmla="*/ 135560 w 10481555"/>
              <a:gd name="connsiteY3-8170" fmla="*/ 1567816 h 6634504"/>
              <a:gd name="connsiteX4-8171" fmla="*/ 126416 w 10481555"/>
              <a:gd name="connsiteY4-8172" fmla="*/ 1897000 h 6634504"/>
              <a:gd name="connsiteX5-8173" fmla="*/ 108128 w 10481555"/>
              <a:gd name="connsiteY5-8174" fmla="*/ 2153032 h 6634504"/>
              <a:gd name="connsiteX6-8175" fmla="*/ 98984 w 10481555"/>
              <a:gd name="connsiteY6-8176" fmla="*/ 2966848 h 6634504"/>
              <a:gd name="connsiteX7-8177" fmla="*/ 80696 w 10481555"/>
              <a:gd name="connsiteY7-8178" fmla="*/ 3542920 h 6634504"/>
              <a:gd name="connsiteX8-8179" fmla="*/ 71552 w 10481555"/>
              <a:gd name="connsiteY8-8180" fmla="*/ 4301872 h 6634504"/>
              <a:gd name="connsiteX9-8181" fmla="*/ 53264 w 10481555"/>
              <a:gd name="connsiteY9-8182" fmla="*/ 5161408 h 6634504"/>
              <a:gd name="connsiteX10-8183" fmla="*/ 62408 w 10481555"/>
              <a:gd name="connsiteY10-8184" fmla="*/ 5819776 h 6634504"/>
              <a:gd name="connsiteX11-8185" fmla="*/ 236144 w 10481555"/>
              <a:gd name="connsiteY11-8186" fmla="*/ 6194680 h 6634504"/>
              <a:gd name="connsiteX12-8187" fmla="*/ 2595296 w 10481555"/>
              <a:gd name="connsiteY12-8188" fmla="*/ 6606160 h 6634504"/>
              <a:gd name="connsiteX13-8189" fmla="*/ 4415004 w 10481555"/>
              <a:gd name="connsiteY13-8190" fmla="*/ 6605074 h 6634504"/>
              <a:gd name="connsiteX14-8191" fmla="*/ 7478192 w 10481555"/>
              <a:gd name="connsiteY14-8192" fmla="*/ 6322696 h 6634504"/>
              <a:gd name="connsiteX15-8193" fmla="*/ 9654464 w 10481555"/>
              <a:gd name="connsiteY15-8194" fmla="*/ 6313552 h 6634504"/>
              <a:gd name="connsiteX16-8195" fmla="*/ 10102520 w 10481555"/>
              <a:gd name="connsiteY16-8196" fmla="*/ 6002656 h 6634504"/>
              <a:gd name="connsiteX17-8197" fmla="*/ 10148240 w 10481555"/>
              <a:gd name="connsiteY17-8198" fmla="*/ 5819776 h 6634504"/>
              <a:gd name="connsiteX18-8199" fmla="*/ 10166528 w 10481555"/>
              <a:gd name="connsiteY18-8200" fmla="*/ 5600320 h 6634504"/>
              <a:gd name="connsiteX19-8201" fmla="*/ 10221392 w 10481555"/>
              <a:gd name="connsiteY19-8202" fmla="*/ 4649344 h 6634504"/>
              <a:gd name="connsiteX20-8203" fmla="*/ 10248824 w 10481555"/>
              <a:gd name="connsiteY20-8204" fmla="*/ 4393312 h 6634504"/>
              <a:gd name="connsiteX21-8205" fmla="*/ 10239680 w 10481555"/>
              <a:gd name="connsiteY21-8206" fmla="*/ 3012568 h 6634504"/>
              <a:gd name="connsiteX22-8207" fmla="*/ 10390583 w 10481555"/>
              <a:gd name="connsiteY22-8208" fmla="*/ 209315 h 6634504"/>
              <a:gd name="connsiteX23-8209" fmla="*/ 8657768 w 10481555"/>
              <a:gd name="connsiteY23-8210" fmla="*/ 168784 h 6634504"/>
              <a:gd name="connsiteX24-8211" fmla="*/ 7688504 w 10481555"/>
              <a:gd name="connsiteY24-8212" fmla="*/ 187072 h 6634504"/>
              <a:gd name="connsiteX25-8213" fmla="*/ 6810680 w 10481555"/>
              <a:gd name="connsiteY25-8214" fmla="*/ 269368 h 6634504"/>
              <a:gd name="connsiteX26-8215" fmla="*/ 6371768 w 10481555"/>
              <a:gd name="connsiteY26-8216" fmla="*/ 315088 h 6634504"/>
              <a:gd name="connsiteX27-8217" fmla="*/ 6079160 w 10481555"/>
              <a:gd name="connsiteY27-8218" fmla="*/ 342520 h 6634504"/>
              <a:gd name="connsiteX28-8219" fmla="*/ 5567096 w 10481555"/>
              <a:gd name="connsiteY28-8220" fmla="*/ 379096 h 6634504"/>
              <a:gd name="connsiteX29-8221" fmla="*/ 4789856 w 10481555"/>
              <a:gd name="connsiteY29-8222" fmla="*/ 388240 h 6634504"/>
              <a:gd name="connsiteX30-8223" fmla="*/ 565328 w 10481555"/>
              <a:gd name="connsiteY30-8224" fmla="*/ 333376 h 6634504"/>
              <a:gd name="connsiteX31-8225" fmla="*/ 971323 w 10481555"/>
              <a:gd name="connsiteY31-8226" fmla="*/ 336687 h 6634504"/>
              <a:gd name="connsiteX0-8227" fmla="*/ 971323 w 10481555"/>
              <a:gd name="connsiteY0-8228" fmla="*/ 336687 h 6634504"/>
              <a:gd name="connsiteX1-8229" fmla="*/ 254432 w 10481555"/>
              <a:gd name="connsiteY1-8230" fmla="*/ 397384 h 6634504"/>
              <a:gd name="connsiteX2-8231" fmla="*/ 162992 w 10481555"/>
              <a:gd name="connsiteY2-8232" fmla="*/ 1229488 h 6634504"/>
              <a:gd name="connsiteX3-8233" fmla="*/ 135560 w 10481555"/>
              <a:gd name="connsiteY3-8234" fmla="*/ 1567816 h 6634504"/>
              <a:gd name="connsiteX4-8235" fmla="*/ 126416 w 10481555"/>
              <a:gd name="connsiteY4-8236" fmla="*/ 1897000 h 6634504"/>
              <a:gd name="connsiteX5-8237" fmla="*/ 108128 w 10481555"/>
              <a:gd name="connsiteY5-8238" fmla="*/ 2153032 h 6634504"/>
              <a:gd name="connsiteX6-8239" fmla="*/ 98984 w 10481555"/>
              <a:gd name="connsiteY6-8240" fmla="*/ 2966848 h 6634504"/>
              <a:gd name="connsiteX7-8241" fmla="*/ 80696 w 10481555"/>
              <a:gd name="connsiteY7-8242" fmla="*/ 3542920 h 6634504"/>
              <a:gd name="connsiteX8-8243" fmla="*/ 71552 w 10481555"/>
              <a:gd name="connsiteY8-8244" fmla="*/ 4301872 h 6634504"/>
              <a:gd name="connsiteX9-8245" fmla="*/ 53264 w 10481555"/>
              <a:gd name="connsiteY9-8246" fmla="*/ 5161408 h 6634504"/>
              <a:gd name="connsiteX10-8247" fmla="*/ 62408 w 10481555"/>
              <a:gd name="connsiteY10-8248" fmla="*/ 5819776 h 6634504"/>
              <a:gd name="connsiteX11-8249" fmla="*/ 236144 w 10481555"/>
              <a:gd name="connsiteY11-8250" fmla="*/ 6194680 h 6634504"/>
              <a:gd name="connsiteX12-8251" fmla="*/ 2595296 w 10481555"/>
              <a:gd name="connsiteY12-8252" fmla="*/ 6606160 h 6634504"/>
              <a:gd name="connsiteX13-8253" fmla="*/ 4415004 w 10481555"/>
              <a:gd name="connsiteY13-8254" fmla="*/ 6605074 h 6634504"/>
              <a:gd name="connsiteX14-8255" fmla="*/ 7478192 w 10481555"/>
              <a:gd name="connsiteY14-8256" fmla="*/ 6322696 h 6634504"/>
              <a:gd name="connsiteX15-8257" fmla="*/ 9654464 w 10481555"/>
              <a:gd name="connsiteY15-8258" fmla="*/ 6313552 h 6634504"/>
              <a:gd name="connsiteX16-8259" fmla="*/ 10102520 w 10481555"/>
              <a:gd name="connsiteY16-8260" fmla="*/ 6002656 h 6634504"/>
              <a:gd name="connsiteX17-8261" fmla="*/ 10148240 w 10481555"/>
              <a:gd name="connsiteY17-8262" fmla="*/ 5819776 h 6634504"/>
              <a:gd name="connsiteX18-8263" fmla="*/ 10166528 w 10481555"/>
              <a:gd name="connsiteY18-8264" fmla="*/ 5600320 h 6634504"/>
              <a:gd name="connsiteX19-8265" fmla="*/ 10248824 w 10481555"/>
              <a:gd name="connsiteY19-8266" fmla="*/ 4393312 h 6634504"/>
              <a:gd name="connsiteX20-8267" fmla="*/ 10239680 w 10481555"/>
              <a:gd name="connsiteY20-8268" fmla="*/ 3012568 h 6634504"/>
              <a:gd name="connsiteX21-8269" fmla="*/ 10390583 w 10481555"/>
              <a:gd name="connsiteY21-8270" fmla="*/ 209315 h 6634504"/>
              <a:gd name="connsiteX22-8271" fmla="*/ 8657768 w 10481555"/>
              <a:gd name="connsiteY22-8272" fmla="*/ 168784 h 6634504"/>
              <a:gd name="connsiteX23-8273" fmla="*/ 7688504 w 10481555"/>
              <a:gd name="connsiteY23-8274" fmla="*/ 187072 h 6634504"/>
              <a:gd name="connsiteX24-8275" fmla="*/ 6810680 w 10481555"/>
              <a:gd name="connsiteY24-8276" fmla="*/ 269368 h 6634504"/>
              <a:gd name="connsiteX25-8277" fmla="*/ 6371768 w 10481555"/>
              <a:gd name="connsiteY25-8278" fmla="*/ 315088 h 6634504"/>
              <a:gd name="connsiteX26-8279" fmla="*/ 6079160 w 10481555"/>
              <a:gd name="connsiteY26-8280" fmla="*/ 342520 h 6634504"/>
              <a:gd name="connsiteX27-8281" fmla="*/ 5567096 w 10481555"/>
              <a:gd name="connsiteY27-8282" fmla="*/ 379096 h 6634504"/>
              <a:gd name="connsiteX28-8283" fmla="*/ 4789856 w 10481555"/>
              <a:gd name="connsiteY28-8284" fmla="*/ 388240 h 6634504"/>
              <a:gd name="connsiteX29-8285" fmla="*/ 565328 w 10481555"/>
              <a:gd name="connsiteY29-8286" fmla="*/ 333376 h 6634504"/>
              <a:gd name="connsiteX30-8287" fmla="*/ 971323 w 10481555"/>
              <a:gd name="connsiteY30-8288" fmla="*/ 336687 h 6634504"/>
              <a:gd name="connsiteX0-8289" fmla="*/ 971323 w 10481555"/>
              <a:gd name="connsiteY0-8290" fmla="*/ 336687 h 6634504"/>
              <a:gd name="connsiteX1-8291" fmla="*/ 254432 w 10481555"/>
              <a:gd name="connsiteY1-8292" fmla="*/ 397384 h 6634504"/>
              <a:gd name="connsiteX2-8293" fmla="*/ 162992 w 10481555"/>
              <a:gd name="connsiteY2-8294" fmla="*/ 1229488 h 6634504"/>
              <a:gd name="connsiteX3-8295" fmla="*/ 135560 w 10481555"/>
              <a:gd name="connsiteY3-8296" fmla="*/ 1567816 h 6634504"/>
              <a:gd name="connsiteX4-8297" fmla="*/ 126416 w 10481555"/>
              <a:gd name="connsiteY4-8298" fmla="*/ 1897000 h 6634504"/>
              <a:gd name="connsiteX5-8299" fmla="*/ 108128 w 10481555"/>
              <a:gd name="connsiteY5-8300" fmla="*/ 2153032 h 6634504"/>
              <a:gd name="connsiteX6-8301" fmla="*/ 98984 w 10481555"/>
              <a:gd name="connsiteY6-8302" fmla="*/ 2966848 h 6634504"/>
              <a:gd name="connsiteX7-8303" fmla="*/ 80696 w 10481555"/>
              <a:gd name="connsiteY7-8304" fmla="*/ 3542920 h 6634504"/>
              <a:gd name="connsiteX8-8305" fmla="*/ 71552 w 10481555"/>
              <a:gd name="connsiteY8-8306" fmla="*/ 4301872 h 6634504"/>
              <a:gd name="connsiteX9-8307" fmla="*/ 53264 w 10481555"/>
              <a:gd name="connsiteY9-8308" fmla="*/ 5161408 h 6634504"/>
              <a:gd name="connsiteX10-8309" fmla="*/ 62408 w 10481555"/>
              <a:gd name="connsiteY10-8310" fmla="*/ 5819776 h 6634504"/>
              <a:gd name="connsiteX11-8311" fmla="*/ 236144 w 10481555"/>
              <a:gd name="connsiteY11-8312" fmla="*/ 6194680 h 6634504"/>
              <a:gd name="connsiteX12-8313" fmla="*/ 2595296 w 10481555"/>
              <a:gd name="connsiteY12-8314" fmla="*/ 6606160 h 6634504"/>
              <a:gd name="connsiteX13-8315" fmla="*/ 4415004 w 10481555"/>
              <a:gd name="connsiteY13-8316" fmla="*/ 6605074 h 6634504"/>
              <a:gd name="connsiteX14-8317" fmla="*/ 7478192 w 10481555"/>
              <a:gd name="connsiteY14-8318" fmla="*/ 6322696 h 6634504"/>
              <a:gd name="connsiteX15-8319" fmla="*/ 9654464 w 10481555"/>
              <a:gd name="connsiteY15-8320" fmla="*/ 6313552 h 6634504"/>
              <a:gd name="connsiteX16-8321" fmla="*/ 10102520 w 10481555"/>
              <a:gd name="connsiteY16-8322" fmla="*/ 6002656 h 6634504"/>
              <a:gd name="connsiteX17-8323" fmla="*/ 10148240 w 10481555"/>
              <a:gd name="connsiteY17-8324" fmla="*/ 5819776 h 6634504"/>
              <a:gd name="connsiteX18-8325" fmla="*/ 10248824 w 10481555"/>
              <a:gd name="connsiteY18-8326" fmla="*/ 4393312 h 6634504"/>
              <a:gd name="connsiteX19-8327" fmla="*/ 10239680 w 10481555"/>
              <a:gd name="connsiteY19-8328" fmla="*/ 3012568 h 6634504"/>
              <a:gd name="connsiteX20-8329" fmla="*/ 10390583 w 10481555"/>
              <a:gd name="connsiteY20-8330" fmla="*/ 209315 h 6634504"/>
              <a:gd name="connsiteX21-8331" fmla="*/ 8657768 w 10481555"/>
              <a:gd name="connsiteY21-8332" fmla="*/ 168784 h 6634504"/>
              <a:gd name="connsiteX22-8333" fmla="*/ 7688504 w 10481555"/>
              <a:gd name="connsiteY22-8334" fmla="*/ 187072 h 6634504"/>
              <a:gd name="connsiteX23-8335" fmla="*/ 6810680 w 10481555"/>
              <a:gd name="connsiteY23-8336" fmla="*/ 269368 h 6634504"/>
              <a:gd name="connsiteX24-8337" fmla="*/ 6371768 w 10481555"/>
              <a:gd name="connsiteY24-8338" fmla="*/ 315088 h 6634504"/>
              <a:gd name="connsiteX25-8339" fmla="*/ 6079160 w 10481555"/>
              <a:gd name="connsiteY25-8340" fmla="*/ 342520 h 6634504"/>
              <a:gd name="connsiteX26-8341" fmla="*/ 5567096 w 10481555"/>
              <a:gd name="connsiteY26-8342" fmla="*/ 379096 h 6634504"/>
              <a:gd name="connsiteX27-8343" fmla="*/ 4789856 w 10481555"/>
              <a:gd name="connsiteY27-8344" fmla="*/ 388240 h 6634504"/>
              <a:gd name="connsiteX28-8345" fmla="*/ 565328 w 10481555"/>
              <a:gd name="connsiteY28-8346" fmla="*/ 333376 h 6634504"/>
              <a:gd name="connsiteX29-8347" fmla="*/ 971323 w 10481555"/>
              <a:gd name="connsiteY29-8348" fmla="*/ 336687 h 6634504"/>
              <a:gd name="connsiteX0-8349" fmla="*/ 971323 w 10481555"/>
              <a:gd name="connsiteY0-8350" fmla="*/ 336687 h 6634504"/>
              <a:gd name="connsiteX1-8351" fmla="*/ 254432 w 10481555"/>
              <a:gd name="connsiteY1-8352" fmla="*/ 397384 h 6634504"/>
              <a:gd name="connsiteX2-8353" fmla="*/ 162992 w 10481555"/>
              <a:gd name="connsiteY2-8354" fmla="*/ 1229488 h 6634504"/>
              <a:gd name="connsiteX3-8355" fmla="*/ 135560 w 10481555"/>
              <a:gd name="connsiteY3-8356" fmla="*/ 1567816 h 6634504"/>
              <a:gd name="connsiteX4-8357" fmla="*/ 126416 w 10481555"/>
              <a:gd name="connsiteY4-8358" fmla="*/ 1897000 h 6634504"/>
              <a:gd name="connsiteX5-8359" fmla="*/ 108128 w 10481555"/>
              <a:gd name="connsiteY5-8360" fmla="*/ 2153032 h 6634504"/>
              <a:gd name="connsiteX6-8361" fmla="*/ 98984 w 10481555"/>
              <a:gd name="connsiteY6-8362" fmla="*/ 2966848 h 6634504"/>
              <a:gd name="connsiteX7-8363" fmla="*/ 80696 w 10481555"/>
              <a:gd name="connsiteY7-8364" fmla="*/ 3542920 h 6634504"/>
              <a:gd name="connsiteX8-8365" fmla="*/ 71552 w 10481555"/>
              <a:gd name="connsiteY8-8366" fmla="*/ 4301872 h 6634504"/>
              <a:gd name="connsiteX9-8367" fmla="*/ 53264 w 10481555"/>
              <a:gd name="connsiteY9-8368" fmla="*/ 5161408 h 6634504"/>
              <a:gd name="connsiteX10-8369" fmla="*/ 62408 w 10481555"/>
              <a:gd name="connsiteY10-8370" fmla="*/ 5819776 h 6634504"/>
              <a:gd name="connsiteX11-8371" fmla="*/ 236144 w 10481555"/>
              <a:gd name="connsiteY11-8372" fmla="*/ 6194680 h 6634504"/>
              <a:gd name="connsiteX12-8373" fmla="*/ 2595296 w 10481555"/>
              <a:gd name="connsiteY12-8374" fmla="*/ 6606160 h 6634504"/>
              <a:gd name="connsiteX13-8375" fmla="*/ 4415004 w 10481555"/>
              <a:gd name="connsiteY13-8376" fmla="*/ 6605074 h 6634504"/>
              <a:gd name="connsiteX14-8377" fmla="*/ 7478192 w 10481555"/>
              <a:gd name="connsiteY14-8378" fmla="*/ 6322696 h 6634504"/>
              <a:gd name="connsiteX15-8379" fmla="*/ 9654464 w 10481555"/>
              <a:gd name="connsiteY15-8380" fmla="*/ 6313552 h 6634504"/>
              <a:gd name="connsiteX16-8381" fmla="*/ 10102520 w 10481555"/>
              <a:gd name="connsiteY16-8382" fmla="*/ 6002656 h 6634504"/>
              <a:gd name="connsiteX17-8383" fmla="*/ 10248824 w 10481555"/>
              <a:gd name="connsiteY17-8384" fmla="*/ 4393312 h 6634504"/>
              <a:gd name="connsiteX18-8385" fmla="*/ 10239680 w 10481555"/>
              <a:gd name="connsiteY18-8386" fmla="*/ 3012568 h 6634504"/>
              <a:gd name="connsiteX19-8387" fmla="*/ 10390583 w 10481555"/>
              <a:gd name="connsiteY19-8388" fmla="*/ 209315 h 6634504"/>
              <a:gd name="connsiteX20-8389" fmla="*/ 8657768 w 10481555"/>
              <a:gd name="connsiteY20-8390" fmla="*/ 168784 h 6634504"/>
              <a:gd name="connsiteX21-8391" fmla="*/ 7688504 w 10481555"/>
              <a:gd name="connsiteY21-8392" fmla="*/ 187072 h 6634504"/>
              <a:gd name="connsiteX22-8393" fmla="*/ 6810680 w 10481555"/>
              <a:gd name="connsiteY22-8394" fmla="*/ 269368 h 6634504"/>
              <a:gd name="connsiteX23-8395" fmla="*/ 6371768 w 10481555"/>
              <a:gd name="connsiteY23-8396" fmla="*/ 315088 h 6634504"/>
              <a:gd name="connsiteX24-8397" fmla="*/ 6079160 w 10481555"/>
              <a:gd name="connsiteY24-8398" fmla="*/ 342520 h 6634504"/>
              <a:gd name="connsiteX25-8399" fmla="*/ 5567096 w 10481555"/>
              <a:gd name="connsiteY25-8400" fmla="*/ 379096 h 6634504"/>
              <a:gd name="connsiteX26-8401" fmla="*/ 4789856 w 10481555"/>
              <a:gd name="connsiteY26-8402" fmla="*/ 388240 h 6634504"/>
              <a:gd name="connsiteX27-8403" fmla="*/ 565328 w 10481555"/>
              <a:gd name="connsiteY27-8404" fmla="*/ 333376 h 6634504"/>
              <a:gd name="connsiteX28-8405" fmla="*/ 971323 w 10481555"/>
              <a:gd name="connsiteY28-8406" fmla="*/ 336687 h 6634504"/>
              <a:gd name="connsiteX0-8407" fmla="*/ 971323 w 10481555"/>
              <a:gd name="connsiteY0-8408" fmla="*/ 336687 h 6634504"/>
              <a:gd name="connsiteX1-8409" fmla="*/ 254432 w 10481555"/>
              <a:gd name="connsiteY1-8410" fmla="*/ 397384 h 6634504"/>
              <a:gd name="connsiteX2-8411" fmla="*/ 162992 w 10481555"/>
              <a:gd name="connsiteY2-8412" fmla="*/ 1229488 h 6634504"/>
              <a:gd name="connsiteX3-8413" fmla="*/ 135560 w 10481555"/>
              <a:gd name="connsiteY3-8414" fmla="*/ 1567816 h 6634504"/>
              <a:gd name="connsiteX4-8415" fmla="*/ 126416 w 10481555"/>
              <a:gd name="connsiteY4-8416" fmla="*/ 1897000 h 6634504"/>
              <a:gd name="connsiteX5-8417" fmla="*/ 108128 w 10481555"/>
              <a:gd name="connsiteY5-8418" fmla="*/ 2153032 h 6634504"/>
              <a:gd name="connsiteX6-8419" fmla="*/ 98984 w 10481555"/>
              <a:gd name="connsiteY6-8420" fmla="*/ 2966848 h 6634504"/>
              <a:gd name="connsiteX7-8421" fmla="*/ 80696 w 10481555"/>
              <a:gd name="connsiteY7-8422" fmla="*/ 3542920 h 6634504"/>
              <a:gd name="connsiteX8-8423" fmla="*/ 71552 w 10481555"/>
              <a:gd name="connsiteY8-8424" fmla="*/ 4301872 h 6634504"/>
              <a:gd name="connsiteX9-8425" fmla="*/ 53264 w 10481555"/>
              <a:gd name="connsiteY9-8426" fmla="*/ 5161408 h 6634504"/>
              <a:gd name="connsiteX10-8427" fmla="*/ 62408 w 10481555"/>
              <a:gd name="connsiteY10-8428" fmla="*/ 5819776 h 6634504"/>
              <a:gd name="connsiteX11-8429" fmla="*/ 236144 w 10481555"/>
              <a:gd name="connsiteY11-8430" fmla="*/ 6194680 h 6634504"/>
              <a:gd name="connsiteX12-8431" fmla="*/ 2595296 w 10481555"/>
              <a:gd name="connsiteY12-8432" fmla="*/ 6606160 h 6634504"/>
              <a:gd name="connsiteX13-8433" fmla="*/ 4415004 w 10481555"/>
              <a:gd name="connsiteY13-8434" fmla="*/ 6605074 h 6634504"/>
              <a:gd name="connsiteX14-8435" fmla="*/ 7478192 w 10481555"/>
              <a:gd name="connsiteY14-8436" fmla="*/ 6322696 h 6634504"/>
              <a:gd name="connsiteX15-8437" fmla="*/ 9654464 w 10481555"/>
              <a:gd name="connsiteY15-8438" fmla="*/ 6313552 h 6634504"/>
              <a:gd name="connsiteX16-8439" fmla="*/ 10102520 w 10481555"/>
              <a:gd name="connsiteY16-8440" fmla="*/ 6002656 h 6634504"/>
              <a:gd name="connsiteX17-8441" fmla="*/ 10248824 w 10481555"/>
              <a:gd name="connsiteY17-8442" fmla="*/ 4393312 h 6634504"/>
              <a:gd name="connsiteX18-8443" fmla="*/ 10239680 w 10481555"/>
              <a:gd name="connsiteY18-8444" fmla="*/ 3012568 h 6634504"/>
              <a:gd name="connsiteX19-8445" fmla="*/ 10390583 w 10481555"/>
              <a:gd name="connsiteY19-8446" fmla="*/ 209315 h 6634504"/>
              <a:gd name="connsiteX20-8447" fmla="*/ 8657768 w 10481555"/>
              <a:gd name="connsiteY20-8448" fmla="*/ 168784 h 6634504"/>
              <a:gd name="connsiteX21-8449" fmla="*/ 7688504 w 10481555"/>
              <a:gd name="connsiteY21-8450" fmla="*/ 187072 h 6634504"/>
              <a:gd name="connsiteX22-8451" fmla="*/ 6810680 w 10481555"/>
              <a:gd name="connsiteY22-8452" fmla="*/ 269368 h 6634504"/>
              <a:gd name="connsiteX23-8453" fmla="*/ 6371768 w 10481555"/>
              <a:gd name="connsiteY23-8454" fmla="*/ 315088 h 6634504"/>
              <a:gd name="connsiteX24-8455" fmla="*/ 6079160 w 10481555"/>
              <a:gd name="connsiteY24-8456" fmla="*/ 342520 h 6634504"/>
              <a:gd name="connsiteX25-8457" fmla="*/ 5567096 w 10481555"/>
              <a:gd name="connsiteY25-8458" fmla="*/ 379096 h 6634504"/>
              <a:gd name="connsiteX26-8459" fmla="*/ 4789856 w 10481555"/>
              <a:gd name="connsiteY26-8460" fmla="*/ 388240 h 6634504"/>
              <a:gd name="connsiteX27-8461" fmla="*/ 565328 w 10481555"/>
              <a:gd name="connsiteY27-8462" fmla="*/ 333376 h 6634504"/>
              <a:gd name="connsiteX28-8463" fmla="*/ 971323 w 10481555"/>
              <a:gd name="connsiteY28-8464" fmla="*/ 336687 h 6634504"/>
              <a:gd name="connsiteX0-8465" fmla="*/ 971323 w 10481555"/>
              <a:gd name="connsiteY0-8466" fmla="*/ 336687 h 6634504"/>
              <a:gd name="connsiteX1-8467" fmla="*/ 254432 w 10481555"/>
              <a:gd name="connsiteY1-8468" fmla="*/ 397384 h 6634504"/>
              <a:gd name="connsiteX2-8469" fmla="*/ 162992 w 10481555"/>
              <a:gd name="connsiteY2-8470" fmla="*/ 1229488 h 6634504"/>
              <a:gd name="connsiteX3-8471" fmla="*/ 135560 w 10481555"/>
              <a:gd name="connsiteY3-8472" fmla="*/ 1567816 h 6634504"/>
              <a:gd name="connsiteX4-8473" fmla="*/ 126416 w 10481555"/>
              <a:gd name="connsiteY4-8474" fmla="*/ 1897000 h 6634504"/>
              <a:gd name="connsiteX5-8475" fmla="*/ 108128 w 10481555"/>
              <a:gd name="connsiteY5-8476" fmla="*/ 2153032 h 6634504"/>
              <a:gd name="connsiteX6-8477" fmla="*/ 98984 w 10481555"/>
              <a:gd name="connsiteY6-8478" fmla="*/ 2966848 h 6634504"/>
              <a:gd name="connsiteX7-8479" fmla="*/ 80696 w 10481555"/>
              <a:gd name="connsiteY7-8480" fmla="*/ 3542920 h 6634504"/>
              <a:gd name="connsiteX8-8481" fmla="*/ 71552 w 10481555"/>
              <a:gd name="connsiteY8-8482" fmla="*/ 4301872 h 6634504"/>
              <a:gd name="connsiteX9-8483" fmla="*/ 53264 w 10481555"/>
              <a:gd name="connsiteY9-8484" fmla="*/ 5161408 h 6634504"/>
              <a:gd name="connsiteX10-8485" fmla="*/ 62408 w 10481555"/>
              <a:gd name="connsiteY10-8486" fmla="*/ 5819776 h 6634504"/>
              <a:gd name="connsiteX11-8487" fmla="*/ 236144 w 10481555"/>
              <a:gd name="connsiteY11-8488" fmla="*/ 6194680 h 6634504"/>
              <a:gd name="connsiteX12-8489" fmla="*/ 2595296 w 10481555"/>
              <a:gd name="connsiteY12-8490" fmla="*/ 6606160 h 6634504"/>
              <a:gd name="connsiteX13-8491" fmla="*/ 4415004 w 10481555"/>
              <a:gd name="connsiteY13-8492" fmla="*/ 6605074 h 6634504"/>
              <a:gd name="connsiteX14-8493" fmla="*/ 7478192 w 10481555"/>
              <a:gd name="connsiteY14-8494" fmla="*/ 6322696 h 6634504"/>
              <a:gd name="connsiteX15-8495" fmla="*/ 9654464 w 10481555"/>
              <a:gd name="connsiteY15-8496" fmla="*/ 6313552 h 6634504"/>
              <a:gd name="connsiteX16-8497" fmla="*/ 10276899 w 10481555"/>
              <a:gd name="connsiteY16-8498" fmla="*/ 5977745 h 6634504"/>
              <a:gd name="connsiteX17-8499" fmla="*/ 10248824 w 10481555"/>
              <a:gd name="connsiteY17-8500" fmla="*/ 4393312 h 6634504"/>
              <a:gd name="connsiteX18-8501" fmla="*/ 10239680 w 10481555"/>
              <a:gd name="connsiteY18-8502" fmla="*/ 3012568 h 6634504"/>
              <a:gd name="connsiteX19-8503" fmla="*/ 10390583 w 10481555"/>
              <a:gd name="connsiteY19-8504" fmla="*/ 209315 h 6634504"/>
              <a:gd name="connsiteX20-8505" fmla="*/ 8657768 w 10481555"/>
              <a:gd name="connsiteY20-8506" fmla="*/ 168784 h 6634504"/>
              <a:gd name="connsiteX21-8507" fmla="*/ 7688504 w 10481555"/>
              <a:gd name="connsiteY21-8508" fmla="*/ 187072 h 6634504"/>
              <a:gd name="connsiteX22-8509" fmla="*/ 6810680 w 10481555"/>
              <a:gd name="connsiteY22-8510" fmla="*/ 269368 h 6634504"/>
              <a:gd name="connsiteX23-8511" fmla="*/ 6371768 w 10481555"/>
              <a:gd name="connsiteY23-8512" fmla="*/ 315088 h 6634504"/>
              <a:gd name="connsiteX24-8513" fmla="*/ 6079160 w 10481555"/>
              <a:gd name="connsiteY24-8514" fmla="*/ 342520 h 6634504"/>
              <a:gd name="connsiteX25-8515" fmla="*/ 5567096 w 10481555"/>
              <a:gd name="connsiteY25-8516" fmla="*/ 379096 h 6634504"/>
              <a:gd name="connsiteX26-8517" fmla="*/ 4789856 w 10481555"/>
              <a:gd name="connsiteY26-8518" fmla="*/ 388240 h 6634504"/>
              <a:gd name="connsiteX27-8519" fmla="*/ 565328 w 10481555"/>
              <a:gd name="connsiteY27-8520" fmla="*/ 333376 h 6634504"/>
              <a:gd name="connsiteX28-8521" fmla="*/ 971323 w 10481555"/>
              <a:gd name="connsiteY28-8522" fmla="*/ 336687 h 6634504"/>
              <a:gd name="connsiteX0-8523" fmla="*/ 971323 w 10481555"/>
              <a:gd name="connsiteY0-8524" fmla="*/ 336687 h 6634504"/>
              <a:gd name="connsiteX1-8525" fmla="*/ 254432 w 10481555"/>
              <a:gd name="connsiteY1-8526" fmla="*/ 397384 h 6634504"/>
              <a:gd name="connsiteX2-8527" fmla="*/ 162992 w 10481555"/>
              <a:gd name="connsiteY2-8528" fmla="*/ 1229488 h 6634504"/>
              <a:gd name="connsiteX3-8529" fmla="*/ 135560 w 10481555"/>
              <a:gd name="connsiteY3-8530" fmla="*/ 1567816 h 6634504"/>
              <a:gd name="connsiteX4-8531" fmla="*/ 126416 w 10481555"/>
              <a:gd name="connsiteY4-8532" fmla="*/ 1897000 h 6634504"/>
              <a:gd name="connsiteX5-8533" fmla="*/ 108128 w 10481555"/>
              <a:gd name="connsiteY5-8534" fmla="*/ 2153032 h 6634504"/>
              <a:gd name="connsiteX6-8535" fmla="*/ 98984 w 10481555"/>
              <a:gd name="connsiteY6-8536" fmla="*/ 2966848 h 6634504"/>
              <a:gd name="connsiteX7-8537" fmla="*/ 80696 w 10481555"/>
              <a:gd name="connsiteY7-8538" fmla="*/ 3542920 h 6634504"/>
              <a:gd name="connsiteX8-8539" fmla="*/ 71552 w 10481555"/>
              <a:gd name="connsiteY8-8540" fmla="*/ 4301872 h 6634504"/>
              <a:gd name="connsiteX9-8541" fmla="*/ 53264 w 10481555"/>
              <a:gd name="connsiteY9-8542" fmla="*/ 5161408 h 6634504"/>
              <a:gd name="connsiteX10-8543" fmla="*/ 62408 w 10481555"/>
              <a:gd name="connsiteY10-8544" fmla="*/ 5819776 h 6634504"/>
              <a:gd name="connsiteX11-8545" fmla="*/ 236144 w 10481555"/>
              <a:gd name="connsiteY11-8546" fmla="*/ 6194680 h 6634504"/>
              <a:gd name="connsiteX12-8547" fmla="*/ 2595296 w 10481555"/>
              <a:gd name="connsiteY12-8548" fmla="*/ 6606160 h 6634504"/>
              <a:gd name="connsiteX13-8549" fmla="*/ 4415004 w 10481555"/>
              <a:gd name="connsiteY13-8550" fmla="*/ 6605074 h 6634504"/>
              <a:gd name="connsiteX14-8551" fmla="*/ 7478192 w 10481555"/>
              <a:gd name="connsiteY14-8552" fmla="*/ 6322696 h 6634504"/>
              <a:gd name="connsiteX15-8553" fmla="*/ 9654464 w 10481555"/>
              <a:gd name="connsiteY15-8554" fmla="*/ 6313552 h 6634504"/>
              <a:gd name="connsiteX16-8555" fmla="*/ 10276899 w 10481555"/>
              <a:gd name="connsiteY16-8556" fmla="*/ 5977745 h 6634504"/>
              <a:gd name="connsiteX17-8557" fmla="*/ 10248824 w 10481555"/>
              <a:gd name="connsiteY17-8558" fmla="*/ 4393312 h 6634504"/>
              <a:gd name="connsiteX18-8559" fmla="*/ 10239680 w 10481555"/>
              <a:gd name="connsiteY18-8560" fmla="*/ 3012568 h 6634504"/>
              <a:gd name="connsiteX19-8561" fmla="*/ 10390583 w 10481555"/>
              <a:gd name="connsiteY19-8562" fmla="*/ 209315 h 6634504"/>
              <a:gd name="connsiteX20-8563" fmla="*/ 8657768 w 10481555"/>
              <a:gd name="connsiteY20-8564" fmla="*/ 168784 h 6634504"/>
              <a:gd name="connsiteX21-8565" fmla="*/ 7688504 w 10481555"/>
              <a:gd name="connsiteY21-8566" fmla="*/ 187072 h 6634504"/>
              <a:gd name="connsiteX22-8567" fmla="*/ 6810680 w 10481555"/>
              <a:gd name="connsiteY22-8568" fmla="*/ 269368 h 6634504"/>
              <a:gd name="connsiteX23-8569" fmla="*/ 6371768 w 10481555"/>
              <a:gd name="connsiteY23-8570" fmla="*/ 315088 h 6634504"/>
              <a:gd name="connsiteX24-8571" fmla="*/ 6079160 w 10481555"/>
              <a:gd name="connsiteY24-8572" fmla="*/ 342520 h 6634504"/>
              <a:gd name="connsiteX25-8573" fmla="*/ 5567096 w 10481555"/>
              <a:gd name="connsiteY25-8574" fmla="*/ 379096 h 6634504"/>
              <a:gd name="connsiteX26-8575" fmla="*/ 4789856 w 10481555"/>
              <a:gd name="connsiteY26-8576" fmla="*/ 388240 h 6634504"/>
              <a:gd name="connsiteX27-8577" fmla="*/ 565328 w 10481555"/>
              <a:gd name="connsiteY27-8578" fmla="*/ 333376 h 6634504"/>
              <a:gd name="connsiteX28-8579" fmla="*/ 971323 w 10481555"/>
              <a:gd name="connsiteY28-8580" fmla="*/ 336687 h 6634504"/>
              <a:gd name="connsiteX0-8581" fmla="*/ 971323 w 10481555"/>
              <a:gd name="connsiteY0-8582" fmla="*/ 336687 h 6634504"/>
              <a:gd name="connsiteX1-8583" fmla="*/ 254432 w 10481555"/>
              <a:gd name="connsiteY1-8584" fmla="*/ 397384 h 6634504"/>
              <a:gd name="connsiteX2-8585" fmla="*/ 162992 w 10481555"/>
              <a:gd name="connsiteY2-8586" fmla="*/ 1229488 h 6634504"/>
              <a:gd name="connsiteX3-8587" fmla="*/ 135560 w 10481555"/>
              <a:gd name="connsiteY3-8588" fmla="*/ 1567816 h 6634504"/>
              <a:gd name="connsiteX4-8589" fmla="*/ 126416 w 10481555"/>
              <a:gd name="connsiteY4-8590" fmla="*/ 1897000 h 6634504"/>
              <a:gd name="connsiteX5-8591" fmla="*/ 108128 w 10481555"/>
              <a:gd name="connsiteY5-8592" fmla="*/ 2153032 h 6634504"/>
              <a:gd name="connsiteX6-8593" fmla="*/ 98984 w 10481555"/>
              <a:gd name="connsiteY6-8594" fmla="*/ 2966848 h 6634504"/>
              <a:gd name="connsiteX7-8595" fmla="*/ 80696 w 10481555"/>
              <a:gd name="connsiteY7-8596" fmla="*/ 3542920 h 6634504"/>
              <a:gd name="connsiteX8-8597" fmla="*/ 71552 w 10481555"/>
              <a:gd name="connsiteY8-8598" fmla="*/ 4301872 h 6634504"/>
              <a:gd name="connsiteX9-8599" fmla="*/ 53264 w 10481555"/>
              <a:gd name="connsiteY9-8600" fmla="*/ 5161408 h 6634504"/>
              <a:gd name="connsiteX10-8601" fmla="*/ 62408 w 10481555"/>
              <a:gd name="connsiteY10-8602" fmla="*/ 5819776 h 6634504"/>
              <a:gd name="connsiteX11-8603" fmla="*/ 236144 w 10481555"/>
              <a:gd name="connsiteY11-8604" fmla="*/ 6194680 h 6634504"/>
              <a:gd name="connsiteX12-8605" fmla="*/ 2595296 w 10481555"/>
              <a:gd name="connsiteY12-8606" fmla="*/ 6606160 h 6634504"/>
              <a:gd name="connsiteX13-8607" fmla="*/ 4415004 w 10481555"/>
              <a:gd name="connsiteY13-8608" fmla="*/ 6605074 h 6634504"/>
              <a:gd name="connsiteX14-8609" fmla="*/ 7478192 w 10481555"/>
              <a:gd name="connsiteY14-8610" fmla="*/ 6322696 h 6634504"/>
              <a:gd name="connsiteX15-8611" fmla="*/ 9654464 w 10481555"/>
              <a:gd name="connsiteY15-8612" fmla="*/ 6313552 h 6634504"/>
              <a:gd name="connsiteX16-8613" fmla="*/ 10276899 w 10481555"/>
              <a:gd name="connsiteY16-8614" fmla="*/ 5977745 h 6634504"/>
              <a:gd name="connsiteX17-8615" fmla="*/ 10410748 w 10481555"/>
              <a:gd name="connsiteY17-8616" fmla="*/ 4380856 h 6634504"/>
              <a:gd name="connsiteX18-8617" fmla="*/ 10239680 w 10481555"/>
              <a:gd name="connsiteY18-8618" fmla="*/ 3012568 h 6634504"/>
              <a:gd name="connsiteX19-8619" fmla="*/ 10390583 w 10481555"/>
              <a:gd name="connsiteY19-8620" fmla="*/ 209315 h 6634504"/>
              <a:gd name="connsiteX20-8621" fmla="*/ 8657768 w 10481555"/>
              <a:gd name="connsiteY20-8622" fmla="*/ 168784 h 6634504"/>
              <a:gd name="connsiteX21-8623" fmla="*/ 7688504 w 10481555"/>
              <a:gd name="connsiteY21-8624" fmla="*/ 187072 h 6634504"/>
              <a:gd name="connsiteX22-8625" fmla="*/ 6810680 w 10481555"/>
              <a:gd name="connsiteY22-8626" fmla="*/ 269368 h 6634504"/>
              <a:gd name="connsiteX23-8627" fmla="*/ 6371768 w 10481555"/>
              <a:gd name="connsiteY23-8628" fmla="*/ 315088 h 6634504"/>
              <a:gd name="connsiteX24-8629" fmla="*/ 6079160 w 10481555"/>
              <a:gd name="connsiteY24-8630" fmla="*/ 342520 h 6634504"/>
              <a:gd name="connsiteX25-8631" fmla="*/ 5567096 w 10481555"/>
              <a:gd name="connsiteY25-8632" fmla="*/ 379096 h 6634504"/>
              <a:gd name="connsiteX26-8633" fmla="*/ 4789856 w 10481555"/>
              <a:gd name="connsiteY26-8634" fmla="*/ 388240 h 6634504"/>
              <a:gd name="connsiteX27-8635" fmla="*/ 565328 w 10481555"/>
              <a:gd name="connsiteY27-8636" fmla="*/ 333376 h 6634504"/>
              <a:gd name="connsiteX28-8637" fmla="*/ 971323 w 10481555"/>
              <a:gd name="connsiteY28-8638" fmla="*/ 336687 h 66345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299AD9">
              <a:alpha val="42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4934" y="454153"/>
            <a:ext cx="8476434" cy="5976335"/>
          </a:xfrm>
          <a:prstGeom prst="rect">
            <a:avLst/>
          </a:prstGeom>
        </p:spPr>
      </p:pic>
      <p:sp>
        <p:nvSpPr>
          <p:cNvPr id="25" name="Rectangles 3"/>
          <p:cNvSpPr/>
          <p:nvPr/>
        </p:nvSpPr>
        <p:spPr>
          <a:xfrm>
            <a:off x="1245319" y="2141480"/>
            <a:ext cx="6620255" cy="830997"/>
          </a:xfrm>
          <a:prstGeom prst="rect">
            <a:avLst/>
          </a:prstGeom>
          <a:noFill/>
          <a:ln>
            <a:noFill/>
          </a:ln>
        </p:spPr>
        <p:txBody>
          <a:bodyPr wrap="square" rtlCol="0" anchor="t">
            <a:spAutoFit/>
          </a:bodyPr>
          <a:lstStyle/>
          <a:p>
            <a:pPr algn="just" defTabSz="1219200"/>
            <a:r>
              <a:rPr lang="en-GB" altLang="en-US" sz="4800" b="1">
                <a:solidFill>
                  <a:srgbClr val="16389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Bài hát nói về chủ đề gì?</a:t>
            </a:r>
            <a:endParaRPr lang="en-GB" altLang="en-US" sz="4800" b="1" dirty="0">
              <a:solidFill>
                <a:srgbClr val="16389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26" name="图片 6"/>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a:fillRect/>
          </a:stretch>
        </p:blipFill>
        <p:spPr>
          <a:xfrm rot="5400000">
            <a:off x="7511583" y="-1352679"/>
            <a:ext cx="1384587" cy="4060919"/>
          </a:xfrm>
          <a:prstGeom prst="rect">
            <a:avLst/>
          </a:prstGeom>
        </p:spPr>
      </p:pic>
      <p:pic>
        <p:nvPicPr>
          <p:cNvPr id="27" name="图片 26"/>
          <p:cNvPicPr>
            <a:picLocks noChangeAspect="1"/>
          </p:cNvPicPr>
          <p:nvPr/>
        </p:nvPicPr>
        <p:blipFill rotWithShape="1">
          <a:blip r:embed="rId7" cstate="print">
            <a:extLst>
              <a:ext uri="{28A0092B-C50C-407E-A947-70E740481C1C}">
                <a14:useLocalDpi xmlns:a14="http://schemas.microsoft.com/office/drawing/2010/main" val="0"/>
              </a:ext>
            </a:extLst>
          </a:blip>
          <a:srcRect t="73488" r="84088" b="15002"/>
          <a:stretch>
            <a:fillRect/>
          </a:stretch>
        </p:blipFill>
        <p:spPr>
          <a:xfrm flipH="1">
            <a:off x="10574067" y="3442320"/>
            <a:ext cx="1724292" cy="1871117"/>
          </a:xfrm>
          <a:prstGeom prst="rect">
            <a:avLst/>
          </a:prstGeom>
        </p:spPr>
      </p:pic>
      <p:pic>
        <p:nvPicPr>
          <p:cNvPr id="28" name="图片 16"/>
          <p:cNvPicPr>
            <a:picLocks noChangeAspect="1"/>
          </p:cNvPicPr>
          <p:nvPr/>
        </p:nvPicPr>
        <p:blipFill rotWithShape="1">
          <a:blip r:embed="rId8" cstate="print">
            <a:extLst>
              <a:ext uri="{28A0092B-C50C-407E-A947-70E740481C1C}">
                <a14:useLocalDpi xmlns:a14="http://schemas.microsoft.com/office/drawing/2010/main" val="0"/>
              </a:ext>
            </a:extLst>
          </a:blip>
          <a:srcRect l="83427" t="44865" b="33694"/>
          <a:stretch>
            <a:fillRect/>
          </a:stretch>
        </p:blipFill>
        <p:spPr>
          <a:xfrm rot="5400000">
            <a:off x="3560099" y="4670427"/>
            <a:ext cx="1522407" cy="2954638"/>
          </a:xfrm>
          <a:prstGeom prst="rect">
            <a:avLst/>
          </a:prstGeom>
        </p:spPr>
      </p:pic>
      <p:pic>
        <p:nvPicPr>
          <p:cNvPr id="29" name="图片 2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8240" b="43710" l="3466" r="31307">
                        <a14:backgroundMark x1="10057" y1="31433" x2="8182" y2="33143"/>
                        <a14:backgroundMark x1="10227" y1="31889" x2="8864" y2="33523"/>
                      </a14:backgroundRemoval>
                    </a14:imgEffect>
                  </a14:imgLayer>
                </a14:imgProps>
              </a:ext>
              <a:ext uri="{28A0092B-C50C-407E-A947-70E740481C1C}">
                <a14:useLocalDpi xmlns:a14="http://schemas.microsoft.com/office/drawing/2010/main" val="0"/>
              </a:ext>
            </a:extLst>
          </a:blip>
          <a:srcRect t="28649" r="65180" b="54594"/>
          <a:stretch>
            <a:fillRect/>
          </a:stretch>
        </p:blipFill>
        <p:spPr>
          <a:xfrm rot="16200000">
            <a:off x="-336430" y="5093560"/>
            <a:ext cx="2545492" cy="1837499"/>
          </a:xfrm>
          <a:prstGeom prst="rect">
            <a:avLst/>
          </a:prstGeom>
        </p:spPr>
      </p:pic>
      <p:pic>
        <p:nvPicPr>
          <p:cNvPr id="30"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l="70614" t="45714" r="-38" b="22869"/>
          <a:stretch>
            <a:fillRect/>
          </a:stretch>
        </p:blipFill>
        <p:spPr>
          <a:xfrm rot="16200000">
            <a:off x="4351485" y="-400731"/>
            <a:ext cx="1183374" cy="1895254"/>
          </a:xfrm>
          <a:prstGeom prst="rect">
            <a:avLst/>
          </a:prstGeom>
        </p:spPr>
      </p:pic>
      <p:pic>
        <p:nvPicPr>
          <p:cNvPr id="31" name="图片 25"/>
          <p:cNvPicPr>
            <a:picLocks noChangeAspect="1"/>
          </p:cNvPicPr>
          <p:nvPr/>
        </p:nvPicPr>
        <p:blipFill rotWithShape="1">
          <a:blip r:embed="rId12" cstate="print">
            <a:extLst>
              <a:ext uri="{28A0092B-C50C-407E-A947-70E740481C1C}">
                <a14:useLocalDpi xmlns:a14="http://schemas.microsoft.com/office/drawing/2010/main" val="0"/>
              </a:ext>
            </a:extLst>
          </a:blip>
          <a:srcRect l="83427" t="44865" b="33694"/>
          <a:stretch>
            <a:fillRect/>
          </a:stretch>
        </p:blipFill>
        <p:spPr>
          <a:xfrm rot="10800000">
            <a:off x="17566" y="198089"/>
            <a:ext cx="1068316" cy="207335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329993" y="3481745"/>
            <a:ext cx="3733390" cy="3073398"/>
          </a:xfrm>
          <a:prstGeom prst="rect">
            <a:avLst/>
          </a:prstGeom>
        </p:spPr>
      </p:pic>
      <p:pic>
        <p:nvPicPr>
          <p:cNvPr id="10" name="Picture 8" descr="F:\78.png"/>
          <p:cNvPicPr>
            <a:picLocks noChangeAspect="1" noChangeArrowheads="1"/>
          </p:cNvPicPr>
          <p:nvPr/>
        </p:nvPicPr>
        <p:blipFill>
          <a:blip r:embed="rId5" cstate="print"/>
          <a:srcRect/>
          <a:stretch>
            <a:fillRect/>
          </a:stretch>
        </p:blipFill>
        <p:spPr bwMode="auto">
          <a:xfrm flipH="1">
            <a:off x="8216900" y="3031700"/>
            <a:ext cx="3975098" cy="3826300"/>
          </a:xfrm>
          <a:prstGeom prst="rect">
            <a:avLst/>
          </a:prstGeom>
          <a:noFill/>
        </p:spPr>
      </p:pic>
      <p:grpSp>
        <p:nvGrpSpPr>
          <p:cNvPr id="26" name="组合 6"/>
          <p:cNvGrpSpPr/>
          <p:nvPr/>
        </p:nvGrpSpPr>
        <p:grpSpPr>
          <a:xfrm>
            <a:off x="1206032" y="986727"/>
            <a:ext cx="10139623" cy="2343150"/>
            <a:chOff x="1021" y="1992"/>
            <a:chExt cx="17377" cy="4228"/>
          </a:xfrm>
        </p:grpSpPr>
        <p:pic>
          <p:nvPicPr>
            <p:cNvPr id="27" name="图片 2" descr="999ba5066198f2db59d550c4dbd2090b"/>
            <p:cNvPicPr>
              <a:picLocks noChangeAspect="1"/>
            </p:cNvPicPr>
            <p:nvPr/>
          </p:nvPicPr>
          <p:blipFill>
            <a:blip r:embed="rId6" cstate="screen"/>
            <a:stretch>
              <a:fillRect/>
            </a:stretch>
          </p:blipFill>
          <p:spPr>
            <a:xfrm>
              <a:off x="1021" y="1992"/>
              <a:ext cx="17377" cy="4228"/>
            </a:xfrm>
            <a:prstGeom prst="rect">
              <a:avLst/>
            </a:prstGeom>
          </p:spPr>
        </p:pic>
        <p:sp>
          <p:nvSpPr>
            <p:cNvPr id="28" name="文本框 10"/>
            <p:cNvSpPr txBox="1"/>
            <p:nvPr/>
          </p:nvSpPr>
          <p:spPr>
            <a:xfrm>
              <a:off x="1956" y="3404"/>
              <a:ext cx="4367"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Tên</a:t>
              </a:r>
              <a:r>
                <a:rPr kumimoji="0" lang="en-US" altLang="zh-CN" sz="3200" b="1" i="0" u="none" strike="noStrike" kern="1200" cap="none" spc="0" normalizeH="0" baseline="0" noProof="0" dirty="0">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 </a:t>
              </a: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bài</a:t>
              </a:r>
              <a:r>
                <a:rPr kumimoji="0" lang="en-US" altLang="zh-CN" sz="3200" b="1" i="0" u="none" strike="noStrike" kern="1200" cap="none" spc="0" normalizeH="0" baseline="0" noProof="0" dirty="0">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 </a:t>
              </a: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thơ</a:t>
              </a:r>
              <a:endParaRPr kumimoji="0" lang="zh-CN" altLang="en-US" sz="3200" b="1" i="0" u="none" strike="noStrike" kern="1200" cap="none" spc="0" normalizeH="0" baseline="0" noProof="0" dirty="0">
                <a:ln>
                  <a:noFill/>
                </a:ln>
                <a:solidFill>
                  <a:srgbClr val="16389C"/>
                </a:solidFill>
                <a:effectLst/>
                <a:uLnTx/>
                <a:uFillTx/>
                <a:latin typeface="Tahoma" panose="020B0604030504040204" pitchFamily="34" charset="0"/>
                <a:ea typeface="Arial-Rounded" panose="020B0500000000000000" pitchFamily="34" charset="0"/>
                <a:cs typeface="Tahoma" panose="020B0604030504040204" pitchFamily="34" charset="0"/>
                <a:sym typeface="+mn-lt"/>
              </a:endParaRPr>
            </a:p>
          </p:txBody>
        </p:sp>
        <p:sp>
          <p:nvSpPr>
            <p:cNvPr id="29" name="文本框 3"/>
            <p:cNvSpPr txBox="1"/>
            <p:nvPr/>
          </p:nvSpPr>
          <p:spPr>
            <a:xfrm>
              <a:off x="7312" y="3420"/>
              <a:ext cx="4646"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Tên</a:t>
              </a:r>
              <a:r>
                <a:rPr kumimoji="0" lang="en-US" altLang="zh-CN" sz="3200" b="1" i="0" u="none" strike="noStrike" kern="1200" cap="none" spc="0" normalizeH="0" baseline="0" noProof="0" dirty="0">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 </a:t>
              </a: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tác</a:t>
              </a:r>
              <a:r>
                <a:rPr kumimoji="0" lang="en-US" altLang="zh-CN" sz="3200" b="1" i="0" u="none" strike="noStrike" kern="1200" cap="none" spc="0" normalizeH="0" baseline="0" noProof="0" dirty="0">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 </a:t>
              </a: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giả</a:t>
              </a:r>
              <a:endParaRPr kumimoji="0" lang="zh-CN" altLang="en-US" sz="3200" b="1" i="0" u="none" strike="noStrike" kern="1200" cap="none" spc="0" normalizeH="0" baseline="0" noProof="0" dirty="0">
                <a:ln>
                  <a:noFill/>
                </a:ln>
                <a:solidFill>
                  <a:srgbClr val="16389C"/>
                </a:solidFill>
                <a:effectLst/>
                <a:uLnTx/>
                <a:uFillTx/>
                <a:latin typeface="Tahoma" panose="020B0604030504040204" pitchFamily="34" charset="0"/>
                <a:ea typeface="Arial-Rounded" panose="020B0500000000000000" pitchFamily="34" charset="0"/>
                <a:cs typeface="Tahoma" panose="020B0604030504040204" pitchFamily="34" charset="0"/>
                <a:sym typeface="+mn-lt"/>
              </a:endParaRPr>
            </a:p>
          </p:txBody>
        </p:sp>
        <p:sp>
          <p:nvSpPr>
            <p:cNvPr id="30" name="文本框 5"/>
            <p:cNvSpPr txBox="1"/>
            <p:nvPr/>
          </p:nvSpPr>
          <p:spPr>
            <a:xfrm>
              <a:off x="13529" y="3134"/>
              <a:ext cx="3888" cy="1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Điều </a:t>
              </a: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em</a:t>
              </a:r>
              <a:r>
                <a:rPr kumimoji="0" lang="en-US" altLang="zh-CN" sz="3200" b="1" i="0" u="none" strike="noStrike" kern="1200" cap="none" spc="0" normalizeH="0" baseline="0" noProof="0" dirty="0">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 </a:t>
              </a:r>
              <a:r>
                <a:rPr kumimoji="0" lang="en-US" altLang="zh-CN" sz="3200" b="1" i="0" u="none" strike="noStrike" kern="1200" cap="none" spc="0" normalizeH="0" baseline="0" noProof="0" dirty="0" err="1">
                  <a:ln>
                    <a:noFill/>
                  </a:ln>
                  <a:solidFill>
                    <a:srgbClr val="16389C"/>
                  </a:solidFill>
                  <a:effectLst/>
                  <a:uLnTx/>
                  <a:uFillTx/>
                  <a:latin typeface="Tahoma" panose="020B0604030504040204" pitchFamily="34" charset="0"/>
                  <a:ea typeface="Tahoma" panose="020B0604030504040204" pitchFamily="34" charset="0"/>
                  <a:cs typeface="Tahoma" panose="020B0604030504040204" pitchFamily="34" charset="0"/>
                  <a:sym typeface="+mn-lt"/>
                </a:rPr>
                <a:t>thích</a:t>
              </a:r>
              <a:endParaRPr kumimoji="0" lang="zh-CN" altLang="en-US" sz="3200" b="1" i="0" u="none" strike="noStrike" kern="1200" cap="none" spc="0" normalizeH="0" baseline="0" noProof="0" dirty="0">
                <a:ln>
                  <a:noFill/>
                </a:ln>
                <a:solidFill>
                  <a:srgbClr val="16389C"/>
                </a:solidFill>
                <a:effectLst/>
                <a:uLnTx/>
                <a:uFillTx/>
                <a:latin typeface="Tahoma" panose="020B0604030504040204" pitchFamily="34" charset="0"/>
                <a:ea typeface="Arial-Rounded" panose="020B0500000000000000" pitchFamily="34" charset="0"/>
                <a:cs typeface="Tahoma" panose="020B0604030504040204" pitchFamily="34" charset="0"/>
                <a:sym typeface="+mn-lt"/>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strVal val="#ppt_w*0.70"/>
                                          </p:val>
                                        </p:tav>
                                        <p:tav tm="100000">
                                          <p:val>
                                            <p:strVal val="#ppt_w"/>
                                          </p:val>
                                        </p:tav>
                                      </p:tavLst>
                                    </p:anim>
                                    <p:anim calcmode="lin" valueType="num">
                                      <p:cBhvr>
                                        <p:cTn id="12" dur="1000" fill="hold"/>
                                        <p:tgtEl>
                                          <p:spTgt spid="26"/>
                                        </p:tgtEl>
                                        <p:attrNameLst>
                                          <p:attrName>ppt_h</p:attrName>
                                        </p:attrNameLst>
                                      </p:cBhvr>
                                      <p:tavLst>
                                        <p:tav tm="0">
                                          <p:val>
                                            <p:strVal val="#ppt_h"/>
                                          </p:val>
                                        </p:tav>
                                        <p:tav tm="100000">
                                          <p:val>
                                            <p:strVal val="#ppt_h"/>
                                          </p:val>
                                        </p:tav>
                                      </p:tavLst>
                                    </p:anim>
                                    <p:animEffect transition="in" filter="fade">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68" y="-2744896"/>
            <a:ext cx="6858004" cy="12285939"/>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332429" y="3456630"/>
            <a:ext cx="3760939" cy="3096078"/>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9235470" y="-302602"/>
            <a:ext cx="2864857" cy="32869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a:fillRect/>
          </a:stretch>
        </p:blipFill>
        <p:spPr>
          <a:xfrm rot="5400000">
            <a:off x="927971" y="-1338166"/>
            <a:ext cx="1384587" cy="4060919"/>
          </a:xfrm>
          <a:prstGeom prst="rect">
            <a:avLst/>
          </a:prstGeom>
        </p:spPr>
      </p:pic>
      <p:sp>
        <p:nvSpPr>
          <p:cNvPr id="6" name="椭圆 5"/>
          <p:cNvSpPr/>
          <p:nvPr/>
        </p:nvSpPr>
        <p:spPr>
          <a:xfrm rot="19497725">
            <a:off x="10700318" y="4903545"/>
            <a:ext cx="1883349" cy="1956017"/>
          </a:xfrm>
          <a:prstGeom prst="ellipse">
            <a:avLst/>
          </a:prstGeom>
          <a:gradFill>
            <a:gsLst>
              <a:gs pos="0">
                <a:srgbClr val="299AD9">
                  <a:alpha val="22000"/>
                </a:srgbClr>
              </a:gs>
              <a:gs pos="69000">
                <a:srgbClr val="2D80D7">
                  <a:alpha val="64000"/>
                </a:srgbClr>
              </a:gs>
              <a:gs pos="86000">
                <a:srgbClr val="2E73D6">
                  <a:alpha val="79000"/>
                </a:srgbClr>
              </a:gs>
              <a:gs pos="100000">
                <a:srgbClr val="2F6DD5">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t="28649" r="65180" b="54594"/>
          <a:stretch>
            <a:fillRect/>
          </a:stretch>
        </p:blipFill>
        <p:spPr>
          <a:xfrm rot="16028255">
            <a:off x="9395153" y="5275827"/>
            <a:ext cx="2545492" cy="1837499"/>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70614" t="45714" r="-38" b="22869"/>
          <a:stretch>
            <a:fillRect/>
          </a:stretch>
        </p:blipFill>
        <p:spPr>
          <a:xfrm rot="5400000" flipH="1">
            <a:off x="3541765" y="-495482"/>
            <a:ext cx="1411730" cy="2260982"/>
          </a:xfrm>
          <a:prstGeom prst="rect">
            <a:avLst/>
          </a:prstGeom>
        </p:spPr>
      </p:pic>
      <p:sp>
        <p:nvSpPr>
          <p:cNvPr id="16" name="TextBox 15"/>
          <p:cNvSpPr txBox="1"/>
          <p:nvPr/>
        </p:nvSpPr>
        <p:spPr>
          <a:xfrm>
            <a:off x="-163195" y="2253426"/>
            <a:ext cx="12903200" cy="2584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Cookies" panose="02040603050506020204" pitchFamily="18" charset="0"/>
                <a:cs typeface="Times New Roman" panose="02020603050405020304" pitchFamily="18" charset="0"/>
              </a:rPr>
              <a:t>CẢM ƠN CÁC THẦY CÔ GIÁO VÀ </a:t>
            </a:r>
            <a:r>
              <a:rPr kumimoji="0" lang="en-US" sz="54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UTM Cookies" panose="02040603050506020204" pitchFamily="18" charset="0"/>
                <a:cs typeface="Times New Roman" panose="02020603050405020304" pitchFamily="18" charset="0"/>
              </a:rPr>
              <a:t>CÁC CON</a:t>
            </a:r>
            <a:endPar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Cookies" panose="0204060305050602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Cookies" panose="02040603050506020204" pitchFamily="18" charset="0"/>
                <a:cs typeface="Times New Roman" panose="02020603050405020304" pitchFamily="18" charset="0"/>
              </a:rPr>
              <a:t>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Cookies" panose="02040603050506020204" pitchFamily="18" charset="0"/>
                <a:cs typeface="Times New Roman" panose="02020603050405020304" pitchFamily="18" charset="0"/>
              </a:rPr>
              <a:t>HỌC SINH ĐÃ THAM DỰ TIẾT HỌC.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259085" y="4213053"/>
            <a:ext cx="2931173" cy="241299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9529572" y="-189124"/>
            <a:ext cx="2567247" cy="2945493"/>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46222"/>
          <a:stretch>
            <a:fillRect/>
          </a:stretch>
        </p:blipFill>
        <p:spPr>
          <a:xfrm>
            <a:off x="8477236" y="2960839"/>
            <a:ext cx="4864377" cy="3924300"/>
          </a:xfrm>
          <a:prstGeom prst="rect">
            <a:avLst/>
          </a:prstGeom>
          <a:effectLst>
            <a:outerShdw blurRad="63500" sx="102000" sy="102000" algn="ctr" rotWithShape="0">
              <a:prstClr val="black">
                <a:alpha val="40000"/>
              </a:prstClr>
            </a:outerShdw>
          </a:effectLst>
        </p:spPr>
      </p:pic>
      <p:grpSp>
        <p:nvGrpSpPr>
          <p:cNvPr id="13" name="Group 12"/>
          <p:cNvGrpSpPr/>
          <p:nvPr/>
        </p:nvGrpSpPr>
        <p:grpSpPr>
          <a:xfrm>
            <a:off x="0" y="170709"/>
            <a:ext cx="3702923" cy="2470234"/>
            <a:chOff x="156566" y="223190"/>
            <a:chExt cx="2691438" cy="2076549"/>
          </a:xfrm>
        </p:grpSpPr>
        <p:pic>
          <p:nvPicPr>
            <p:cNvPr id="15" name="图片 3"/>
            <p:cNvPicPr>
              <a:picLocks noChangeAspect="1"/>
            </p:cNvPicPr>
            <p:nvPr/>
          </p:nvPicPr>
          <p:blipFill rotWithShape="1">
            <a:blip r:embed="rId7" cstate="print">
              <a:extLst>
                <a:ext uri="{28A0092B-C50C-407E-A947-70E740481C1C}">
                  <a14:useLocalDpi xmlns:a14="http://schemas.microsoft.com/office/drawing/2010/main" val="0"/>
                </a:ext>
              </a:extLst>
            </a:blip>
            <a:srcRect l="14702" r="70597" b="66179"/>
            <a:stretch>
              <a:fillRect/>
            </a:stretch>
          </p:blipFill>
          <p:spPr>
            <a:xfrm rot="21115178">
              <a:off x="156566" y="630787"/>
              <a:ext cx="934672" cy="1209508"/>
            </a:xfrm>
            <a:prstGeom prst="rect">
              <a:avLst/>
            </a:prstGeom>
          </p:spPr>
        </p:pic>
        <p:pic>
          <p:nvPicPr>
            <p:cNvPr id="16"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3077" t="27542" r="48277" b="36192"/>
            <a:stretch>
              <a:fillRect/>
            </a:stretch>
          </p:blipFill>
          <p:spPr>
            <a:xfrm rot="20899879">
              <a:off x="693701" y="223190"/>
              <a:ext cx="1770756" cy="1260994"/>
            </a:xfrm>
            <a:prstGeom prst="rect">
              <a:avLst/>
            </a:prstGeom>
          </p:spPr>
        </p:pic>
        <p:pic>
          <p:nvPicPr>
            <p:cNvPr id="17" name="图片 5"/>
            <p:cNvPicPr>
              <a:picLocks noChangeAspect="1"/>
            </p:cNvPicPr>
            <p:nvPr/>
          </p:nvPicPr>
          <p:blipFill rotWithShape="1">
            <a:blip r:embed="rId9" cstate="print">
              <a:extLst>
                <a:ext uri="{28A0092B-C50C-407E-A947-70E740481C1C}">
                  <a14:useLocalDpi xmlns:a14="http://schemas.microsoft.com/office/drawing/2010/main" val="0"/>
                </a:ext>
              </a:extLst>
            </a:blip>
            <a:srcRect t="18309" r="63387" b="43217"/>
            <a:stretch>
              <a:fillRect/>
            </a:stretch>
          </p:blipFill>
          <p:spPr>
            <a:xfrm>
              <a:off x="284660" y="1028301"/>
              <a:ext cx="2563344" cy="1271438"/>
            </a:xfrm>
            <a:prstGeom prst="rect">
              <a:avLst/>
            </a:prstGeom>
          </p:spPr>
        </p:pic>
      </p:grpSp>
      <p:sp>
        <p:nvSpPr>
          <p:cNvPr id="23" name="Rectangle 22"/>
          <p:cNvSpPr/>
          <p:nvPr/>
        </p:nvSpPr>
        <p:spPr>
          <a:xfrm>
            <a:off x="263933" y="1534997"/>
            <a:ext cx="3250809" cy="674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UTM Cookies" panose="02040603050506020204" pitchFamily="18" charset="0"/>
                <a:ea typeface="Tahoma" panose="020B0604030504040204" pitchFamily="34" charset="0"/>
                <a:cs typeface="Times New Roman" panose="02020603050405020304" pitchFamily="18" charset="0"/>
              </a:rPr>
              <a:t>Hoạt động </a:t>
            </a:r>
          </a:p>
          <a:p>
            <a:pPr algn="ctr"/>
            <a:r>
              <a:rPr lang="en-US" sz="2800" b="1">
                <a:solidFill>
                  <a:srgbClr val="002060"/>
                </a:solidFill>
                <a:latin typeface="UTM Cookies" panose="02040603050506020204" pitchFamily="18" charset="0"/>
                <a:ea typeface="Tahoma" panose="020B0604030504040204" pitchFamily="34" charset="0"/>
                <a:cs typeface="Times New Roman" panose="02020603050405020304" pitchFamily="18" charset="0"/>
              </a:rPr>
              <a:t>Tổng kết</a:t>
            </a:r>
            <a:endParaRPr lang="en-US" sz="2800" b="1" dirty="0">
              <a:solidFill>
                <a:srgbClr val="002060"/>
              </a:solidFill>
              <a:latin typeface="UTM Cookies" panose="02040603050506020204" pitchFamily="18" charset="0"/>
              <a:ea typeface="Tahoma" panose="020B0604030504040204" pitchFamily="34" charset="0"/>
              <a:cs typeface="Times New Roman" panose="02020603050405020304" pitchFamily="18" charset="0"/>
            </a:endParaRPr>
          </a:p>
        </p:txBody>
      </p:sp>
      <p:pic>
        <p:nvPicPr>
          <p:cNvPr id="2050" name="Picture 2" descr="Cartoon Flower Drawing, Flowers Cartoon, purple, symmetry png | PNGEg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1379" y1="40060" x2="59770" y2="48193"/>
                      </a14:backgroundRemoval>
                    </a14:imgEffect>
                    <a14:imgEffect>
                      <a14:brightnessContrast bright="40000" contrast="2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33011" y="506837"/>
            <a:ext cx="6125978" cy="584432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200327" y="2464972"/>
            <a:ext cx="1880707" cy="18807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749780" y="2898117"/>
            <a:ext cx="6781800" cy="830997"/>
          </a:xfrm>
          <a:prstGeom prst="rect">
            <a:avLst/>
          </a:prstGeom>
          <a:noFill/>
        </p:spPr>
        <p:txBody>
          <a:bodyPr wrap="square">
            <a:spAutoFit/>
          </a:bodyPr>
          <a:lstStyle/>
          <a:p>
            <a:pPr algn="ctr" eaLnBrk="1" hangingPunct="1"/>
            <a:r>
              <a:rPr lang="en-US" altLang="en-US" sz="2400" b="1">
                <a:solidFill>
                  <a:srgbClr val="FF1955"/>
                </a:solidFill>
                <a:latin typeface="UTM Cookies" panose="02040603050506020204" pitchFamily="18" charset="0"/>
              </a:rPr>
              <a:t>Bài 18: </a:t>
            </a:r>
          </a:p>
          <a:p>
            <a:pPr algn="ctr" eaLnBrk="1" hangingPunct="1"/>
            <a:r>
              <a:rPr lang="en-US" altLang="en-US" sz="2400" b="1">
                <a:solidFill>
                  <a:srgbClr val="FF1955"/>
                </a:solidFill>
                <a:latin typeface="UTM Cookies" panose="02040603050506020204" pitchFamily="18" charset="0"/>
              </a:rPr>
              <a:t>Tớ nhớ cậu</a:t>
            </a:r>
            <a:endParaRPr lang="en-US" altLang="en-US" sz="2400" b="1" dirty="0">
              <a:solidFill>
                <a:srgbClr val="FF1955"/>
              </a:solidFill>
              <a:latin typeface="UTM Cookies" panose="02040603050506020204" pitchFamily="18" charset="0"/>
            </a:endParaRPr>
          </a:p>
        </p:txBody>
      </p:sp>
      <p:sp>
        <p:nvSpPr>
          <p:cNvPr id="25" name="TextBox 24"/>
          <p:cNvSpPr txBox="1"/>
          <p:nvPr/>
        </p:nvSpPr>
        <p:spPr>
          <a:xfrm rot="17931535">
            <a:off x="2681098" y="1930468"/>
            <a:ext cx="2723775" cy="646331"/>
          </a:xfrm>
          <a:prstGeom prst="rect">
            <a:avLst/>
          </a:prstGeom>
          <a:noFill/>
        </p:spPr>
        <p:txBody>
          <a:bodyPr wrap="square">
            <a:spAutoFit/>
          </a:bodyPr>
          <a:lstStyle/>
          <a:p>
            <a:pPr eaLnBrk="1" hangingPunct="1"/>
            <a:r>
              <a:rPr lang="en-US" altLang="en-US" sz="3600">
                <a:solidFill>
                  <a:srgbClr val="16389C"/>
                </a:solidFill>
                <a:latin typeface="UTM Cookies" panose="02040603050506020204" pitchFamily="18" charset="0"/>
              </a:rPr>
              <a:t>Chính tả</a:t>
            </a:r>
            <a:endParaRPr lang="en-US" altLang="en-US" sz="3600" dirty="0">
              <a:solidFill>
                <a:srgbClr val="16389C"/>
              </a:solidFill>
              <a:latin typeface="UTM Cookies" panose="02040603050506020204" pitchFamily="18" charset="0"/>
            </a:endParaRPr>
          </a:p>
        </p:txBody>
      </p:sp>
      <p:sp>
        <p:nvSpPr>
          <p:cNvPr id="26" name="TextBox 25"/>
          <p:cNvSpPr txBox="1"/>
          <p:nvPr/>
        </p:nvSpPr>
        <p:spPr>
          <a:xfrm rot="413738">
            <a:off x="5846775" y="858183"/>
            <a:ext cx="2723775" cy="646331"/>
          </a:xfrm>
          <a:prstGeom prst="rect">
            <a:avLst/>
          </a:prstGeom>
          <a:noFill/>
        </p:spPr>
        <p:txBody>
          <a:bodyPr wrap="square">
            <a:spAutoFit/>
          </a:bodyPr>
          <a:lstStyle/>
          <a:p>
            <a:pPr eaLnBrk="1" hangingPunct="1"/>
            <a:r>
              <a:rPr lang="vi-VN" altLang="en-US" sz="3600">
                <a:solidFill>
                  <a:srgbClr val="16389C"/>
                </a:solidFill>
                <a:latin typeface="UTM Cookies" panose="02040603050506020204" pitchFamily="18" charset="0"/>
              </a:rPr>
              <a:t>Đọc</a:t>
            </a:r>
            <a:endParaRPr lang="en-US" altLang="en-US" sz="3600" dirty="0">
              <a:solidFill>
                <a:srgbClr val="16389C"/>
              </a:solidFill>
              <a:latin typeface="UTM Cookies" panose="02040603050506020204" pitchFamily="18" charset="0"/>
            </a:endParaRPr>
          </a:p>
        </p:txBody>
      </p:sp>
      <p:sp>
        <p:nvSpPr>
          <p:cNvPr id="27" name="TextBox 26"/>
          <p:cNvSpPr txBox="1"/>
          <p:nvPr/>
        </p:nvSpPr>
        <p:spPr>
          <a:xfrm rot="4020497">
            <a:off x="7089809" y="2722450"/>
            <a:ext cx="2723775" cy="646331"/>
          </a:xfrm>
          <a:prstGeom prst="rect">
            <a:avLst/>
          </a:prstGeom>
          <a:noFill/>
        </p:spPr>
        <p:txBody>
          <a:bodyPr wrap="square">
            <a:spAutoFit/>
          </a:bodyPr>
          <a:lstStyle/>
          <a:p>
            <a:pPr eaLnBrk="1" hangingPunct="1"/>
            <a:r>
              <a:rPr lang="vi-VN" altLang="en-US" sz="3600">
                <a:solidFill>
                  <a:srgbClr val="16389C"/>
                </a:solidFill>
                <a:latin typeface="UTM Cookies" panose="02040603050506020204" pitchFamily="18" charset="0"/>
              </a:rPr>
              <a:t>Luyện tập</a:t>
            </a:r>
            <a:endParaRPr lang="en-US" altLang="en-US" sz="3600" dirty="0">
              <a:solidFill>
                <a:srgbClr val="16389C"/>
              </a:solidFill>
              <a:latin typeface="UTM Cookies" panose="02040603050506020204" pitchFamily="18" charset="0"/>
            </a:endParaRPr>
          </a:p>
        </p:txBody>
      </p:sp>
      <p:sp>
        <p:nvSpPr>
          <p:cNvPr id="28" name="TextBox 27"/>
          <p:cNvSpPr txBox="1"/>
          <p:nvPr/>
        </p:nvSpPr>
        <p:spPr>
          <a:xfrm rot="9151574">
            <a:off x="5535611" y="4973634"/>
            <a:ext cx="3335517" cy="1200329"/>
          </a:xfrm>
          <a:prstGeom prst="rect">
            <a:avLst/>
          </a:prstGeom>
          <a:noFill/>
        </p:spPr>
        <p:txBody>
          <a:bodyPr wrap="square">
            <a:spAutoFit/>
          </a:bodyPr>
          <a:lstStyle/>
          <a:p>
            <a:pPr algn="ctr" eaLnBrk="1" hangingPunct="1"/>
            <a:r>
              <a:rPr lang="vi-VN" altLang="en-US" sz="3600">
                <a:solidFill>
                  <a:srgbClr val="16389C"/>
                </a:solidFill>
                <a:latin typeface="UTM Cookies" panose="02040603050506020204" pitchFamily="18" charset="0"/>
              </a:rPr>
              <a:t>Đọc</a:t>
            </a:r>
          </a:p>
          <a:p>
            <a:pPr algn="ctr" eaLnBrk="1" hangingPunct="1"/>
            <a:r>
              <a:rPr lang="vi-VN" altLang="en-US" sz="3600">
                <a:solidFill>
                  <a:srgbClr val="16389C"/>
                </a:solidFill>
                <a:latin typeface="UTM Cookies" panose="02040603050506020204" pitchFamily="18" charset="0"/>
              </a:rPr>
              <a:t> mở rộng</a:t>
            </a:r>
            <a:endParaRPr lang="en-US" altLang="en-US" sz="3600" dirty="0">
              <a:solidFill>
                <a:srgbClr val="16389C"/>
              </a:solidFill>
              <a:latin typeface="UTM Cookies" panose="02040603050506020204" pitchFamily="18" charset="0"/>
            </a:endParaRPr>
          </a:p>
        </p:txBody>
      </p:sp>
      <p:sp>
        <p:nvSpPr>
          <p:cNvPr id="29" name="TextBox 28"/>
          <p:cNvSpPr txBox="1"/>
          <p:nvPr/>
        </p:nvSpPr>
        <p:spPr>
          <a:xfrm rot="14116237">
            <a:off x="2851261" y="4654646"/>
            <a:ext cx="3335517" cy="1200329"/>
          </a:xfrm>
          <a:prstGeom prst="rect">
            <a:avLst/>
          </a:prstGeom>
          <a:noFill/>
        </p:spPr>
        <p:txBody>
          <a:bodyPr wrap="square">
            <a:spAutoFit/>
          </a:bodyPr>
          <a:lstStyle/>
          <a:p>
            <a:pPr algn="ctr" eaLnBrk="1" hangingPunct="1"/>
            <a:r>
              <a:rPr lang="vi-VN" altLang="en-US" sz="3600">
                <a:solidFill>
                  <a:srgbClr val="16389C"/>
                </a:solidFill>
                <a:latin typeface="UTM Cookies" panose="02040603050506020204" pitchFamily="18" charset="0"/>
              </a:rPr>
              <a:t>Luyện</a:t>
            </a:r>
          </a:p>
          <a:p>
            <a:pPr algn="ctr" eaLnBrk="1" hangingPunct="1"/>
            <a:r>
              <a:rPr lang="vi-VN" altLang="en-US" sz="3600">
                <a:solidFill>
                  <a:srgbClr val="16389C"/>
                </a:solidFill>
                <a:latin typeface="UTM Cookies" panose="02040603050506020204" pitchFamily="18" charset="0"/>
              </a:rPr>
              <a:t> viết đoạn</a:t>
            </a:r>
            <a:endParaRPr lang="en-US" altLang="en-US" sz="3600" dirty="0">
              <a:solidFill>
                <a:srgbClr val="16389C"/>
              </a:solidFill>
              <a:latin typeface="UTM Cookies" panose="0204060305050602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50" fill="hold">
                                          <p:stCondLst>
                                            <p:cond delay="0"/>
                                          </p:stCondLst>
                                        </p:cTn>
                                        <p:tgtEl>
                                          <p:spTgt spid="13"/>
                                        </p:tgtEl>
                                        <p:attrNameLst>
                                          <p:attrName>r</p:attrName>
                                        </p:attrNameLst>
                                      </p:cBhvr>
                                    </p:animRot>
                                    <p:animRot by="-240000">
                                      <p:cBhvr>
                                        <p:cTn id="13" dur="300" fill="hold">
                                          <p:stCondLst>
                                            <p:cond delay="300"/>
                                          </p:stCondLst>
                                        </p:cTn>
                                        <p:tgtEl>
                                          <p:spTgt spid="13"/>
                                        </p:tgtEl>
                                        <p:attrNameLst>
                                          <p:attrName>r</p:attrName>
                                        </p:attrNameLst>
                                      </p:cBhvr>
                                    </p:animRot>
                                    <p:animRot by="240000">
                                      <p:cBhvr>
                                        <p:cTn id="14" dur="300" fill="hold">
                                          <p:stCondLst>
                                            <p:cond delay="600"/>
                                          </p:stCondLst>
                                        </p:cTn>
                                        <p:tgtEl>
                                          <p:spTgt spid="13"/>
                                        </p:tgtEl>
                                        <p:attrNameLst>
                                          <p:attrName>r</p:attrName>
                                        </p:attrNameLst>
                                      </p:cBhvr>
                                    </p:animRot>
                                    <p:animRot by="-240000">
                                      <p:cBhvr>
                                        <p:cTn id="15" dur="300" fill="hold">
                                          <p:stCondLst>
                                            <p:cond delay="900"/>
                                          </p:stCondLst>
                                        </p:cTn>
                                        <p:tgtEl>
                                          <p:spTgt spid="13"/>
                                        </p:tgtEl>
                                        <p:attrNameLst>
                                          <p:attrName>r</p:attrName>
                                        </p:attrNameLst>
                                      </p:cBhvr>
                                    </p:animRot>
                                    <p:animRot by="120000">
                                      <p:cBhvr>
                                        <p:cTn id="16" dur="300" fill="hold">
                                          <p:stCondLst>
                                            <p:cond delay="12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50" fill="hold">
                                          <p:stCondLst>
                                            <p:cond delay="0"/>
                                          </p:stCondLst>
                                        </p:cTn>
                                        <p:tgtEl>
                                          <p:spTgt spid="23"/>
                                        </p:tgtEl>
                                        <p:attrNameLst>
                                          <p:attrName>r</p:attrName>
                                        </p:attrNameLst>
                                      </p:cBhvr>
                                    </p:animRot>
                                    <p:animRot by="-240000">
                                      <p:cBhvr>
                                        <p:cTn id="19" dur="300" fill="hold">
                                          <p:stCondLst>
                                            <p:cond delay="300"/>
                                          </p:stCondLst>
                                        </p:cTn>
                                        <p:tgtEl>
                                          <p:spTgt spid="23"/>
                                        </p:tgtEl>
                                        <p:attrNameLst>
                                          <p:attrName>r</p:attrName>
                                        </p:attrNameLst>
                                      </p:cBhvr>
                                    </p:animRot>
                                    <p:animRot by="240000">
                                      <p:cBhvr>
                                        <p:cTn id="20" dur="300" fill="hold">
                                          <p:stCondLst>
                                            <p:cond delay="600"/>
                                          </p:stCondLst>
                                        </p:cTn>
                                        <p:tgtEl>
                                          <p:spTgt spid="23"/>
                                        </p:tgtEl>
                                        <p:attrNameLst>
                                          <p:attrName>r</p:attrName>
                                        </p:attrNameLst>
                                      </p:cBhvr>
                                    </p:animRot>
                                    <p:animRot by="-240000">
                                      <p:cBhvr>
                                        <p:cTn id="21" dur="300" fill="hold">
                                          <p:stCondLst>
                                            <p:cond delay="900"/>
                                          </p:stCondLst>
                                        </p:cTn>
                                        <p:tgtEl>
                                          <p:spTgt spid="23"/>
                                        </p:tgtEl>
                                        <p:attrNameLst>
                                          <p:attrName>r</p:attrName>
                                        </p:attrNameLst>
                                      </p:cBhvr>
                                    </p:animRot>
                                    <p:animRot by="120000">
                                      <p:cBhvr>
                                        <p:cTn id="22" dur="300" fill="hold">
                                          <p:stCondLst>
                                            <p:cond delay="1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7565" t="28649" r="65180" b="54594"/>
          <a:stretch>
            <a:fillRect/>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253" y="1113393"/>
            <a:ext cx="5898411" cy="5898411"/>
          </a:xfrm>
          <a:prstGeom prst="rect">
            <a:avLst/>
          </a:prstGeom>
        </p:spPr>
      </p:pic>
      <p:sp>
        <p:nvSpPr>
          <p:cNvPr id="12" name="云形 11"/>
          <p:cNvSpPr/>
          <p:nvPr/>
        </p:nvSpPr>
        <p:spPr>
          <a:xfrm rot="20961124">
            <a:off x="5532324" y="1204235"/>
            <a:ext cx="6088881" cy="4190429"/>
          </a:xfrm>
          <a:prstGeom prst="cloud">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6"/>
          <p:cNvPicPr>
            <a:picLocks noChangeAspect="1"/>
          </p:cNvPicPr>
          <p:nvPr/>
        </p:nvPicPr>
        <p:blipFill rotWithShape="1">
          <a:blip r:embed="rId6" cstate="print">
            <a:extLst>
              <a:ext uri="{28A0092B-C50C-407E-A947-70E740481C1C}">
                <a14:useLocalDpi xmlns:a14="http://schemas.microsoft.com/office/drawing/2010/main" val="0"/>
              </a:ext>
            </a:extLst>
          </a:blip>
          <a:srcRect t="53889" r="84088" b="15002"/>
          <a:stretch>
            <a:fillRect/>
          </a:stretch>
        </p:blipFill>
        <p:spPr>
          <a:xfrm rot="5400000">
            <a:off x="7511583" y="-1352679"/>
            <a:ext cx="1384587" cy="4060919"/>
          </a:xfrm>
          <a:prstGeom prst="rect">
            <a:avLst/>
          </a:prstGeom>
        </p:spPr>
      </p:pic>
      <p:pic>
        <p:nvPicPr>
          <p:cNvPr id="16" name="图片 26"/>
          <p:cNvPicPr>
            <a:picLocks noChangeAspect="1"/>
          </p:cNvPicPr>
          <p:nvPr/>
        </p:nvPicPr>
        <p:blipFill rotWithShape="1">
          <a:blip r:embed="rId7" cstate="print">
            <a:extLst>
              <a:ext uri="{28A0092B-C50C-407E-A947-70E740481C1C}">
                <a14:useLocalDpi xmlns:a14="http://schemas.microsoft.com/office/drawing/2010/main" val="0"/>
              </a:ext>
            </a:extLst>
          </a:blip>
          <a:srcRect t="73488" r="84088" b="15002"/>
          <a:stretch>
            <a:fillRect/>
          </a:stretch>
        </p:blipFill>
        <p:spPr>
          <a:xfrm flipH="1">
            <a:off x="10562702" y="4076801"/>
            <a:ext cx="1724292" cy="1871117"/>
          </a:xfrm>
          <a:prstGeom prst="rect">
            <a:avLst/>
          </a:prstGeom>
        </p:spPr>
      </p:pic>
      <p:pic>
        <p:nvPicPr>
          <p:cNvPr id="17" name="图片 16"/>
          <p:cNvPicPr>
            <a:picLocks noChangeAspect="1"/>
          </p:cNvPicPr>
          <p:nvPr/>
        </p:nvPicPr>
        <p:blipFill rotWithShape="1">
          <a:blip r:embed="rId8" cstate="print">
            <a:extLst>
              <a:ext uri="{28A0092B-C50C-407E-A947-70E740481C1C}">
                <a14:useLocalDpi xmlns:a14="http://schemas.microsoft.com/office/drawing/2010/main" val="0"/>
              </a:ext>
            </a:extLst>
          </a:blip>
          <a:srcRect l="83427" t="44865" b="33694"/>
          <a:stretch>
            <a:fillRect/>
          </a:stretch>
        </p:blipFill>
        <p:spPr>
          <a:xfrm rot="5400000">
            <a:off x="3560099" y="4670427"/>
            <a:ext cx="1522407" cy="2954638"/>
          </a:xfrm>
          <a:prstGeom prst="rect">
            <a:avLst/>
          </a:prstGeom>
        </p:spPr>
      </p:pic>
      <p:pic>
        <p:nvPicPr>
          <p:cNvPr id="23"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70614" t="45714" r="-38" b="22869"/>
          <a:stretch>
            <a:fillRect/>
          </a:stretch>
        </p:blipFill>
        <p:spPr>
          <a:xfrm rot="16200000">
            <a:off x="4351485" y="-400731"/>
            <a:ext cx="1183374" cy="1895254"/>
          </a:xfrm>
          <a:prstGeom prst="rect">
            <a:avLst/>
          </a:prstGeom>
        </p:spPr>
      </p:pic>
      <p:pic>
        <p:nvPicPr>
          <p:cNvPr id="24"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83427" t="44865" b="33694"/>
          <a:stretch>
            <a:fillRect/>
          </a:stretch>
        </p:blipFill>
        <p:spPr>
          <a:xfrm rot="10800000">
            <a:off x="17566" y="198089"/>
            <a:ext cx="1068316" cy="2073353"/>
          </a:xfrm>
          <a:prstGeom prst="rect">
            <a:avLst/>
          </a:prstGeom>
        </p:spPr>
      </p:pic>
      <p:sp>
        <p:nvSpPr>
          <p:cNvPr id="25" name="Rectangles 3"/>
          <p:cNvSpPr/>
          <p:nvPr/>
        </p:nvSpPr>
        <p:spPr>
          <a:xfrm>
            <a:off x="5963379" y="2517358"/>
            <a:ext cx="5939367" cy="1405641"/>
          </a:xfrm>
          <a:prstGeom prst="rect">
            <a:avLst/>
          </a:prstGeom>
          <a:noFill/>
          <a:ln>
            <a:noFill/>
          </a:ln>
        </p:spPr>
        <p:txBody>
          <a:bodyPr wrap="square" rtlCol="0" anchor="t">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en-GB" altLang="en-US" sz="4265" b="1" i="0" u="none" strike="noStrike" kern="1200" cap="none" spc="0" normalizeH="0" baseline="0" noProof="0">
                <a:ln>
                  <a:noFill/>
                </a:ln>
                <a:solidFill>
                  <a:srgbClr val="16389C"/>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Chia sẻ điều con đã học </a:t>
            </a:r>
          </a:p>
          <a:p>
            <a:pPr marL="0" marR="0" lvl="0" indent="0" algn="ctr" defTabSz="1219200" rtl="0" eaLnBrk="1" fontAlgn="auto" latinLnBrk="0" hangingPunct="1">
              <a:lnSpc>
                <a:spcPct val="100000"/>
              </a:lnSpc>
              <a:spcBef>
                <a:spcPts val="0"/>
              </a:spcBef>
              <a:spcAft>
                <a:spcPts val="0"/>
              </a:spcAft>
              <a:buClrTx/>
              <a:buSzTx/>
              <a:buFontTx/>
              <a:buNone/>
              <a:defRPr/>
            </a:pPr>
            <a:r>
              <a:rPr lang="en-GB" altLang="en-US" sz="4265" b="1">
                <a:solidFill>
                  <a:srgbClr val="16389C"/>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nói về tình bạn</a:t>
            </a:r>
            <a:endParaRPr kumimoji="0" lang="en-GB" altLang="en-US" sz="4265" b="1" i="0" u="none" strike="noStrike" kern="1200" cap="none" spc="0" normalizeH="0" baseline="0" noProof="0" dirty="0">
              <a:ln>
                <a:noFill/>
              </a:ln>
              <a:solidFill>
                <a:srgbClr val="16389C"/>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4513"/>
            <a:ext cx="12285941" cy="6872513"/>
          </a:xfrm>
          <a:prstGeom prst="rect">
            <a:avLst/>
          </a:prstGeom>
        </p:spPr>
      </p:pic>
      <p:sp>
        <p:nvSpPr>
          <p:cNvPr id="27" name="TextBox 26"/>
          <p:cNvSpPr txBox="1"/>
          <p:nvPr/>
        </p:nvSpPr>
        <p:spPr>
          <a:xfrm>
            <a:off x="181564" y="705967"/>
            <a:ext cx="11679380" cy="3693319"/>
          </a:xfrm>
          <a:prstGeom prst="rect">
            <a:avLst/>
          </a:prstGeom>
          <a:noFill/>
        </p:spPr>
        <p:txBody>
          <a:bodyPr wrap="square" rtlCol="0">
            <a:spAutoFit/>
          </a:bodyPr>
          <a:lstStyle/>
          <a:p>
            <a:pPr>
              <a:lnSpc>
                <a:spcPct val="150000"/>
              </a:lnSpc>
            </a:pPr>
            <a:r>
              <a:rPr lang="en-US" sz="5200" b="1" dirty="0">
                <a:ln w="38100">
                  <a:solidFill>
                    <a:schemeClr val="bg1"/>
                  </a:solidFill>
                </a:ln>
                <a:solidFill>
                  <a:schemeClr val="bg1"/>
                </a:solidFill>
                <a:latin typeface="HP001 4 hàng" panose="020B0603050302020204" pitchFamily="34" charset="0"/>
              </a:rPr>
              <a:t>    </a:t>
            </a:r>
            <a:r>
              <a:rPr lang="en-US" sz="4400" b="1" err="1">
                <a:ln w="38100">
                  <a:solidFill>
                    <a:schemeClr val="bg1"/>
                  </a:solidFill>
                </a:ln>
                <a:solidFill>
                  <a:schemeClr val="bg1"/>
                </a:solidFill>
                <a:latin typeface="HP001 4 hàng" panose="020B0603050302020204" pitchFamily="34" charset="0"/>
              </a:rPr>
              <a:t>Thứ</a:t>
            </a:r>
            <a:r>
              <a:rPr lang="en-US" sz="4400" b="1">
                <a:ln w="38100">
                  <a:solidFill>
                    <a:schemeClr val="bg1"/>
                  </a:solidFill>
                </a:ln>
                <a:solidFill>
                  <a:schemeClr val="bg1"/>
                </a:solidFill>
                <a:latin typeface="HP001 4 hàng" panose="020B0603050302020204" pitchFamily="34" charset="0"/>
              </a:rPr>
              <a:t> năm </a:t>
            </a:r>
            <a:r>
              <a:rPr lang="en-US" sz="4400" b="1" err="1">
                <a:ln w="38100">
                  <a:solidFill>
                    <a:schemeClr val="bg1"/>
                  </a:solidFill>
                </a:ln>
                <a:solidFill>
                  <a:schemeClr val="bg1"/>
                </a:solidFill>
                <a:latin typeface="HP001 4 hàng" panose="020B0603050302020204" pitchFamily="34" charset="0"/>
              </a:rPr>
              <a:t>ngày</a:t>
            </a:r>
            <a:r>
              <a:rPr lang="en-US" sz="4400" b="1">
                <a:ln w="38100">
                  <a:solidFill>
                    <a:schemeClr val="bg1"/>
                  </a:solidFill>
                </a:ln>
                <a:solidFill>
                  <a:schemeClr val="bg1"/>
                </a:solidFill>
                <a:latin typeface="HP001 4 hàng" panose="020B0603050302020204" pitchFamily="34" charset="0"/>
              </a:rPr>
              <a:t> 28 </a:t>
            </a:r>
            <a:r>
              <a:rPr lang="en-US" sz="4400" b="1" dirty="0" err="1">
                <a:ln w="38100">
                  <a:solidFill>
                    <a:schemeClr val="bg1"/>
                  </a:solidFill>
                </a:ln>
                <a:solidFill>
                  <a:schemeClr val="bg1"/>
                </a:solidFill>
                <a:latin typeface="HP001 4 hàng" panose="020B0603050302020204" pitchFamily="34" charset="0"/>
              </a:rPr>
              <a:t>tháng</a:t>
            </a:r>
            <a:r>
              <a:rPr lang="en-US" sz="4400" b="1" dirty="0">
                <a:ln w="38100">
                  <a:solidFill>
                    <a:schemeClr val="bg1"/>
                  </a:solidFill>
                </a:ln>
                <a:solidFill>
                  <a:schemeClr val="bg1"/>
                </a:solidFill>
                <a:latin typeface="HP001 4 hàng" panose="020B0603050302020204" pitchFamily="34" charset="0"/>
              </a:rPr>
              <a:t> 10 năm 2021</a:t>
            </a:r>
          </a:p>
          <a:p>
            <a:pPr>
              <a:lnSpc>
                <a:spcPct val="150000"/>
              </a:lnSpc>
            </a:pPr>
            <a:r>
              <a:rPr lang="en-US" sz="5200" b="1" dirty="0">
                <a:ln w="38100">
                  <a:solidFill>
                    <a:schemeClr val="bg1"/>
                  </a:solidFill>
                </a:ln>
                <a:solidFill>
                  <a:schemeClr val="bg1"/>
                </a:solidFill>
                <a:latin typeface="HP001 4 hàng" panose="020B0603050302020204" pitchFamily="34" charset="0"/>
              </a:rPr>
              <a:t>                 </a:t>
            </a:r>
            <a:r>
              <a:rPr lang="en-US" sz="5200" b="1" dirty="0" err="1">
                <a:ln w="38100">
                  <a:solidFill>
                    <a:schemeClr val="bg1"/>
                  </a:solidFill>
                </a:ln>
                <a:solidFill>
                  <a:schemeClr val="bg1"/>
                </a:solidFill>
                <a:latin typeface="HP001 4 hàng" panose="020B0603050302020204" pitchFamily="34" charset="0"/>
              </a:rPr>
              <a:t>Tiếng</a:t>
            </a:r>
            <a:r>
              <a:rPr lang="en-US" sz="5200" b="1" dirty="0">
                <a:ln w="38100">
                  <a:solidFill>
                    <a:schemeClr val="bg1"/>
                  </a:solidFill>
                </a:ln>
                <a:solidFill>
                  <a:schemeClr val="bg1"/>
                </a:solidFill>
                <a:latin typeface="HP001 4 hàng" panose="020B0603050302020204" pitchFamily="34" charset="0"/>
              </a:rPr>
              <a:t> Việt</a:t>
            </a:r>
          </a:p>
          <a:p>
            <a:pPr>
              <a:lnSpc>
                <a:spcPct val="150000"/>
              </a:lnSpc>
            </a:pPr>
            <a:r>
              <a:rPr lang="en-US" sz="5200" b="1">
                <a:ln w="38100">
                  <a:solidFill>
                    <a:schemeClr val="bg1"/>
                  </a:solidFill>
                </a:ln>
                <a:solidFill>
                  <a:schemeClr val="bg1"/>
                </a:solidFill>
                <a:latin typeface="HP001 4 hàng" panose="020B0603050302020204" pitchFamily="34" charset="0"/>
              </a:rPr>
              <a:t>             Đọ</a:t>
            </a:r>
            <a:r>
              <a:rPr lang="vi-VN" sz="1600" b="1">
                <a:ln w="38100">
                  <a:solidFill>
                    <a:schemeClr val="bg1"/>
                  </a:solidFill>
                </a:ln>
                <a:solidFill>
                  <a:schemeClr val="bg1"/>
                </a:solidFill>
                <a:latin typeface="HP001 4 hàng" panose="020B0603050302020204" pitchFamily="34" charset="0"/>
              </a:rPr>
              <a:t> </a:t>
            </a:r>
            <a:r>
              <a:rPr lang="en-US" sz="5200" b="1">
                <a:ln w="38100">
                  <a:solidFill>
                    <a:schemeClr val="bg1"/>
                  </a:solidFill>
                </a:ln>
                <a:solidFill>
                  <a:schemeClr val="bg1"/>
                </a:solidFill>
                <a:latin typeface="HP001 4 hàng" panose="020B0603050302020204" pitchFamily="34" charset="0"/>
              </a:rPr>
              <a:t>c </a:t>
            </a:r>
            <a:r>
              <a:rPr lang="en-US" sz="5200" b="1" err="1">
                <a:ln w="38100">
                  <a:solidFill>
                    <a:schemeClr val="bg1"/>
                  </a:solidFill>
                </a:ln>
                <a:solidFill>
                  <a:schemeClr val="bg1"/>
                </a:solidFill>
                <a:latin typeface="HP001 4 hàng" panose="020B0603050302020204" pitchFamily="34" charset="0"/>
              </a:rPr>
              <a:t>mở</a:t>
            </a:r>
            <a:r>
              <a:rPr lang="en-US" sz="5200" b="1">
                <a:ln w="38100">
                  <a:solidFill>
                    <a:schemeClr val="bg1"/>
                  </a:solidFill>
                </a:ln>
                <a:solidFill>
                  <a:schemeClr val="bg1"/>
                </a:solidFill>
                <a:latin typeface="HP001 4 hàng" panose="020B0603050302020204" pitchFamily="34" charset="0"/>
              </a:rPr>
              <a:t> ǟộng </a:t>
            </a:r>
            <a:r>
              <a:rPr lang="en-US" sz="5200" b="1" dirty="0">
                <a:ln w="38100">
                  <a:solidFill>
                    <a:schemeClr val="bg1"/>
                  </a:solidFill>
                </a:ln>
                <a:solidFill>
                  <a:schemeClr val="bg1"/>
                </a:solidFill>
                <a:latin typeface="HP001 4 hàng" panose="020B0603050302020204" pitchFamily="34" charset="0"/>
              </a:rPr>
              <a:t>(</a:t>
            </a:r>
            <a:r>
              <a:rPr lang="en-US" sz="5200" b="1" err="1">
                <a:ln w="38100">
                  <a:solidFill>
                    <a:schemeClr val="bg1"/>
                  </a:solidFill>
                </a:ln>
                <a:solidFill>
                  <a:schemeClr val="bg1"/>
                </a:solidFill>
                <a:latin typeface="HP001 4 hàng" panose="020B0603050302020204" pitchFamily="34" charset="0"/>
              </a:rPr>
              <a:t>trang</a:t>
            </a:r>
            <a:r>
              <a:rPr lang="en-US" sz="5200" b="1">
                <a:ln w="38100">
                  <a:solidFill>
                    <a:schemeClr val="bg1"/>
                  </a:solidFill>
                </a:ln>
                <a:solidFill>
                  <a:schemeClr val="bg1"/>
                </a:solidFill>
                <a:latin typeface="HP001 4 hàng" panose="020B0603050302020204" pitchFamily="34" charset="0"/>
              </a:rPr>
              <a:t> 85)</a:t>
            </a:r>
            <a:endParaRPr lang="en-US" sz="5200" b="1" dirty="0">
              <a:ln w="38100">
                <a:solidFill>
                  <a:schemeClr val="bg1"/>
                </a:solidFill>
              </a:ln>
              <a:solidFill>
                <a:schemeClr val="bg1"/>
              </a:solidFill>
              <a:latin typeface="HP001 4 hàng" panose="020B0603050302020204" pitchFamily="34" charset="0"/>
            </a:endParaRPr>
          </a:p>
        </p:txBody>
      </p:sp>
      <p:pic>
        <p:nvPicPr>
          <p:cNvPr id="8" name="Picture 7"/>
          <p:cNvPicPr>
            <a:picLocks noChangeAspect="1"/>
          </p:cNvPicPr>
          <p:nvPr/>
        </p:nvPicPr>
        <p:blipFill>
          <a:blip r:embed="rId12"/>
          <a:stretch>
            <a:fillRect/>
          </a:stretch>
        </p:blipFill>
        <p:spPr>
          <a:xfrm>
            <a:off x="13583135" y="1"/>
            <a:ext cx="12130479" cy="68579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a:fillRect/>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Picture 2" descr="F:\ibaotu_19488911_5ebcd2cf0c4b3\5ebcd2cf1776a.png"/>
          <p:cNvPicPr>
            <a:picLocks noChangeAspect="1" noChangeArrowheads="1"/>
          </p:cNvPicPr>
          <p:nvPr/>
        </p:nvPicPr>
        <p:blipFill>
          <a:blip r:embed="rId7" cstate="print"/>
          <a:srcRect/>
          <a:stretch>
            <a:fillRect/>
          </a:stretch>
        </p:blipFill>
        <p:spPr bwMode="auto">
          <a:xfrm>
            <a:off x="6613771" y="1378709"/>
            <a:ext cx="5950729" cy="5950729"/>
          </a:xfrm>
          <a:prstGeom prst="rect">
            <a:avLst/>
          </a:prstGeom>
          <a:noFill/>
        </p:spPr>
      </p:pic>
      <p:grpSp>
        <p:nvGrpSpPr>
          <p:cNvPr id="5" name="Group 4"/>
          <p:cNvGrpSpPr/>
          <p:nvPr/>
        </p:nvGrpSpPr>
        <p:grpSpPr>
          <a:xfrm>
            <a:off x="567812" y="802304"/>
            <a:ext cx="6871547" cy="4231911"/>
            <a:chOff x="567812" y="802304"/>
            <a:chExt cx="6871547" cy="4231911"/>
          </a:xfrm>
        </p:grpSpPr>
        <p:pic>
          <p:nvPicPr>
            <p:cNvPr id="2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7812" y="802304"/>
              <a:ext cx="6871547" cy="4231911"/>
            </a:xfrm>
            <a:prstGeom prst="rect">
              <a:avLst/>
            </a:prstGeom>
          </p:spPr>
        </p:pic>
        <p:sp>
          <p:nvSpPr>
            <p:cNvPr id="25" name="Rectangles 3"/>
            <p:cNvSpPr/>
            <p:nvPr/>
          </p:nvSpPr>
          <p:spPr>
            <a:xfrm>
              <a:off x="1329604" y="1777267"/>
              <a:ext cx="5939367" cy="1405641"/>
            </a:xfrm>
            <a:prstGeom prst="rect">
              <a:avLst/>
            </a:prstGeom>
            <a:noFill/>
            <a:ln>
              <a:noFill/>
            </a:ln>
          </p:spPr>
          <p:txBody>
            <a:bodyPr wrap="square" rtlCol="0" anchor="t">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en-GB" altLang="en-US" sz="4265" b="1" i="0" u="none" strike="noStrike" kern="120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rPr>
                <a:t>Chia sẻ điều con đã học </a:t>
              </a:r>
            </a:p>
            <a:p>
              <a:pPr marL="0" marR="0" lvl="0" indent="0" algn="ctr" defTabSz="1219200" rtl="0" eaLnBrk="1" fontAlgn="auto" latinLnBrk="0" hangingPunct="1">
                <a:lnSpc>
                  <a:spcPct val="100000"/>
                </a:lnSpc>
                <a:spcBef>
                  <a:spcPts val="0"/>
                </a:spcBef>
                <a:spcAft>
                  <a:spcPts val="0"/>
                </a:spcAft>
                <a:buClrTx/>
                <a:buSzTx/>
                <a:buFontTx/>
                <a:buNone/>
                <a:defRPr/>
              </a:pPr>
              <a:r>
                <a:rPr lang="en-GB" altLang="en-US" sz="4265" b="1">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nói về tình bạn?</a:t>
              </a:r>
              <a:endParaRPr kumimoji="0" lang="en-GB" altLang="en-US" sz="4265"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cs typeface="Times New Roman" panose="02020603050405020304" pitchFamily="18"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978" name="TextBox 1"/>
          <p:cNvSpPr txBox="1">
            <a:spLocks noChangeArrowheads="1"/>
          </p:cNvSpPr>
          <p:nvPr/>
        </p:nvSpPr>
        <p:spPr bwMode="auto">
          <a:xfrm>
            <a:off x="819441" y="599368"/>
            <a:ext cx="92034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Thứ</a:t>
            </a:r>
            <a:r>
              <a:rPr kumimoji="0" lang="en-US" alt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năm </a:t>
            </a:r>
            <a:r>
              <a:rPr kumimoji="0" lang="en-US" altLang="en-US" sz="3200"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ngày</a:t>
            </a:r>
            <a:r>
              <a:rPr kumimoji="0" lang="en-US" alt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28 </a:t>
            </a:r>
            <a:r>
              <a:rPr kumimoji="0" lang="en-US" alt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en-US" alt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126979" name="TextBox 2"/>
          <p:cNvSpPr txBox="1">
            <a:spLocks noChangeArrowheads="1"/>
          </p:cNvSpPr>
          <p:nvPr/>
        </p:nvSpPr>
        <p:spPr bwMode="auto">
          <a:xfrm>
            <a:off x="2827606" y="1289490"/>
            <a:ext cx="7315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Tiếng Việt</a:t>
            </a:r>
            <a:endParaRPr kumimoji="0" lang="en-US"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26980" name="TextBox 3"/>
          <p:cNvSpPr txBox="1">
            <a:spLocks noChangeArrowheads="1"/>
          </p:cNvSpPr>
          <p:nvPr/>
        </p:nvSpPr>
        <p:spPr bwMode="auto">
          <a:xfrm>
            <a:off x="634481" y="1980625"/>
            <a:ext cx="731520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lt-LT" altLang="en-US"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 </a:t>
            </a:r>
            <a:r>
              <a:rPr kumimoji="0" lang="en-US" altLang="lt-LT"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Đọc</a:t>
            </a:r>
            <a:r>
              <a:rPr kumimoji="0" lang="lt-LT" altLang="en-US"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 jở ǟ</a:t>
            </a:r>
            <a:r>
              <a:rPr kumimoji="0" lang="en-US" altLang="lt-LT"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ộn</a:t>
            </a:r>
            <a:r>
              <a:rPr kumimoji="0" lang="lt-LT" altLang="en-US"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g (trang 85)</a:t>
            </a:r>
            <a:endParaRPr kumimoji="0" lang="en-US" altLang="en-US"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gsach2"/>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Grp="1" noChangeAspect="1"/>
          </p:cNvPicPr>
          <p:nvPr>
            <p:ph idx="1"/>
          </p:nvPr>
        </p:nvPicPr>
        <p:blipFill>
          <a:blip r:embed="rId2" cstate="print">
            <a:extLst>
              <a:ext uri="{28A0092B-C50C-407E-A947-70E740481C1C}">
                <a14:useLocalDpi xmlns:a14="http://schemas.microsoft.com/office/drawing/2010/main" val="0"/>
              </a:ext>
            </a:extLst>
          </a:blip>
          <a:srcRect t="62001"/>
          <a:stretch>
            <a:fillRect/>
          </a:stretch>
        </p:blipFill>
        <p:spPr>
          <a:xfrm>
            <a:off x="7620" y="4163540"/>
            <a:ext cx="12184380" cy="2684780"/>
          </a:xfrm>
          <a:prstGeom prst="rect">
            <a:avLst/>
          </a:prstGeom>
        </p:spPr>
      </p:pic>
      <p:pic>
        <p:nvPicPr>
          <p:cNvPr id="19" name="图片 8"/>
          <p:cNvPicPr>
            <a:picLocks noChangeAspect="1"/>
          </p:cNvPicPr>
          <p:nvPr/>
        </p:nvPicPr>
        <p:blipFill rotWithShape="1">
          <a:blip r:embed="rId3">
            <a:extLst>
              <a:ext uri="{28A0092B-C50C-407E-A947-70E740481C1C}">
                <a14:useLocalDpi xmlns:a14="http://schemas.microsoft.com/office/drawing/2010/main" val="0"/>
              </a:ext>
            </a:extLst>
          </a:blip>
          <a:srcRect r="41771" b="65434"/>
          <a:stretch>
            <a:fillRect/>
          </a:stretch>
        </p:blipFill>
        <p:spPr>
          <a:xfrm>
            <a:off x="1" y="0"/>
            <a:ext cx="5690447" cy="2370667"/>
          </a:xfrm>
          <a:prstGeom prst="rect">
            <a:avLst/>
          </a:prstGeom>
        </p:spPr>
      </p:pic>
      <p:pic>
        <p:nvPicPr>
          <p:cNvPr id="20" name="图片 8"/>
          <p:cNvPicPr>
            <a:picLocks noChangeAspect="1"/>
          </p:cNvPicPr>
          <p:nvPr/>
        </p:nvPicPr>
        <p:blipFill rotWithShape="1">
          <a:blip r:embed="rId3">
            <a:extLst>
              <a:ext uri="{28A0092B-C50C-407E-A947-70E740481C1C}">
                <a14:useLocalDpi xmlns:a14="http://schemas.microsoft.com/office/drawing/2010/main" val="0"/>
              </a:ext>
            </a:extLst>
          </a:blip>
          <a:srcRect r="41771" b="65434"/>
          <a:stretch>
            <a:fillRect/>
          </a:stretch>
        </p:blipFill>
        <p:spPr>
          <a:xfrm flipH="1">
            <a:off x="6976287" y="0"/>
            <a:ext cx="5215712" cy="2172890"/>
          </a:xfrm>
          <a:prstGeom prst="rect">
            <a:avLst/>
          </a:prstGeom>
        </p:spPr>
      </p:pic>
      <p:pic>
        <p:nvPicPr>
          <p:cNvPr id="21"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39529"/>
          <a:stretch>
            <a:fillRect/>
          </a:stretch>
        </p:blipFill>
        <p:spPr>
          <a:xfrm flipH="1">
            <a:off x="492203" y="531845"/>
            <a:ext cx="2094449" cy="4761719"/>
          </a:xfrm>
          <a:prstGeom prst="rect">
            <a:avLst/>
          </a:prstGeom>
        </p:spPr>
      </p:pic>
      <p:sp>
        <p:nvSpPr>
          <p:cNvPr id="22" name="TextBox 21"/>
          <p:cNvSpPr txBox="1"/>
          <p:nvPr/>
        </p:nvSpPr>
        <p:spPr>
          <a:xfrm>
            <a:off x="1510252" y="677896"/>
            <a:ext cx="952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Yêu</a:t>
            </a:r>
            <a:r>
              <a:rPr kumimoji="0" lang="en-US" sz="44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 </a:t>
            </a:r>
            <a:r>
              <a:rPr kumimoji="0" lang="en-US" sz="44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cầu</a:t>
            </a:r>
            <a:r>
              <a:rPr kumimoji="0" lang="en-US" sz="44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 </a:t>
            </a:r>
            <a:r>
              <a:rPr kumimoji="0" lang="en-US" sz="44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cần</a:t>
            </a:r>
            <a:r>
              <a:rPr kumimoji="0" lang="en-US" sz="44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 </a:t>
            </a:r>
            <a:r>
              <a:rPr kumimoji="0" lang="en-US" sz="4400" b="0" i="0" u="none" strike="noStrike" kern="1200" cap="none" spc="0" normalizeH="0" baseline="0" noProof="0" dirty="0" err="1">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rPr>
              <a:t>đạt</a:t>
            </a:r>
            <a:endParaRPr kumimoji="0" lang="en-US" sz="4400" b="0" i="0" u="none" strike="noStrike" kern="1200" cap="none" spc="0" normalizeH="0" baseline="0" noProof="0" dirty="0">
              <a:ln>
                <a:noFill/>
              </a:ln>
              <a:solidFill>
                <a:srgbClr val="00B050"/>
              </a:solidFill>
              <a:effectLst/>
              <a:uLnTx/>
              <a:uFillTx/>
              <a:latin typeface="#9Slide03 AllRoundGothic" panose="020B0703020202020104" pitchFamily="34" charset="0"/>
              <a:ea typeface="Arial-Rounded" panose="020B0500000000000000" pitchFamily="34" charset="0"/>
              <a:cs typeface="Tahoma" panose="020B0604030504040204" pitchFamily="34" charset="0"/>
            </a:endParaRPr>
          </a:p>
        </p:txBody>
      </p:sp>
      <p:sp>
        <p:nvSpPr>
          <p:cNvPr id="13" name="TextBox 12"/>
          <p:cNvSpPr txBox="1"/>
          <p:nvPr/>
        </p:nvSpPr>
        <p:spPr>
          <a:xfrm>
            <a:off x="2586652" y="1827572"/>
            <a:ext cx="8234027" cy="954107"/>
          </a:xfrm>
          <a:prstGeom prst="rect">
            <a:avLst/>
          </a:prstGeom>
          <a:noFill/>
        </p:spPr>
        <p:txBody>
          <a:bodyPr wrap="square" rtlCol="0">
            <a:spAutoFit/>
          </a:bodyPr>
          <a:lstStyle/>
          <a:p>
            <a:pPr lvl="0" defTabSz="1219200"/>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Tìm</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và</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đọc</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được</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bài</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thơ</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về</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dirty="0" err="1">
                <a:solidFill>
                  <a:srgbClr val="FFC000"/>
                </a:solidFill>
                <a:latin typeface="Tahoma" panose="020B0604030504040204" pitchFamily="34" charset="0"/>
                <a:ea typeface="Tahoma" panose="020B0604030504040204" pitchFamily="34" charset="0"/>
                <a:cs typeface="Tahoma" panose="020B0604030504040204" pitchFamily="34" charset="0"/>
              </a:rPr>
              <a:t>tình</a:t>
            </a:r>
            <a:r>
              <a:rPr lang="en-US" altLang="zh-CN" sz="2800" noProof="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altLang="zh-CN" sz="2800" noProof="0" err="1">
                <a:solidFill>
                  <a:srgbClr val="FFC000"/>
                </a:solidFill>
                <a:latin typeface="Tahoma" panose="020B0604030504040204" pitchFamily="34" charset="0"/>
                <a:ea typeface="Tahoma" panose="020B0604030504040204" pitchFamily="34" charset="0"/>
                <a:cs typeface="Tahoma" panose="020B0604030504040204" pitchFamily="34" charset="0"/>
              </a:rPr>
              <a:t>bạn</a:t>
            </a:r>
            <a:r>
              <a:rPr lang="en-US" altLang="zh-CN" sz="2800">
                <a:solidFill>
                  <a:srgbClr val="FFC000"/>
                </a:solidFill>
                <a:latin typeface="Tahoma" panose="020B0604030504040204" pitchFamily="34" charset="0"/>
                <a:ea typeface="Tahoma" panose="020B0604030504040204" pitchFamily="34" charset="0"/>
                <a:cs typeface="Tahoma" panose="020B0604030504040204" pitchFamily="34" charset="0"/>
              </a:rPr>
              <a:t>:</a:t>
            </a:r>
          </a:p>
          <a:p>
            <a:pPr lvl="0" defTabSz="1219200"/>
            <a:r>
              <a:rPr lang="en-US" altLang="zh-CN" sz="2800">
                <a:solidFill>
                  <a:srgbClr val="FFC000"/>
                </a:solidFill>
                <a:latin typeface="Tahoma" panose="020B0604030504040204" pitchFamily="34" charset="0"/>
                <a:ea typeface="Tahoma" panose="020B0604030504040204" pitchFamily="34" charset="0"/>
                <a:cs typeface="Tahoma" panose="020B0604030504040204" pitchFamily="34" charset="0"/>
              </a:rPr>
              <a:t>    </a:t>
            </a:r>
            <a:endParaRPr kumimoji="0" lang="zh-CN" altLang="en-US" sz="2800" i="1" u="none" strike="noStrike" kern="1200" cap="none" spc="0" normalizeH="0" baseline="0" noProof="0" dirty="0">
              <a:ln>
                <a:noFill/>
              </a:ln>
              <a:solidFill>
                <a:srgbClr val="FFC000"/>
              </a:solidFill>
              <a:effectLst/>
              <a:uLnTx/>
              <a:uFillTx/>
              <a:latin typeface="Tahoma" panose="020B0604030504040204" pitchFamily="34" charset="0"/>
              <a:ea typeface="Arial-Rounded" panose="020B0500000000000000" pitchFamily="34" charset="0"/>
              <a:cs typeface="Tahoma" panose="020B0604030504040204" pitchFamily="34" charset="0"/>
            </a:endParaRPr>
          </a:p>
        </p:txBody>
      </p:sp>
      <p:sp>
        <p:nvSpPr>
          <p:cNvPr id="14" name="Rectangle 13"/>
          <p:cNvSpPr/>
          <p:nvPr/>
        </p:nvSpPr>
        <p:spPr>
          <a:xfrm>
            <a:off x="2939140" y="3584390"/>
            <a:ext cx="7391973" cy="954107"/>
          </a:xfrm>
          <a:prstGeom prst="rect">
            <a:avLst/>
          </a:prstGeom>
        </p:spPr>
        <p:txBody>
          <a:bodyPr wrap="square">
            <a:spAutoFit/>
          </a:bodyPr>
          <a:lstStyle/>
          <a:p>
            <a:pPr lvl="0" defTabSz="1219200"/>
            <a:r>
              <a:rPr lang="en-US" sz="28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vi-VN" sz="28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Đọc </a:t>
            </a:r>
            <a:r>
              <a:rPr lang="vi-VN"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đúng, rõ ràng toàn bài, biết cách ngắt nhịp thơ, </a:t>
            </a:r>
            <a:r>
              <a:rPr lang="en-US"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thể</a:t>
            </a:r>
            <a:r>
              <a:rPr lang="en-US"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hiện</a:t>
            </a:r>
            <a:r>
              <a:rPr lang="en-US"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được</a:t>
            </a:r>
            <a:r>
              <a:rPr lang="en-US" sz="28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giọng</a:t>
            </a:r>
            <a:r>
              <a:rPr lang="en-US"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đọc</a:t>
            </a:r>
            <a:r>
              <a:rPr lang="en-US"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bài</a:t>
            </a:r>
            <a:r>
              <a:rPr lang="en-US"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a:t>
            </a:r>
            <a:endParaRPr lang="zh-CN" altLang="en-US" sz="2800" dirty="0">
              <a:solidFill>
                <a:schemeClr val="tx2">
                  <a:lumMod val="75000"/>
                  <a:lumOff val="25000"/>
                </a:schemeClr>
              </a:solidFill>
              <a:latin typeface="Tahoma" panose="020B0604030504040204" pitchFamily="34" charset="0"/>
              <a:ea typeface="Arial-Rounded" panose="020B0500000000000000" pitchFamily="34" charset="0"/>
              <a:cs typeface="Tahoma" panose="020B0604030504040204" pitchFamily="34" charset="0"/>
            </a:endParaRPr>
          </a:p>
        </p:txBody>
      </p:sp>
      <p:sp>
        <p:nvSpPr>
          <p:cNvPr id="16" name="TextBox 15"/>
          <p:cNvSpPr txBox="1"/>
          <p:nvPr/>
        </p:nvSpPr>
        <p:spPr>
          <a:xfrm>
            <a:off x="2867949" y="2529832"/>
            <a:ext cx="7509820" cy="954107"/>
          </a:xfrm>
          <a:prstGeom prst="rect">
            <a:avLst/>
          </a:prstGeom>
          <a:noFill/>
        </p:spPr>
        <p:txBody>
          <a:bodyPr wrap="square" rtlCol="0">
            <a:spAutoFit/>
          </a:bodyPr>
          <a:lstStyle/>
          <a:p>
            <a:pPr lvl="0" defTabSz="1219200"/>
            <a:r>
              <a:rPr lang="en-US" altLang="zh-CN" sz="28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Nêu </a:t>
            </a:r>
            <a:r>
              <a:rPr lang="en-US" altLang="zh-CN"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zh-CN"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tên</a:t>
            </a:r>
            <a:r>
              <a:rPr lang="en-US" altLang="zh-CN"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bài</a:t>
            </a:r>
            <a:r>
              <a:rPr lang="en-US" altLang="zh-CN"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800" dirty="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tên</a:t>
            </a:r>
            <a:r>
              <a:rPr lang="en-US" altLang="zh-CN" sz="2800" dirty="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altLang="zh-CN" sz="2800" err="1">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tác</a:t>
            </a:r>
            <a:r>
              <a:rPr lang="en-US" altLang="zh-CN" sz="2800">
                <a:solidFill>
                  <a:schemeClr val="tx2">
                    <a:lumMod val="75000"/>
                    <a:lumOff val="25000"/>
                  </a:schemeClr>
                </a:solidFill>
                <a:latin typeface="Tahoma" panose="020B0604030504040204" pitchFamily="34" charset="0"/>
                <a:ea typeface="Tahoma" panose="020B0604030504040204" pitchFamily="34" charset="0"/>
                <a:cs typeface="Tahoma" panose="020B0604030504040204" pitchFamily="34" charset="0"/>
              </a:rPr>
              <a:t> giả, những điều mình thích trong bài thơ.</a:t>
            </a:r>
            <a:endParaRPr kumimoji="0" lang="zh-CN" altLang="en-US" sz="2800" u="none" strike="noStrike" kern="1200" cap="none" spc="0" normalizeH="0" baseline="0" noProof="0" dirty="0">
              <a:ln>
                <a:noFill/>
              </a:ln>
              <a:solidFill>
                <a:schemeClr val="tx2">
                  <a:lumMod val="75000"/>
                  <a:lumOff val="25000"/>
                </a:schemeClr>
              </a:solidFill>
              <a:effectLst/>
              <a:uLnTx/>
              <a:uFillTx/>
              <a:latin typeface="Tahoma" panose="020B0604030504040204" pitchFamily="34" charset="0"/>
              <a:ea typeface="Arial-Rounded" panose="020B0500000000000000"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a:fillRect/>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t="37469"/>
          <a:stretch>
            <a:fillRect/>
          </a:stretch>
        </p:blipFill>
        <p:spPr>
          <a:xfrm>
            <a:off x="9867747" y="4591052"/>
            <a:ext cx="2406473" cy="2257423"/>
          </a:xfrm>
          <a:prstGeom prst="rect">
            <a:avLst/>
          </a:prstGeom>
        </p:spPr>
      </p:pic>
      <p:sp>
        <p:nvSpPr>
          <p:cNvPr id="26" name="文本框 4"/>
          <p:cNvSpPr txBox="1"/>
          <p:nvPr/>
        </p:nvSpPr>
        <p:spPr>
          <a:xfrm>
            <a:off x="567812" y="1104445"/>
            <a:ext cx="11257244" cy="286232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kumimoji="1" lang="en-US" altLang="zh-CN" sz="3600" b="1" i="0" u="none" strike="noStrike" kern="1200" cap="none" spc="0" normalizeH="0" baseline="0" noProof="0">
                <a:ln>
                  <a:noFill/>
                </a:ln>
                <a:solidFill>
                  <a:schemeClr val="accent1"/>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baseline="0" noProof="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Tìm</a:t>
            </a:r>
            <a:r>
              <a:rPr kumimoji="1" lang="en-US" altLang="zh-CN" sz="3600" b="1" i="0" u="none" strike="noStrike" kern="1200" cap="none" spc="0" normalizeH="0" noProof="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noProof="0" dirty="0" err="1">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đọc</a:t>
            </a:r>
            <a:r>
              <a:rPr kumimoji="1" lang="en-US" altLang="zh-CN" sz="3600" b="1" i="0" u="none" strike="noStrike" kern="1200" cap="none" spc="0" normalizeH="0" noProof="0" dirty="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noProof="0" dirty="0" err="1">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một</a:t>
            </a:r>
            <a:r>
              <a:rPr kumimoji="1" lang="en-US" altLang="zh-CN" sz="3600" b="1" i="0" u="none" strike="noStrike" kern="1200" cap="none" spc="0" normalizeH="0" noProof="0" dirty="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noProof="0" dirty="0" err="1">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bài</a:t>
            </a:r>
            <a:r>
              <a:rPr kumimoji="1" lang="en-US" altLang="zh-CN" sz="3600" b="1" i="0" u="none" strike="noStrike" kern="1200" cap="none" spc="0" normalizeH="0" noProof="0" dirty="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noProof="0" dirty="0" err="1">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thơ</a:t>
            </a:r>
            <a:r>
              <a:rPr kumimoji="1" lang="en-US" altLang="zh-CN" sz="3600" b="1" i="0" u="none" strike="noStrike" kern="1200" cap="none" spc="0" normalizeH="0" noProof="0" dirty="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noProof="0" dirty="0" err="1">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về</a:t>
            </a:r>
            <a:r>
              <a:rPr kumimoji="1" lang="en-US" altLang="zh-CN" sz="3600" b="1" i="0" u="none" strike="noStrike" kern="1200" cap="none" spc="0" normalizeH="0" noProof="0" dirty="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noProof="0" dirty="0" err="1">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tình</a:t>
            </a:r>
            <a:r>
              <a:rPr kumimoji="1" lang="en-US" altLang="zh-CN" sz="3600" b="1" i="0" u="none" strike="noStrike" kern="1200" cap="none" spc="0" normalizeH="0" noProof="0" dirty="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a:t>
            </a:r>
            <a:r>
              <a:rPr kumimoji="1" lang="en-US" altLang="zh-CN" sz="3600" b="1" i="0" u="none" strike="noStrike" kern="1200" cap="none" spc="0" normalizeH="0" noProof="0" err="1">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bạn</a:t>
            </a:r>
            <a:r>
              <a:rPr kumimoji="1" lang="en-US" altLang="zh-CN" sz="3600" b="1" i="0" u="none" strike="noStrike" kern="1200" cap="none" spc="0" normalizeH="0" noProof="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rPr>
              <a:t>. Chú ý:</a:t>
            </a:r>
          </a:p>
          <a:p>
            <a:pPr marR="0" lvl="0" algn="l" defTabSz="914400" rtl="0" eaLnBrk="1" fontAlgn="auto" latinLnBrk="0" hangingPunct="1">
              <a:lnSpc>
                <a:spcPct val="100000"/>
              </a:lnSpc>
              <a:spcBef>
                <a:spcPts val="0"/>
              </a:spcBef>
              <a:spcAft>
                <a:spcPts val="0"/>
              </a:spcAft>
              <a:buClrTx/>
              <a:buSzTx/>
              <a:defRPr/>
            </a:pPr>
            <a:endParaRPr kumimoji="1" lang="en-US" altLang="zh-CN" sz="3600" b="1" i="0" u="none" strike="noStrike" kern="1200" cap="none" spc="0" normalizeH="0" noProof="0" dirty="0">
              <a:ln>
                <a:noFill/>
              </a:ln>
              <a:solidFill>
                <a:srgbClr val="FF9900"/>
              </a:solidFill>
              <a:effectLst/>
              <a:uLnTx/>
              <a:uFillTx/>
              <a:latin typeface="Tahoma" panose="020B0604030504040204" pitchFamily="34" charset="0"/>
              <a:ea typeface="Arial-Rounded" panose="020B0500000000000000" pitchFamily="34" charset="0"/>
              <a:cs typeface="Tahoma" panose="020B0604030504040204" pitchFamily="34" charset="0"/>
            </a:endParaRPr>
          </a:p>
          <a:p>
            <a:pPr marL="742950" marR="0" lvl="0" indent="-742950" algn="l" defTabSz="914400" rtl="0" eaLnBrk="1" fontAlgn="auto" latinLnBrk="0" hangingPunct="1">
              <a:lnSpc>
                <a:spcPct val="100000"/>
              </a:lnSpc>
              <a:spcBef>
                <a:spcPts val="0"/>
              </a:spcBef>
              <a:spcAft>
                <a:spcPts val="0"/>
              </a:spcAft>
              <a:buClrTx/>
              <a:buSzTx/>
              <a:buAutoNum type="alphaLcPeriod"/>
              <a:defRPr/>
            </a:pPr>
            <a:r>
              <a:rPr kumimoji="1" lang="en-US" altLang="zh-CN" sz="3600" b="1" baseline="0">
                <a:solidFill>
                  <a:srgbClr val="002060"/>
                </a:solidFill>
                <a:latin typeface="Tahoma" panose="020B0604030504040204" pitchFamily="34" charset="0"/>
                <a:ea typeface="Arial-Rounded" panose="020B0500000000000000" pitchFamily="34" charset="0"/>
                <a:cs typeface="Tahoma" panose="020B0604030504040204" pitchFamily="34" charset="0"/>
              </a:rPr>
              <a:t>Khi đọc,</a:t>
            </a:r>
            <a:r>
              <a:rPr kumimoji="1" lang="en-US" altLang="zh-CN" sz="3600" b="1">
                <a:solidFill>
                  <a:srgbClr val="002060"/>
                </a:solidFill>
                <a:latin typeface="Tahoma" panose="020B0604030504040204" pitchFamily="34" charset="0"/>
                <a:ea typeface="Arial-Rounded" panose="020B0500000000000000" pitchFamily="34" charset="0"/>
                <a:cs typeface="Tahoma" panose="020B0604030504040204" pitchFamily="34" charset="0"/>
              </a:rPr>
              <a:t> nêu tên của bài thơ, tên của tác giả.</a:t>
            </a:r>
            <a:endParaRPr kumimoji="1" lang="en-US" altLang="zh-CN" sz="3600" b="1" dirty="0">
              <a:solidFill>
                <a:srgbClr val="002060"/>
              </a:solidFill>
              <a:latin typeface="Tahoma" panose="020B0604030504040204" pitchFamily="34" charset="0"/>
              <a:ea typeface="Arial-Rounded" panose="020B0500000000000000" pitchFamily="34" charset="0"/>
              <a:cs typeface="Tahoma" panose="020B0604030504040204" pitchFamily="34" charset="0"/>
            </a:endParaRPr>
          </a:p>
          <a:p>
            <a:pPr marL="742950" marR="0" lvl="0" indent="-742950" algn="l" defTabSz="914400" rtl="0" eaLnBrk="1" fontAlgn="auto" latinLnBrk="0" hangingPunct="1">
              <a:lnSpc>
                <a:spcPct val="100000"/>
              </a:lnSpc>
              <a:spcBef>
                <a:spcPts val="0"/>
              </a:spcBef>
              <a:spcAft>
                <a:spcPts val="0"/>
              </a:spcAft>
              <a:buClrTx/>
              <a:buSzTx/>
              <a:buAutoNum type="alphaLcPeriod"/>
              <a:defRPr/>
            </a:pPr>
            <a:endParaRPr kumimoji="1" lang="en-US" altLang="zh-CN" sz="3600" b="1" dirty="0">
              <a:solidFill>
                <a:srgbClr val="002060"/>
              </a:solidFill>
              <a:latin typeface="Tahoma" panose="020B0604030504040204" pitchFamily="34" charset="0"/>
              <a:ea typeface="Arial-Rounded" panose="020B0500000000000000" pitchFamily="34" charset="0"/>
              <a:cs typeface="Tahoma" panose="020B0604030504040204" pitchFamily="34" charset="0"/>
            </a:endParaRPr>
          </a:p>
          <a:p>
            <a:pPr marL="742950" marR="0" lvl="0" indent="-742950" algn="l" defTabSz="914400" rtl="0" eaLnBrk="1" fontAlgn="auto" latinLnBrk="0" hangingPunct="1">
              <a:lnSpc>
                <a:spcPct val="100000"/>
              </a:lnSpc>
              <a:spcBef>
                <a:spcPts val="0"/>
              </a:spcBef>
              <a:spcAft>
                <a:spcPts val="0"/>
              </a:spcAft>
              <a:buClrTx/>
              <a:buSzTx/>
              <a:buAutoNum type="alphaLcPeriod"/>
              <a:defRPr/>
            </a:pPr>
            <a:r>
              <a:rPr kumimoji="1" lang="en-US" altLang="zh-CN" sz="3600" b="1" i="0" u="none" strike="noStrike" kern="1200" cap="none" spc="0" normalizeH="0" baseline="0" noProof="0">
                <a:ln>
                  <a:noFill/>
                </a:ln>
                <a:solidFill>
                  <a:srgbClr val="002060"/>
                </a:solidFill>
                <a:effectLst/>
                <a:uLnTx/>
                <a:uFillTx/>
                <a:latin typeface="Tahoma" panose="020B0604030504040204" pitchFamily="34" charset="0"/>
                <a:ea typeface="Arial-Rounded" panose="020B0500000000000000" pitchFamily="34" charset="0"/>
                <a:cs typeface="Tahoma" panose="020B0604030504040204" pitchFamily="34" charset="0"/>
              </a:rPr>
              <a:t>Nói</a:t>
            </a:r>
            <a:r>
              <a:rPr kumimoji="1" lang="en-US" altLang="zh-CN" sz="3600" b="1" i="0" u="none" strike="noStrike" kern="1200" cap="none" spc="0" normalizeH="0" noProof="0">
                <a:ln>
                  <a:noFill/>
                </a:ln>
                <a:solidFill>
                  <a:srgbClr val="002060"/>
                </a:solidFill>
                <a:effectLst/>
                <a:uLnTx/>
                <a:uFillTx/>
                <a:latin typeface="Tahoma" panose="020B0604030504040204" pitchFamily="34" charset="0"/>
                <a:ea typeface="Arial-Rounded" panose="020B0500000000000000" pitchFamily="34" charset="0"/>
                <a:cs typeface="Tahoma" panose="020B0604030504040204" pitchFamily="34" charset="0"/>
              </a:rPr>
              <a:t> về những điều em thích trong bài thơ đó.</a:t>
            </a:r>
            <a:endParaRPr kumimoji="1" lang="zh-CN" altLang="en-US" sz="3600" b="1" i="0" u="none" strike="noStrike" kern="1200" cap="none" spc="0" normalizeH="0" baseline="0" noProof="0" dirty="0">
              <a:ln>
                <a:noFill/>
              </a:ln>
              <a:solidFill>
                <a:srgbClr val="002060"/>
              </a:solidFill>
              <a:effectLst/>
              <a:uLnTx/>
              <a:uFillTx/>
              <a:latin typeface="Tahoma" panose="020B0604030504040204" pitchFamily="34" charset="0"/>
              <a:ea typeface="Arial-Rounded" panose="020B0500000000000000" pitchFamily="34" charset="0"/>
              <a:cs typeface="Tahoma" panose="020B0604030504040204" pitchFamily="34" charset="0"/>
            </a:endParaRPr>
          </a:p>
        </p:txBody>
      </p:sp>
      <p:cxnSp>
        <p:nvCxnSpPr>
          <p:cNvPr id="27" name="Straight Connector 26"/>
          <p:cNvCxnSpPr/>
          <p:nvPr/>
        </p:nvCxnSpPr>
        <p:spPr>
          <a:xfrm>
            <a:off x="3464531" y="1768811"/>
            <a:ext cx="28309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90863" y="2804804"/>
            <a:ext cx="3468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574031" y="1768811"/>
            <a:ext cx="2012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87539" y="3927331"/>
            <a:ext cx="6116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182805" y="2818746"/>
            <a:ext cx="3236935" cy="485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par>
                                <p:cTn id="18" presetID="16" presetClass="entr" presetSubtype="21"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1486" t="973" r="12452" b="20935"/>
          <a:stretch>
            <a:fillRect/>
          </a:stretch>
        </p:blipFill>
        <p:spPr>
          <a:xfrm rot="16200000" flipH="1">
            <a:off x="2713970" y="-2713970"/>
            <a:ext cx="6858004" cy="12285939"/>
          </a:xfrm>
          <a:prstGeom prst="rect">
            <a:avLst/>
          </a:prstGeom>
        </p:spPr>
      </p:pic>
      <p:sp>
        <p:nvSpPr>
          <p:cNvPr id="3" name="矩形: 圆角 2"/>
          <p:cNvSpPr/>
          <p:nvPr/>
        </p:nvSpPr>
        <p:spPr>
          <a:xfrm>
            <a:off x="289254" y="330868"/>
            <a:ext cx="11613493" cy="6196264"/>
          </a:xfrm>
          <a:prstGeom prst="roundRect">
            <a:avLst>
              <a:gd name="adj" fmla="val 8109"/>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39836" b="66984"/>
          <a:stretch>
            <a:fillRect/>
          </a:stretch>
        </p:blipFill>
        <p:spPr>
          <a:xfrm rot="16200000">
            <a:off x="-121931" y="5627584"/>
            <a:ext cx="1379488" cy="1135621"/>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55564" t="65960" r="-298" b="-174"/>
          <a:stretch>
            <a:fillRect/>
          </a:stretch>
        </p:blipFill>
        <p:spPr>
          <a:xfrm rot="16200000">
            <a:off x="10776552" y="-103564"/>
            <a:ext cx="1405826" cy="1612954"/>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7565" t="28649" r="65180" b="54594"/>
          <a:stretch>
            <a:fillRect/>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sp>
        <p:nvSpPr>
          <p:cNvPr id="15" name="TextBox 14"/>
          <p:cNvSpPr txBox="1"/>
          <p:nvPr/>
        </p:nvSpPr>
        <p:spPr>
          <a:xfrm>
            <a:off x="2765011" y="609391"/>
            <a:ext cx="6963504" cy="95410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PHIẾU THẢO LUẬN</a:t>
            </a: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Điền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nvGraphicFramePr>
        <p:xfrm>
          <a:off x="430505" y="1563498"/>
          <a:ext cx="11330990" cy="4105931"/>
        </p:xfrm>
        <a:graphic>
          <a:graphicData uri="http://schemas.openxmlformats.org/drawingml/2006/table">
            <a:tbl>
              <a:tblPr firstRow="1" bandRow="1">
                <a:tableStyleId>{ED083AE6-46FA-4A59-8FB0-9F97EB10719F}</a:tableStyleId>
              </a:tblPr>
              <a:tblGrid>
                <a:gridCol w="2627512">
                  <a:extLst>
                    <a:ext uri="{9D8B030D-6E8A-4147-A177-3AD203B41FA5}">
                      <a16:colId xmlns:a16="http://schemas.microsoft.com/office/drawing/2014/main" val="20000"/>
                    </a:ext>
                  </a:extLst>
                </a:gridCol>
                <a:gridCol w="3037983">
                  <a:extLst>
                    <a:ext uri="{9D8B030D-6E8A-4147-A177-3AD203B41FA5}">
                      <a16:colId xmlns:a16="http://schemas.microsoft.com/office/drawing/2014/main" val="20001"/>
                    </a:ext>
                  </a:extLst>
                </a:gridCol>
                <a:gridCol w="2586278">
                  <a:extLst>
                    <a:ext uri="{9D8B030D-6E8A-4147-A177-3AD203B41FA5}">
                      <a16:colId xmlns:a16="http://schemas.microsoft.com/office/drawing/2014/main" val="20002"/>
                    </a:ext>
                  </a:extLst>
                </a:gridCol>
                <a:gridCol w="3079217">
                  <a:extLst>
                    <a:ext uri="{9D8B030D-6E8A-4147-A177-3AD203B41FA5}">
                      <a16:colId xmlns:a16="http://schemas.microsoft.com/office/drawing/2014/main" val="20003"/>
                    </a:ext>
                  </a:extLst>
                </a:gridCol>
              </a:tblGrid>
              <a:tr h="998727">
                <a:tc>
                  <a:txBody>
                    <a:bodyPr/>
                    <a:lstStyle/>
                    <a:p>
                      <a:pPr algn="ctr"/>
                      <a:r>
                        <a:rPr lang="en-US" sz="2600"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endParaRPr lang="en-US" sz="26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600"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thơ</a:t>
                      </a:r>
                      <a:endPar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tình</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6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600" dirty="0" err="1">
                          <a:solidFill>
                            <a:srgbClr val="002060"/>
                          </a:solidFill>
                          <a:latin typeface="Tahoma" panose="020B0604030504040204" pitchFamily="34" charset="0"/>
                          <a:ea typeface="Tahoma" panose="020B0604030504040204" pitchFamily="34" charset="0"/>
                          <a:cs typeface="Tahoma" panose="020B0604030504040204" pitchFamily="34" charset="0"/>
                        </a:rPr>
                        <a:t>Tê</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n</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tác</a:t>
                      </a:r>
                      <a:r>
                        <a:rPr lang="en-US" sz="26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dirty="0" err="1">
                          <a:solidFill>
                            <a:srgbClr val="002060"/>
                          </a:solidFill>
                          <a:latin typeface="Tahoma" panose="020B0604030504040204" pitchFamily="34" charset="0"/>
                          <a:ea typeface="Tahoma" panose="020B0604030504040204" pitchFamily="34" charset="0"/>
                          <a:cs typeface="Tahoma" panose="020B0604030504040204" pitchFamily="34" charset="0"/>
                        </a:rPr>
                        <a:t>giả</a:t>
                      </a:r>
                      <a:endParaRPr lang="en-US" sz="26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2600" dirty="0">
                          <a:solidFill>
                            <a:srgbClr val="002060"/>
                          </a:solidFill>
                          <a:latin typeface="Tahoma" panose="020B0604030504040204" pitchFamily="34" charset="0"/>
                          <a:ea typeface="Tahoma" panose="020B0604030504040204" pitchFamily="34" charset="0"/>
                          <a:cs typeface="Tahoma" panose="020B0604030504040204" pitchFamily="34" charset="0"/>
                        </a:rPr>
                        <a:t>Đ</a:t>
                      </a:r>
                      <a:r>
                        <a:rPr lang="en-US" sz="2600">
                          <a:solidFill>
                            <a:srgbClr val="002060"/>
                          </a:solidFill>
                          <a:latin typeface="Tahoma" panose="020B0604030504040204" pitchFamily="34" charset="0"/>
                          <a:ea typeface="Tahoma" panose="020B0604030504040204" pitchFamily="34" charset="0"/>
                          <a:cs typeface="Tahoma" panose="020B0604030504040204" pitchFamily="34" charset="0"/>
                        </a:rPr>
                        <a:t>iều</a:t>
                      </a:r>
                      <a:r>
                        <a:rPr lang="en-US" sz="2600" baseline="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600" baseline="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2600" baseline="0">
                          <a:solidFill>
                            <a:srgbClr val="002060"/>
                          </a:solidFill>
                          <a:latin typeface="Tahoma" panose="020B0604030504040204" pitchFamily="34" charset="0"/>
                          <a:ea typeface="Tahoma" panose="020B0604030504040204" pitchFamily="34" charset="0"/>
                          <a:cs typeface="Tahoma" panose="020B0604030504040204" pitchFamily="34" charset="0"/>
                        </a:rPr>
                        <a:t> thích về bài thơ</a:t>
                      </a:r>
                      <a:endParaRPr lang="en-US" sz="26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000"/>
                  </a:ext>
                </a:extLst>
              </a:tr>
              <a:tr h="310720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20" name="Picture 3" descr="F:\ibaotu_19481705_5e9edf405d340\5.png"/>
          <p:cNvPicPr>
            <a:picLocks noChangeAspect="1" noChangeArrowheads="1"/>
          </p:cNvPicPr>
          <p:nvPr/>
        </p:nvPicPr>
        <p:blipFill>
          <a:blip r:embed="rId7" cstate="print"/>
          <a:srcRect/>
          <a:stretch>
            <a:fillRect/>
          </a:stretch>
        </p:blipFill>
        <p:spPr bwMode="auto">
          <a:xfrm>
            <a:off x="6479194" y="4355678"/>
            <a:ext cx="6096000" cy="2749550"/>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0.2|0.2|0.2|0.2"/>
</p:tagLst>
</file>

<file path=ppt/tags/tag11.xml><?xml version="1.0" encoding="utf-8"?>
<p:tagLst xmlns:a="http://schemas.openxmlformats.org/drawingml/2006/main" xmlns:r="http://schemas.openxmlformats.org/officeDocument/2006/relationships" xmlns:p="http://schemas.openxmlformats.org/presentationml/2006/main">
  <p:tag name="TIMING" val="|0.2|0.2|0.2|0.2"/>
</p:tagLst>
</file>

<file path=ppt/tags/tag12.xml><?xml version="1.0" encoding="utf-8"?>
<p:tagLst xmlns:a="http://schemas.openxmlformats.org/drawingml/2006/main" xmlns:r="http://schemas.openxmlformats.org/officeDocument/2006/relationships" xmlns:p="http://schemas.openxmlformats.org/presentationml/2006/main">
  <p:tag name="TIMING" val="|0.2|0.2|0.2|0.2"/>
</p:tagLst>
</file>

<file path=ppt/tags/tag13.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4.xml><?xml version="1.0" encoding="utf-8"?>
<p:tagLst xmlns:a="http://schemas.openxmlformats.org/drawingml/2006/main" xmlns:r="http://schemas.openxmlformats.org/officeDocument/2006/relationships" xmlns:p="http://schemas.openxmlformats.org/presentationml/2006/main">
  <p:tag name="TIMING" val="|0.2|0.2|0.2"/>
</p:tagLst>
</file>

<file path=ppt/tags/tag15.xml><?xml version="1.0" encoding="utf-8"?>
<p:tagLst xmlns:a="http://schemas.openxmlformats.org/drawingml/2006/main" xmlns:r="http://schemas.openxmlformats.org/officeDocument/2006/relationships" xmlns:p="http://schemas.openxmlformats.org/presentationml/2006/main">
  <p:tag name="TIMING" val="|0.2|0.2|0.2|0.2"/>
</p:tagLst>
</file>

<file path=ppt/tags/tag16.xml><?xml version="1.0" encoding="utf-8"?>
<p:tagLst xmlns:a="http://schemas.openxmlformats.org/drawingml/2006/main" xmlns:r="http://schemas.openxmlformats.org/officeDocument/2006/relationships" xmlns:p="http://schemas.openxmlformats.org/presentationml/2006/main">
  <p:tag name="TIMING" val="|0.2|0.2|0.2|0.2"/>
</p:tagLst>
</file>

<file path=ppt/tags/tag17.xml><?xml version="1.0" encoding="utf-8"?>
<p:tagLst xmlns:a="http://schemas.openxmlformats.org/drawingml/2006/main" xmlns:r="http://schemas.openxmlformats.org/officeDocument/2006/relationships" xmlns:p="http://schemas.openxmlformats.org/presentationml/2006/main">
  <p:tag name="TIMING" val="|0.3|0.2|0.2|0.2|0.2|0.3"/>
</p:tagLst>
</file>

<file path=ppt/tags/tag18.xml><?xml version="1.0" encoding="utf-8"?>
<p:tagLst xmlns:a="http://schemas.openxmlformats.org/drawingml/2006/main" xmlns:r="http://schemas.openxmlformats.org/officeDocument/2006/relationships" xmlns:p="http://schemas.openxmlformats.org/presentationml/2006/main">
  <p:tag name="TIMING" val="|0.3|0.2|0.2|0.2|0.2|0.3"/>
</p:tagLst>
</file>

<file path=ppt/tags/tag19.xml><?xml version="1.0" encoding="utf-8"?>
<p:tagLst xmlns:a="http://schemas.openxmlformats.org/drawingml/2006/main" xmlns:r="http://schemas.openxmlformats.org/officeDocument/2006/relationships" xmlns:p="http://schemas.openxmlformats.org/presentationml/2006/main">
  <p:tag name="TIMING" val="|0.2|0.2|0.2|0.2"/>
</p:tagLst>
</file>

<file path=ppt/tags/tag2.xml><?xml version="1.0" encoding="utf-8"?>
<p:tagLst xmlns:a="http://schemas.openxmlformats.org/drawingml/2006/main" xmlns:r="http://schemas.openxmlformats.org/officeDocument/2006/relationships" xmlns:p="http://schemas.openxmlformats.org/presentationml/2006/main">
  <p:tag name="TIMING" val="|0.6|0.3"/>
</p:tagLst>
</file>

<file path=ppt/tags/tag20.xml><?xml version="1.0" encoding="utf-8"?>
<p:tagLst xmlns:a="http://schemas.openxmlformats.org/drawingml/2006/main" xmlns:r="http://schemas.openxmlformats.org/officeDocument/2006/relationships" xmlns:p="http://schemas.openxmlformats.org/presentationml/2006/main">
  <p:tag name="TIMING" val="|0.2|0.2|0.2|0.2"/>
</p:tagLst>
</file>

<file path=ppt/tags/tag21.xml><?xml version="1.0" encoding="utf-8"?>
<p:tagLst xmlns:a="http://schemas.openxmlformats.org/drawingml/2006/main" xmlns:r="http://schemas.openxmlformats.org/officeDocument/2006/relationships" xmlns:p="http://schemas.openxmlformats.org/presentationml/2006/main">
  <p:tag name="TIMING" val="|0.2|0.2|0.2|0.2"/>
</p:tagLst>
</file>

<file path=ppt/tags/tag22.xml><?xml version="1.0" encoding="utf-8"?>
<p:tagLst xmlns:a="http://schemas.openxmlformats.org/drawingml/2006/main" xmlns:r="http://schemas.openxmlformats.org/officeDocument/2006/relationships" xmlns:p="http://schemas.openxmlformats.org/presentationml/2006/main">
  <p:tag name="TIMING" val="|0.2|0.5|0.2|0.2|0.8|0.2"/>
</p:tagLst>
</file>

<file path=ppt/tags/tag23.xml><?xml version="1.0" encoding="utf-8"?>
<p:tagLst xmlns:a="http://schemas.openxmlformats.org/drawingml/2006/main" xmlns:r="http://schemas.openxmlformats.org/officeDocument/2006/relationships" xmlns:p="http://schemas.openxmlformats.org/presentationml/2006/main">
  <p:tag name="TIMING" val="|0.2|0.5|0.2|0.2|0.8|0.2"/>
</p:tagLst>
</file>

<file path=ppt/tags/tag24.xml><?xml version="1.0" encoding="utf-8"?>
<p:tagLst xmlns:a="http://schemas.openxmlformats.org/drawingml/2006/main" xmlns:r="http://schemas.openxmlformats.org/officeDocument/2006/relationships" xmlns:p="http://schemas.openxmlformats.org/presentationml/2006/main">
  <p:tag name="TIMING" val="|0.2"/>
</p:tagLst>
</file>

<file path=ppt/tags/tag25.xml><?xml version="1.0" encoding="utf-8"?>
<p:tagLst xmlns:a="http://schemas.openxmlformats.org/drawingml/2006/main" xmlns:r="http://schemas.openxmlformats.org/officeDocument/2006/relationships" xmlns:p="http://schemas.openxmlformats.org/presentationml/2006/main">
  <p:tag name="TIMING" val="|0.2|0.2|0.2"/>
</p:tagLst>
</file>

<file path=ppt/tags/tag26.xml><?xml version="1.0" encoding="utf-8"?>
<p:tagLst xmlns:a="http://schemas.openxmlformats.org/drawingml/2006/main" xmlns:r="http://schemas.openxmlformats.org/officeDocument/2006/relationships" xmlns:p="http://schemas.openxmlformats.org/presentationml/2006/main">
  <p:tag name="TIMING" val="|0.2|0.2|0.3|0.3"/>
</p:tagLst>
</file>

<file path=ppt/tags/tag3.xml><?xml version="1.0" encoding="utf-8"?>
<p:tagLst xmlns:a="http://schemas.openxmlformats.org/drawingml/2006/main" xmlns:r="http://schemas.openxmlformats.org/officeDocument/2006/relationships" xmlns:p="http://schemas.openxmlformats.org/presentationml/2006/main">
  <p:tag name="TIMING" val="|0.2|0.2|0.2|0.4"/>
</p:tagLst>
</file>

<file path=ppt/tags/tag4.xml><?xml version="1.0" encoding="utf-8"?>
<p:tagLst xmlns:a="http://schemas.openxmlformats.org/drawingml/2006/main" xmlns:r="http://schemas.openxmlformats.org/officeDocument/2006/relationships" xmlns:p="http://schemas.openxmlformats.org/presentationml/2006/main">
  <p:tag name="TIMING" val="|0.4|0.2|0.2|0.2"/>
</p:tagLst>
</file>

<file path=ppt/tags/tag5.xml><?xml version="1.0" encoding="utf-8"?>
<p:tagLst xmlns:a="http://schemas.openxmlformats.org/drawingml/2006/main" xmlns:r="http://schemas.openxmlformats.org/officeDocument/2006/relationships" xmlns:p="http://schemas.openxmlformats.org/presentationml/2006/main">
  <p:tag name="TIMING" val="|0.2|0.2|0.2|0.2"/>
</p:tagLst>
</file>

<file path=ppt/tags/tag6.xml><?xml version="1.0" encoding="utf-8"?>
<p:tagLst xmlns:a="http://schemas.openxmlformats.org/drawingml/2006/main" xmlns:r="http://schemas.openxmlformats.org/officeDocument/2006/relationships" xmlns:p="http://schemas.openxmlformats.org/presentationml/2006/main">
  <p:tag name="TIMING" val="|0.2|0.2|0.2|0.2"/>
</p:tagLst>
</file>

<file path=ppt/tags/tag7.xml><?xml version="1.0" encoding="utf-8"?>
<p:tagLst xmlns:a="http://schemas.openxmlformats.org/drawingml/2006/main" xmlns:r="http://schemas.openxmlformats.org/officeDocument/2006/relationships" xmlns:p="http://schemas.openxmlformats.org/presentationml/2006/main">
  <p:tag name="TIMING" val="|0.2|0.2|0.2|0.2|0.2|0.2|0.2"/>
</p:tagLst>
</file>

<file path=ppt/tags/tag8.xml><?xml version="1.0" encoding="utf-8"?>
<p:tagLst xmlns:a="http://schemas.openxmlformats.org/drawingml/2006/main" xmlns:r="http://schemas.openxmlformats.org/officeDocument/2006/relationships" xmlns:p="http://schemas.openxmlformats.org/presentationml/2006/main">
  <p:tag name="TIMING" val="|0.2|0.2|0.2|0.2"/>
</p:tagLst>
</file>

<file path=ppt/tags/tag9.xml><?xml version="1.0" encoding="utf-8"?>
<p:tagLst xmlns:a="http://schemas.openxmlformats.org/drawingml/2006/main" xmlns:r="http://schemas.openxmlformats.org/officeDocument/2006/relationships" xmlns:p="http://schemas.openxmlformats.org/presentationml/2006/main">
  <p:tag name="TIMING" val="|0.2|0.2|0.2|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9">
      <a:dk1>
        <a:srgbClr val="000000"/>
      </a:dk1>
      <a:lt1>
        <a:srgbClr val="FFFFFF"/>
      </a:lt1>
      <a:dk2>
        <a:srgbClr val="000000"/>
      </a:dk2>
      <a:lt2>
        <a:srgbClr val="FFFFFF"/>
      </a:lt2>
      <a:accent1>
        <a:srgbClr val="7BC25E"/>
      </a:accent1>
      <a:accent2>
        <a:srgbClr val="F9C567"/>
      </a:accent2>
      <a:accent3>
        <a:srgbClr val="7BC25E"/>
      </a:accent3>
      <a:accent4>
        <a:srgbClr val="F9C567"/>
      </a:accent4>
      <a:accent5>
        <a:srgbClr val="7BC25E"/>
      </a:accent5>
      <a:accent6>
        <a:srgbClr val="F9C567"/>
      </a:accent6>
      <a:hlink>
        <a:srgbClr val="7BC25E"/>
      </a:hlink>
      <a:folHlink>
        <a:srgbClr val="F9C567"/>
      </a:folHlink>
    </a:clrScheme>
    <a:fontScheme name="自定义 1">
      <a:majorFont>
        <a:latin typeface="Montserrat"/>
        <a:ea typeface="Montserrat"/>
        <a:cs typeface=""/>
      </a:majorFont>
      <a:minorFont>
        <a:latin typeface="Montserrat"/>
        <a:ea typeface="Montserra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681</Words>
  <Application>Microsoft Office PowerPoint</Application>
  <PresentationFormat>Widescreen</PresentationFormat>
  <Paragraphs>144</Paragraphs>
  <Slides>33</Slides>
  <Notes>1</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33</vt:i4>
      </vt:variant>
    </vt:vector>
  </HeadingPairs>
  <TitlesOfParts>
    <vt:vector size="47" baseType="lpstr">
      <vt:lpstr>Times New Roman</vt:lpstr>
      <vt:lpstr>Calibri</vt:lpstr>
      <vt:lpstr>Tahoma</vt:lpstr>
      <vt:lpstr>Arial</vt:lpstr>
      <vt:lpstr>Montserrat</vt:lpstr>
      <vt:lpstr>UTM Cookies</vt:lpstr>
      <vt:lpstr>Calibri Light</vt:lpstr>
      <vt:lpstr>HP001 4 hàng</vt:lpstr>
      <vt:lpstr>#9Slide03 AllRoundGothic</vt:lpstr>
      <vt:lpstr>Office 主题</vt:lpstr>
      <vt:lpstr>1_Office Theme</vt:lpstr>
      <vt:lpstr>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duphong</cp:lastModifiedBy>
  <cp:revision>63</cp:revision>
  <dcterms:created xsi:type="dcterms:W3CDTF">2021-10-11T07:55:00Z</dcterms:created>
  <dcterms:modified xsi:type="dcterms:W3CDTF">2021-10-29T03:21:21Z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06E4AD2F1FA8484D83A90583112389B9</vt:lpwstr>
  </property>
  <property fmtid="{D5CDD505-2E9C-101B-9397-08002B2CF9AE}" pid="3" name="KSOProductBuildVer">
    <vt:lpwstr>1033-11.2.0.10323</vt:lpwstr>
  </property>
</Properties>
</file>