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535" r:id="rId3"/>
    <p:sldId id="496" r:id="rId4"/>
    <p:sldId id="533" r:id="rId5"/>
    <p:sldId id="534" r:id="rId6"/>
    <p:sldId id="497" r:id="rId7"/>
    <p:sldId id="299" r:id="rId8"/>
    <p:sldId id="498" r:id="rId9"/>
    <p:sldId id="499" r:id="rId10"/>
    <p:sldId id="503" r:id="rId11"/>
    <p:sldId id="536" r:id="rId12"/>
    <p:sldId id="504" r:id="rId13"/>
    <p:sldId id="517" r:id="rId14"/>
    <p:sldId id="506" r:id="rId15"/>
    <p:sldId id="508" r:id="rId16"/>
    <p:sldId id="518" r:id="rId17"/>
    <p:sldId id="521" r:id="rId18"/>
    <p:sldId id="522" r:id="rId19"/>
    <p:sldId id="523" r:id="rId20"/>
    <p:sldId id="524" r:id="rId21"/>
    <p:sldId id="514" r:id="rId22"/>
    <p:sldId id="526" r:id="rId23"/>
    <p:sldId id="515" r:id="rId24"/>
    <p:sldId id="5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9">
            <a:extLst>
              <a:ext uri="{FF2B5EF4-FFF2-40B4-BE49-F238E27FC236}">
                <a16:creationId xmlns:a16="http://schemas.microsoft.com/office/drawing/2014/main" id="{B36C0091-F4BA-4A27-8461-58E7160CA4F1}"/>
              </a:ext>
            </a:extLst>
          </p:cNvPr>
          <p:cNvSpPr/>
          <p:nvPr/>
        </p:nvSpPr>
        <p:spPr>
          <a:xfrm>
            <a:off x="5716172" y="1639580"/>
            <a:ext cx="61850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một nét viết liền được tạo bởi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nhỏ, nét lượn ngang và nét cong trái lớn nối liền nhau,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 lượn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2" y="1136252"/>
            <a:ext cx="3673187" cy="46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T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vừa.</a:t>
            </a:r>
          </a:p>
        </p:txBody>
      </p:sp>
      <p:pic>
        <p:nvPicPr>
          <p:cNvPr id="5" name="y2mate.com - Hướng dẫn viết chữ T hoa Tập viết lớp 2  Tuần 23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6083" y="1107137"/>
            <a:ext cx="7609608" cy="46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( 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/>
          <a:stretch/>
        </p:blipFill>
        <p:spPr>
          <a:xfrm>
            <a:off x="1004888" y="1828799"/>
            <a:ext cx="10466676" cy="36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1285" y="3819723"/>
            <a:ext cx="847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T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1285" y="4626170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 cỡ </a:t>
            </a:r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cao 2,5 ô li,  </a:t>
            </a:r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 </a:t>
            </a:r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 li.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612" y="122477"/>
            <a:ext cx="2606388" cy="3316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23018" r="11687" b="23509"/>
          <a:stretch/>
        </p:blipFill>
        <p:spPr>
          <a:xfrm>
            <a:off x="6399272" y="1749932"/>
            <a:ext cx="2079710" cy="16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62786" y="665117"/>
            <a:ext cx="9066428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cỡ nhỏ.</a:t>
            </a:r>
          </a:p>
        </p:txBody>
      </p:sp>
      <p:pic>
        <p:nvPicPr>
          <p:cNvPr id="5" name="y2mate.com - HƯỚNG DẪN VIẾT CHỮ HOA T  CỠ CHỮ 25 LY  KIẾN THỨC TIỂU HỌ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781" y="1417637"/>
            <a:ext cx="9642764" cy="45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S cỡ nhỏ (theo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9" y="2675592"/>
            <a:ext cx="10342420" cy="16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1,5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81396"/>
            <a:ext cx="1664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367689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T, l, h, y, 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335524"/>
            <a:ext cx="58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a, m, i, u, m, ê, r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031864"/>
              </p:ext>
            </p:extLst>
          </p:nvPr>
        </p:nvGraphicFramePr>
        <p:xfrm>
          <a:off x="1678637" y="1482380"/>
          <a:ext cx="9224894" cy="923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741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800775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736709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27155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27155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27155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4210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54948"/>
              </p:ext>
            </p:extLst>
          </p:nvPr>
        </p:nvGraphicFramePr>
        <p:xfrm>
          <a:off x="1678637" y="2405946"/>
          <a:ext cx="9224894" cy="9401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741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800775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736709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31226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31226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31226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46439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24" y="1278253"/>
            <a:ext cx="10833971" cy="17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297"/>
          <a:stretch/>
        </p:blipFill>
        <p:spPr>
          <a:xfrm>
            <a:off x="1575330" y="1038007"/>
            <a:ext cx="9041340" cy="19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89401" y="3631553"/>
            <a:ext cx="6499274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1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 có ý nghĩa gì?</a:t>
            </a:r>
            <a:endParaRPr kumimoji="0" lang="en-US" altLang="en-US" sz="3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297"/>
          <a:stretch/>
        </p:blipFill>
        <p:spPr>
          <a:xfrm>
            <a:off x="1464493" y="1227076"/>
            <a:ext cx="9041340" cy="190987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89401" y="4421262"/>
            <a:ext cx="9796016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kumimoji="0" lang="en-US" altLang="en-US" sz="4000" i="1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i="1" u="none" strike="noStrike" cap="none" normalizeH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 có </a:t>
            </a:r>
            <a:r>
              <a:rPr lang="en-US" sz="40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nói:</a:t>
            </a:r>
            <a:r>
              <a:rPr lang="vi-VN" sz="40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en-GB" sz="40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 chăm </a:t>
            </a:r>
            <a:r>
              <a:rPr lang="en-GB" sz="40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thì mới có cái ăn.</a:t>
            </a:r>
            <a:endParaRPr lang="en-US" sz="4000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9157" y="1816498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673" y="173976"/>
            <a:ext cx="446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49158" y="3046635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Chữ hoa </a:t>
            </a:r>
            <a:r>
              <a:rPr lang="en-US" sz="6000" b="0" cap="none" spc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62000" y="163261"/>
            <a:ext cx="1021805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Em luyện viết câu ứng dụng vào vở tập viết ( tập 2) và hoàn thành trang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8, 9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(theo mẫu) nhé.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5" y="910092"/>
            <a:ext cx="10990464" cy="58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đẹp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z="360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lang="en-US" alt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tính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62" y="271796"/>
            <a:ext cx="5773412" cy="127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123" y="1726650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chữ hoa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 vừa và cỡ nhỏ.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1813" y="2973699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câu ứng dụng: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280" y="3354806"/>
            <a:ext cx="10013566" cy="17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027" y="1969477"/>
            <a:ext cx="5588389" cy="247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05934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659" y="299062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231" y="1400176"/>
            <a:ext cx="10777537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28" y="259534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03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445453" y="2371863"/>
            <a:ext cx="361074" cy="272877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01" y="3397225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057" y="1721972"/>
            <a:ext cx="258061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655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</a:p>
        </p:txBody>
      </p:sp>
      <p:sp>
        <p:nvSpPr>
          <p:cNvPr id="10" name="Oval 9"/>
          <p:cNvSpPr/>
          <p:nvPr/>
        </p:nvSpPr>
        <p:spPr>
          <a:xfrm>
            <a:off x="4059707" y="3221596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484505" y="1399349"/>
            <a:ext cx="2460586" cy="35272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252" y="990934"/>
            <a:ext cx="1496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505" y="1813165"/>
            <a:ext cx="258061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078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06133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287" y="1721972"/>
            <a:ext cx="258061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522</Words>
  <Application>Microsoft Office PowerPoint</Application>
  <PresentationFormat>Widescreen</PresentationFormat>
  <Paragraphs>63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5H</vt:lpstr>
      <vt:lpstr>Times New Roman</vt:lpstr>
      <vt:lpstr>UTM Avo</vt:lpstr>
      <vt:lpstr>Wingdings</vt:lpstr>
      <vt:lpstr>字魂17号-萌趣果冻体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152</cp:revision>
  <dcterms:created xsi:type="dcterms:W3CDTF">2021-06-19T03:09:12Z</dcterms:created>
  <dcterms:modified xsi:type="dcterms:W3CDTF">2022-02-11T04:52:20Z</dcterms:modified>
</cp:coreProperties>
</file>