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496" r:id="rId3"/>
    <p:sldId id="533" r:id="rId4"/>
    <p:sldId id="534" r:id="rId5"/>
    <p:sldId id="497" r:id="rId6"/>
    <p:sldId id="299" r:id="rId7"/>
    <p:sldId id="498" r:id="rId8"/>
    <p:sldId id="499" r:id="rId9"/>
    <p:sldId id="503" r:id="rId10"/>
    <p:sldId id="532" r:id="rId11"/>
    <p:sldId id="504" r:id="rId12"/>
    <p:sldId id="536" r:id="rId13"/>
    <p:sldId id="517" r:id="rId14"/>
    <p:sldId id="506" r:id="rId15"/>
    <p:sldId id="508" r:id="rId16"/>
    <p:sldId id="537" r:id="rId17"/>
    <p:sldId id="518" r:id="rId18"/>
    <p:sldId id="521" r:id="rId19"/>
    <p:sldId id="522" r:id="rId20"/>
    <p:sldId id="523" r:id="rId21"/>
    <p:sldId id="524" r:id="rId22"/>
    <p:sldId id="514" r:id="rId23"/>
    <p:sldId id="526" r:id="rId24"/>
    <p:sldId id="515" r:id="rId25"/>
    <p:sldId id="5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81580" y="2010114"/>
            <a:ext cx="39015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54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493" y="286436"/>
            <a:ext cx="5330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25: Sự tích hoa tỉ muội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926" y="3069261"/>
            <a:ext cx="4410811" cy="1513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4772" y="6433909"/>
            <a:ext cx="358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GV: Trần Thị Nga</a:t>
            </a: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N cỡ vừa.</a:t>
            </a:r>
          </a:p>
        </p:txBody>
      </p:sp>
      <p:pic>
        <p:nvPicPr>
          <p:cNvPr id="3" name="y2mate.com - Hướng dẫn viết chữ N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2511" y="613064"/>
            <a:ext cx="7772398" cy="5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709509" y="2222338"/>
            <a:ext cx="25683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0" dirty="0" smtClean="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A</a:t>
            </a:r>
            <a:endParaRPr lang="en-US" sz="32000" dirty="0">
              <a:solidFill>
                <a:schemeClr val="bg1">
                  <a:lumMod val="95000"/>
                </a:schemeClr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32286"/>
              </p:ext>
            </p:extLst>
          </p:nvPr>
        </p:nvGraphicFramePr>
        <p:xfrm>
          <a:off x="1803025" y="1240478"/>
          <a:ext cx="4791738" cy="4132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8623">
                  <a:extLst>
                    <a:ext uri="{9D8B030D-6E8A-4147-A177-3AD203B41FA5}">
                      <a16:colId xmlns:a16="http://schemas.microsoft.com/office/drawing/2014/main" val="988314850"/>
                    </a:ext>
                  </a:extLst>
                </a:gridCol>
                <a:gridCol w="798623">
                  <a:extLst>
                    <a:ext uri="{9D8B030D-6E8A-4147-A177-3AD203B41FA5}">
                      <a16:colId xmlns:a16="http://schemas.microsoft.com/office/drawing/2014/main" val="3804443368"/>
                    </a:ext>
                  </a:extLst>
                </a:gridCol>
                <a:gridCol w="798623">
                  <a:extLst>
                    <a:ext uri="{9D8B030D-6E8A-4147-A177-3AD203B41FA5}">
                      <a16:colId xmlns:a16="http://schemas.microsoft.com/office/drawing/2014/main" val="3840994291"/>
                    </a:ext>
                  </a:extLst>
                </a:gridCol>
                <a:gridCol w="798623">
                  <a:extLst>
                    <a:ext uri="{9D8B030D-6E8A-4147-A177-3AD203B41FA5}">
                      <a16:colId xmlns:a16="http://schemas.microsoft.com/office/drawing/2014/main" val="3378808000"/>
                    </a:ext>
                  </a:extLst>
                </a:gridCol>
                <a:gridCol w="798623">
                  <a:extLst>
                    <a:ext uri="{9D8B030D-6E8A-4147-A177-3AD203B41FA5}">
                      <a16:colId xmlns:a16="http://schemas.microsoft.com/office/drawing/2014/main" val="239992898"/>
                    </a:ext>
                  </a:extLst>
                </a:gridCol>
                <a:gridCol w="798623">
                  <a:extLst>
                    <a:ext uri="{9D8B030D-6E8A-4147-A177-3AD203B41FA5}">
                      <a16:colId xmlns:a16="http://schemas.microsoft.com/office/drawing/2014/main" val="245185082"/>
                    </a:ext>
                  </a:extLst>
                </a:gridCol>
              </a:tblGrid>
              <a:tr h="826487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307281"/>
                  </a:ext>
                </a:extLst>
              </a:tr>
              <a:tr h="826487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9093376"/>
                  </a:ext>
                </a:extLst>
              </a:tr>
              <a:tr h="826487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extLst>
                  <a:ext uri="{0D108BD9-81ED-4DB2-BD59-A6C34878D82A}">
                    <a16:rowId xmlns:a16="http://schemas.microsoft.com/office/drawing/2014/main" val="2778195423"/>
                  </a:ext>
                </a:extLst>
              </a:tr>
              <a:tr h="826487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extLst>
                  <a:ext uri="{0D108BD9-81ED-4DB2-BD59-A6C34878D82A}">
                    <a16:rowId xmlns:a16="http://schemas.microsoft.com/office/drawing/2014/main" val="2390037560"/>
                  </a:ext>
                </a:extLst>
              </a:tr>
              <a:tr h="826487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11142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2899573" y="4477050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41435" y="5296606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622405" y="5372913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3255101" y="5366192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49599" y="5376172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79505" y="4956659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2846" y="5376172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69869" y="5372913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90139" y="5366192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75328" y="4207497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75327" y="3363179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75327" y="2518861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75327" y="1780487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5327" y="978867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51829" y="1187411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24617" y="1995032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/>
          <a:stretch/>
        </p:blipFill>
        <p:spPr>
          <a:xfrm>
            <a:off x="7261918" y="1240477"/>
            <a:ext cx="4708642" cy="42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4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N cỡ vừa ( 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58" y="1971948"/>
            <a:ext cx="10548106" cy="31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4098" y="4041395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 hoa cỡ nhỏ cao mấy ô li? Rộng mấy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1285" y="4626170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 hoa cỡ nhỏ cao 2,5 ô li,  rộng 3 ô li.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6" y="0"/>
            <a:ext cx="4003702" cy="3787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24499" r="13712" b="24795"/>
          <a:stretch/>
        </p:blipFill>
        <p:spPr>
          <a:xfrm>
            <a:off x="7165831" y="1852366"/>
            <a:ext cx="1911926" cy="181358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66382" y="2147456"/>
            <a:ext cx="6511375" cy="27709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13267" y="163107"/>
            <a:ext cx="9066428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N cỡ nhỏ.</a:t>
            </a:r>
          </a:p>
        </p:txBody>
      </p:sp>
      <p:pic>
        <p:nvPicPr>
          <p:cNvPr id="5" name="y2mate.com - HƯỚNG DẪN VIẾT CHỮ HOA N  CỠ CHỮ 25 LY  KIẾN THỨC TIỂU HỌ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4835" y="1176408"/>
            <a:ext cx="8744859" cy="508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830408" y="2003629"/>
          <a:ext cx="3218688" cy="3216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4672">
                  <a:extLst>
                    <a:ext uri="{9D8B030D-6E8A-4147-A177-3AD203B41FA5}">
                      <a16:colId xmlns:a16="http://schemas.microsoft.com/office/drawing/2014/main" val="988314850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3804443368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3840994291"/>
                    </a:ext>
                  </a:extLst>
                </a:gridCol>
                <a:gridCol w="804672">
                  <a:extLst>
                    <a:ext uri="{9D8B030D-6E8A-4147-A177-3AD203B41FA5}">
                      <a16:colId xmlns:a16="http://schemas.microsoft.com/office/drawing/2014/main" val="3378808000"/>
                    </a:ext>
                  </a:extLst>
                </a:gridCol>
              </a:tblGrid>
              <a:tr h="80413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63315" marR="163315" marT="81658" marB="81658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9093376"/>
                  </a:ext>
                </a:extLst>
              </a:tr>
              <a:tr h="804134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78195423"/>
                  </a:ext>
                </a:extLst>
              </a:tr>
              <a:tr h="804134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90037560"/>
                  </a:ext>
                </a:extLst>
              </a:tr>
              <a:tr h="80413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63315" marR="163315" marT="81658" marB="81658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11142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3304222" y="4752306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33272" y="5153919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647641" y="5275932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280337" y="5269211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74835" y="5279191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04741" y="4859678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88082" y="5279191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95105" y="5275932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00564" y="411051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00563" y="3266198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00563" y="2421880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00563" y="168350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953862" y="3204851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837244" y="3228462"/>
            <a:ext cx="3218688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24499" r="13712" b="24795"/>
          <a:stretch/>
        </p:blipFill>
        <p:spPr>
          <a:xfrm>
            <a:off x="7489183" y="2832634"/>
            <a:ext cx="2361321" cy="237768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027770" y="3544135"/>
            <a:ext cx="94130" cy="94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46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N cỡ nhỏ (theo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8" y="3224141"/>
            <a:ext cx="8014856" cy="17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4681396"/>
            <a:ext cx="16643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268554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l, h, y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335524"/>
            <a:ext cx="440868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o, i, ơ, a, m, v, ê, c, ô 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5700"/>
              </p:ext>
            </p:extLst>
          </p:nvPr>
        </p:nvGraphicFramePr>
        <p:xfrm>
          <a:off x="1678637" y="1400105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08194"/>
              </p:ext>
            </p:extLst>
          </p:nvPr>
        </p:nvGraphicFramePr>
        <p:xfrm>
          <a:off x="1678637" y="2405946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49" y="1675060"/>
            <a:ext cx="882777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946" y="1493948"/>
            <a:ext cx="7218290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UTM Cookies" panose="020406030505060202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42046" y="3745415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i="1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khuyên chúng ta điều gì?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855" y="1330507"/>
            <a:ext cx="7218290" cy="1560711"/>
          </a:xfrm>
          <a:prstGeom prst="rect">
            <a:avLst/>
          </a:prstGeom>
        </p:spPr>
      </p:pic>
      <p:sp>
        <p:nvSpPr>
          <p:cNvPr id="10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46" y="4419505"/>
            <a:ext cx="104186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có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đẹp và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việc tốt,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en-US" sz="360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Rèn</a:t>
            </a:r>
            <a:r>
              <a:rPr lang="en-US" altLang="en-US" sz="36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tính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cẩn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135" y="304049"/>
            <a:ext cx="5773412" cy="127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123" y="1726650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chữ hoa N cỡ vừa và cỡ nhỏ.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7122" y="3177282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câu ứng dụng: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260" y="3877314"/>
            <a:ext cx="547468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15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162000" y="163261"/>
            <a:ext cx="10218056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Em luyện viết câu ứng dụng vào vở tập viết và hoàn thành trang 30, 31 (theo mẫu) nhé.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"/>
          <a:stretch/>
        </p:blipFill>
        <p:spPr>
          <a:xfrm>
            <a:off x="665019" y="692726"/>
            <a:ext cx="11152908" cy="61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/>
              <a:t>Em hãy luyện viết chữ hoa N cho thật đẹp 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5027" y="1969477"/>
            <a:ext cx="5588389" cy="247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605934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2667" y="0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Thể dục buổi sáng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659" y="299062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500" y="1528253"/>
            <a:ext cx="10668000" cy="52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19" y="230028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8121037" y="2299784"/>
            <a:ext cx="215700" cy="291084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113" y="3265324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84" y="1731818"/>
            <a:ext cx="3261888" cy="35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2710" y="340847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59707" y="4249075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8494897" y="1362323"/>
            <a:ext cx="3161262" cy="35272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492" y="999462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ô li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84" y="1731818"/>
            <a:ext cx="3261888" cy="35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3123936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84" y="1731818"/>
            <a:ext cx="3261888" cy="35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3995646" y="93189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altLang="en-US" sz="32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6" name="矩形 31">
            <a:extLst>
              <a:ext uri="{FF2B5EF4-FFF2-40B4-BE49-F238E27FC236}">
                <a16:creationId xmlns:a16="http://schemas.microsoft.com/office/drawing/2014/main" id="{67B92BCB-E4A6-4330-ABBE-F82D971F075D}"/>
              </a:ext>
            </a:extLst>
          </p:cNvPr>
          <p:cNvSpPr/>
          <p:nvPr/>
        </p:nvSpPr>
        <p:spPr>
          <a:xfrm>
            <a:off x="6037225" y="3363570"/>
            <a:ext cx="576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nét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xiên 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ABBA3A59-29BC-43BE-BA96-810017907763}"/>
              </a:ext>
            </a:extLst>
          </p:cNvPr>
          <p:cNvSpPr/>
          <p:nvPr/>
        </p:nvSpPr>
        <p:spPr>
          <a:xfrm>
            <a:off x="6037225" y="4666008"/>
            <a:ext cx="6261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nét 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95" y="2033498"/>
            <a:ext cx="5998984" cy="1188823"/>
          </a:xfrm>
          <a:prstGeom prst="rect">
            <a:avLst/>
          </a:prstGeom>
        </p:spPr>
      </p:pic>
      <p:pic>
        <p:nvPicPr>
          <p:cNvPr id="36" name="Picture 4" descr="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3" y="1439051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091817" y="4787278"/>
            <a:ext cx="729008" cy="8824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83043" y="2019839"/>
            <a:ext cx="729008" cy="8824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69065" y="5464803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9372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3 L 0.00599 -0.02477 L 0.00599 -0.04421 L 0.00235 -0.05996 L -0.00442 -0.07014 L -0.01432 -0.0831 L -0.02317 -0.08866 L -0.0362 -0.09051 L -0.0487 -0.0831 L -0.06745 -0.05347 L -0.07474 -0.02847 L -0.0789 0.00949 L -0.07578 0.03912 L -0.06953 0.06319 L -0.05911 0.08449 L -0.04453 0.10023 L -0.02838 0.10579 L -0.01328 0.10301 L 0.00339 0.09282 L 0.02683 0.06227 L 0.04089 0.02616 L 0.05078 -0.01644 L 0.05912 -0.0794 L 0.06537 -0.15347 L 0.07005 -0.21181 L 0.07526 -0.27847 L 0.0862 -0.34792 L 0.09349 -0.36736 L 0.1086 -0.39977 " pathEditMode="relative" rAng="0" ptsTypes="AAAAAAAAAAAAAAAAAAAAAAAAAAAAA">
                                      <p:cBhvr>
                                        <p:cTn id="12" dur="3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3.7037E-6 L 0.03086 0.50277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2 L 0.03399 -0.10393 L 0.04388 -0.16042 L 0.05378 -0.26782 L 0.06159 -0.36597 L 0.06628 -0.40764 L 0.07513 -0.4456 L 0.09128 -0.48449 L 0.10847 -0.50116 L 0.1293 -0.50764 L 0.14597 -0.4956 L 0.15274 -0.47338 L 0.15274 -0.45579 L 0.15117 -0.44375 L 0.13607 -0.41505 " pathEditMode="relative" rAng="0" ptsTypes="AAAAAAAAAAAAAAAA">
                                      <p:cBhvr>
                                        <p:cTn id="38" dur="3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541</Words>
  <Application>Microsoft Office PowerPoint</Application>
  <PresentationFormat>Widescreen</PresentationFormat>
  <Paragraphs>87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Gadugi</vt:lpstr>
      <vt:lpstr>HP001</vt:lpstr>
      <vt:lpstr>HP001 4 hàng</vt:lpstr>
      <vt:lpstr>HP001 5H</vt:lpstr>
      <vt:lpstr>Times New Roman</vt:lpstr>
      <vt:lpstr>UTM Avo</vt:lpstr>
      <vt:lpstr>UTM Cookies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120</cp:revision>
  <dcterms:created xsi:type="dcterms:W3CDTF">2021-06-19T03:09:12Z</dcterms:created>
  <dcterms:modified xsi:type="dcterms:W3CDTF">2021-12-09T12:45:02Z</dcterms:modified>
</cp:coreProperties>
</file>