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 id="2147483686" r:id="rId2"/>
  </p:sldMasterIdLst>
  <p:notesMasterIdLst>
    <p:notesMasterId r:id="rId18"/>
  </p:notesMasterIdLst>
  <p:sldIdLst>
    <p:sldId id="268" r:id="rId3"/>
    <p:sldId id="278" r:id="rId4"/>
    <p:sldId id="256" r:id="rId5"/>
    <p:sldId id="257" r:id="rId6"/>
    <p:sldId id="270" r:id="rId7"/>
    <p:sldId id="271" r:id="rId8"/>
    <p:sldId id="273" r:id="rId9"/>
    <p:sldId id="272" r:id="rId10"/>
    <p:sldId id="274" r:id="rId11"/>
    <p:sldId id="275" r:id="rId12"/>
    <p:sldId id="276" r:id="rId13"/>
    <p:sldId id="258" r:id="rId14"/>
    <p:sldId id="277" r:id="rId15"/>
    <p:sldId id="259"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B5D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714"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2877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395048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15</a:t>
            </a:fld>
            <a:endParaRPr lang="zh-CN" altLang="en-US"/>
          </a:p>
        </p:txBody>
      </p:sp>
    </p:spTree>
    <p:extLst>
      <p:ext uri="{BB962C8B-B14F-4D97-AF65-F5344CB8AC3E}">
        <p14:creationId xmlns:p14="http://schemas.microsoft.com/office/powerpoint/2010/main" val="3539671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084BB6-B2DE-437E-9D9D-EB5352C0EC3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2932418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84BB6-B2DE-437E-9D9D-EB5352C0EC3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198339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84BB6-B2DE-437E-9D9D-EB5352C0EC3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2252824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6"/>
            <a:ext cx="2844800" cy="365125"/>
          </a:xfrm>
          <a:prstGeom prst="rect">
            <a:avLst/>
          </a:prstGeom>
        </p:spPr>
        <p:txBody>
          <a:bodyPr/>
          <a:lstStyle/>
          <a:p>
            <a:fld id="{CF8F6668-2E51-422E-B119-8531E00EBE05}" type="datetime1">
              <a:rPr lang="zh-CN" altLang="en-US" smtClean="0"/>
              <a:t>2022/5/3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245598" y="6501343"/>
            <a:ext cx="485529" cy="365125"/>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399211654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CFA5ED-7FE4-4D4F-B2AC-F56FA679AB8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362607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CFA5ED-7FE4-4D4F-B2AC-F56FA679AB8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1232071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CFA5ED-7FE4-4D4F-B2AC-F56FA679AB8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3086837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CFA5ED-7FE4-4D4F-B2AC-F56FA679AB86}"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1336184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6CFA5ED-7FE4-4D4F-B2AC-F56FA679AB86}" type="datetimeFigureOut">
              <a:rPr lang="en-US" smtClean="0"/>
              <a:t>5/3/2022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2442852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6CFA5ED-7FE4-4D4F-B2AC-F56FA679AB86}" type="datetimeFigureOut">
              <a:rPr lang="en-US" smtClean="0"/>
              <a:t>5/3/2022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3789437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FA5ED-7FE4-4D4F-B2AC-F56FA679AB86}" type="datetimeFigureOut">
              <a:rPr lang="en-US" smtClean="0"/>
              <a:t>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956363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84BB6-B2DE-437E-9D9D-EB5352C0EC3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764210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CFA5ED-7FE4-4D4F-B2AC-F56FA679AB86}"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1302536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CFA5ED-7FE4-4D4F-B2AC-F56FA679AB86}"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90973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CFA5ED-7FE4-4D4F-B2AC-F56FA679AB8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3918328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CFA5ED-7FE4-4D4F-B2AC-F56FA679AB8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EA936-7317-40D9-BF1D-E6E3672D6AC8}" type="slidenum">
              <a:rPr lang="en-US" smtClean="0"/>
              <a:t>‹#›</a:t>
            </a:fld>
            <a:endParaRPr lang="en-US"/>
          </a:p>
        </p:txBody>
      </p:sp>
    </p:spTree>
    <p:extLst>
      <p:ext uri="{BB962C8B-B14F-4D97-AF65-F5344CB8AC3E}">
        <p14:creationId xmlns:p14="http://schemas.microsoft.com/office/powerpoint/2010/main" val="1465343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084BB6-B2DE-437E-9D9D-EB5352C0EC36}"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150511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084BB6-B2DE-437E-9D9D-EB5352C0EC36}"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347359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084BB6-B2DE-437E-9D9D-EB5352C0EC36}" type="datetimeFigureOut">
              <a:rPr lang="en-US" smtClean="0"/>
              <a:t>5/3/2022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166946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084BB6-B2DE-437E-9D9D-EB5352C0EC36}" type="datetimeFigureOut">
              <a:rPr lang="en-US" smtClean="0"/>
              <a:t>5/3/2022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679907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84BB6-B2DE-437E-9D9D-EB5352C0EC36}" type="datetimeFigureOut">
              <a:rPr lang="en-US" smtClean="0"/>
              <a:t>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562362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084BB6-B2DE-437E-9D9D-EB5352C0EC36}"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79441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084BB6-B2DE-437E-9D9D-EB5352C0EC36}"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426380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FA5ED-7FE4-4D4F-B2AC-F56FA679AB86}" type="datetimeFigureOut">
              <a:rPr lang="en-US" smtClean="0"/>
              <a:t>5/3/2022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EA936-7317-40D9-BF1D-E6E3672D6AC8}" type="slidenum">
              <a:rPr lang="en-US" smtClean="0"/>
              <a:t>‹#›</a:t>
            </a:fld>
            <a:endParaRPr lang="en-US"/>
          </a:p>
        </p:txBody>
      </p:sp>
    </p:spTree>
    <p:extLst>
      <p:ext uri="{BB962C8B-B14F-4D97-AF65-F5344CB8AC3E}">
        <p14:creationId xmlns:p14="http://schemas.microsoft.com/office/powerpoint/2010/main" val="21365178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FA5ED-7FE4-4D4F-B2AC-F56FA679AB86}" type="datetimeFigureOut">
              <a:rPr lang="en-US" smtClean="0"/>
              <a:t>5/3/2022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EA936-7317-40D9-BF1D-E6E3672D6AC8}" type="slidenum">
              <a:rPr lang="en-US" smtClean="0"/>
              <a:t>‹#›</a:t>
            </a:fld>
            <a:endParaRPr lang="en-US"/>
          </a:p>
        </p:txBody>
      </p:sp>
    </p:spTree>
    <p:extLst>
      <p:ext uri="{BB962C8B-B14F-4D97-AF65-F5344CB8AC3E}">
        <p14:creationId xmlns:p14="http://schemas.microsoft.com/office/powerpoint/2010/main" val="15783882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9" y="-1"/>
            <a:ext cx="12194257" cy="69239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68" y="1683330"/>
            <a:ext cx="12801600" cy="56774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1" y="4460287"/>
            <a:ext cx="12133619" cy="25408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72824"/>
            <a:ext cx="7432303" cy="2254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a:fillRect/>
          </a:stretch>
        </p:blipFill>
        <p:spPr bwMode="auto">
          <a:xfrm>
            <a:off x="3094958" y="597559"/>
            <a:ext cx="6085206" cy="13390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1792" y="2875276"/>
            <a:ext cx="4247082" cy="49651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10265289" y="-268984"/>
            <a:ext cx="2129169" cy="18955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539437" y="-432278"/>
            <a:ext cx="2527399" cy="2440237"/>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182896" y="702017"/>
            <a:ext cx="9934288" cy="3681078"/>
          </a:xfrm>
          <a:prstGeom prst="rect">
            <a:avLst/>
          </a:prstGeom>
        </p:spPr>
        <p:txBody>
          <a:bodyPr spcFirstLastPara="1" wrap="none" lIns="91314" tIns="45717" rIns="91314" bIns="45717" numCol="1" fromWordArt="1">
            <a:prstTxWarp prst="textArchUp">
              <a:avLst>
                <a:gd name="adj" fmla="val 11020719"/>
              </a:avLst>
            </a:prstTxWarp>
          </a:bodyPr>
          <a:lstStyle/>
          <a:p>
            <a:pPr algn="ctr" defTabSz="1216660"/>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a:t>
            </a:r>
            <a:r>
              <a:rPr lang="en-US" sz="3600" b="1" kern="10" dirty="0"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TIẾT TIẾNG VIỆT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
        <p:nvSpPr>
          <p:cNvPr id="13" name="圆角矩形 1"/>
          <p:cNvSpPr/>
          <p:nvPr/>
        </p:nvSpPr>
        <p:spPr>
          <a:xfrm>
            <a:off x="1637323" y="2783000"/>
            <a:ext cx="8322686" cy="123896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49" rIns="121701" bIns="60849" anchor="ctr"/>
          <a:lstStyle/>
          <a:p>
            <a:pPr algn="ctr" defTabSz="1622425">
              <a:defRPr/>
            </a:pPr>
            <a:r>
              <a:rPr lang="en-US" altLang="zh-CN" sz="4800" b="1" smtClean="0">
                <a:solidFill>
                  <a:srgbClr val="FF0000"/>
                </a:solidFill>
                <a:latin typeface="Times New Roman" panose="02020603050405020304" pitchFamily="18" charset="0"/>
                <a:cs typeface="Times New Roman" panose="02020603050405020304" pitchFamily="18" charset="0"/>
              </a:rPr>
              <a:t>BÀI 5: NHỮNG CÁNH CÒ</a:t>
            </a:r>
            <a:endParaRPr lang="zh-CN" alt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7600" y="361950"/>
            <a:ext cx="7924800" cy="5943600"/>
          </a:xfrm>
          <a:prstGeom prst="rect">
            <a:avLst/>
          </a:prstGeom>
        </p:spPr>
      </p:pic>
      <p:sp>
        <p:nvSpPr>
          <p:cNvPr id="3" name="Rectangle 2"/>
          <p:cNvSpPr/>
          <p:nvPr/>
        </p:nvSpPr>
        <p:spPr>
          <a:xfrm>
            <a:off x="-228600" y="2724150"/>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Arial-SGK-TV" pitchFamily="2" charset="0"/>
                <a:cs typeface="Arial-SGK-TV" pitchFamily="2" charset="0"/>
              </a:rPr>
              <a:t>l</a:t>
            </a:r>
            <a:r>
              <a:rPr lang="en-US" sz="5400" dirty="0" err="1" smtClean="0">
                <a:solidFill>
                  <a:schemeClr val="tx1"/>
                </a:solidFill>
                <a:latin typeface="Arial-SGK-TV" pitchFamily="2" charset="0"/>
                <a:cs typeface="Arial-SGK-TV" pitchFamily="2" charset="0"/>
              </a:rPr>
              <a:t>uỹ</a:t>
            </a:r>
            <a:r>
              <a:rPr lang="en-US" sz="5400" dirty="0" smtClean="0">
                <a:solidFill>
                  <a:schemeClr val="tx1"/>
                </a:solidFill>
                <a:latin typeface="Arial-SGK-TV" pitchFamily="2" charset="0"/>
                <a:cs typeface="Arial-SGK-TV" pitchFamily="2" charset="0"/>
              </a:rPr>
              <a:t> </a:t>
            </a:r>
            <a:r>
              <a:rPr lang="en-US" sz="5400" dirty="0" err="1" smtClean="0">
                <a:solidFill>
                  <a:schemeClr val="tx1"/>
                </a:solidFill>
                <a:latin typeface="Arial-SGK-TV" pitchFamily="2" charset="0"/>
                <a:cs typeface="Arial-SGK-TV" pitchFamily="2" charset="0"/>
              </a:rPr>
              <a:t>tre</a:t>
            </a:r>
            <a:endParaRPr lang="en-US" sz="5400" dirty="0">
              <a:solidFill>
                <a:schemeClr val="tx1"/>
              </a:solidFill>
              <a:latin typeface="Arial-SGK-TV" pitchFamily="2" charset="0"/>
              <a:cs typeface="Arial-SGK-TV" pitchFamily="2" charset="0"/>
            </a:endParaRPr>
          </a:p>
        </p:txBody>
      </p:sp>
      <p:pic>
        <p:nvPicPr>
          <p:cNvPr id="4" name="Picture 3"/>
          <p:cNvPicPr>
            <a:picLocks noChangeAspect="1"/>
          </p:cNvPicPr>
          <p:nvPr/>
        </p:nvPicPr>
        <p:blipFill>
          <a:blip r:embed="rId3"/>
          <a:stretch>
            <a:fillRect/>
          </a:stretch>
        </p:blipFill>
        <p:spPr>
          <a:xfrm>
            <a:off x="3524250" y="762000"/>
            <a:ext cx="8191500" cy="4676775"/>
          </a:xfrm>
          <a:prstGeom prst="rect">
            <a:avLst/>
          </a:prstGeom>
        </p:spPr>
      </p:pic>
      <p:sp>
        <p:nvSpPr>
          <p:cNvPr id="5" name="Rectangle 4"/>
          <p:cNvSpPr/>
          <p:nvPr/>
        </p:nvSpPr>
        <p:spPr>
          <a:xfrm>
            <a:off x="-145378" y="2685916"/>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solidFill>
                <a:latin typeface="Arial-SGK-TV" pitchFamily="2" charset="0"/>
                <a:cs typeface="Arial-SGK-TV" pitchFamily="2" charset="0"/>
              </a:rPr>
              <a:t>cao</a:t>
            </a:r>
            <a:r>
              <a:rPr lang="en-US" sz="5400" dirty="0" smtClean="0">
                <a:solidFill>
                  <a:schemeClr val="tx1"/>
                </a:solidFill>
                <a:latin typeface="Arial-SGK-TV" pitchFamily="2" charset="0"/>
                <a:cs typeface="Arial-SGK-TV" pitchFamily="2" charset="0"/>
              </a:rPr>
              <a:t> </a:t>
            </a:r>
            <a:r>
              <a:rPr lang="en-US" sz="5400" dirty="0" err="1" smtClean="0">
                <a:solidFill>
                  <a:schemeClr val="tx1"/>
                </a:solidFill>
                <a:latin typeface="Arial-SGK-TV" pitchFamily="2" charset="0"/>
                <a:cs typeface="Arial-SGK-TV" pitchFamily="2" charset="0"/>
              </a:rPr>
              <a:t>vút</a:t>
            </a:r>
            <a:endParaRPr lang="en-US" sz="5400" dirty="0">
              <a:solidFill>
                <a:schemeClr val="tx1"/>
              </a:solidFill>
              <a:latin typeface="Arial-SGK-TV" pitchFamily="2" charset="0"/>
              <a:cs typeface="Arial-SGK-TV" pitchFamily="2" charset="0"/>
            </a:endParaRPr>
          </a:p>
        </p:txBody>
      </p:sp>
      <p:pic>
        <p:nvPicPr>
          <p:cNvPr id="6" name="Picture 5"/>
          <p:cNvPicPr>
            <a:picLocks noChangeAspect="1"/>
          </p:cNvPicPr>
          <p:nvPr/>
        </p:nvPicPr>
        <p:blipFill>
          <a:blip r:embed="rId4"/>
          <a:stretch>
            <a:fillRect/>
          </a:stretch>
        </p:blipFill>
        <p:spPr>
          <a:xfrm>
            <a:off x="3657599" y="718705"/>
            <a:ext cx="8434077" cy="5072495"/>
          </a:xfrm>
          <a:prstGeom prst="rect">
            <a:avLst/>
          </a:prstGeom>
        </p:spPr>
      </p:pic>
      <p:sp>
        <p:nvSpPr>
          <p:cNvPr id="7" name="Rectangle 6"/>
          <p:cNvSpPr/>
          <p:nvPr/>
        </p:nvSpPr>
        <p:spPr>
          <a:xfrm>
            <a:off x="-188890" y="2020598"/>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tx1"/>
                </a:solidFill>
                <a:latin typeface="Arial-SGK-TV" pitchFamily="2" charset="0"/>
                <a:cs typeface="Arial-SGK-TV" pitchFamily="2" charset="0"/>
              </a:rPr>
              <a:t>cao tốc</a:t>
            </a:r>
            <a:endParaRPr lang="en-US" sz="5400">
              <a:solidFill>
                <a:schemeClr val="tx1"/>
              </a:solidFill>
              <a:latin typeface="Arial-SGK-TV" pitchFamily="2" charset="0"/>
              <a:cs typeface="Arial-SGK-TV" pitchFamily="2" charset="0"/>
            </a:endParaRPr>
          </a:p>
        </p:txBody>
      </p:sp>
      <p:pic>
        <p:nvPicPr>
          <p:cNvPr id="8" name="Picture 7"/>
          <p:cNvPicPr>
            <a:picLocks noChangeAspect="1"/>
          </p:cNvPicPr>
          <p:nvPr/>
        </p:nvPicPr>
        <p:blipFill>
          <a:blip r:embed="rId5"/>
          <a:stretch>
            <a:fillRect/>
          </a:stretch>
        </p:blipFill>
        <p:spPr>
          <a:xfrm>
            <a:off x="3577070" y="401482"/>
            <a:ext cx="8434078" cy="5397810"/>
          </a:xfrm>
          <a:prstGeom prst="rect">
            <a:avLst/>
          </a:prstGeom>
        </p:spPr>
      </p:pic>
      <p:sp>
        <p:nvSpPr>
          <p:cNvPr id="9" name="Rectangle 8"/>
          <p:cNvSpPr/>
          <p:nvPr/>
        </p:nvSpPr>
        <p:spPr>
          <a:xfrm>
            <a:off x="-145378" y="3475353"/>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solidFill>
                <a:latin typeface="Arial-SGK-TV" pitchFamily="2" charset="0"/>
                <a:cs typeface="Arial-SGK-TV" pitchFamily="2" charset="0"/>
              </a:rPr>
              <a:t>mịt</a:t>
            </a:r>
            <a:r>
              <a:rPr lang="en-US" sz="5400" dirty="0" smtClean="0">
                <a:solidFill>
                  <a:schemeClr val="tx1"/>
                </a:solidFill>
                <a:latin typeface="Arial-SGK-TV" pitchFamily="2" charset="0"/>
                <a:cs typeface="Arial-SGK-TV" pitchFamily="2" charset="0"/>
              </a:rPr>
              <a:t> </a:t>
            </a:r>
            <a:r>
              <a:rPr lang="en-US" sz="5400" dirty="0" err="1" smtClean="0">
                <a:solidFill>
                  <a:schemeClr val="tx1"/>
                </a:solidFill>
                <a:latin typeface="Arial-SGK-TV" pitchFamily="2" charset="0"/>
                <a:cs typeface="Arial-SGK-TV" pitchFamily="2" charset="0"/>
              </a:rPr>
              <a:t>mù</a:t>
            </a:r>
            <a:endParaRPr lang="en-US" sz="5400" dirty="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7603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xit" presetSubtype="32" fill="hold" nodeType="clickEffect">
                                  <p:stCondLst>
                                    <p:cond delay="0"/>
                                  </p:stCondLst>
                                  <p:childTnLst>
                                    <p:animEffect transition="out" filter="plus(out)">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22" presetClass="exit" presetSubtype="4" fill="hold" grpId="1" nodeType="withEffect">
                                  <p:stCondLst>
                                    <p:cond delay="0"/>
                                  </p:stCondLst>
                                  <p:childTnLst>
                                    <p:animEffect transition="out" filter="wipe(down)">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xit" presetSubtype="12" fill="hold" nodeType="clickEffect">
                                  <p:stCondLst>
                                    <p:cond delay="0"/>
                                  </p:stCondLst>
                                  <p:childTnLst>
                                    <p:animEffect transition="out" filter="strips(downLeft)">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1" nodeType="clickEffect">
                                  <p:stCondLst>
                                    <p:cond delay="0"/>
                                  </p:stCondLst>
                                  <p:childTnLst>
                                    <p:animEffect transition="out" filter="wipe(down)">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23" presetClass="exit" presetSubtype="32" fill="hold" nodeType="withEffect">
                                  <p:stCondLst>
                                    <p:cond delay="0"/>
                                  </p:stCondLst>
                                  <p:childTnLst>
                                    <p:anim calcmode="lin" valueType="num">
                                      <p:cBhvr>
                                        <p:cTn id="65" dur="500"/>
                                        <p:tgtEl>
                                          <p:spTgt spid="8"/>
                                        </p:tgtEl>
                                        <p:attrNameLst>
                                          <p:attrName>ppt_w</p:attrName>
                                        </p:attrNameLst>
                                      </p:cBhvr>
                                      <p:tavLst>
                                        <p:tav tm="0">
                                          <p:val>
                                            <p:strVal val="ppt_w"/>
                                          </p:val>
                                        </p:tav>
                                        <p:tav tm="100000">
                                          <p:val>
                                            <p:fltVal val="0"/>
                                          </p:val>
                                        </p:tav>
                                      </p:tavLst>
                                    </p:anim>
                                    <p:anim calcmode="lin" valueType="num">
                                      <p:cBhvr>
                                        <p:cTn id="66" dur="500"/>
                                        <p:tgtEl>
                                          <p:spTgt spid="8"/>
                                        </p:tgtEl>
                                        <p:attrNameLst>
                                          <p:attrName>ppt_h</p:attrName>
                                        </p:attrNameLst>
                                      </p:cBhvr>
                                      <p:tavLst>
                                        <p:tav tm="0">
                                          <p:val>
                                            <p:strVal val="ppt_h"/>
                                          </p:val>
                                        </p:tav>
                                        <p:tav tm="100000">
                                          <p:val>
                                            <p:fltVal val="0"/>
                                          </p:val>
                                        </p:tav>
                                      </p:tavLst>
                                    </p:anim>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7" grpId="0"/>
      <p:bldP spid="7"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 y="190500"/>
            <a:ext cx="11811000" cy="6438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04801" y="304800"/>
            <a:ext cx="1981200" cy="533400"/>
            <a:chOff x="152400" y="152400"/>
            <a:chExt cx="2105025" cy="685800"/>
          </a:xfrm>
        </p:grpSpPr>
        <p:sp>
          <p:nvSpPr>
            <p:cNvPr id="2" name="Oval 1"/>
            <p:cNvSpPr/>
            <p:nvPr/>
          </p:nvSpPr>
          <p:spPr>
            <a:xfrm>
              <a:off x="152400" y="152400"/>
              <a:ext cx="685800" cy="685800"/>
            </a:xfrm>
            <a:prstGeom prst="ellipse">
              <a:avLst/>
            </a:prstGeom>
            <a:solidFill>
              <a:srgbClr val="DB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SGK-TV" pitchFamily="2" charset="0"/>
                  <a:cs typeface="Arial-SGK-TV" pitchFamily="2" charset="0"/>
                </a:rPr>
                <a:t>2</a:t>
              </a:r>
              <a:endParaRPr lang="en-US" sz="3200" b="1">
                <a:latin typeface="Arial-SGK-TV" pitchFamily="2" charset="0"/>
                <a:cs typeface="Arial-SGK-TV" pitchFamily="2" charset="0"/>
              </a:endParaRPr>
            </a:p>
          </p:txBody>
        </p:sp>
        <p:sp>
          <p:nvSpPr>
            <p:cNvPr id="3" name="Rectangle 2"/>
            <p:cNvSpPr/>
            <p:nvPr/>
          </p:nvSpPr>
          <p:spPr>
            <a:xfrm>
              <a:off x="809625" y="190500"/>
              <a:ext cx="1447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SGK-TV" pitchFamily="2" charset="0"/>
                  <a:cs typeface="Arial-SGK-TV" pitchFamily="2" charset="0"/>
                </a:rPr>
                <a:t>Đọc</a:t>
              </a:r>
              <a:endParaRPr lang="en-US" sz="4000" b="1">
                <a:solidFill>
                  <a:schemeClr val="tx1"/>
                </a:solidFill>
                <a:latin typeface="Arial-SGK-TV" pitchFamily="2" charset="0"/>
                <a:cs typeface="Arial-SGK-TV" pitchFamily="2" charset="0"/>
              </a:endParaRPr>
            </a:p>
          </p:txBody>
        </p:sp>
      </p:grpSp>
      <p:sp>
        <p:nvSpPr>
          <p:cNvPr id="9" name="Rectangle 8"/>
          <p:cNvSpPr/>
          <p:nvPr/>
        </p:nvSpPr>
        <p:spPr>
          <a:xfrm>
            <a:off x="3886200" y="382733"/>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SGK-TV" pitchFamily="2" charset="0"/>
                <a:cs typeface="Arial-SGK-TV" pitchFamily="2" charset="0"/>
              </a:rPr>
              <a:t>Những cánh cò</a:t>
            </a:r>
            <a:endParaRPr lang="en-US" sz="4000">
              <a:solidFill>
                <a:schemeClr val="tx1"/>
              </a:solidFill>
              <a:latin typeface="Arial-SGK-TV" pitchFamily="2" charset="0"/>
              <a:cs typeface="Arial-SGK-TV" pitchFamily="2" charset="0"/>
            </a:endParaRPr>
          </a:p>
        </p:txBody>
      </p:sp>
      <p:sp>
        <p:nvSpPr>
          <p:cNvPr id="10" name="Rectangle 9"/>
          <p:cNvSpPr/>
          <p:nvPr/>
        </p:nvSpPr>
        <p:spPr>
          <a:xfrm>
            <a:off x="304800" y="1184565"/>
            <a:ext cx="11506200"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smtClean="0">
                <a:solidFill>
                  <a:schemeClr val="tx1"/>
                </a:solidFill>
                <a:latin typeface="Arial-SGK-TV" pitchFamily="2" charset="0"/>
                <a:cs typeface="Arial-SGK-TV" pitchFamily="2" charset="0"/>
              </a:rPr>
              <a:t>	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algn="just"/>
            <a:r>
              <a:rPr lang="en-US" sz="3400" smtClean="0">
                <a:solidFill>
                  <a:schemeClr val="tx1"/>
                </a:solidFill>
                <a:latin typeface="Arial-SGK-TV" pitchFamily="2" charset="0"/>
                <a:cs typeface="Arial-SGK-TV" pitchFamily="2" charset="0"/>
              </a:rPr>
              <a:t>	Bây giờ, ao, hồ, đầm phải nhường chỗ cho những toàn nhà cao vút, những con đường cao tốc, những nhà máy toàn khói mịt mù. Cò chẳng còn nơi kiếm ăn. Cò sợ những âm thanh ồn ào. Thế là chúng bay đi.</a:t>
            </a:r>
          </a:p>
          <a:p>
            <a:pPr algn="just"/>
            <a:r>
              <a:rPr lang="en-US" sz="3400" smtClean="0">
                <a:solidFill>
                  <a:schemeClr val="tx1"/>
                </a:solidFill>
                <a:latin typeface="Arial-SGK-TV" pitchFamily="2" charset="0"/>
                <a:cs typeface="Arial-SGK-TV" pitchFamily="2" charset="0"/>
              </a:rPr>
              <a:t>	Bé ước đuợc thấy những cánh cò trên cánh đồng quê.</a:t>
            </a:r>
          </a:p>
          <a:p>
            <a:pPr algn="just"/>
            <a:r>
              <a:rPr lang="en-US" sz="3400" smtClean="0">
                <a:solidFill>
                  <a:schemeClr val="tx1"/>
                </a:solidFill>
                <a:latin typeface="Arial-SGK-TV" pitchFamily="2" charset="0"/>
                <a:cs typeface="Arial-SGK-TV" pitchFamily="2" charset="0"/>
              </a:rPr>
              <a:t>								    ( Theo Hoài Nam)</a:t>
            </a:r>
          </a:p>
          <a:p>
            <a:pPr algn="just"/>
            <a:endParaRPr lang="en-US" sz="340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1832528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hung\Desktop\CD7 BAI 4.png"/>
          <p:cNvPicPr>
            <a:picLocks noChangeAspect="1" noChangeArrowheads="1"/>
          </p:cNvPicPr>
          <p:nvPr/>
        </p:nvPicPr>
        <p:blipFill>
          <a:blip r:embed="rId2"/>
          <a:srcRect/>
          <a:stretch>
            <a:fillRect/>
          </a:stretch>
        </p:blipFill>
        <p:spPr bwMode="auto">
          <a:xfrm>
            <a:off x="1524001" y="0"/>
            <a:ext cx="9525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894993"/>
            <a:ext cx="11506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smtClean="0">
                <a:solidFill>
                  <a:srgbClr val="FF0000"/>
                </a:solidFill>
                <a:latin typeface="Arial-SGK-TV" pitchFamily="2" charset="0"/>
                <a:cs typeface="Arial-SGK-TV" pitchFamily="2" charset="0"/>
              </a:rPr>
              <a:t>Hằng ngày, cò đi mò tôm, bắt cá ở các ao, hồ, đầm.</a:t>
            </a:r>
          </a:p>
        </p:txBody>
      </p:sp>
      <p:sp>
        <p:nvSpPr>
          <p:cNvPr id="3" name="Rectangle 2"/>
          <p:cNvSpPr/>
          <p:nvPr/>
        </p:nvSpPr>
        <p:spPr>
          <a:xfrm>
            <a:off x="27709" y="1166090"/>
            <a:ext cx="9677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smtClean="0">
                <a:solidFill>
                  <a:schemeClr val="tx1"/>
                </a:solidFill>
                <a:latin typeface="Arial-SGK-TV" pitchFamily="2" charset="0"/>
                <a:cs typeface="Arial-SGK-TV" pitchFamily="2" charset="0"/>
              </a:rPr>
              <a:t>a, Hằng ngày, cò đi mò tôm, bắt cá ở đâu?</a:t>
            </a:r>
          </a:p>
        </p:txBody>
      </p:sp>
      <p:grpSp>
        <p:nvGrpSpPr>
          <p:cNvPr id="4" name="Group 3"/>
          <p:cNvGrpSpPr/>
          <p:nvPr/>
        </p:nvGrpSpPr>
        <p:grpSpPr>
          <a:xfrm>
            <a:off x="304800" y="304800"/>
            <a:ext cx="4397532" cy="533400"/>
            <a:chOff x="152400" y="152400"/>
            <a:chExt cx="1499776" cy="685800"/>
          </a:xfrm>
        </p:grpSpPr>
        <p:sp>
          <p:nvSpPr>
            <p:cNvPr id="5" name="Oval 4"/>
            <p:cNvSpPr/>
            <p:nvPr/>
          </p:nvSpPr>
          <p:spPr>
            <a:xfrm>
              <a:off x="152400" y="152400"/>
              <a:ext cx="207904" cy="685800"/>
            </a:xfrm>
            <a:prstGeom prst="ellipse">
              <a:avLst/>
            </a:prstGeom>
            <a:solidFill>
              <a:srgbClr val="DB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SGK-TV" pitchFamily="2" charset="0"/>
                  <a:cs typeface="Arial-SGK-TV" pitchFamily="2" charset="0"/>
                </a:rPr>
                <a:t>3</a:t>
              </a:r>
              <a:endParaRPr lang="en-US" sz="3200" b="1">
                <a:latin typeface="Arial-SGK-TV" pitchFamily="2" charset="0"/>
                <a:cs typeface="Arial-SGK-TV" pitchFamily="2" charset="0"/>
              </a:endParaRPr>
            </a:p>
          </p:txBody>
        </p:sp>
        <p:sp>
          <p:nvSpPr>
            <p:cNvPr id="6" name="Rectangle 5"/>
            <p:cNvSpPr/>
            <p:nvPr/>
          </p:nvSpPr>
          <p:spPr>
            <a:xfrm>
              <a:off x="204376" y="152400"/>
              <a:ext cx="1447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SGK-TV" pitchFamily="2" charset="0"/>
                  <a:cs typeface="Arial-SGK-TV" pitchFamily="2" charset="0"/>
                </a:rPr>
                <a:t>Trả lời câu hỏi</a:t>
              </a:r>
              <a:endParaRPr lang="en-US" sz="3600" b="1">
                <a:solidFill>
                  <a:schemeClr val="tx1"/>
                </a:solidFill>
                <a:latin typeface="Arial-SGK-TV" pitchFamily="2" charset="0"/>
                <a:cs typeface="Arial-SGK-TV" pitchFamily="2" charset="0"/>
              </a:endParaRPr>
            </a:p>
          </p:txBody>
        </p:sp>
      </p:grpSp>
      <p:sp>
        <p:nvSpPr>
          <p:cNvPr id="7" name="Rectangle 6"/>
          <p:cNvSpPr/>
          <p:nvPr/>
        </p:nvSpPr>
        <p:spPr>
          <a:xfrm>
            <a:off x="0" y="2700481"/>
            <a:ext cx="11734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smtClean="0">
                <a:solidFill>
                  <a:schemeClr val="tx1"/>
                </a:solidFill>
                <a:latin typeface="Arial-SGK-TV" pitchFamily="2" charset="0"/>
                <a:cs typeface="Arial-SGK-TV" pitchFamily="2" charset="0"/>
              </a:rPr>
              <a:t>b, Bây giờ ở quê bé, những gì đã thay thế ao, hồ, đầm?</a:t>
            </a:r>
          </a:p>
        </p:txBody>
      </p:sp>
      <p:sp>
        <p:nvSpPr>
          <p:cNvPr id="8" name="Rectangle 7"/>
          <p:cNvSpPr/>
          <p:nvPr/>
        </p:nvSpPr>
        <p:spPr>
          <a:xfrm>
            <a:off x="533400" y="3233881"/>
            <a:ext cx="11565081" cy="1564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smtClean="0">
                <a:solidFill>
                  <a:srgbClr val="0070C0"/>
                </a:solidFill>
                <a:latin typeface="Arial-SGK-TV" pitchFamily="2" charset="0"/>
                <a:cs typeface="Arial-SGK-TV" pitchFamily="2" charset="0"/>
              </a:rPr>
              <a:t>Bây giờ ở quê bé, những nhà cao tốc, những con đường cao vút, những nhà máy đã thay thế ao, hồ, đầm. </a:t>
            </a:r>
          </a:p>
        </p:txBody>
      </p:sp>
      <p:sp>
        <p:nvSpPr>
          <p:cNvPr id="9" name="Rectangle 8"/>
          <p:cNvSpPr/>
          <p:nvPr/>
        </p:nvSpPr>
        <p:spPr>
          <a:xfrm>
            <a:off x="27709" y="5054783"/>
            <a:ext cx="11734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smtClean="0">
                <a:solidFill>
                  <a:schemeClr val="tx1"/>
                </a:solidFill>
                <a:latin typeface="Arial-SGK-TV" pitchFamily="2" charset="0"/>
                <a:cs typeface="Arial-SGK-TV" pitchFamily="2" charset="0"/>
              </a:rPr>
              <a:t>C, Điều gì khiến đàn cò sợ hãi?</a:t>
            </a:r>
          </a:p>
        </p:txBody>
      </p:sp>
      <p:sp>
        <p:nvSpPr>
          <p:cNvPr id="10" name="Rectangle 9"/>
          <p:cNvSpPr/>
          <p:nvPr/>
        </p:nvSpPr>
        <p:spPr>
          <a:xfrm>
            <a:off x="651164" y="5643605"/>
            <a:ext cx="6400800" cy="661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smtClean="0">
                <a:solidFill>
                  <a:schemeClr val="accent6">
                    <a:lumMod val="75000"/>
                  </a:schemeClr>
                </a:solidFill>
                <a:latin typeface="Arial-SGK-TV" pitchFamily="2" charset="0"/>
                <a:cs typeface="Arial-SGK-TV" pitchFamily="2" charset="0"/>
              </a:rPr>
              <a:t>Cò sợ những âm thanh ồn ào.</a:t>
            </a:r>
          </a:p>
        </p:txBody>
      </p:sp>
    </p:spTree>
    <p:extLst>
      <p:ext uri="{BB962C8B-B14F-4D97-AF65-F5344CB8AC3E}">
        <p14:creationId xmlns:p14="http://schemas.microsoft.com/office/powerpoint/2010/main" val="336848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hung\Desktop\CD7 BAI 5.png"/>
          <p:cNvPicPr>
            <a:picLocks noChangeAspect="1" noChangeArrowheads="1"/>
          </p:cNvPicPr>
          <p:nvPr/>
        </p:nvPicPr>
        <p:blipFill>
          <a:blip r:embed="rId2"/>
          <a:srcRect/>
          <a:stretch>
            <a:fillRect/>
          </a:stretch>
        </p:blipFill>
        <p:spPr bwMode="auto">
          <a:xfrm>
            <a:off x="304800" y="0"/>
            <a:ext cx="11923252" cy="2590800"/>
          </a:xfrm>
          <a:prstGeom prst="rect">
            <a:avLst/>
          </a:prstGeom>
          <a:noFill/>
        </p:spPr>
      </p:pic>
      <p:sp>
        <p:nvSpPr>
          <p:cNvPr id="3" name="TextBox 2"/>
          <p:cNvSpPr txBox="1"/>
          <p:nvPr/>
        </p:nvSpPr>
        <p:spPr>
          <a:xfrm>
            <a:off x="685800" y="3581400"/>
            <a:ext cx="11542252" cy="707886"/>
          </a:xfrm>
          <a:prstGeom prst="rect">
            <a:avLst/>
          </a:prstGeom>
          <a:noFill/>
        </p:spPr>
        <p:txBody>
          <a:bodyPr wrap="square" rtlCol="0">
            <a:spAutoFit/>
          </a:bodyPr>
          <a:lstStyle/>
          <a:p>
            <a:r>
              <a:rPr lang="en-US" sz="4000" dirty="0" err="1" smtClean="0">
                <a:solidFill>
                  <a:srgbClr val="0000FF"/>
                </a:solidFill>
                <a:latin typeface="Arial-SGK-TV" pitchFamily="2" charset="0"/>
                <a:cs typeface="Arial-SGK-TV" pitchFamily="2" charset="0"/>
              </a:rPr>
              <a:t>Hằng</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ngày</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cò</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đi</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mò</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tôm</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bắt</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cá</a:t>
            </a:r>
            <a:r>
              <a:rPr lang="en-US" sz="4000" dirty="0" smtClean="0">
                <a:solidFill>
                  <a:srgbClr val="0000FF"/>
                </a:solidFill>
                <a:latin typeface="Arial-SGK-TV" pitchFamily="2" charset="0"/>
                <a:cs typeface="Arial-SGK-TV" pitchFamily="2" charset="0"/>
              </a:rPr>
              <a:t> ở </a:t>
            </a:r>
            <a:r>
              <a:rPr lang="en-US" sz="4000" dirty="0" err="1" smtClean="0">
                <a:solidFill>
                  <a:srgbClr val="0000FF"/>
                </a:solidFill>
                <a:latin typeface="Arial-SGK-TV" pitchFamily="2" charset="0"/>
                <a:cs typeface="Arial-SGK-TV" pitchFamily="2" charset="0"/>
              </a:rPr>
              <a:t>ao</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hồ</a:t>
            </a:r>
            <a:r>
              <a:rPr lang="en-US" sz="4000" dirty="0">
                <a:solidFill>
                  <a:srgbClr val="0000FF"/>
                </a:solidFill>
                <a:latin typeface="Arial-SGK-TV" pitchFamily="2" charset="0"/>
                <a:cs typeface="Arial-SGK-TV" pitchFamily="2" charset="0"/>
              </a:rPr>
              <a:t>,</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đầm</a:t>
            </a:r>
            <a:r>
              <a:rPr lang="en-US" sz="4000" dirty="0" smtClean="0">
                <a:solidFill>
                  <a:srgbClr val="0000FF"/>
                </a:solidFill>
                <a:latin typeface="Arial-SGK-TV" pitchFamily="2" charset="0"/>
                <a:cs typeface="Arial-SGK-TV" pitchFamily="2" charset="0"/>
              </a:rPr>
              <a:t>.</a:t>
            </a:r>
            <a:endParaRPr lang="en-US" sz="4000" dirty="0">
              <a:solidFill>
                <a:srgbClr val="0000FF"/>
              </a:solidFill>
              <a:latin typeface="Arial-SGK-TV" pitchFamily="2" charset="0"/>
              <a:cs typeface="Arial-SGK-TV" pitchFamily="2" charset="0"/>
            </a:endParaRPr>
          </a:p>
        </p:txBody>
      </p:sp>
      <p:sp>
        <p:nvSpPr>
          <p:cNvPr id="14" name="TextBox 13"/>
          <p:cNvSpPr txBox="1"/>
          <p:nvPr/>
        </p:nvSpPr>
        <p:spPr>
          <a:xfrm>
            <a:off x="685800" y="4925943"/>
            <a:ext cx="11542252" cy="707886"/>
          </a:xfrm>
          <a:prstGeom prst="rect">
            <a:avLst/>
          </a:prstGeom>
          <a:noFill/>
        </p:spPr>
        <p:txBody>
          <a:bodyPr wrap="square" rtlCol="0">
            <a:spAutoFit/>
          </a:bodyPr>
          <a:lstStyle/>
          <a:p>
            <a:r>
              <a:rPr lang="en-US" sz="4000" dirty="0" err="1" smtClean="0">
                <a:solidFill>
                  <a:srgbClr val="0000FF"/>
                </a:solidFill>
                <a:latin typeface="Arial-SGK-TV" pitchFamily="2" charset="0"/>
                <a:cs typeface="Arial-SGK-TV" pitchFamily="2" charset="0"/>
              </a:rPr>
              <a:t>Những</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âm</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thanh</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ồn</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ào</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khiến</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đàn</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cò</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sợ</a:t>
            </a:r>
            <a:r>
              <a:rPr lang="en-US" sz="4000" dirty="0" smtClean="0">
                <a:solidFill>
                  <a:srgbClr val="0000FF"/>
                </a:solidFill>
                <a:latin typeface="Arial-SGK-TV" pitchFamily="2" charset="0"/>
                <a:cs typeface="Arial-SGK-TV" pitchFamily="2" charset="0"/>
              </a:rPr>
              <a:t> </a:t>
            </a:r>
            <a:r>
              <a:rPr lang="en-US" sz="4000" dirty="0" err="1" smtClean="0">
                <a:solidFill>
                  <a:srgbClr val="0000FF"/>
                </a:solidFill>
                <a:latin typeface="Arial-SGK-TV" pitchFamily="2" charset="0"/>
                <a:cs typeface="Arial-SGK-TV" pitchFamily="2" charset="0"/>
              </a:rPr>
              <a:t>hãi</a:t>
            </a:r>
            <a:r>
              <a:rPr lang="en-US" sz="4000" dirty="0" smtClean="0">
                <a:solidFill>
                  <a:srgbClr val="0000FF"/>
                </a:solidFill>
                <a:latin typeface="Arial-SGK-TV" pitchFamily="2" charset="0"/>
                <a:cs typeface="Arial-SGK-TV" pitchFamily="2" charset="0"/>
              </a:rPr>
              <a:t>.</a:t>
            </a:r>
            <a:endParaRPr lang="en-US" sz="4000" dirty="0">
              <a:solidFill>
                <a:srgbClr val="0000FF"/>
              </a:solidFill>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0" y="0"/>
            <a:ext cx="12244959" cy="68887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611202" y="397781"/>
            <a:ext cx="8066198" cy="5641442"/>
          </a:xfrm>
          <a:prstGeom prst="rect">
            <a:avLst/>
          </a:prstGeom>
          <a:effectLst>
            <a:outerShdw blurRad="50800" dist="38100" dir="5400000" algn="t" rotWithShape="0">
              <a:prstClr val="black">
                <a:alpha val="40000"/>
              </a:prstClr>
            </a:outerShdw>
          </a:effectLst>
        </p:spPr>
      </p:pic>
      <p:pic>
        <p:nvPicPr>
          <p:cNvPr id="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15" y="5003580"/>
            <a:ext cx="12217250"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1473" y="298712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199626" y="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700" y="5486400"/>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3629890" y="837512"/>
            <a:ext cx="52855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smtClean="0">
                <a:solidFill>
                  <a:srgbClr val="C00000"/>
                </a:solidFill>
                <a:latin typeface="Times New Roman" panose="02020603050405020304" pitchFamily="18" charset="0"/>
                <a:cs typeface="Times New Roman" panose="02020603050405020304" pitchFamily="18" charset="0"/>
              </a:rPr>
              <a:t>Vận dụng- trải nghiệm</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3289807" y="1948705"/>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Nhận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tiết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học</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3289807" y="2756475"/>
            <a:ext cx="386476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FontTx/>
              <a:buChar char="-"/>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Chuẩn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bị</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bài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sau</a:t>
            </a:r>
            <a:r>
              <a:rPr lang="en-US" altLang="en-US" sz="3000" b="1" dirty="0">
                <a:solidFill>
                  <a:srgbClr val="002060"/>
                </a:solidFill>
                <a:latin typeface="Times New Roman" panose="02020603050405020304" pitchFamily="18" charset="0"/>
                <a:cs typeface="Times New Roman" panose="02020603050405020304" pitchFamily="18" charset="0"/>
              </a:rPr>
              <a:t>: </a:t>
            </a:r>
          </a:p>
          <a:p>
            <a:pPr defTabSz="457200">
              <a:spcBef>
                <a:spcPct val="0"/>
              </a:spcBef>
              <a:buClrTx/>
              <a:buNone/>
            </a:pPr>
            <a:r>
              <a:rPr lang="en-US" altLang="en-US" sz="30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8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1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131618" y="152400"/>
            <a:ext cx="11811000" cy="6477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SGK-TV" pitchFamily="2" charset="0"/>
              <a:cs typeface="Arial-SGK-TV" pitchFamily="2" charset="0"/>
            </a:endParaRPr>
          </a:p>
        </p:txBody>
      </p:sp>
      <p:sp>
        <p:nvSpPr>
          <p:cNvPr id="2" name="Rectangle 1"/>
          <p:cNvSpPr/>
          <p:nvPr/>
        </p:nvSpPr>
        <p:spPr>
          <a:xfrm>
            <a:off x="152400" y="865909"/>
            <a:ext cx="4419600" cy="1938992"/>
          </a:xfrm>
          <a:prstGeom prst="rect">
            <a:avLst/>
          </a:prstGeom>
        </p:spPr>
        <p:txBody>
          <a:bodyPr wrap="square">
            <a:spAutoFit/>
          </a:bodyPr>
          <a:lstStyle/>
          <a:p>
            <a:pPr marL="514350" indent="-514350">
              <a:buAutoNum type="arabicParenBoth"/>
              <a:defRPr/>
            </a:pPr>
            <a:r>
              <a:rPr lang="en-US" sz="3000" dirty="0" smtClean="0">
                <a:latin typeface="Arial-SGK-TV" pitchFamily="2" charset="0"/>
                <a:ea typeface="Arial-Rounded" panose="020B0500000000000000" pitchFamily="34" charset="0"/>
                <a:cs typeface="Arial-SGK-TV" pitchFamily="2" charset="0"/>
              </a:rPr>
              <a:t>Ai quạt thành gió</a:t>
            </a:r>
          </a:p>
          <a:p>
            <a:pPr>
              <a:defRPr/>
            </a:pPr>
            <a:r>
              <a:rPr lang="en-US" sz="3000" dirty="0" smtClean="0">
                <a:latin typeface="Arial-SGK-TV" pitchFamily="2" charset="0"/>
                <a:ea typeface="Arial-Rounded" panose="020B0500000000000000" pitchFamily="34" charset="0"/>
                <a:cs typeface="Arial-SGK-TV" pitchFamily="2" charset="0"/>
              </a:rPr>
              <a:t>     Thổi mây ngang trời?</a:t>
            </a:r>
          </a:p>
          <a:p>
            <a:pPr>
              <a:defRPr/>
            </a:pPr>
            <a:r>
              <a:rPr lang="en-US" sz="3000" dirty="0" smtClean="0">
                <a:latin typeface="Arial-SGK-TV" pitchFamily="2" charset="0"/>
                <a:ea typeface="Arial-Rounded" panose="020B0500000000000000" pitchFamily="34" charset="0"/>
                <a:cs typeface="Arial-SGK-TV" pitchFamily="2" charset="0"/>
              </a:rPr>
              <a:t>     Ai nhuộm mẹ ơi</a:t>
            </a:r>
          </a:p>
          <a:p>
            <a:pPr>
              <a:defRPr/>
            </a:pPr>
            <a:r>
              <a:rPr lang="en-US" sz="3000" dirty="0" smtClean="0">
                <a:latin typeface="Arial-SGK-TV" pitchFamily="2" charset="0"/>
                <a:ea typeface="Arial-Rounded" panose="020B0500000000000000" pitchFamily="34" charset="0"/>
                <a:cs typeface="Arial-SGK-TV" pitchFamily="2" charset="0"/>
              </a:rPr>
              <a:t>     Bầu trời xanh </a:t>
            </a:r>
            <a:r>
              <a:rPr lang="en-US" sz="3000" smtClean="0">
                <a:latin typeface="Arial-SGK-TV" pitchFamily="2" charset="0"/>
                <a:ea typeface="Arial-Rounded" panose="020B0500000000000000" pitchFamily="34" charset="0"/>
                <a:cs typeface="Arial-SGK-TV" pitchFamily="2" charset="0"/>
              </a:rPr>
              <a:t>thế?</a:t>
            </a:r>
            <a:endParaRPr lang="en-US" sz="3200" dirty="0">
              <a:latin typeface="Arial-SGK-TV" pitchFamily="2" charset="0"/>
              <a:ea typeface="Arial-Rounded" panose="020B0500000000000000" pitchFamily="34" charset="0"/>
              <a:cs typeface="Arial-SGK-TV" pitchFamily="2" charset="0"/>
            </a:endParaRPr>
          </a:p>
        </p:txBody>
      </p:sp>
      <p:sp>
        <p:nvSpPr>
          <p:cNvPr id="3" name="Rectangle 2"/>
          <p:cNvSpPr/>
          <p:nvPr/>
        </p:nvSpPr>
        <p:spPr>
          <a:xfrm>
            <a:off x="3224040" y="2797974"/>
            <a:ext cx="4163455" cy="1969770"/>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(2)  </a:t>
            </a:r>
            <a:r>
              <a:rPr lang="en-US" sz="3000" dirty="0" smtClean="0">
                <a:latin typeface="Arial-SGK-TV" pitchFamily="2" charset="0"/>
                <a:ea typeface="Arial-Rounded" panose="020B0500000000000000" pitchFamily="34" charset="0"/>
                <a:cs typeface="Arial-SGK-TV" pitchFamily="2" charset="0"/>
              </a:rPr>
              <a:t>Ông sao thì bé</a:t>
            </a:r>
          </a:p>
          <a:p>
            <a:pPr>
              <a:defRPr/>
            </a:pPr>
            <a:r>
              <a:rPr lang="en-US" sz="3000" dirty="0" smtClean="0">
                <a:latin typeface="Arial-SGK-TV" pitchFamily="2" charset="0"/>
                <a:ea typeface="Arial-Rounded" panose="020B0500000000000000" pitchFamily="34" charset="0"/>
                <a:cs typeface="Arial-SGK-TV" pitchFamily="2" charset="0"/>
              </a:rPr>
              <a:t>     Trăng rằm tròn to.</a:t>
            </a:r>
          </a:p>
          <a:p>
            <a:pPr>
              <a:defRPr/>
            </a:pPr>
            <a:r>
              <a:rPr lang="en-US" sz="3000" dirty="0" smtClean="0">
                <a:latin typeface="Arial-SGK-TV" pitchFamily="2" charset="0"/>
                <a:ea typeface="Arial-Rounded" panose="020B0500000000000000" pitchFamily="34" charset="0"/>
                <a:cs typeface="Arial-SGK-TV" pitchFamily="2" charset="0"/>
              </a:rPr>
              <a:t>     Cuội ngồi gốc đa</a:t>
            </a:r>
          </a:p>
          <a:p>
            <a:pPr>
              <a:defRPr/>
            </a:pPr>
            <a:r>
              <a:rPr lang="en-US" sz="3000" dirty="0" smtClean="0">
                <a:latin typeface="Arial-SGK-TV" pitchFamily="2" charset="0"/>
                <a:ea typeface="Arial-Rounded" panose="020B0500000000000000" pitchFamily="34" charset="0"/>
                <a:cs typeface="Arial-SGK-TV" pitchFamily="2" charset="0"/>
              </a:rPr>
              <a:t>     Phải chăn trâu </a:t>
            </a:r>
            <a:r>
              <a:rPr lang="en-US" sz="3000" smtClean="0">
                <a:latin typeface="Arial-SGK-TV" pitchFamily="2" charset="0"/>
                <a:ea typeface="Arial-Rounded" panose="020B0500000000000000" pitchFamily="34" charset="0"/>
                <a:cs typeface="Arial-SGK-TV" pitchFamily="2" charset="0"/>
              </a:rPr>
              <a:t>mãi.</a:t>
            </a:r>
            <a:r>
              <a:rPr lang="en-US" sz="320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4" name="Rectangle 3"/>
          <p:cNvSpPr/>
          <p:nvPr/>
        </p:nvSpPr>
        <p:spPr>
          <a:xfrm>
            <a:off x="7218382" y="4343400"/>
            <a:ext cx="4745018" cy="2431435"/>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(3)  </a:t>
            </a:r>
            <a:r>
              <a:rPr lang="en-US" sz="3000" dirty="0" smtClean="0">
                <a:latin typeface="Arial-SGK-TV" pitchFamily="2" charset="0"/>
                <a:ea typeface="Arial-Rounded" panose="020B0500000000000000" pitchFamily="34" charset="0"/>
                <a:cs typeface="Arial-SGK-TV" pitchFamily="2" charset="0"/>
              </a:rPr>
              <a:t>Mẹ ơi có phải</a:t>
            </a:r>
          </a:p>
          <a:p>
            <a:pPr>
              <a:defRPr/>
            </a:pPr>
            <a:r>
              <a:rPr lang="en-US" sz="3000" dirty="0" smtClean="0">
                <a:latin typeface="Arial-SGK-TV" pitchFamily="2" charset="0"/>
                <a:ea typeface="Arial-Rounded" panose="020B0500000000000000" pitchFamily="34" charset="0"/>
                <a:cs typeface="Arial-SGK-TV" pitchFamily="2" charset="0"/>
              </a:rPr>
              <a:t>     Cuội buồn lắm không?</a:t>
            </a:r>
          </a:p>
          <a:p>
            <a:pPr>
              <a:defRPr/>
            </a:pPr>
            <a:r>
              <a:rPr lang="en-US" sz="3000" dirty="0" smtClean="0">
                <a:latin typeface="Arial-SGK-TV" pitchFamily="2" charset="0"/>
                <a:ea typeface="Arial-Rounded" panose="020B0500000000000000" pitchFamily="34" charset="0"/>
                <a:cs typeface="Arial-SGK-TV" pitchFamily="2" charset="0"/>
              </a:rPr>
              <a:t>     Nên chú phi công</a:t>
            </a:r>
          </a:p>
          <a:p>
            <a:pPr>
              <a:defRPr/>
            </a:pPr>
            <a:r>
              <a:rPr lang="en-US" sz="3000" dirty="0" smtClean="0">
                <a:latin typeface="Arial-SGK-TV" pitchFamily="2" charset="0"/>
                <a:ea typeface="Arial-Rounded" panose="020B0500000000000000" pitchFamily="34" charset="0"/>
                <a:cs typeface="Arial-SGK-TV" pitchFamily="2" charset="0"/>
              </a:rPr>
              <a:t>     Bay lên thăm cuội?</a:t>
            </a:r>
          </a:p>
          <a:p>
            <a:pPr algn="r">
              <a:defRPr/>
            </a:pPr>
            <a:r>
              <a:rPr lang="en-US" sz="2000" smtClean="0">
                <a:latin typeface="Arial-SGK-TV" pitchFamily="2" charset="0"/>
                <a:ea typeface="Arial-Rounded" panose="020B0500000000000000" pitchFamily="34" charset="0"/>
                <a:cs typeface="Arial-SGK-TV" pitchFamily="2" charset="0"/>
              </a:rPr>
              <a:t>(</a:t>
            </a:r>
            <a:r>
              <a:rPr lang="en-US" sz="2000" dirty="0" err="1" smtClean="0">
                <a:latin typeface="Arial-SGK-TV" pitchFamily="2" charset="0"/>
                <a:ea typeface="Arial-Rounded" panose="020B0500000000000000" pitchFamily="34" charset="0"/>
                <a:cs typeface="Arial-SGK-TV" pitchFamily="2" charset="0"/>
              </a:rPr>
              <a:t>Nguyễn</a:t>
            </a:r>
            <a:r>
              <a:rPr lang="en-US" sz="2000" dirty="0" smtClean="0">
                <a:latin typeface="Arial-SGK-TV" pitchFamily="2" charset="0"/>
                <a:ea typeface="Arial-Rounded" panose="020B0500000000000000" pitchFamily="34" charset="0"/>
                <a:cs typeface="Arial-SGK-TV" pitchFamily="2" charset="0"/>
              </a:rPr>
              <a:t> Xuân </a:t>
            </a:r>
            <a:r>
              <a:rPr lang="en-US" sz="2000" smtClean="0">
                <a:latin typeface="Arial-SGK-TV" pitchFamily="2" charset="0"/>
                <a:ea typeface="Arial-Rounded" panose="020B0500000000000000" pitchFamily="34" charset="0"/>
                <a:cs typeface="Arial-SGK-TV" pitchFamily="2" charset="0"/>
              </a:rPr>
              <a:t>Bồi)</a:t>
            </a:r>
            <a:r>
              <a:rPr lang="en-US" sz="320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5" name="Rectangle 4"/>
          <p:cNvSpPr/>
          <p:nvPr/>
        </p:nvSpPr>
        <p:spPr>
          <a:xfrm>
            <a:off x="3210185" y="381570"/>
            <a:ext cx="5837095" cy="707886"/>
          </a:xfrm>
          <a:prstGeom prst="rect">
            <a:avLst/>
          </a:prstGeom>
        </p:spPr>
        <p:txBody>
          <a:bodyPr wrap="square">
            <a:spAutoFit/>
          </a:bodyPr>
          <a:lstStyle/>
          <a:p>
            <a:pPr algn="ctr">
              <a:defRPr/>
            </a:pPr>
            <a:r>
              <a:rPr lang="en-US" sz="4000" b="1" smtClean="0">
                <a:latin typeface="Arial-SGK-TV" pitchFamily="2" charset="0"/>
                <a:ea typeface="Arial-Rounded" panose="020B0500000000000000" pitchFamily="34" charset="0"/>
                <a:cs typeface="Arial-SGK-TV" pitchFamily="2" charset="0"/>
              </a:rPr>
              <a:t>Hỏi mẹ</a:t>
            </a:r>
            <a:r>
              <a:rPr lang="en-US" sz="3200" smtClean="0">
                <a:latin typeface="Arial-SGK-TV" pitchFamily="2" charset="0"/>
                <a:ea typeface="Arial-Rounded" panose="020B0500000000000000" pitchFamily="34" charset="0"/>
                <a:cs typeface="Arial-SGK-TV" pitchFamily="2" charset="0"/>
              </a:rPr>
              <a:t>     </a:t>
            </a:r>
            <a:endParaRPr lang="en-US" sz="2400" dirty="0">
              <a:latin typeface="Arial-SGK-TV" pitchFamily="2" charset="0"/>
              <a:ea typeface="Arial-Rounded" panose="020B0500000000000000" pitchFamily="34" charset="0"/>
              <a:cs typeface="Arial-SGK-TV" pitchFamily="2" charset="0"/>
            </a:endParaRPr>
          </a:p>
        </p:txBody>
      </p:sp>
      <p:sp>
        <p:nvSpPr>
          <p:cNvPr id="7" name="Rectangle 6"/>
          <p:cNvSpPr/>
          <p:nvPr/>
        </p:nvSpPr>
        <p:spPr>
          <a:xfrm>
            <a:off x="-193408" y="5105400"/>
            <a:ext cx="7551595" cy="707886"/>
          </a:xfrm>
          <a:prstGeom prst="rect">
            <a:avLst/>
          </a:prstGeom>
        </p:spPr>
        <p:txBody>
          <a:bodyPr wrap="square">
            <a:spAutoFit/>
          </a:bodyPr>
          <a:lstStyle/>
          <a:p>
            <a:pPr algn="ctr">
              <a:defRPr/>
            </a:pPr>
            <a:r>
              <a:rPr lang="en-US" sz="4000" smtClean="0">
                <a:solidFill>
                  <a:srgbClr val="FF0000"/>
                </a:solidFill>
                <a:latin typeface="Arial-SGK-TV" pitchFamily="2" charset="0"/>
                <a:ea typeface="Arial-Rounded" panose="020B0500000000000000" pitchFamily="34" charset="0"/>
                <a:cs typeface="Arial-SGK-TV" pitchFamily="2" charset="0"/>
              </a:rPr>
              <a:t>Bạn nhỏ thắc mắc gì với mẹ?</a:t>
            </a:r>
            <a:endParaRPr lang="en-US" sz="2400" dirty="0">
              <a:solidFill>
                <a:srgbClr val="FF0000"/>
              </a:solidFill>
              <a:latin typeface="Arial-SGK-TV" pitchFamily="2" charset="0"/>
              <a:ea typeface="Arial-Rounded" panose="020B0500000000000000" pitchFamily="34" charset="0"/>
              <a:cs typeface="Arial-SGK-TV" pitchFamily="2" charset="0"/>
            </a:endParaRPr>
          </a:p>
        </p:txBody>
      </p:sp>
      <p:sp>
        <p:nvSpPr>
          <p:cNvPr id="8" name="Rectangle 7"/>
          <p:cNvSpPr/>
          <p:nvPr/>
        </p:nvSpPr>
        <p:spPr>
          <a:xfrm>
            <a:off x="133041" y="5166678"/>
            <a:ext cx="7551595" cy="1323439"/>
          </a:xfrm>
          <a:prstGeom prst="rect">
            <a:avLst/>
          </a:prstGeom>
        </p:spPr>
        <p:txBody>
          <a:bodyPr wrap="square">
            <a:spAutoFit/>
          </a:bodyPr>
          <a:lstStyle/>
          <a:p>
            <a:pPr algn="just">
              <a:defRPr/>
            </a:pPr>
            <a:r>
              <a:rPr lang="en-US" sz="4000" smtClean="0">
                <a:solidFill>
                  <a:srgbClr val="FF0000"/>
                </a:solidFill>
                <a:latin typeface="Arial-SGK-TV" pitchFamily="2" charset="0"/>
                <a:ea typeface="Arial-Rounded" panose="020B0500000000000000" pitchFamily="34" charset="0"/>
                <a:cs typeface="Arial-SGK-TV" pitchFamily="2" charset="0"/>
              </a:rPr>
              <a:t>Vì sao chú phi công bay lên thăm cuội?</a:t>
            </a:r>
            <a:endParaRPr lang="en-US" sz="2400" dirty="0">
              <a:solidFill>
                <a:srgbClr val="FF0000"/>
              </a:solidFill>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81314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hung\Desktop\CD7 BAI 2.png"/>
          <p:cNvPicPr>
            <a:picLocks noChangeAspect="1" noChangeArrowheads="1"/>
          </p:cNvPicPr>
          <p:nvPr/>
        </p:nvPicPr>
        <p:blipFill>
          <a:blip r:embed="rId2"/>
          <a:srcRect/>
          <a:stretch>
            <a:fillRect/>
          </a:stretch>
        </p:blipFill>
        <p:spPr bwMode="auto">
          <a:xfrm>
            <a:off x="152400" y="20782"/>
            <a:ext cx="11833412" cy="670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11506201" cy="6871855"/>
            <a:chOff x="-1" y="0"/>
            <a:chExt cx="11506201" cy="6871855"/>
          </a:xfrm>
        </p:grpSpPr>
        <p:pic>
          <p:nvPicPr>
            <p:cNvPr id="2050" name="Picture 2" descr="C:\Users\Nhung\Desktop\CD7 BAI 3.png"/>
            <p:cNvPicPr>
              <a:picLocks noChangeAspect="1" noChangeArrowheads="1"/>
            </p:cNvPicPr>
            <p:nvPr/>
          </p:nvPicPr>
          <p:blipFill rotWithShape="1">
            <a:blip r:embed="rId4"/>
            <a:srcRect r="6295"/>
            <a:stretch/>
          </p:blipFill>
          <p:spPr bwMode="auto">
            <a:xfrm>
              <a:off x="-1" y="0"/>
              <a:ext cx="11506201" cy="3581400"/>
            </a:xfrm>
            <a:prstGeom prst="rect">
              <a:avLst/>
            </a:prstGeom>
            <a:noFill/>
          </p:spPr>
        </p:pic>
        <p:pic>
          <p:nvPicPr>
            <p:cNvPr id="2051" name="Picture 3" descr="C:\Users\Nhung\Desktop\CD7 BAI.png"/>
            <p:cNvPicPr>
              <a:picLocks noChangeAspect="1" noChangeArrowheads="1"/>
            </p:cNvPicPr>
            <p:nvPr/>
          </p:nvPicPr>
          <p:blipFill rotWithShape="1">
            <a:blip r:embed="rId5"/>
            <a:srcRect t="10204" r="3513"/>
            <a:stretch/>
          </p:blipFill>
          <p:spPr bwMode="auto">
            <a:xfrm>
              <a:off x="609600" y="3519055"/>
              <a:ext cx="10733882" cy="3352800"/>
            </a:xfrm>
            <a:prstGeom prst="rect">
              <a:avLst/>
            </a:prstGeom>
            <a:noFill/>
          </p:spPr>
        </p:pic>
      </p:grpSp>
      <p:pic>
        <p:nvPicPr>
          <p:cNvPr id="5" name="Những cánh c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5410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2" name="Rectangle 11"/>
          <p:cNvSpPr/>
          <p:nvPr/>
        </p:nvSpPr>
        <p:spPr>
          <a:xfrm>
            <a:off x="152400" y="190500"/>
            <a:ext cx="11811000" cy="6438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04800" y="304800"/>
            <a:ext cx="2105025" cy="685800"/>
            <a:chOff x="152400" y="152400"/>
            <a:chExt cx="2105025" cy="685800"/>
          </a:xfrm>
        </p:grpSpPr>
        <p:sp>
          <p:nvSpPr>
            <p:cNvPr id="2" name="Oval 1"/>
            <p:cNvSpPr/>
            <p:nvPr/>
          </p:nvSpPr>
          <p:spPr>
            <a:xfrm>
              <a:off x="152400" y="152400"/>
              <a:ext cx="685800" cy="685800"/>
            </a:xfrm>
            <a:prstGeom prst="ellipse">
              <a:avLst/>
            </a:prstGeom>
            <a:solidFill>
              <a:srgbClr val="DB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SGK-TV" pitchFamily="2" charset="0"/>
                  <a:cs typeface="Arial-SGK-TV" pitchFamily="2" charset="0"/>
                </a:rPr>
                <a:t>2</a:t>
              </a:r>
              <a:endParaRPr lang="en-US" sz="3600" b="1">
                <a:latin typeface="Arial-SGK-TV" pitchFamily="2" charset="0"/>
                <a:cs typeface="Arial-SGK-TV" pitchFamily="2" charset="0"/>
              </a:endParaRPr>
            </a:p>
          </p:txBody>
        </p:sp>
        <p:sp>
          <p:nvSpPr>
            <p:cNvPr id="3" name="Rectangle 2"/>
            <p:cNvSpPr/>
            <p:nvPr/>
          </p:nvSpPr>
          <p:spPr>
            <a:xfrm>
              <a:off x="809625" y="190500"/>
              <a:ext cx="1447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tx1"/>
                  </a:solidFill>
                  <a:latin typeface="Arial-SGK-TV" pitchFamily="2" charset="0"/>
                  <a:cs typeface="Arial-SGK-TV" pitchFamily="2" charset="0"/>
                </a:rPr>
                <a:t>Đọc</a:t>
              </a:r>
              <a:endParaRPr lang="en-US" sz="4400" b="1">
                <a:solidFill>
                  <a:schemeClr val="tx1"/>
                </a:solidFill>
                <a:latin typeface="Arial-SGK-TV" pitchFamily="2" charset="0"/>
                <a:cs typeface="Arial-SGK-TV" pitchFamily="2" charset="0"/>
              </a:endParaRPr>
            </a:p>
          </p:txBody>
        </p:sp>
      </p:grpSp>
      <p:sp>
        <p:nvSpPr>
          <p:cNvPr id="9" name="Rectangle 8"/>
          <p:cNvSpPr/>
          <p:nvPr/>
        </p:nvSpPr>
        <p:spPr>
          <a:xfrm>
            <a:off x="3886200" y="382733"/>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SGK-TV" pitchFamily="2" charset="0"/>
                <a:cs typeface="Arial-SGK-TV" pitchFamily="2" charset="0"/>
              </a:rPr>
              <a:t>Những cánh cò</a:t>
            </a:r>
            <a:endParaRPr lang="en-US" sz="4000">
              <a:solidFill>
                <a:schemeClr val="tx1"/>
              </a:solidFill>
              <a:latin typeface="Arial-SGK-TV" pitchFamily="2" charset="0"/>
              <a:cs typeface="Arial-SGK-TV" pitchFamily="2" charset="0"/>
            </a:endParaRPr>
          </a:p>
        </p:txBody>
      </p:sp>
      <p:sp>
        <p:nvSpPr>
          <p:cNvPr id="10" name="Rectangle 9"/>
          <p:cNvSpPr/>
          <p:nvPr/>
        </p:nvSpPr>
        <p:spPr>
          <a:xfrm>
            <a:off x="304800" y="1184565"/>
            <a:ext cx="11506200"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smtClean="0">
                <a:solidFill>
                  <a:schemeClr val="tx1"/>
                </a:solidFill>
                <a:latin typeface="Arial-SGK-TV" pitchFamily="2" charset="0"/>
                <a:cs typeface="Arial-SGK-TV" pitchFamily="2" charset="0"/>
              </a:rPr>
              <a:t>	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algn="just"/>
            <a:r>
              <a:rPr lang="en-US" sz="3400" smtClean="0">
                <a:solidFill>
                  <a:schemeClr val="tx1"/>
                </a:solidFill>
                <a:latin typeface="Arial-SGK-TV" pitchFamily="2" charset="0"/>
                <a:cs typeface="Arial-SGK-TV" pitchFamily="2" charset="0"/>
              </a:rPr>
              <a:t>	Bây giờ, ao, hồ, đầm phải nhường chỗ cho những toàn nhà cao vút, những con đường cao tốc, những nhà máy toàn khói mịt mù. Cò chẳng còn nơi kiếm ăn. Cò sợ những âm thanh ồn ào. Thế là chúng bay đi.</a:t>
            </a:r>
          </a:p>
          <a:p>
            <a:pPr algn="just"/>
            <a:r>
              <a:rPr lang="en-US" sz="3400" smtClean="0">
                <a:solidFill>
                  <a:schemeClr val="tx1"/>
                </a:solidFill>
                <a:latin typeface="Arial-SGK-TV" pitchFamily="2" charset="0"/>
                <a:cs typeface="Arial-SGK-TV" pitchFamily="2" charset="0"/>
              </a:rPr>
              <a:t>	Bé ước đuợc thấy những cánh cò trên cánh đồng quê.</a:t>
            </a:r>
          </a:p>
          <a:p>
            <a:pPr algn="just"/>
            <a:r>
              <a:rPr lang="en-US" sz="3400" smtClean="0">
                <a:solidFill>
                  <a:schemeClr val="tx1"/>
                </a:solidFill>
                <a:latin typeface="Arial-SGK-TV" pitchFamily="2" charset="0"/>
                <a:cs typeface="Arial-SGK-TV" pitchFamily="2" charset="0"/>
              </a:rPr>
              <a:t>								    ( Theo Hoài Nam)</a:t>
            </a:r>
          </a:p>
          <a:p>
            <a:pPr algn="just"/>
            <a:endParaRPr lang="en-US" sz="3400">
              <a:solidFill>
                <a:schemeClr val="tx1"/>
              </a:solidFill>
              <a:latin typeface="Arial-SGK-TV" pitchFamily="2" charset="0"/>
              <a:cs typeface="Arial-SGK-TV" pitchFamily="2" charset="0"/>
            </a:endParaRPr>
          </a:p>
        </p:txBody>
      </p:sp>
      <p:cxnSp>
        <p:nvCxnSpPr>
          <p:cNvPr id="8" name="Straight Connector 7"/>
          <p:cNvCxnSpPr/>
          <p:nvPr/>
        </p:nvCxnSpPr>
        <p:spPr>
          <a:xfrm>
            <a:off x="5410200" y="2202873"/>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865643" y="2202873"/>
            <a:ext cx="904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3810000"/>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0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762000" y="1676400"/>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tx1"/>
                </a:solidFill>
                <a:latin typeface="Arial-SGK-TV" pitchFamily="2" charset="0"/>
                <a:cs typeface="Arial-SGK-TV" pitchFamily="2" charset="0"/>
              </a:rPr>
              <a:t>Từ ngữ</a:t>
            </a:r>
            <a:endParaRPr lang="en-US" sz="5400">
              <a:solidFill>
                <a:schemeClr val="tx1"/>
              </a:solidFill>
              <a:latin typeface="Arial-SGK-TV" pitchFamily="2" charset="0"/>
              <a:cs typeface="Arial-SGK-TV" pitchFamily="2" charset="0"/>
            </a:endParaRPr>
          </a:p>
        </p:txBody>
      </p:sp>
      <p:sp>
        <p:nvSpPr>
          <p:cNvPr id="3" name="Rectangle 2"/>
          <p:cNvSpPr/>
          <p:nvPr/>
        </p:nvSpPr>
        <p:spPr>
          <a:xfrm>
            <a:off x="2933700" y="1671637"/>
            <a:ext cx="5486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rgbClr val="0070C0"/>
                </a:solidFill>
                <a:latin typeface="Arial-SGK-TV" pitchFamily="2" charset="0"/>
                <a:cs typeface="Arial-SGK-TV" pitchFamily="2" charset="0"/>
              </a:rPr>
              <a:t>duyên dáng</a:t>
            </a:r>
            <a:endParaRPr lang="en-US" sz="5400">
              <a:solidFill>
                <a:srgbClr val="0070C0"/>
              </a:solidFill>
              <a:latin typeface="Arial-SGK-TV" pitchFamily="2" charset="0"/>
              <a:cs typeface="Arial-SGK-TV" pitchFamily="2" charset="0"/>
            </a:endParaRPr>
          </a:p>
        </p:txBody>
      </p:sp>
      <p:sp>
        <p:nvSpPr>
          <p:cNvPr id="4" name="Rectangle 3"/>
          <p:cNvSpPr/>
          <p:nvPr/>
        </p:nvSpPr>
        <p:spPr>
          <a:xfrm>
            <a:off x="2362200" y="2971800"/>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rgbClr val="0070C0"/>
                </a:solidFill>
                <a:latin typeface="Arial-SGK-TV" pitchFamily="2" charset="0"/>
                <a:cs typeface="Arial-SGK-TV" pitchFamily="2" charset="0"/>
              </a:rPr>
              <a:t>lượn</a:t>
            </a:r>
            <a:endParaRPr lang="en-US" sz="5400">
              <a:solidFill>
                <a:srgbClr val="0070C0"/>
              </a:solidFill>
              <a:latin typeface="Arial-SGK-TV" pitchFamily="2" charset="0"/>
              <a:cs typeface="Arial-SGK-TV" pitchFamily="2" charset="0"/>
            </a:endParaRPr>
          </a:p>
        </p:txBody>
      </p:sp>
      <p:sp>
        <p:nvSpPr>
          <p:cNvPr id="5" name="Rectangle 4"/>
          <p:cNvSpPr/>
          <p:nvPr/>
        </p:nvSpPr>
        <p:spPr>
          <a:xfrm>
            <a:off x="2819400" y="4419600"/>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rgbClr val="0070C0"/>
                </a:solidFill>
                <a:latin typeface="Arial-SGK-TV" pitchFamily="2" charset="0"/>
                <a:cs typeface="Arial-SGK-TV" pitchFamily="2" charset="0"/>
              </a:rPr>
              <a:t>nhường</a:t>
            </a:r>
            <a:endParaRPr lang="en-US" sz="5400">
              <a:solidFill>
                <a:srgbClr val="0070C0"/>
              </a:solidFill>
              <a:latin typeface="Arial-SGK-TV" pitchFamily="2" charset="0"/>
              <a:cs typeface="Arial-SGK-TV" pitchFamily="2" charset="0"/>
            </a:endParaRPr>
          </a:p>
        </p:txBody>
      </p:sp>
    </p:spTree>
    <p:extLst>
      <p:ext uri="{BB962C8B-B14F-4D97-AF65-F5344CB8AC3E}">
        <p14:creationId xmlns:p14="http://schemas.microsoft.com/office/powerpoint/2010/main" val="2909193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4801" y="304800"/>
            <a:ext cx="1905000" cy="533400"/>
            <a:chOff x="152400" y="152400"/>
            <a:chExt cx="2105025" cy="685800"/>
          </a:xfrm>
        </p:grpSpPr>
        <p:sp>
          <p:nvSpPr>
            <p:cNvPr id="2" name="Oval 1"/>
            <p:cNvSpPr/>
            <p:nvPr/>
          </p:nvSpPr>
          <p:spPr>
            <a:xfrm>
              <a:off x="152400" y="152400"/>
              <a:ext cx="685800" cy="685800"/>
            </a:xfrm>
            <a:prstGeom prst="ellipse">
              <a:avLst/>
            </a:prstGeom>
            <a:solidFill>
              <a:srgbClr val="DB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SGK-TV" pitchFamily="2" charset="0"/>
                  <a:cs typeface="Arial-SGK-TV" pitchFamily="2" charset="0"/>
                </a:rPr>
                <a:t>2</a:t>
              </a:r>
              <a:endParaRPr lang="en-US" sz="2800" b="1">
                <a:latin typeface="Arial-SGK-TV" pitchFamily="2" charset="0"/>
                <a:cs typeface="Arial-SGK-TV" pitchFamily="2" charset="0"/>
              </a:endParaRPr>
            </a:p>
          </p:txBody>
        </p:sp>
        <p:sp>
          <p:nvSpPr>
            <p:cNvPr id="3" name="Rectangle 2"/>
            <p:cNvSpPr/>
            <p:nvPr/>
          </p:nvSpPr>
          <p:spPr>
            <a:xfrm>
              <a:off x="809625" y="190500"/>
              <a:ext cx="1447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SGK-TV" pitchFamily="2" charset="0"/>
                  <a:cs typeface="Arial-SGK-TV" pitchFamily="2" charset="0"/>
                </a:rPr>
                <a:t>Đọc</a:t>
              </a:r>
              <a:endParaRPr lang="en-US" sz="3600" b="1">
                <a:solidFill>
                  <a:schemeClr val="tx1"/>
                </a:solidFill>
                <a:latin typeface="Arial-SGK-TV" pitchFamily="2" charset="0"/>
                <a:cs typeface="Arial-SGK-TV" pitchFamily="2" charset="0"/>
              </a:endParaRPr>
            </a:p>
          </p:txBody>
        </p:sp>
      </p:grpSp>
      <p:sp>
        <p:nvSpPr>
          <p:cNvPr id="9" name="Rectangle 8"/>
          <p:cNvSpPr/>
          <p:nvPr/>
        </p:nvSpPr>
        <p:spPr>
          <a:xfrm>
            <a:off x="3886200" y="382733"/>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SGK-TV" pitchFamily="2" charset="0"/>
                <a:cs typeface="Arial-SGK-TV" pitchFamily="2" charset="0"/>
              </a:rPr>
              <a:t>Những cánh cò</a:t>
            </a:r>
            <a:endParaRPr lang="en-US" sz="4000">
              <a:solidFill>
                <a:schemeClr val="tx1"/>
              </a:solidFill>
              <a:latin typeface="Arial-SGK-TV" pitchFamily="2" charset="0"/>
              <a:cs typeface="Arial-SGK-TV" pitchFamily="2" charset="0"/>
            </a:endParaRPr>
          </a:p>
        </p:txBody>
      </p:sp>
      <p:sp>
        <p:nvSpPr>
          <p:cNvPr id="10" name="Rectangle 9"/>
          <p:cNvSpPr/>
          <p:nvPr/>
        </p:nvSpPr>
        <p:spPr>
          <a:xfrm>
            <a:off x="304800" y="1184565"/>
            <a:ext cx="11506200"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smtClean="0">
                <a:solidFill>
                  <a:schemeClr val="tx1"/>
                </a:solidFill>
                <a:latin typeface="Arial-SGK-TV" pitchFamily="2" charset="0"/>
                <a:cs typeface="Arial-SGK-TV" pitchFamily="2" charset="0"/>
              </a:rPr>
              <a:t>	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algn="just"/>
            <a:r>
              <a:rPr lang="en-US" sz="3400" smtClean="0">
                <a:solidFill>
                  <a:schemeClr val="tx1"/>
                </a:solidFill>
                <a:latin typeface="Arial-SGK-TV" pitchFamily="2" charset="0"/>
                <a:cs typeface="Arial-SGK-TV" pitchFamily="2" charset="0"/>
              </a:rPr>
              <a:t>	Bây giờ, ao, hồ, đầm phải nhường chỗ cho những toàn nhà cao vút, những con đường cao tốc, những nhà máy toàn khói mịt mù.   Cò chẳng còn nơi kiếm ăn.  Cò sợ những âm thanh ồn ào.   Thế là chúng bay đi.</a:t>
            </a:r>
          </a:p>
          <a:p>
            <a:pPr algn="just"/>
            <a:r>
              <a:rPr lang="en-US" sz="3400" smtClean="0">
                <a:solidFill>
                  <a:schemeClr val="tx1"/>
                </a:solidFill>
                <a:latin typeface="Arial-SGK-TV" pitchFamily="2" charset="0"/>
                <a:cs typeface="Arial-SGK-TV" pitchFamily="2" charset="0"/>
              </a:rPr>
              <a:t>	Bé ước đuợc thấy những cánh cò trên cánh đồng quê.</a:t>
            </a:r>
          </a:p>
          <a:p>
            <a:pPr algn="just"/>
            <a:r>
              <a:rPr lang="en-US" sz="3400" smtClean="0">
                <a:solidFill>
                  <a:schemeClr val="tx1"/>
                </a:solidFill>
                <a:latin typeface="Arial-SGK-TV" pitchFamily="2" charset="0"/>
                <a:cs typeface="Arial-SGK-TV" pitchFamily="2" charset="0"/>
              </a:rPr>
              <a:t>								    ( Theo Hoài Nam)</a:t>
            </a:r>
          </a:p>
          <a:p>
            <a:pPr algn="just"/>
            <a:endParaRPr lang="en-US" sz="3400">
              <a:solidFill>
                <a:schemeClr val="tx1"/>
              </a:solidFill>
              <a:latin typeface="Arial-SGK-TV" pitchFamily="2" charset="0"/>
              <a:cs typeface="Arial-SGK-TV" pitchFamily="2" charset="0"/>
            </a:endParaRPr>
          </a:p>
        </p:txBody>
      </p:sp>
      <p:sp>
        <p:nvSpPr>
          <p:cNvPr id="11" name="Oval 10"/>
          <p:cNvSpPr/>
          <p:nvPr/>
        </p:nvSpPr>
        <p:spPr>
          <a:xfrm>
            <a:off x="925434" y="942304"/>
            <a:ext cx="381000" cy="3775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1</a:t>
            </a:r>
            <a:endParaRPr lang="en-US" sz="2400">
              <a:latin typeface="Arial-SGK-TV" pitchFamily="2" charset="0"/>
              <a:cs typeface="Arial-SGK-TV" pitchFamily="2" charset="0"/>
            </a:endParaRPr>
          </a:p>
        </p:txBody>
      </p:sp>
      <p:sp>
        <p:nvSpPr>
          <p:cNvPr id="15" name="Oval 14"/>
          <p:cNvSpPr/>
          <p:nvPr/>
        </p:nvSpPr>
        <p:spPr>
          <a:xfrm>
            <a:off x="10428366" y="942303"/>
            <a:ext cx="381000" cy="3775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2</a:t>
            </a:r>
            <a:endParaRPr lang="en-US" sz="2400">
              <a:latin typeface="Arial-SGK-TV" pitchFamily="2" charset="0"/>
              <a:cs typeface="Arial-SGK-TV" pitchFamily="2" charset="0"/>
            </a:endParaRPr>
          </a:p>
        </p:txBody>
      </p:sp>
      <p:sp>
        <p:nvSpPr>
          <p:cNvPr id="16" name="Oval 15"/>
          <p:cNvSpPr/>
          <p:nvPr/>
        </p:nvSpPr>
        <p:spPr>
          <a:xfrm>
            <a:off x="9067800" y="1600200"/>
            <a:ext cx="381000" cy="3775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3</a:t>
            </a:r>
            <a:endParaRPr lang="en-US" sz="2400">
              <a:latin typeface="Arial-SGK-TV" pitchFamily="2" charset="0"/>
              <a:cs typeface="Arial-SGK-TV" pitchFamily="2" charset="0"/>
            </a:endParaRPr>
          </a:p>
        </p:txBody>
      </p:sp>
      <p:sp>
        <p:nvSpPr>
          <p:cNvPr id="17" name="Oval 16"/>
          <p:cNvSpPr/>
          <p:nvPr/>
        </p:nvSpPr>
        <p:spPr>
          <a:xfrm>
            <a:off x="0" y="2590800"/>
            <a:ext cx="381000" cy="3775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4</a:t>
            </a:r>
            <a:endParaRPr lang="en-US" sz="2400">
              <a:latin typeface="Arial-SGK-TV" pitchFamily="2" charset="0"/>
              <a:cs typeface="Arial-SGK-TV" pitchFamily="2" charset="0"/>
            </a:endParaRPr>
          </a:p>
        </p:txBody>
      </p:sp>
      <p:sp>
        <p:nvSpPr>
          <p:cNvPr id="18" name="Oval 17"/>
          <p:cNvSpPr/>
          <p:nvPr/>
        </p:nvSpPr>
        <p:spPr>
          <a:xfrm>
            <a:off x="925435" y="3200305"/>
            <a:ext cx="381000" cy="3600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5</a:t>
            </a:r>
            <a:endParaRPr lang="en-US" sz="2400">
              <a:latin typeface="Arial-SGK-TV" pitchFamily="2" charset="0"/>
              <a:cs typeface="Arial-SGK-TV" pitchFamily="2" charset="0"/>
            </a:endParaRPr>
          </a:p>
        </p:txBody>
      </p:sp>
      <p:sp>
        <p:nvSpPr>
          <p:cNvPr id="19" name="Oval 18"/>
          <p:cNvSpPr/>
          <p:nvPr/>
        </p:nvSpPr>
        <p:spPr>
          <a:xfrm>
            <a:off x="4191000" y="4191000"/>
            <a:ext cx="381000" cy="3775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6</a:t>
            </a:r>
            <a:endParaRPr lang="en-US" sz="2400">
              <a:latin typeface="Arial-SGK-TV" pitchFamily="2" charset="0"/>
              <a:cs typeface="Arial-SGK-TV" pitchFamily="2" charset="0"/>
            </a:endParaRPr>
          </a:p>
        </p:txBody>
      </p:sp>
      <p:sp>
        <p:nvSpPr>
          <p:cNvPr id="20" name="Oval 19"/>
          <p:cNvSpPr/>
          <p:nvPr/>
        </p:nvSpPr>
        <p:spPr>
          <a:xfrm>
            <a:off x="10047366" y="4191000"/>
            <a:ext cx="381000" cy="3775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7</a:t>
            </a:r>
            <a:endParaRPr lang="en-US" sz="2400">
              <a:latin typeface="Arial-SGK-TV" pitchFamily="2" charset="0"/>
              <a:cs typeface="Arial-SGK-TV" pitchFamily="2" charset="0"/>
            </a:endParaRPr>
          </a:p>
        </p:txBody>
      </p:sp>
      <p:sp>
        <p:nvSpPr>
          <p:cNvPr id="21" name="Oval 20"/>
          <p:cNvSpPr/>
          <p:nvPr/>
        </p:nvSpPr>
        <p:spPr>
          <a:xfrm>
            <a:off x="4800600" y="4724400"/>
            <a:ext cx="381000" cy="3775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8</a:t>
            </a:r>
            <a:endParaRPr lang="en-US" sz="2400">
              <a:latin typeface="Arial-SGK-TV" pitchFamily="2" charset="0"/>
              <a:cs typeface="Arial-SGK-TV" pitchFamily="2" charset="0"/>
            </a:endParaRPr>
          </a:p>
        </p:txBody>
      </p:sp>
      <p:sp>
        <p:nvSpPr>
          <p:cNvPr id="22" name="Oval 21"/>
          <p:cNvSpPr/>
          <p:nvPr/>
        </p:nvSpPr>
        <p:spPr>
          <a:xfrm>
            <a:off x="762000" y="5387204"/>
            <a:ext cx="458486" cy="37772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SGK-TV" pitchFamily="2" charset="0"/>
                <a:cs typeface="Arial-SGK-TV" pitchFamily="2" charset="0"/>
              </a:rPr>
              <a:t>9</a:t>
            </a:r>
            <a:endParaRPr lang="en-US" sz="2400">
              <a:latin typeface="Arial-SGK-TV" pitchFamily="2" charset="0"/>
              <a:cs typeface="Arial-SGK-TV" pitchFamily="2" charset="0"/>
            </a:endParaRPr>
          </a:p>
        </p:txBody>
      </p:sp>
    </p:spTree>
    <p:extLst>
      <p:ext uri="{BB962C8B-B14F-4D97-AF65-F5344CB8AC3E}">
        <p14:creationId xmlns:p14="http://schemas.microsoft.com/office/powerpoint/2010/main" val="302881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Rectangle 5"/>
          <p:cNvSpPr/>
          <p:nvPr/>
        </p:nvSpPr>
        <p:spPr>
          <a:xfrm>
            <a:off x="304800" y="1905000"/>
            <a:ext cx="11506200" cy="259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smtClean="0">
                <a:solidFill>
                  <a:schemeClr val="tx1"/>
                </a:solidFill>
                <a:latin typeface="Arial-SGK-TV" pitchFamily="2" charset="0"/>
                <a:cs typeface="Arial-SGK-TV" pitchFamily="2" charset="0"/>
              </a:rPr>
              <a:t>	 Chúng lượn trên bầu trời trong xanh rồi hạ cánh xuống những lũy tre. </a:t>
            </a:r>
            <a:endParaRPr lang="en-US" sz="6000">
              <a:solidFill>
                <a:schemeClr val="tx1"/>
              </a:solidFill>
              <a:latin typeface="Arial-SGK-TV" pitchFamily="2" charset="0"/>
              <a:cs typeface="Arial-SGK-TV" pitchFamily="2" charset="0"/>
            </a:endParaRPr>
          </a:p>
        </p:txBody>
      </p:sp>
      <p:cxnSp>
        <p:nvCxnSpPr>
          <p:cNvPr id="10" name="Straight Connector 9"/>
          <p:cNvCxnSpPr/>
          <p:nvPr/>
        </p:nvCxnSpPr>
        <p:spPr>
          <a:xfrm flipH="1">
            <a:off x="2133600" y="2971800"/>
            <a:ext cx="1524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743200" y="3810000"/>
            <a:ext cx="1524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819400" y="3819525"/>
            <a:ext cx="1524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40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 y="190500"/>
            <a:ext cx="11811000" cy="6438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04801" y="304800"/>
            <a:ext cx="1981200" cy="533400"/>
            <a:chOff x="152400" y="152400"/>
            <a:chExt cx="2105025" cy="685800"/>
          </a:xfrm>
        </p:grpSpPr>
        <p:sp>
          <p:nvSpPr>
            <p:cNvPr id="2" name="Oval 1"/>
            <p:cNvSpPr/>
            <p:nvPr/>
          </p:nvSpPr>
          <p:spPr>
            <a:xfrm>
              <a:off x="152400" y="152400"/>
              <a:ext cx="685800" cy="685800"/>
            </a:xfrm>
            <a:prstGeom prst="ellipse">
              <a:avLst/>
            </a:prstGeom>
            <a:solidFill>
              <a:srgbClr val="DB5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SGK-TV" pitchFamily="2" charset="0"/>
                  <a:cs typeface="Arial-SGK-TV" pitchFamily="2" charset="0"/>
                </a:rPr>
                <a:t>2</a:t>
              </a:r>
              <a:endParaRPr lang="en-US" sz="3200" b="1">
                <a:latin typeface="Arial-SGK-TV" pitchFamily="2" charset="0"/>
                <a:cs typeface="Arial-SGK-TV" pitchFamily="2" charset="0"/>
              </a:endParaRPr>
            </a:p>
          </p:txBody>
        </p:sp>
        <p:sp>
          <p:nvSpPr>
            <p:cNvPr id="3" name="Rectangle 2"/>
            <p:cNvSpPr/>
            <p:nvPr/>
          </p:nvSpPr>
          <p:spPr>
            <a:xfrm>
              <a:off x="809625" y="190500"/>
              <a:ext cx="1447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SGK-TV" pitchFamily="2" charset="0"/>
                  <a:cs typeface="Arial-SGK-TV" pitchFamily="2" charset="0"/>
                </a:rPr>
                <a:t>Đọc</a:t>
              </a:r>
              <a:endParaRPr lang="en-US" sz="4000" b="1">
                <a:solidFill>
                  <a:schemeClr val="tx1"/>
                </a:solidFill>
                <a:latin typeface="Arial-SGK-TV" pitchFamily="2" charset="0"/>
                <a:cs typeface="Arial-SGK-TV" pitchFamily="2" charset="0"/>
              </a:endParaRPr>
            </a:p>
          </p:txBody>
        </p:sp>
      </p:grpSp>
      <p:sp>
        <p:nvSpPr>
          <p:cNvPr id="9" name="Rectangle 8"/>
          <p:cNvSpPr/>
          <p:nvPr/>
        </p:nvSpPr>
        <p:spPr>
          <a:xfrm>
            <a:off x="3886200" y="382733"/>
            <a:ext cx="4343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SGK-TV" pitchFamily="2" charset="0"/>
                <a:cs typeface="Arial-SGK-TV" pitchFamily="2" charset="0"/>
              </a:rPr>
              <a:t>Những cánh cò</a:t>
            </a:r>
            <a:endParaRPr lang="en-US" sz="4000">
              <a:solidFill>
                <a:schemeClr val="tx1"/>
              </a:solidFill>
              <a:latin typeface="Arial-SGK-TV" pitchFamily="2" charset="0"/>
              <a:cs typeface="Arial-SGK-TV" pitchFamily="2" charset="0"/>
            </a:endParaRPr>
          </a:p>
        </p:txBody>
      </p:sp>
      <p:sp>
        <p:nvSpPr>
          <p:cNvPr id="10" name="Rectangle 9"/>
          <p:cNvSpPr/>
          <p:nvPr/>
        </p:nvSpPr>
        <p:spPr>
          <a:xfrm>
            <a:off x="304800" y="1184565"/>
            <a:ext cx="11506200"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smtClean="0">
                <a:solidFill>
                  <a:schemeClr val="tx1"/>
                </a:solidFill>
                <a:latin typeface="Arial-SGK-TV" pitchFamily="2" charset="0"/>
                <a:cs typeface="Arial-SGK-TV" pitchFamily="2" charset="0"/>
              </a:rPr>
              <a:t>	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algn="just"/>
            <a:r>
              <a:rPr lang="en-US" sz="3400" smtClean="0">
                <a:solidFill>
                  <a:schemeClr val="tx1"/>
                </a:solidFill>
                <a:latin typeface="Arial-SGK-TV" pitchFamily="2" charset="0"/>
                <a:cs typeface="Arial-SGK-TV" pitchFamily="2" charset="0"/>
              </a:rPr>
              <a:t>	Bây giờ, ao, hồ, đầm phải nhường chỗ cho những toàn nhà cao vút, những con đường cao tốc, những nhà máy toàn khói mịt mù. Cò chẳng còn nơi kiếm ăn. Cò sợ những âm thanh ồn ào. Thế là chúng bay đi.</a:t>
            </a:r>
          </a:p>
          <a:p>
            <a:pPr algn="just"/>
            <a:r>
              <a:rPr lang="en-US" sz="3400" smtClean="0">
                <a:solidFill>
                  <a:schemeClr val="tx1"/>
                </a:solidFill>
                <a:latin typeface="Arial-SGK-TV" pitchFamily="2" charset="0"/>
                <a:cs typeface="Arial-SGK-TV" pitchFamily="2" charset="0"/>
              </a:rPr>
              <a:t>	Bé ước đuợc thấy những cánh cò trên cánh đồng quê.</a:t>
            </a:r>
          </a:p>
          <a:p>
            <a:pPr algn="just"/>
            <a:r>
              <a:rPr lang="en-US" sz="3400" smtClean="0">
                <a:solidFill>
                  <a:schemeClr val="tx1"/>
                </a:solidFill>
                <a:latin typeface="Arial-SGK-TV" pitchFamily="2" charset="0"/>
                <a:cs typeface="Arial-SGK-TV" pitchFamily="2" charset="0"/>
              </a:rPr>
              <a:t>								    ( Theo Hoài Nam)</a:t>
            </a:r>
          </a:p>
          <a:p>
            <a:pPr algn="just"/>
            <a:endParaRPr lang="en-US" sz="3400">
              <a:solidFill>
                <a:schemeClr val="tx1"/>
              </a:solidFill>
              <a:latin typeface="Arial-SGK-TV" pitchFamily="2" charset="0"/>
              <a:cs typeface="Arial-SGK-TV" pitchFamily="2" charset="0"/>
            </a:endParaRPr>
          </a:p>
        </p:txBody>
      </p:sp>
      <p:sp>
        <p:nvSpPr>
          <p:cNvPr id="11" name="Oval 10"/>
          <p:cNvSpPr/>
          <p:nvPr/>
        </p:nvSpPr>
        <p:spPr>
          <a:xfrm>
            <a:off x="762000" y="942304"/>
            <a:ext cx="544434" cy="5054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SGK-TV" pitchFamily="2" charset="0"/>
                <a:cs typeface="Arial-SGK-TV" pitchFamily="2" charset="0"/>
              </a:rPr>
              <a:t>1</a:t>
            </a:r>
            <a:endParaRPr lang="en-US" sz="3200" b="1">
              <a:latin typeface="Arial-SGK-TV" pitchFamily="2" charset="0"/>
              <a:cs typeface="Arial-SGK-TV" pitchFamily="2" charset="0"/>
            </a:endParaRPr>
          </a:p>
        </p:txBody>
      </p:sp>
      <p:sp>
        <p:nvSpPr>
          <p:cNvPr id="15" name="Oval 14"/>
          <p:cNvSpPr/>
          <p:nvPr/>
        </p:nvSpPr>
        <p:spPr>
          <a:xfrm>
            <a:off x="678043" y="3176252"/>
            <a:ext cx="544434" cy="5054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SGK-TV" pitchFamily="2" charset="0"/>
                <a:cs typeface="Arial-SGK-TV" pitchFamily="2" charset="0"/>
              </a:rPr>
              <a:t>2</a:t>
            </a:r>
            <a:endParaRPr lang="en-US" sz="3200" b="1">
              <a:latin typeface="Arial-SGK-TV" pitchFamily="2" charset="0"/>
              <a:cs typeface="Arial-SGK-TV" pitchFamily="2" charset="0"/>
            </a:endParaRPr>
          </a:p>
        </p:txBody>
      </p:sp>
      <p:sp>
        <p:nvSpPr>
          <p:cNvPr id="16" name="Oval 15"/>
          <p:cNvSpPr/>
          <p:nvPr/>
        </p:nvSpPr>
        <p:spPr>
          <a:xfrm>
            <a:off x="651149" y="5396540"/>
            <a:ext cx="544434" cy="5054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SGK-TV" pitchFamily="2" charset="0"/>
                <a:cs typeface="Arial-SGK-TV" pitchFamily="2" charset="0"/>
              </a:rPr>
              <a:t>3</a:t>
            </a:r>
            <a:endParaRPr lang="en-US" sz="3200" b="1">
              <a:latin typeface="Arial-SGK-TV" pitchFamily="2" charset="0"/>
              <a:cs typeface="Arial-SGK-TV" pitchFamily="2" charset="0"/>
            </a:endParaRPr>
          </a:p>
        </p:txBody>
      </p:sp>
    </p:spTree>
    <p:extLst>
      <p:ext uri="{BB962C8B-B14F-4D97-AF65-F5344CB8AC3E}">
        <p14:creationId xmlns:p14="http://schemas.microsoft.com/office/powerpoint/2010/main" val="15209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305</Words>
  <Application>Microsoft Office PowerPoint</Application>
  <PresentationFormat>Widescreen</PresentationFormat>
  <Paragraphs>83</Paragraphs>
  <Slides>15</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宋体</vt:lpstr>
      <vt:lpstr>Arial</vt:lpstr>
      <vt:lpstr>Arial-Rounded</vt:lpstr>
      <vt:lpstr>Arial-SGK-TV</vt:lpstr>
      <vt:lpstr>Calibri</vt:lpstr>
      <vt:lpstr>Calibri Light</vt:lpstr>
      <vt:lpstr>Times New Roman</vt:lpstr>
      <vt:lpstr>Wingdings</vt:lpstr>
      <vt:lpstr>等线</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Oprekin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Hong Nhung</dc:creator>
  <cp:lastModifiedBy>user</cp:lastModifiedBy>
  <cp:revision>23</cp:revision>
  <dcterms:created xsi:type="dcterms:W3CDTF">2020-08-20T13:13:00Z</dcterms:created>
  <dcterms:modified xsi:type="dcterms:W3CDTF">2022-05-03T06:30:08Z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