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7" r:id="rId2"/>
    <p:sldMasterId id="2147483716" r:id="rId3"/>
  </p:sldMasterIdLst>
  <p:notesMasterIdLst>
    <p:notesMasterId r:id="rId25"/>
  </p:notesMasterIdLst>
  <p:sldIdLst>
    <p:sldId id="281" r:id="rId4"/>
    <p:sldId id="262" r:id="rId5"/>
    <p:sldId id="282" r:id="rId6"/>
    <p:sldId id="257" r:id="rId7"/>
    <p:sldId id="258" r:id="rId8"/>
    <p:sldId id="265" r:id="rId9"/>
    <p:sldId id="259" r:id="rId10"/>
    <p:sldId id="266" r:id="rId11"/>
    <p:sldId id="267" r:id="rId12"/>
    <p:sldId id="269" r:id="rId13"/>
    <p:sldId id="279" r:id="rId14"/>
    <p:sldId id="270" r:id="rId15"/>
    <p:sldId id="271" r:id="rId16"/>
    <p:sldId id="272" r:id="rId17"/>
    <p:sldId id="274" r:id="rId18"/>
    <p:sldId id="261" r:id="rId19"/>
    <p:sldId id="276" r:id="rId20"/>
    <p:sldId id="277" r:id="rId21"/>
    <p:sldId id="280" r:id="rId22"/>
    <p:sldId id="283" r:id="rId23"/>
    <p:sldId id="278" r:id="rId24"/>
  </p:sldIdLst>
  <p:sldSz cx="12192000" cy="6858000"/>
  <p:notesSz cx="6858000" cy="9144000"/>
  <p:embeddedFontLst>
    <p:embeddedFont>
      <p:font typeface="宋体" panose="02010600030101010101" pitchFamily="2" charset="-122"/>
      <p:regular r:id="rId26"/>
    </p:embeddedFont>
    <p:embeddedFont>
      <p:font typeface="Trebuchet MS" panose="020B0603020202020204" pitchFamily="34" charset="0"/>
      <p:regular r:id="rId27"/>
      <p:bold r:id="rId28"/>
      <p:italic r:id="rId29"/>
      <p:boldItalic r:id="rId30"/>
    </p:embeddedFont>
    <p:embeddedFont>
      <p:font typeface="宋体" panose="02010600030101010101" pitchFamily="2" charset="-122"/>
      <p:regular r:id="rId26"/>
    </p:embeddedFont>
    <p:embeddedFont>
      <p:font typeface="VNI-Times" pitchFamily="2"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Georgia" panose="02040502050405020303" pitchFamily="18" charset="0"/>
      <p:regular r:id="rId39"/>
      <p:bold r:id="rId40"/>
      <p:italic r:id="rId41"/>
      <p:boldItalic r:id="rId42"/>
    </p:embeddedFont>
    <p:embeddedFont>
      <p:font typeface="Cambria" panose="02040503050406030204" pitchFamily="18"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4FB3"/>
    <a:srgbClr val="E2546F"/>
    <a:srgbClr val="EAC84A"/>
    <a:srgbClr val="B43821"/>
    <a:srgbClr val="D1740D"/>
    <a:srgbClr val="EAD7AF"/>
    <a:srgbClr val="E6E6E6"/>
    <a:srgbClr val="CAA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907" autoAdjust="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BC980-FF4C-48A3-AD1B-0B70261355EC}" type="datetimeFigureOut">
              <a:rPr lang="en-US" smtClean="0"/>
              <a:t>5/7/2022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191A8-0109-4BC6-8F0A-992D77B66B00}" type="slidenum">
              <a:rPr lang="en-US" smtClean="0"/>
              <a:t>‹#›</a:t>
            </a:fld>
            <a:endParaRPr lang="en-US"/>
          </a:p>
        </p:txBody>
      </p:sp>
    </p:spTree>
    <p:extLst>
      <p:ext uri="{BB962C8B-B14F-4D97-AF65-F5344CB8AC3E}">
        <p14:creationId xmlns:p14="http://schemas.microsoft.com/office/powerpoint/2010/main" val="991432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B7FA29-E3F8-4667-8A96-8EB7A1B77917}"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64573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EF2083-0386-4B43-BE3F-5071C6BB4FA7}"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19397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EF2083-0386-4B43-BE3F-5071C6BB4FA7}"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5949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EF2083-0386-4B43-BE3F-5071C6BB4FA7}"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58776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1" cy="6858000"/>
          </a:xfrm>
          <a:prstGeom prst="rect">
            <a:avLst/>
          </a:prstGeom>
        </p:spPr>
      </p:pic>
      <p:pic>
        <p:nvPicPr>
          <p:cNvPr id="16" name="Picture 1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7" name="Picture 1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8" name="TextBox 17">
            <a:extLst>
              <a:ext uri="{FF2B5EF4-FFF2-40B4-BE49-F238E27FC236}">
                <a16:creationId xmlns:a16="http://schemas.microsoft.com/office/drawing/2014/main" id="{F9034237-DA06-4066-849E-00A115FF4EA1}"/>
              </a:ext>
            </a:extLst>
          </p:cNvPr>
          <p:cNvSpPr txBox="1"/>
          <p:nvPr userDrawn="1"/>
        </p:nvSpPr>
        <p:spPr>
          <a:xfrm>
            <a:off x="3440139" y="92002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Cambria" panose="02040503050406030204" pitchFamily="18" charset="0"/>
                <a:ea typeface="Cambria" panose="0204050305040603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Cambria" panose="02040503050406030204" pitchFamily="18" charset="0"/>
                <a:ea typeface="Cambria" panose="02040503050406030204" pitchFamily="18" charset="0"/>
                <a:cs typeface="Times New Roman" panose="02020603050405020304" pitchFamily="18" charset="0"/>
              </a:rPr>
              <a:t>Mời</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truy</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cập</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dirty="0">
                <a:solidFill>
                  <a:srgbClr val="FF0066"/>
                </a:solidFill>
                <a:latin typeface="Cambria" panose="02040503050406030204" pitchFamily="18" charset="0"/>
                <a:ea typeface="Cambria" panose="020405030504060302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a:p>
            <a:pPr algn="ctr"/>
            <a:r>
              <a:rPr lang="en-US" sz="1800" b="1" dirty="0">
                <a:solidFill>
                  <a:srgbClr val="0D4370"/>
                </a:solidFill>
                <a:latin typeface="Cambria" panose="02040503050406030204" pitchFamily="18" charset="0"/>
                <a:ea typeface="Cambria" panose="02040503050406030204" pitchFamily="18" charset="0"/>
                <a:cs typeface="Times New Roman" panose="02020603050405020304" pitchFamily="18" charset="0"/>
              </a:rPr>
              <a:t>SĐT ZALO : </a:t>
            </a:r>
            <a:r>
              <a:rPr lang="en-US" sz="1800" b="1" u="sng" dirty="0">
                <a:solidFill>
                  <a:srgbClr val="0D4370"/>
                </a:solidFill>
                <a:latin typeface="Cambria" panose="02040503050406030204" pitchFamily="18" charset="0"/>
                <a:ea typeface="Cambria" panose="02040503050406030204" pitchFamily="18" charset="0"/>
              </a:rPr>
              <a:t>0382348780</a:t>
            </a:r>
            <a:r>
              <a:rPr lang="en-US" sz="1800" b="1" dirty="0">
                <a:solidFill>
                  <a:srgbClr val="0D4370"/>
                </a:solidFill>
                <a:latin typeface="Cambria" panose="02040503050406030204" pitchFamily="18" charset="0"/>
                <a:ea typeface="Cambria" panose="02040503050406030204" pitchFamily="18" charset="0"/>
              </a:rPr>
              <a:t> - </a:t>
            </a:r>
            <a:r>
              <a:rPr lang="en-US" sz="1800" b="1" u="sng" dirty="0">
                <a:solidFill>
                  <a:srgbClr val="0D4370"/>
                </a:solidFill>
                <a:latin typeface="Cambria" panose="02040503050406030204" pitchFamily="18" charset="0"/>
                <a:ea typeface="Cambria" panose="02040503050406030204" pitchFamily="18" charset="0"/>
              </a:rPr>
              <a:t>0984848929</a:t>
            </a:r>
            <a:endParaRPr lang="en-US" sz="1800" b="1" dirty="0">
              <a:solidFill>
                <a:srgbClr val="0D437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10312449"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2">
                    <a:lumMod val="20000"/>
                    <a:lumOff val="80000"/>
                  </a:schemeClr>
                </a:solidFill>
                <a:latin typeface="UTM Wedding K&amp;T" panose="02040603050506020204" pitchFamily="18" charset="0"/>
                <a:ea typeface="Cambria" panose="02040503050406030204" pitchFamily="18" charset="0"/>
              </a:rPr>
              <a:t>Măng</a:t>
            </a:r>
            <a:r>
              <a:rPr lang="en-US" sz="2400" b="0" dirty="0">
                <a:solidFill>
                  <a:schemeClr val="accent2">
                    <a:lumMod val="20000"/>
                    <a:lumOff val="80000"/>
                  </a:schemeClr>
                </a:solidFill>
                <a:latin typeface="UTM Wedding K&amp;T" panose="02040603050506020204" pitchFamily="18" charset="0"/>
                <a:ea typeface="Cambria" panose="02040503050406030204" pitchFamily="18" charset="0"/>
              </a:rPr>
              <a:t> Non</a:t>
            </a:r>
          </a:p>
        </p:txBody>
      </p:sp>
      <p:sp>
        <p:nvSpPr>
          <p:cNvPr id="2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UTM Wedding K&amp;T" panose="02040603050506020204" pitchFamily="18" charset="0"/>
                <a:ea typeface="Cambria" panose="02040503050406030204" pitchFamily="18" charset="0"/>
              </a:rPr>
              <a:t>Măng Non</a:t>
            </a:r>
            <a:endParaRPr lang="en-US" sz="3200" b="0" dirty="0">
              <a:solidFill>
                <a:srgbClr val="2C9430"/>
              </a:solidFill>
              <a:latin typeface="UTM Wedding K&amp;T" panose="0204060305050602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2" name="Picture 21">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3" name="Picture 22">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4" name="Picture 23">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5" name="Title 1">
            <a:extLst>
              <a:ext uri="{FF2B5EF4-FFF2-40B4-BE49-F238E27FC236}">
                <a16:creationId xmlns:a16="http://schemas.microsoft.com/office/drawing/2014/main" id="{6108D78E-8090-455C-81F2-F57D8860EAC5}"/>
              </a:ext>
            </a:extLst>
          </p:cNvPr>
          <p:cNvSpPr txBox="1">
            <a:spLocks/>
          </p:cNvSpPr>
          <p:nvPr userDrawn="1"/>
        </p:nvSpPr>
        <p:spPr>
          <a:xfrm>
            <a:off x="10440786" y="-856075"/>
            <a:ext cx="2818015"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UTM Wedding K&amp;T" panose="02040603050506020204" pitchFamily="18" charset="0"/>
                <a:ea typeface="Cambria" panose="02040503050406030204" pitchFamily="18" charset="0"/>
              </a:rPr>
              <a:t>By: Quỳnh</a:t>
            </a:r>
            <a:r>
              <a:rPr lang="en-US" sz="3200" b="0" baseline="0" dirty="0">
                <a:solidFill>
                  <a:schemeClr val="accent6">
                    <a:lumMod val="50000"/>
                  </a:schemeClr>
                </a:solidFill>
                <a:latin typeface="UTM Wedding K&amp;T" panose="02040603050506020204" pitchFamily="18" charset="0"/>
                <a:ea typeface="Cambria" panose="02040503050406030204" pitchFamily="18" charset="0"/>
              </a:rPr>
              <a:t> Như</a:t>
            </a:r>
            <a:endParaRPr lang="en-US" sz="3200" b="0" dirty="0">
              <a:solidFill>
                <a:schemeClr val="accent6">
                  <a:lumMod val="50000"/>
                </a:schemeClr>
              </a:solidFill>
              <a:latin typeface="UTM Wedding K&amp;T" panose="02040603050506020204" pitchFamily="18" charset="0"/>
              <a:ea typeface="Cambria" panose="02040503050406030204" pitchFamily="18" charset="0"/>
            </a:endParaRPr>
          </a:p>
        </p:txBody>
      </p:sp>
      <p:sp>
        <p:nvSpPr>
          <p:cNvPr id="2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UTM Wedding K&amp;T" panose="02040603050506020204" pitchFamily="18" charset="0"/>
                <a:ea typeface="Cambria" panose="02040503050406030204" pitchFamily="18" charset="0"/>
              </a:rPr>
              <a:t>Măng Non</a:t>
            </a:r>
            <a:endParaRPr lang="en-US" sz="1800" b="0" dirty="0">
              <a:solidFill>
                <a:schemeClr val="accent3">
                  <a:lumMod val="60000"/>
                  <a:lumOff val="40000"/>
                </a:schemeClr>
              </a:solidFill>
              <a:latin typeface="UTM Wedding K&amp;T" panose="02040603050506020204" pitchFamily="18" charset="0"/>
              <a:ea typeface="Cambria" panose="02040503050406030204" pitchFamily="18" charset="0"/>
            </a:endParaRPr>
          </a:p>
        </p:txBody>
      </p:sp>
      <p:sp>
        <p:nvSpPr>
          <p:cNvPr id="2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UTM Wedding K&amp;T" panose="02040603050506020204" pitchFamily="18" charset="0"/>
                <a:ea typeface="Cambria" panose="02040503050406030204" pitchFamily="18" charset="0"/>
              </a:rPr>
              <a:t>Măng Non</a:t>
            </a:r>
            <a:endParaRPr lang="en-US" sz="3200" b="0" dirty="0">
              <a:solidFill>
                <a:srgbClr val="50AE47"/>
              </a:solidFill>
              <a:latin typeface="UTM Wedding K&amp;T" panose="02040603050506020204" pitchFamily="18" charset="0"/>
              <a:ea typeface="Cambria" panose="02040503050406030204" pitchFamily="18" charset="0"/>
            </a:endParaRPr>
          </a:p>
        </p:txBody>
      </p:sp>
    </p:spTree>
    <p:extLst>
      <p:ext uri="{BB962C8B-B14F-4D97-AF65-F5344CB8AC3E}">
        <p14:creationId xmlns:p14="http://schemas.microsoft.com/office/powerpoint/2010/main" val="3963546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A36788-7E52-49AA-941F-8688712118EB}"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0250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F20096-9719-4286-A43D-D8A5AA868157}"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1880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3E7EAD-8653-44DA-A898-FDD9B5FBC2BB}"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531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03A00F-0B96-4C9D-9F71-DA2205829C4E}"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6611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60F9B9-5BA0-455E-9672-33D0258416D2}"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7512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832FB7F-382B-4219-98B3-000206F3C23C}"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1921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25C7EA-6CE1-4603-9E05-A4AFBEA72869}"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5043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C1C3BC-DEF7-4067-9CA4-8FA090026BD0}"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763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9E2143-10AD-471E-A1E7-49DD4F701900}"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7107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A026BD-8C24-4BEC-AC0C-116753017DA7}"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5743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1" cy="6858000"/>
          </a:xfrm>
          <a:prstGeom prst="rect">
            <a:avLst/>
          </a:prstGeom>
        </p:spPr>
      </p:pic>
    </p:spTree>
    <p:extLst>
      <p:ext uri="{BB962C8B-B14F-4D97-AF65-F5344CB8AC3E}">
        <p14:creationId xmlns:p14="http://schemas.microsoft.com/office/powerpoint/2010/main" val="350129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0BEA92-085A-4D17-8224-C86218AB3F43}"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4306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84019C-4A3F-49FF-BF39-9D0C3B122A38}"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858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CE6A290-9129-485C-8D6B-7F0902B8F4D1}"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8574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404890-B579-4675-A2A7-58E3F7518BA7}"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5854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B605E3-7935-4BAB-BB01-D34C00E68D54}"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185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6FD2CD-9776-46C3-9DC7-277FA637C908}"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8807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5FE680-D4BA-47EB-AA74-9F294EA17876}"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0100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2F2176-8263-4577-B30A-BD050944754D}"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1368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09DD3D-86AC-41DC-B00A-B38829ABB942}"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166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AF3077-D12D-4163-A8F4-DBE88F614C28}"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1273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1" cy="6858000"/>
          </a:xfrm>
          <a:prstGeom prst="rect">
            <a:avLst/>
          </a:prstGeom>
        </p:spPr>
      </p:pic>
      <p:grpSp>
        <p:nvGrpSpPr>
          <p:cNvPr id="16" name="组合 15"/>
          <p:cNvGrpSpPr/>
          <p:nvPr userDrawn="1"/>
        </p:nvGrpSpPr>
        <p:grpSpPr>
          <a:xfrm>
            <a:off x="68848" y="97473"/>
            <a:ext cx="2159962" cy="758655"/>
            <a:chOff x="72613" y="102798"/>
            <a:chExt cx="2278085" cy="800100"/>
          </a:xfrm>
        </p:grpSpPr>
        <p:sp>
          <p:nvSpPr>
            <p:cNvPr id="12" name="箭头: 下 11"/>
            <p:cNvSpPr/>
            <p:nvPr userDrawn="1"/>
          </p:nvSpPr>
          <p:spPr>
            <a:xfrm rot="16200000">
              <a:off x="1085850" y="-361950"/>
              <a:ext cx="800100" cy="172959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dirty="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13" name="文本框 12"/>
            <p:cNvSpPr txBox="1"/>
            <p:nvPr userDrawn="1"/>
          </p:nvSpPr>
          <p:spPr>
            <a:xfrm>
              <a:off x="72613" y="241237"/>
              <a:ext cx="624195" cy="528270"/>
            </a:xfrm>
            <a:prstGeom prst="rect">
              <a:avLst/>
            </a:prstGeom>
            <a:noFill/>
          </p:spPr>
          <p:txBody>
            <a:bodyPr wrap="none" rtlCol="0">
              <a:spAutoFit/>
            </a:bodyPr>
            <a:lstStyle/>
            <a:p>
              <a:pPr marL="0" marR="0" lvl="0" indent="0" algn="l" defTabSz="866943" rtl="0" eaLnBrk="1" fontAlgn="base" latinLnBrk="0" hangingPunct="1">
                <a:lnSpc>
                  <a:spcPct val="100000"/>
                </a:lnSpc>
                <a:spcBef>
                  <a:spcPct val="0"/>
                </a:spcBef>
                <a:spcAft>
                  <a:spcPct val="0"/>
                </a:spcAft>
                <a:buClrTx/>
                <a:buSzTx/>
                <a:buFontTx/>
                <a:buNone/>
                <a:tabLst/>
                <a:defRPr/>
              </a:pPr>
              <a:r>
                <a:rPr kumimoji="0" lang="en-US" altLang="zh-CN" sz="2655" b="1" i="0" u="none" strike="noStrike" kern="1200" cap="none" spc="0" normalizeH="0" baseline="0" noProof="0" dirty="0">
                  <a:ln>
                    <a:noFill/>
                  </a:ln>
                  <a:solidFill>
                    <a:srgbClr val="C99911"/>
                  </a:solidFill>
                  <a:effectLst/>
                  <a:uLnTx/>
                  <a:uFillTx/>
                  <a:latin typeface="印品黑体" panose="00000500000000000000" pitchFamily="2" charset="-122"/>
                  <a:ea typeface="印品黑体" panose="00000500000000000000" pitchFamily="2" charset="-122"/>
                  <a:cs typeface="+mn-cs"/>
                </a:rPr>
                <a:t>01</a:t>
              </a:r>
              <a:endParaRPr kumimoji="0" lang="zh-CN" altLang="en-US" sz="2655" b="1" i="0" u="none" strike="noStrike" kern="1200" cap="none" spc="0" normalizeH="0" baseline="0" noProof="0" dirty="0">
                <a:ln>
                  <a:noFill/>
                </a:ln>
                <a:solidFill>
                  <a:srgbClr val="C99911"/>
                </a:solidFill>
                <a:effectLst/>
                <a:uLnTx/>
                <a:uFillTx/>
                <a:latin typeface="印品黑体" panose="00000500000000000000" pitchFamily="2" charset="-122"/>
                <a:ea typeface="印品黑体" panose="00000500000000000000" pitchFamily="2" charset="-122"/>
                <a:cs typeface="+mn-cs"/>
              </a:endParaRPr>
            </a:p>
          </p:txBody>
        </p:sp>
        <p:sp>
          <p:nvSpPr>
            <p:cNvPr id="14" name="矩形 13"/>
            <p:cNvSpPr/>
            <p:nvPr userDrawn="1"/>
          </p:nvSpPr>
          <p:spPr>
            <a:xfrm>
              <a:off x="621101" y="325847"/>
              <a:ext cx="1626761" cy="343593"/>
            </a:xfrm>
            <a:prstGeom prst="rect">
              <a:avLst/>
            </a:prstGeom>
          </p:spPr>
          <p:txBody>
            <a:bodyPr wrap="none">
              <a:spAutoFit/>
            </a:bodyPr>
            <a:lstStyle/>
            <a:p>
              <a:pPr marL="0" marR="0" lvl="0" indent="0" algn="l" defTabSz="866943" rtl="0" eaLnBrk="1" fontAlgn="base" latinLnBrk="0" hangingPunct="1">
                <a:lnSpc>
                  <a:spcPct val="100000"/>
                </a:lnSpc>
                <a:spcBef>
                  <a:spcPct val="0"/>
                </a:spcBef>
                <a:spcAft>
                  <a:spcPct val="0"/>
                </a:spcAft>
                <a:buClrTx/>
                <a:buSzTx/>
                <a:buFontTx/>
                <a:buNone/>
                <a:tabLst/>
                <a:defRPr/>
              </a:pPr>
              <a:r>
                <a:rPr kumimoji="0" lang="zh-CN" altLang="en-US" sz="1517" b="1" i="0" u="none" strike="noStrike" kern="1200" cap="none" spc="0" normalizeH="0" baseline="0" noProof="0" dirty="0">
                  <a:ln>
                    <a:noFill/>
                  </a:ln>
                  <a:solidFill>
                    <a:srgbClr val="C99911"/>
                  </a:solidFill>
                  <a:effectLst/>
                  <a:uLnTx/>
                  <a:uFillTx/>
                  <a:latin typeface="印品黑体" panose="00000500000000000000" pitchFamily="2" charset="-122"/>
                  <a:ea typeface="印品黑体" panose="00000500000000000000" pitchFamily="2" charset="-122"/>
                  <a:cs typeface="+mn-cs"/>
                </a:rPr>
                <a:t>请输入你的题目</a:t>
              </a:r>
            </a:p>
          </p:txBody>
        </p:sp>
      </p:grpSp>
      <p:sp>
        <p:nvSpPr>
          <p:cNvPr id="15" name="矩形 14"/>
          <p:cNvSpPr/>
          <p:nvPr userDrawn="1"/>
        </p:nvSpPr>
        <p:spPr>
          <a:xfrm>
            <a:off x="1006" y="6635660"/>
            <a:ext cx="12189993" cy="85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zh-CN" altLang="en-US" sz="1898"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sym typeface="Arial" panose="020B0604020202020204" pitchFamily="34" charset="0"/>
            </a:endParaRPr>
          </a:p>
        </p:txBody>
      </p:sp>
    </p:spTree>
    <p:extLst>
      <p:ext uri="{BB962C8B-B14F-4D97-AF65-F5344CB8AC3E}">
        <p14:creationId xmlns:p14="http://schemas.microsoft.com/office/powerpoint/2010/main" val="41347267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8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8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800" fill="hold"/>
                                            <p:tgtEl>
                                              <p:spTgt spid="16"/>
                                            </p:tgtEl>
                                            <p:attrNameLst>
                                              <p:attrName>ppt_x</p:attrName>
                                            </p:attrNameLst>
                                          </p:cBhvr>
                                          <p:tavLst>
                                            <p:tav tm="0">
                                              <p:val>
                                                <p:strVal val="0-#ppt_w/2"/>
                                              </p:val>
                                            </p:tav>
                                            <p:tav tm="100000">
                                              <p:val>
                                                <p:strVal val="#ppt_x"/>
                                              </p:val>
                                            </p:tav>
                                          </p:tavLst>
                                        </p:anim>
                                        <p:anim calcmode="lin" valueType="num">
                                          <p:cBhvr additive="base">
                                            <p:cTn id="8" dur="8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250976-C74A-4914-9C35-1E840B7F5E7C}"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0093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3B5C49-AA14-4973-8CB8-D7ADA733EACE}"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27080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1A8E9C-CB98-4DE7-A595-73B43BB91B33}"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6989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BDF9248-5193-4E64-9BD9-8B50124AFA34}"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9603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139B103-6382-483A-8C56-105480C7BB72}"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7575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9E6BB5-6101-4B44-BD0F-554BA0427D44}"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70377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C6880D-8BDF-4235-8E6F-5DA24F9FC609}"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0420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E577DA-B3AE-43C1-BB13-28BC3449961E}"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8779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5D0661D-9E6E-4DBF-A17B-518933340E42}"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8323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B06D135-6FEF-45AE-A6C8-06C56AE548E3}"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820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Recent Projec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1831977" y="1420940"/>
            <a:ext cx="4264025" cy="2321452"/>
          </a:xfrm>
          <a:prstGeom prst="rect">
            <a:avLst/>
          </a:prstGeom>
          <a:solidFill>
            <a:schemeClr val="bg1">
              <a:lumMod val="85000"/>
            </a:schemeClr>
          </a:solidFill>
        </p:spPr>
        <p:txBody>
          <a:bodyPr/>
          <a:lstStyle/>
          <a:p>
            <a:endParaRPr lang="en-US"/>
          </a:p>
        </p:txBody>
      </p:sp>
      <p:sp>
        <p:nvSpPr>
          <p:cNvPr id="21" name="Picture Placeholder 20"/>
          <p:cNvSpPr>
            <a:spLocks noGrp="1"/>
          </p:cNvSpPr>
          <p:nvPr>
            <p:ph type="pic" sz="quarter" idx="11"/>
          </p:nvPr>
        </p:nvSpPr>
        <p:spPr>
          <a:xfrm>
            <a:off x="6096000" y="3770390"/>
            <a:ext cx="4264025" cy="2321452"/>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71402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BE3DD-B33E-480C-9461-548439F70896}"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0255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D2AB55-9977-4A83-8608-6A156C8AA0A9}"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0078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B91910-1E9A-4825-923A-783182F4B7DB}"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9319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E0443F-126C-4B49-9A1C-CA444EF6723C}"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5847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339F84-5B1E-474A-AF58-E0ED22847244}"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6187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D8517B-E6E3-4B7C-8A94-9153DB722F7D}"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8647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CFEEC63-9088-4B29-BF6A-963AA586D898}"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2237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9848DBA-5CED-4B12-9867-7F8798A776E8}"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89440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BFF549B-FCC1-4D51-954A-30E560275422}"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4196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D9C07BF-174C-49D2-86E0-5F5659B3FE39}"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3382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4 Images">
    <p:spTree>
      <p:nvGrpSpPr>
        <p:cNvPr id="1" name=""/>
        <p:cNvGrpSpPr/>
        <p:nvPr/>
      </p:nvGrpSpPr>
      <p:grpSpPr>
        <a:xfrm>
          <a:off x="0" y="0"/>
          <a:ext cx="0" cy="0"/>
          <a:chOff x="0" y="0"/>
          <a:chExt cx="0" cy="0"/>
        </a:xfrm>
      </p:grpSpPr>
      <p:sp>
        <p:nvSpPr>
          <p:cNvPr id="21" name="Picture Placeholder 13"/>
          <p:cNvSpPr>
            <a:spLocks noGrp="1" noChangeAspect="1"/>
          </p:cNvSpPr>
          <p:nvPr>
            <p:ph type="pic" sz="quarter" idx="13"/>
          </p:nvPr>
        </p:nvSpPr>
        <p:spPr>
          <a:xfrm>
            <a:off x="764582" y="1442608"/>
            <a:ext cx="1948179" cy="1947672"/>
          </a:xfrm>
          <a:prstGeom prst="rect">
            <a:avLst/>
          </a:prstGeom>
          <a:effectLst/>
        </p:spPr>
        <p:txBody>
          <a:bodyPr>
            <a:normAutofit/>
          </a:bodyPr>
          <a:lstStyle>
            <a:lvl1pPr marL="0" indent="0">
              <a:buNone/>
              <a:defRPr sz="1799">
                <a:ln>
                  <a:noFill/>
                </a:ln>
                <a:solidFill>
                  <a:schemeClr val="bg1">
                    <a:lumMod val="85000"/>
                  </a:schemeClr>
                </a:solidFill>
              </a:defRPr>
            </a:lvl1pPr>
          </a:lstStyle>
          <a:p>
            <a:endParaRPr lang="en-US" dirty="0"/>
          </a:p>
        </p:txBody>
      </p:sp>
      <p:sp>
        <p:nvSpPr>
          <p:cNvPr id="23" name="Picture Placeholder 13"/>
          <p:cNvSpPr>
            <a:spLocks noGrp="1" noChangeAspect="1"/>
          </p:cNvSpPr>
          <p:nvPr>
            <p:ph type="pic" sz="quarter" idx="19"/>
          </p:nvPr>
        </p:nvSpPr>
        <p:spPr>
          <a:xfrm>
            <a:off x="6096795" y="1442608"/>
            <a:ext cx="1948179" cy="1947672"/>
          </a:xfrm>
          <a:prstGeom prst="rect">
            <a:avLst/>
          </a:prstGeom>
          <a:effectLst/>
        </p:spPr>
        <p:txBody>
          <a:bodyPr>
            <a:normAutofit/>
          </a:bodyPr>
          <a:lstStyle>
            <a:lvl1pPr marL="0" indent="0">
              <a:buNone/>
              <a:defRPr sz="1799">
                <a:ln>
                  <a:noFill/>
                </a:ln>
                <a:solidFill>
                  <a:schemeClr val="bg1">
                    <a:lumMod val="85000"/>
                  </a:schemeClr>
                </a:solidFill>
              </a:defRPr>
            </a:lvl1pPr>
          </a:lstStyle>
          <a:p>
            <a:endParaRPr lang="en-US" dirty="0"/>
          </a:p>
        </p:txBody>
      </p:sp>
      <p:sp>
        <p:nvSpPr>
          <p:cNvPr id="25" name="Picture Placeholder 13"/>
          <p:cNvSpPr>
            <a:spLocks noGrp="1" noChangeAspect="1"/>
          </p:cNvSpPr>
          <p:nvPr>
            <p:ph type="pic" sz="quarter" idx="20"/>
          </p:nvPr>
        </p:nvSpPr>
        <p:spPr>
          <a:xfrm>
            <a:off x="4150354" y="3390279"/>
            <a:ext cx="1948179" cy="1947672"/>
          </a:xfrm>
          <a:prstGeom prst="rect">
            <a:avLst/>
          </a:prstGeom>
          <a:effectLst/>
        </p:spPr>
        <p:txBody>
          <a:bodyPr>
            <a:normAutofit/>
          </a:bodyPr>
          <a:lstStyle>
            <a:lvl1pPr marL="0" indent="0">
              <a:buNone/>
              <a:defRPr sz="1799">
                <a:ln>
                  <a:noFill/>
                </a:ln>
                <a:solidFill>
                  <a:schemeClr val="bg1">
                    <a:lumMod val="85000"/>
                  </a:schemeClr>
                </a:solidFill>
              </a:defRPr>
            </a:lvl1pPr>
          </a:lstStyle>
          <a:p>
            <a:endParaRPr lang="en-US" dirty="0"/>
          </a:p>
        </p:txBody>
      </p:sp>
      <p:sp>
        <p:nvSpPr>
          <p:cNvPr id="27" name="Picture Placeholder 13"/>
          <p:cNvSpPr>
            <a:spLocks noGrp="1" noChangeAspect="1"/>
          </p:cNvSpPr>
          <p:nvPr>
            <p:ph type="pic" sz="quarter" idx="21"/>
          </p:nvPr>
        </p:nvSpPr>
        <p:spPr>
          <a:xfrm>
            <a:off x="9478017" y="3390279"/>
            <a:ext cx="1948179" cy="1947672"/>
          </a:xfrm>
          <a:prstGeom prst="rect">
            <a:avLst/>
          </a:prstGeom>
          <a:effectLst/>
        </p:spPr>
        <p:txBody>
          <a:bodyPr>
            <a:normAutofit/>
          </a:bodyPr>
          <a:lstStyle>
            <a:lvl1pPr marL="0" indent="0">
              <a:buNone/>
              <a:defRPr sz="1799">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1040946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B5A16C7-76BD-441A-92F9-C312B5354AFD}"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29325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238D4E-F0AD-44EE-947A-0090EC85E031}"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8801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BC8D04-38BB-476C-86EB-B6204EF84BB7}"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2002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091282-A84E-415C-BE2B-C2FA1C852BF3}"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69605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7912F9-19F8-4E6E-A108-4EB7A196FAC8}"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86584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lstStyle>
            <a:lvl1pPr marL="0" indent="0" algn="l">
              <a:buNone/>
              <a:defRPr sz="2933">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1090110" y="3132291"/>
            <a:ext cx="9567135" cy="1793167"/>
          </a:xfrm>
          <a:effectLst/>
        </p:spPr>
        <p:txBody>
          <a:bodyPr/>
          <a:lstStyle>
            <a:lvl1pPr marL="853419" indent="-609585" algn="l">
              <a:defRPr sz="72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2498C177-D377-4CF0-9449-50468BE6B7C7}" type="datetimeFigureOut">
              <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5/7/2022</a:t>
            </a:fld>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9" name="Footer Placeholder 4"/>
          <p:cNvSpPr>
            <a:spLocks noGrp="1"/>
          </p:cNvSpPr>
          <p:nvPr>
            <p:ph type="ftr" sz="quarter" idx="11"/>
          </p:nvPr>
        </p:nvSpPr>
        <p:spPr/>
        <p:txBody>
          <a:bodyPr/>
          <a:lstStyle>
            <a:lvl1pPr>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10" name="Slide Number Placeholder 5"/>
          <p:cNvSpPr>
            <a:spLocks noGrp="1"/>
          </p:cNvSpPr>
          <p:nvPr>
            <p:ph type="sldNum" sz="quarter" idx="12"/>
          </p:nvPr>
        </p:nvSpPr>
        <p:spPr/>
        <p:txBody>
          <a:bodyPr/>
          <a:lstStyle>
            <a:lvl1pPr>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A7AAA9FD-0AD3-42E5-BA00-F150B43302A1}" type="slidenum">
              <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20625870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17B0E720-1FB4-4049-9687-8E3145719916}" type="datetimeFigureOut">
              <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5/7/2022</a:t>
            </a:fld>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5" name="Footer Placeholder 4"/>
          <p:cNvSpPr>
            <a:spLocks noGrp="1"/>
          </p:cNvSpPr>
          <p:nvPr>
            <p:ph type="ftr" sz="quarter" idx="15"/>
          </p:nvPr>
        </p:nvSpPr>
        <p:spPr/>
        <p:txBody>
          <a:bodyPr/>
          <a:lstStyle>
            <a:lvl1pPr>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6" name="Slide Number Placeholder 5"/>
          <p:cNvSpPr>
            <a:spLocks noGrp="1"/>
          </p:cNvSpPr>
          <p:nvPr>
            <p:ph type="sldNum" sz="quarter" idx="16"/>
          </p:nvPr>
        </p:nvSpPr>
        <p:spPr/>
        <p:txBody>
          <a:bodyPr/>
          <a:lstStyle>
            <a:lvl1pPr>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45FB1E69-D972-45B0-AFBA-0D8B86D977EC}" type="slidenum">
              <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31082790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7"/>
          </a:xfrm>
          <a:effectLst/>
        </p:spPr>
        <p:txBody>
          <a:bodyPr anchor="b"/>
          <a:lstStyle>
            <a:lvl1pPr algn="r">
              <a:defRPr sz="6133"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667">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A3707AB1-22B3-4115-B680-4451F9ACF3DF}" type="datetimeFigureOut">
              <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5/7/2022</a:t>
            </a:fld>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9" name="Footer Placeholder 4"/>
          <p:cNvSpPr>
            <a:spLocks noGrp="1"/>
          </p:cNvSpPr>
          <p:nvPr>
            <p:ph type="ftr" sz="quarter" idx="11"/>
          </p:nvPr>
        </p:nvSpPr>
        <p:spPr/>
        <p:txBody>
          <a:bodyPr/>
          <a:lstStyle>
            <a:lvl1pPr>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10" name="Slide Number Placeholder 5"/>
          <p:cNvSpPr>
            <a:spLocks noGrp="1"/>
          </p:cNvSpPr>
          <p:nvPr>
            <p:ph type="sldNum" sz="quarter" idx="12"/>
          </p:nvPr>
        </p:nvSpPr>
        <p:spPr/>
        <p:txBody>
          <a:bodyPr/>
          <a:lstStyle>
            <a:lvl1pPr>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05684523-C4C5-4E1E-B58C-DA23849E22CC}" type="slidenum">
              <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997610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87E1C3A8-DD0F-4232-842E-A3BDE9930C76}" type="datetimeFigureOut">
              <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5/7/2022</a:t>
            </a:fld>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1F55D34E-B8D2-46F5-8596-735E0CAA8D32}" type="slidenum">
              <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21692773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1BA9FEDF-C8E3-4679-BE4C-F9DA77CBF550}" type="datetimeFigureOut">
              <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5/7/2022</a:t>
            </a:fld>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847D8A2A-2A72-4F4C-AF33-3A828E82CAAC}" type="slidenum">
              <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703294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ortfolio-01">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p:nvPr>
        </p:nvSpPr>
        <p:spPr>
          <a:xfrm>
            <a:off x="676605" y="1309001"/>
            <a:ext cx="1800000" cy="1800000"/>
          </a:xfrm>
          <a:prstGeom prst="rect">
            <a:avLst/>
          </a:prstGeom>
        </p:spPr>
        <p:txBody>
          <a:bodyPr rtlCol="0">
            <a:normAutofit/>
          </a:bodyPr>
          <a:lstStyle>
            <a:lvl1pPr marL="0" indent="0">
              <a:buNone/>
              <a:defRPr sz="1200">
                <a:latin typeface="印品黑体" panose="00000500000000000000" pitchFamily="2" charset="-122"/>
                <a:cs typeface="印品黑体" panose="00000500000000000000" pitchFamily="2" charset="-122"/>
              </a:defRPr>
            </a:lvl1pPr>
          </a:lstStyle>
          <a:p>
            <a:pPr lvl="0"/>
            <a:endParaRPr lang="id-ID" noProof="0" dirty="0"/>
          </a:p>
        </p:txBody>
      </p:sp>
      <p:sp>
        <p:nvSpPr>
          <p:cNvPr id="26" name="Picture Placeholder 24"/>
          <p:cNvSpPr>
            <a:spLocks noGrp="1" noChangeAspect="1"/>
          </p:cNvSpPr>
          <p:nvPr>
            <p:ph type="pic" sz="quarter" idx="14"/>
          </p:nvPr>
        </p:nvSpPr>
        <p:spPr>
          <a:xfrm>
            <a:off x="2481915" y="3118751"/>
            <a:ext cx="1800000" cy="1800000"/>
          </a:xfrm>
          <a:prstGeom prst="rect">
            <a:avLst/>
          </a:prstGeom>
        </p:spPr>
        <p:txBody>
          <a:bodyPr rtlCol="0">
            <a:normAutofit/>
          </a:bodyPr>
          <a:lstStyle>
            <a:lvl1pPr marL="0" indent="0">
              <a:buNone/>
              <a:defRPr sz="1200">
                <a:latin typeface="印品黑体" panose="00000500000000000000" pitchFamily="2" charset="-122"/>
                <a:cs typeface="印品黑体" panose="00000500000000000000" pitchFamily="2" charset="-122"/>
              </a:defRPr>
            </a:lvl1pPr>
          </a:lstStyle>
          <a:p>
            <a:pPr lvl="0"/>
            <a:endParaRPr lang="id-ID" noProof="0" dirty="0"/>
          </a:p>
        </p:txBody>
      </p:sp>
      <p:sp>
        <p:nvSpPr>
          <p:cNvPr id="37" name="Picture Placeholder 24"/>
          <p:cNvSpPr>
            <a:spLocks noGrp="1" noChangeAspect="1"/>
          </p:cNvSpPr>
          <p:nvPr>
            <p:ph type="pic" sz="quarter" idx="15"/>
          </p:nvPr>
        </p:nvSpPr>
        <p:spPr>
          <a:xfrm>
            <a:off x="4296542" y="1309001"/>
            <a:ext cx="1800000" cy="1800000"/>
          </a:xfrm>
          <a:prstGeom prst="rect">
            <a:avLst/>
          </a:prstGeom>
        </p:spPr>
        <p:txBody>
          <a:bodyPr rtlCol="0">
            <a:normAutofit/>
          </a:bodyPr>
          <a:lstStyle>
            <a:lvl1pPr marL="0" indent="0">
              <a:buNone/>
              <a:defRPr sz="1200">
                <a:latin typeface="印品黑体" panose="00000500000000000000" pitchFamily="2" charset="-122"/>
                <a:cs typeface="印品黑体" panose="00000500000000000000" pitchFamily="2" charset="-122"/>
              </a:defRPr>
            </a:lvl1pPr>
          </a:lstStyle>
          <a:p>
            <a:pPr lvl="0"/>
            <a:endParaRPr lang="id-ID" noProof="0" dirty="0"/>
          </a:p>
        </p:txBody>
      </p:sp>
      <p:sp>
        <p:nvSpPr>
          <p:cNvPr id="38" name="Picture Placeholder 24"/>
          <p:cNvSpPr>
            <a:spLocks noGrp="1" noChangeAspect="1"/>
          </p:cNvSpPr>
          <p:nvPr>
            <p:ph type="pic" sz="quarter" idx="16"/>
          </p:nvPr>
        </p:nvSpPr>
        <p:spPr>
          <a:xfrm>
            <a:off x="6101851" y="3118751"/>
            <a:ext cx="1800000" cy="1800000"/>
          </a:xfrm>
          <a:prstGeom prst="rect">
            <a:avLst/>
          </a:prstGeom>
        </p:spPr>
        <p:txBody>
          <a:bodyPr rtlCol="0">
            <a:normAutofit/>
          </a:bodyPr>
          <a:lstStyle>
            <a:lvl1pPr marL="0" indent="0">
              <a:buNone/>
              <a:defRPr sz="1200">
                <a:latin typeface="印品黑体" panose="00000500000000000000" pitchFamily="2" charset="-122"/>
                <a:cs typeface="印品黑体" panose="00000500000000000000" pitchFamily="2" charset="-122"/>
              </a:defRPr>
            </a:lvl1pPr>
          </a:lstStyle>
          <a:p>
            <a:pPr lvl="0"/>
            <a:endParaRPr lang="id-ID" noProof="0" dirty="0"/>
          </a:p>
        </p:txBody>
      </p:sp>
      <p:sp>
        <p:nvSpPr>
          <p:cNvPr id="41" name="Picture Placeholder 24"/>
          <p:cNvSpPr>
            <a:spLocks noGrp="1" noChangeAspect="1"/>
          </p:cNvSpPr>
          <p:nvPr>
            <p:ph type="pic" sz="quarter" idx="17"/>
          </p:nvPr>
        </p:nvSpPr>
        <p:spPr>
          <a:xfrm>
            <a:off x="7909353" y="1309001"/>
            <a:ext cx="1800000" cy="1800000"/>
          </a:xfrm>
          <a:prstGeom prst="rect">
            <a:avLst/>
          </a:prstGeom>
        </p:spPr>
        <p:txBody>
          <a:bodyPr rtlCol="0">
            <a:normAutofit/>
          </a:bodyPr>
          <a:lstStyle>
            <a:lvl1pPr marL="0" indent="0">
              <a:buNone/>
              <a:defRPr sz="1200">
                <a:latin typeface="印品黑体" panose="00000500000000000000" pitchFamily="2" charset="-122"/>
                <a:cs typeface="印品黑体" panose="00000500000000000000" pitchFamily="2" charset="-122"/>
              </a:defRPr>
            </a:lvl1pPr>
          </a:lstStyle>
          <a:p>
            <a:pPr lvl="0"/>
            <a:endParaRPr lang="id-ID" noProof="0" dirty="0"/>
          </a:p>
        </p:txBody>
      </p:sp>
      <p:sp>
        <p:nvSpPr>
          <p:cNvPr id="42" name="Picture Placeholder 24"/>
          <p:cNvSpPr>
            <a:spLocks noGrp="1" noChangeAspect="1"/>
          </p:cNvSpPr>
          <p:nvPr>
            <p:ph type="pic" sz="quarter" idx="18"/>
          </p:nvPr>
        </p:nvSpPr>
        <p:spPr>
          <a:xfrm>
            <a:off x="9721013" y="3118751"/>
            <a:ext cx="1800000" cy="1800000"/>
          </a:xfrm>
          <a:prstGeom prst="rect">
            <a:avLst/>
          </a:prstGeom>
        </p:spPr>
        <p:txBody>
          <a:bodyPr rtlCol="0">
            <a:normAutofit/>
          </a:bodyPr>
          <a:lstStyle>
            <a:lvl1pPr marL="0" indent="0">
              <a:buNone/>
              <a:defRPr sz="1200">
                <a:latin typeface="印品黑体" panose="00000500000000000000" pitchFamily="2" charset="-122"/>
                <a:cs typeface="印品黑体" panose="00000500000000000000" pitchFamily="2" charset="-122"/>
              </a:defRPr>
            </a:lvl1pPr>
          </a:lstStyle>
          <a:p>
            <a:pPr lvl="0"/>
            <a:endParaRPr lang="id-ID" noProof="0" dirty="0"/>
          </a:p>
        </p:txBody>
      </p:sp>
    </p:spTree>
    <p:extLst>
      <p:ext uri="{BB962C8B-B14F-4D97-AF65-F5344CB8AC3E}">
        <p14:creationId xmlns:p14="http://schemas.microsoft.com/office/powerpoint/2010/main" val="35786226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96FBD2A5-E121-4198-9FFA-EA42338FA48A}" type="datetimeFigureOut">
              <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5/7/2022</a:t>
            </a:fld>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0DD1E8C5-4F4F-4071-BA5E-DB739CC04CD5}" type="slidenum">
              <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40047341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50F4AC29-BC74-4639-924C-99D3844683E2}" type="datetimeFigureOut">
              <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5/7/2022</a:t>
            </a:fld>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78EF2202-3FED-4252-8A23-DACE65654040}" type="slidenum">
              <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11452846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0"/>
            <a:ext cx="4848113" cy="1258493"/>
          </a:xfrm>
          <a:effectLst/>
        </p:spPr>
        <p:txBody>
          <a:bodyPr anchor="b"/>
          <a:lstStyle>
            <a:lvl1pPr marL="304792" indent="-304792" algn="l">
              <a:defRPr sz="3733"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9" y="731520"/>
            <a:ext cx="5356113" cy="4894731"/>
          </a:xfrm>
        </p:spPr>
        <p:txBody>
          <a:bodyPr anchor="ctr"/>
          <a:lstStyle>
            <a:lvl1pPr>
              <a:defRPr sz="2933"/>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C2A74680-E2C7-4175-B693-6CA5567C3249}" type="datetimeFigureOut">
              <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5/7/2022</a:t>
            </a:fld>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856B06C5-1AF3-4AE3-AF54-AE5C347AC968}" type="slidenum">
              <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1206324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1"/>
            <a:ext cx="54864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flatTx/>
          </a:bodyPr>
          <a:lstStyle>
            <a:lvl1pPr marL="0" indent="0" algn="ctr">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70516" y="1010487"/>
            <a:ext cx="4925485" cy="2163020"/>
          </a:xfrm>
        </p:spPr>
        <p:txBody>
          <a:bodyPr anchor="b"/>
          <a:lstStyle>
            <a:lvl1pPr marL="243834" indent="-243834">
              <a:buFont typeface="Georgia" pitchFamily="18" charset="0"/>
              <a:buChar char="*"/>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2" name="Title 1"/>
          <p:cNvSpPr>
            <a:spLocks noGrp="1"/>
          </p:cNvSpPr>
          <p:nvPr>
            <p:ph type="title"/>
          </p:nvPr>
        </p:nvSpPr>
        <p:spPr>
          <a:xfrm>
            <a:off x="969691" y="4464421"/>
            <a:ext cx="8511384" cy="1143000"/>
          </a:xfrm>
        </p:spPr>
        <p:txBody>
          <a:bodyPr anchor="b"/>
          <a:lstStyle>
            <a:lvl1pPr algn="l">
              <a:defRPr sz="6133"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B0655A14-BBE1-4773-9CB6-4DB15DFE4558}" type="datetimeFigureOut">
              <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5/7/2022</a:t>
            </a:fld>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10" name="Footer Placeholder 5"/>
          <p:cNvSpPr>
            <a:spLocks noGrp="1"/>
          </p:cNvSpPr>
          <p:nvPr>
            <p:ph type="ftr" sz="quarter" idx="11"/>
          </p:nvPr>
        </p:nvSpPr>
        <p:spPr/>
        <p:txBody>
          <a:bodyPr/>
          <a:lstStyle>
            <a:lvl1pPr>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11" name="Slide Number Placeholder 6"/>
          <p:cNvSpPr>
            <a:spLocks noGrp="1"/>
          </p:cNvSpPr>
          <p:nvPr>
            <p:ph type="sldNum" sz="quarter" idx="12"/>
          </p:nvPr>
        </p:nvSpPr>
        <p:spPr/>
        <p:txBody>
          <a:bodyPr/>
          <a:lstStyle>
            <a:lvl1pPr>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23343293-FC80-486C-8E6D-6ECBE12DC799}" type="slidenum">
              <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8099691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A352AFE5-C900-4169-9766-EEF36276EFB9}" type="datetimeFigureOut">
              <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5/7/2022</a:t>
            </a:fld>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3E1CA3CF-56C5-4DFD-B1F9-343733972AA1}" type="slidenum">
              <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461640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3" y="731521"/>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A10822AB-8644-48B2-BDB9-F4BDE5781C0D}" type="datetimeFigureOut">
              <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5/7/2022</a:t>
            </a:fld>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0B48C41B-9400-4A5F-8E45-C053D90EA71C}" type="slidenum">
              <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1450619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8A682F-28FD-4D08-B5ED-DAF3BABC7722}"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594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3E8531-54E9-419B-B67F-143E114242E9}"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5951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7ADC5F-135D-4768-B090-326DFD431606}"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60607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3" Type="http://schemas.openxmlformats.org/officeDocument/2006/relationships/slideLayout" Target="../slideLayouts/slideLayout9.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41" Type="http://schemas.openxmlformats.org/officeDocument/2006/relationships/slideLayout" Target="../slideLayouts/slideLayout47.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theme" Target="../theme/theme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5.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3.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defRPr>
            </a:lvl1pPr>
          </a:lstStyle>
          <a:p>
            <a:pPr defTabSz="866943" fontAlgn="base">
              <a:spcBef>
                <a:spcPct val="0"/>
              </a:spcBef>
              <a:spcAft>
                <a:spcPct val="0"/>
              </a:spcAft>
            </a:pPr>
            <a:fld id="{32BF82D2-7A68-459D-A996-9BDDA2518FA4}" type="datetimeFigureOut">
              <a:rPr lang="zh-CN" altLang="en-US" smtClean="0">
                <a:solidFill>
                  <a:prstClr val="black">
                    <a:tint val="75000"/>
                  </a:prstClr>
                </a:solidFill>
              </a:rPr>
              <a:pPr defTabSz="866943" fontAlgn="base">
                <a:spcBef>
                  <a:spcPct val="0"/>
                </a:spcBef>
                <a:spcAft>
                  <a:spcPct val="0"/>
                </a:spcAft>
              </a:pPr>
              <a:t>2022/5/7</a:t>
            </a:fld>
            <a:endParaRPr lang="zh-CN" alt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defRPr>
            </a:lvl1pPr>
          </a:lstStyle>
          <a:p>
            <a:pPr defTabSz="866943" fontAlgn="base">
              <a:spcBef>
                <a:spcPct val="0"/>
              </a:spcBef>
              <a:spcAft>
                <a:spcPct val="0"/>
              </a:spcAft>
            </a:pPr>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defRPr>
            </a:lvl1pPr>
          </a:lstStyle>
          <a:p>
            <a:pPr defTabSz="866943" fontAlgn="base">
              <a:spcBef>
                <a:spcPct val="0"/>
              </a:spcBef>
              <a:spcAft>
                <a:spcPct val="0"/>
              </a:spcAft>
            </a:pPr>
            <a:fld id="{3E01EE5D-26FB-46D5-A381-ECFB35BF1D34}" type="slidenum">
              <a:rPr lang="zh-CN" altLang="en-US" smtClean="0">
                <a:solidFill>
                  <a:prstClr val="black">
                    <a:tint val="75000"/>
                  </a:prstClr>
                </a:solidFill>
              </a:rPr>
              <a:pPr defTabSz="866943" fontAlgn="base">
                <a:spcBef>
                  <a:spcPct val="0"/>
                </a:spcBef>
                <a:spcAft>
                  <a:spcPct val="0"/>
                </a:spcAft>
              </a:pPr>
              <a:t>‹#›</a:t>
            </a:fld>
            <a:endParaRPr lang="zh-CN" altLang="en-US" dirty="0">
              <a:solidFill>
                <a:prstClr val="black">
                  <a:tint val="75000"/>
                </a:prstClr>
              </a:solidFill>
            </a:endParaRPr>
          </a:p>
        </p:txBody>
      </p:sp>
    </p:spTree>
    <p:extLst>
      <p:ext uri="{BB962C8B-B14F-4D97-AF65-F5344CB8AC3E}">
        <p14:creationId xmlns:p14="http://schemas.microsoft.com/office/powerpoint/2010/main" val="1266007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277" rtl="0" eaLnBrk="1" latinLnBrk="0" hangingPunct="1">
        <a:lnSpc>
          <a:spcPct val="90000"/>
        </a:lnSpc>
        <a:spcBef>
          <a:spcPct val="0"/>
        </a:spcBef>
        <a:buNone/>
        <a:defRPr sz="4399" kern="1200">
          <a:solidFill>
            <a:schemeClr val="tx1"/>
          </a:solidFill>
          <a:latin typeface="印品黑体" panose="00000500000000000000" pitchFamily="2" charset="-122"/>
          <a:ea typeface="+mj-ea"/>
          <a:cs typeface="+mj-cs"/>
        </a:defRPr>
      </a:lvl1pPr>
    </p:titleStyle>
    <p:bodyStyle>
      <a:lvl1pPr marL="228570" indent="-228570" algn="l" defTabSz="9142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709" indent="-228570" algn="l" defTabSz="9142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2847" indent="-228570" algn="l" defTabSz="9142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599986"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印品黑体" panose="00000500000000000000" pitchFamily="2" charset="-122"/>
          <a:ea typeface="+mn-ea"/>
          <a:cs typeface="+mn-cs"/>
        </a:defRPr>
      </a:lvl4pPr>
      <a:lvl5pPr marL="2057125"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印品黑体" panose="00000500000000000000" pitchFamily="2" charset="-122"/>
          <a:ea typeface="+mn-ea"/>
          <a:cs typeface="+mn-cs"/>
        </a:defRPr>
      </a:lvl5pPr>
      <a:lvl6pPr marL="2514264"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02"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541"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81"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77" rtl="0" eaLnBrk="1" latinLnBrk="0" hangingPunct="1">
        <a:defRPr sz="1799" kern="1200">
          <a:solidFill>
            <a:schemeClr val="tx1"/>
          </a:solidFill>
          <a:latin typeface="+mn-lt"/>
          <a:ea typeface="+mn-ea"/>
          <a:cs typeface="+mn-cs"/>
        </a:defRPr>
      </a:lvl1pPr>
      <a:lvl2pPr marL="457139" algn="l" defTabSz="914277" rtl="0" eaLnBrk="1" latinLnBrk="0" hangingPunct="1">
        <a:defRPr sz="1799" kern="1200">
          <a:solidFill>
            <a:schemeClr val="tx1"/>
          </a:solidFill>
          <a:latin typeface="+mn-lt"/>
          <a:ea typeface="+mn-ea"/>
          <a:cs typeface="+mn-cs"/>
        </a:defRPr>
      </a:lvl2pPr>
      <a:lvl3pPr marL="914277" algn="l" defTabSz="914277" rtl="0" eaLnBrk="1" latinLnBrk="0" hangingPunct="1">
        <a:defRPr sz="1799" kern="1200">
          <a:solidFill>
            <a:schemeClr val="tx1"/>
          </a:solidFill>
          <a:latin typeface="+mn-lt"/>
          <a:ea typeface="+mn-ea"/>
          <a:cs typeface="+mn-cs"/>
        </a:defRPr>
      </a:lvl3pPr>
      <a:lvl4pPr marL="1371416" algn="l" defTabSz="914277" rtl="0" eaLnBrk="1" latinLnBrk="0" hangingPunct="1">
        <a:defRPr sz="1799" kern="1200">
          <a:solidFill>
            <a:schemeClr val="tx1"/>
          </a:solidFill>
          <a:latin typeface="+mn-lt"/>
          <a:ea typeface="+mn-ea"/>
          <a:cs typeface="+mn-cs"/>
        </a:defRPr>
      </a:lvl4pPr>
      <a:lvl5pPr marL="1828555" algn="l" defTabSz="914277" rtl="0" eaLnBrk="1" latinLnBrk="0" hangingPunct="1">
        <a:defRPr sz="1799" kern="1200">
          <a:solidFill>
            <a:schemeClr val="tx1"/>
          </a:solidFill>
          <a:latin typeface="+mn-lt"/>
          <a:ea typeface="+mn-ea"/>
          <a:cs typeface="+mn-cs"/>
        </a:defRPr>
      </a:lvl5pPr>
      <a:lvl6pPr marL="2285695" algn="l" defTabSz="914277" rtl="0" eaLnBrk="1" latinLnBrk="0" hangingPunct="1">
        <a:defRPr sz="1799" kern="1200">
          <a:solidFill>
            <a:schemeClr val="tx1"/>
          </a:solidFill>
          <a:latin typeface="+mn-lt"/>
          <a:ea typeface="+mn-ea"/>
          <a:cs typeface="+mn-cs"/>
        </a:defRPr>
      </a:lvl6pPr>
      <a:lvl7pPr marL="2742833" algn="l" defTabSz="914277" rtl="0" eaLnBrk="1" latinLnBrk="0" hangingPunct="1">
        <a:defRPr sz="1799" kern="1200">
          <a:solidFill>
            <a:schemeClr val="tx1"/>
          </a:solidFill>
          <a:latin typeface="+mn-lt"/>
          <a:ea typeface="+mn-ea"/>
          <a:cs typeface="+mn-cs"/>
        </a:defRPr>
      </a:lvl7pPr>
      <a:lvl8pPr marL="3199972" algn="l" defTabSz="914277" rtl="0" eaLnBrk="1" latinLnBrk="0" hangingPunct="1">
        <a:defRPr sz="1799" kern="1200">
          <a:solidFill>
            <a:schemeClr val="tx1"/>
          </a:solidFill>
          <a:latin typeface="+mn-lt"/>
          <a:ea typeface="+mn-ea"/>
          <a:cs typeface="+mn-cs"/>
        </a:defRPr>
      </a:lvl8pPr>
      <a:lvl9pPr marL="3657111" algn="l" defTabSz="914277"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DEC0ACA-DCE3-470D-BC19-1C3064AA5534}"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65389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 id="2147483714" r:id="rId47"/>
    <p:sldLayoutId id="2147483715" r:id="rId4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0775" y="4371975"/>
            <a:ext cx="86836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1838"/>
            <a:ext cx="8534400" cy="34750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defTabSz="1219170" eaLnBrk="1" fontAlgn="auto" hangingPunct="1">
              <a:spcBef>
                <a:spcPts val="0"/>
              </a:spcBef>
              <a:spcAft>
                <a:spcPts val="0"/>
              </a:spcAft>
              <a:defRPr sz="1467" b="1" smtClean="0">
                <a:solidFill>
                  <a:prstClr val="black">
                    <a:lumMod val="50000"/>
                    <a:lumOff val="50000"/>
                  </a:prstClr>
                </a:solidFill>
                <a:latin typeface="Trebuchet MS"/>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835390CD-A9C0-429C-BDA1-797389FE576F}" type="datetimeFigureOut">
              <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5/7/2022</a:t>
            </a:fld>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5" name="Footer Placeholder 4"/>
          <p:cNvSpPr>
            <a:spLocks noGrp="1"/>
          </p:cNvSpPr>
          <p:nvPr>
            <p:ph type="ftr" sz="quarter" idx="3"/>
          </p:nvPr>
        </p:nvSpPr>
        <p:spPr>
          <a:xfrm>
            <a:off x="609600" y="6172200"/>
            <a:ext cx="4470400" cy="365125"/>
          </a:xfrm>
          <a:prstGeom prst="rect">
            <a:avLst/>
          </a:prstGeom>
        </p:spPr>
        <p:txBody>
          <a:bodyPr vert="horz" lIns="91440" tIns="45720" rIns="91440" bIns="45720" rtlCol="0" anchor="ctr"/>
          <a:lstStyle>
            <a:lvl1pPr algn="l" defTabSz="1219170" eaLnBrk="1" fontAlgn="auto" hangingPunct="1">
              <a:spcBef>
                <a:spcPts val="0"/>
              </a:spcBef>
              <a:spcAft>
                <a:spcPts val="0"/>
              </a:spcAft>
              <a:defRPr sz="1467" b="1">
                <a:solidFill>
                  <a:prstClr val="black">
                    <a:lumMod val="50000"/>
                    <a:lumOff val="50000"/>
                  </a:prstClr>
                </a:solidFill>
                <a:latin typeface="Trebuchet MS"/>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defTabSz="1219170" eaLnBrk="1" fontAlgn="auto" hangingPunct="1">
              <a:spcBef>
                <a:spcPts val="0"/>
              </a:spcBef>
              <a:spcAft>
                <a:spcPts val="0"/>
              </a:spcAft>
              <a:defRPr sz="1600" b="1" smtClean="0">
                <a:solidFill>
                  <a:prstClr val="black">
                    <a:lumMod val="50000"/>
                    <a:lumOff val="50000"/>
                  </a:prstClr>
                </a:solidFill>
                <a:latin typeface="Trebuchet MS"/>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4D0806B0-7BF7-4D09-8241-9D71BB7B87D5}" type="slidenum">
              <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104999611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iming>
    <p:tnLst>
      <p:par>
        <p:cTn id="1" dur="indefinite" restart="never" nodeType="tmRoot"/>
      </p:par>
    </p:tnLst>
  </p:timing>
  <p:txStyles>
    <p:titleStyle>
      <a:lvl1pPr marL="425450" indent="-425450" algn="r" defTabSz="1217613" rtl="0" fontAlgn="base">
        <a:spcBef>
          <a:spcPct val="0"/>
        </a:spcBef>
        <a:spcAft>
          <a:spcPct val="0"/>
        </a:spcAft>
        <a:buClr>
          <a:srgbClr val="C3260C"/>
        </a:buClr>
        <a:buSzPct val="128000"/>
        <a:buFont typeface="Georgia" panose="02040502050405020303" pitchFamily="18" charset="0"/>
        <a:buChar char="*"/>
        <a:defRPr sz="61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425450" indent="-425450" algn="r" defTabSz="1217613" rtl="0" fontAlgn="base">
        <a:spcBef>
          <a:spcPct val="0"/>
        </a:spcBef>
        <a:spcAft>
          <a:spcPct val="0"/>
        </a:spcAft>
        <a:buClr>
          <a:srgbClr val="C3260C"/>
        </a:buClr>
        <a:buSzPct val="128000"/>
        <a:buFont typeface="Georgia" panose="02040502050405020303" pitchFamily="18" charset="0"/>
        <a:buChar char="*"/>
        <a:defRPr sz="6100" b="1">
          <a:solidFill>
            <a:schemeClr val="tx1"/>
          </a:solidFill>
          <a:latin typeface="Trebuchet MS" panose="020B0603020202020204" pitchFamily="34" charset="0"/>
        </a:defRPr>
      </a:lvl2pPr>
      <a:lvl3pPr marL="425450" indent="-425450" algn="r" defTabSz="1217613" rtl="0" fontAlgn="base">
        <a:spcBef>
          <a:spcPct val="0"/>
        </a:spcBef>
        <a:spcAft>
          <a:spcPct val="0"/>
        </a:spcAft>
        <a:buClr>
          <a:srgbClr val="C3260C"/>
        </a:buClr>
        <a:buSzPct val="128000"/>
        <a:buFont typeface="Georgia" panose="02040502050405020303" pitchFamily="18" charset="0"/>
        <a:buChar char="*"/>
        <a:defRPr sz="6100" b="1">
          <a:solidFill>
            <a:schemeClr val="tx1"/>
          </a:solidFill>
          <a:latin typeface="Trebuchet MS" panose="020B0603020202020204" pitchFamily="34" charset="0"/>
        </a:defRPr>
      </a:lvl3pPr>
      <a:lvl4pPr marL="425450" indent="-425450" algn="r" defTabSz="1217613" rtl="0" fontAlgn="base">
        <a:spcBef>
          <a:spcPct val="0"/>
        </a:spcBef>
        <a:spcAft>
          <a:spcPct val="0"/>
        </a:spcAft>
        <a:buClr>
          <a:srgbClr val="C3260C"/>
        </a:buClr>
        <a:buSzPct val="128000"/>
        <a:buFont typeface="Georgia" panose="02040502050405020303" pitchFamily="18" charset="0"/>
        <a:buChar char="*"/>
        <a:defRPr sz="6100" b="1">
          <a:solidFill>
            <a:schemeClr val="tx1"/>
          </a:solidFill>
          <a:latin typeface="Trebuchet MS" panose="020B0603020202020204" pitchFamily="34" charset="0"/>
        </a:defRPr>
      </a:lvl4pPr>
      <a:lvl5pPr marL="425450" indent="-425450" algn="r" defTabSz="1217613" rtl="0" fontAlgn="base">
        <a:spcBef>
          <a:spcPct val="0"/>
        </a:spcBef>
        <a:spcAft>
          <a:spcPct val="0"/>
        </a:spcAft>
        <a:buClr>
          <a:srgbClr val="C3260C"/>
        </a:buClr>
        <a:buSzPct val="128000"/>
        <a:buFont typeface="Georgia" panose="02040502050405020303" pitchFamily="18" charset="0"/>
        <a:buChar char="*"/>
        <a:defRPr sz="61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3213" indent="-242888" algn="l" defTabSz="1217613" rtl="0" fontAlgn="base">
        <a:spcBef>
          <a:spcPct val="20000"/>
        </a:spcBef>
        <a:spcAft>
          <a:spcPts val="400"/>
        </a:spcAft>
        <a:buClr>
          <a:srgbClr val="C3260C"/>
        </a:buClr>
        <a:buSzPct val="130000"/>
        <a:buFont typeface="Georgia" panose="02040502050405020303" pitchFamily="18" charset="0"/>
        <a:buChar char="*"/>
        <a:defRPr sz="2900" kern="1200">
          <a:solidFill>
            <a:srgbClr val="404040"/>
          </a:solidFill>
          <a:latin typeface="+mn-lt"/>
          <a:ea typeface="+mn-ea"/>
          <a:cs typeface="+mn-cs"/>
        </a:defRPr>
      </a:lvl1pPr>
      <a:lvl2pPr marL="730250" indent="-242888" algn="l" defTabSz="1217613" rtl="0" fontAlgn="base">
        <a:spcBef>
          <a:spcPct val="20000"/>
        </a:spcBef>
        <a:spcAft>
          <a:spcPts val="400"/>
        </a:spcAft>
        <a:buClr>
          <a:srgbClr val="C3260C"/>
        </a:buClr>
        <a:buSzPct val="130000"/>
        <a:buFont typeface="Georgia" panose="02040502050405020303" pitchFamily="18" charset="0"/>
        <a:buChar char="*"/>
        <a:defRPr sz="2600" kern="1200">
          <a:solidFill>
            <a:srgbClr val="404040"/>
          </a:solidFill>
          <a:latin typeface="+mn-lt"/>
          <a:ea typeface="+mn-ea"/>
          <a:cs typeface="+mn-cs"/>
        </a:defRPr>
      </a:lvl2pPr>
      <a:lvl3pPr marL="1096963" indent="-242888" algn="l" defTabSz="1217613" rtl="0" fontAlgn="base">
        <a:spcBef>
          <a:spcPct val="20000"/>
        </a:spcBef>
        <a:spcAft>
          <a:spcPts val="400"/>
        </a:spcAft>
        <a:buClr>
          <a:srgbClr val="C3260C"/>
        </a:buClr>
        <a:buSzPct val="130000"/>
        <a:buFont typeface="Georgia" panose="02040502050405020303" pitchFamily="18" charset="0"/>
        <a:buChar char="*"/>
        <a:defRPr sz="2400" kern="1200">
          <a:solidFill>
            <a:srgbClr val="404040"/>
          </a:solidFill>
          <a:latin typeface="+mn-lt"/>
          <a:ea typeface="+mn-ea"/>
          <a:cs typeface="+mn-cs"/>
        </a:defRPr>
      </a:lvl3pPr>
      <a:lvl4pPr marL="1462088" indent="-242888" algn="l" defTabSz="1217613" rtl="0" fontAlgn="base">
        <a:spcBef>
          <a:spcPct val="20000"/>
        </a:spcBef>
        <a:spcAft>
          <a:spcPts val="400"/>
        </a:spcAft>
        <a:buClr>
          <a:srgbClr val="C3260C"/>
        </a:buClr>
        <a:buSzPct val="130000"/>
        <a:buFont typeface="Georgia" panose="02040502050405020303" pitchFamily="18" charset="0"/>
        <a:buChar char="*"/>
        <a:defRPr sz="2100" kern="1200">
          <a:solidFill>
            <a:srgbClr val="404040"/>
          </a:solidFill>
          <a:latin typeface="+mn-lt"/>
          <a:ea typeface="+mn-ea"/>
          <a:cs typeface="+mn-cs"/>
        </a:defRPr>
      </a:lvl4pPr>
      <a:lvl5pPr marL="1852613" indent="-242888" algn="l" defTabSz="1217613" rtl="0" fontAlgn="base">
        <a:spcBef>
          <a:spcPct val="20000"/>
        </a:spcBef>
        <a:spcAft>
          <a:spcPts val="400"/>
        </a:spcAft>
        <a:buClr>
          <a:srgbClr val="C3260C"/>
        </a:buClr>
        <a:buSzPct val="130000"/>
        <a:buFont typeface="Georgia" panose="02040502050405020303" pitchFamily="18" charset="0"/>
        <a:buChar char="*"/>
        <a:defRPr kern="1200">
          <a:solidFill>
            <a:srgbClr val="404040"/>
          </a:solidFill>
          <a:latin typeface="+mn-lt"/>
          <a:ea typeface="+mn-ea"/>
          <a:cs typeface="+mn-cs"/>
        </a:defRPr>
      </a:lvl5pPr>
      <a:lvl6pPr marL="2218889"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6pPr>
      <a:lvl7pPr marL="262121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7pPr>
      <a:lvl8pPr marL="304792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8pPr>
      <a:lvl9pPr marL="3450250"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5"/>
          <p:cNvSpPr txBox="1">
            <a:spLocks noChangeArrowheads="1"/>
          </p:cNvSpPr>
          <p:nvPr/>
        </p:nvSpPr>
        <p:spPr bwMode="auto">
          <a:xfrm>
            <a:off x="4114800" y="6096000"/>
            <a:ext cx="4495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Chu Thị Soa – Hải Châu- Đà Nẵng</a:t>
            </a:r>
          </a:p>
        </p:txBody>
      </p:sp>
      <p:pic>
        <p:nvPicPr>
          <p:cNvPr id="14339" name="Picture 2" descr="deca04cb79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p:cNvSpPr>
            <a:spLocks noChangeArrowheads="1"/>
          </p:cNvSpPr>
          <p:nvPr/>
        </p:nvSpPr>
        <p:spPr bwMode="auto">
          <a:xfrm>
            <a:off x="4377840" y="2209800"/>
            <a:ext cx="47158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1200" cap="none" spc="0" normalizeH="0" baseline="0" noProof="0" dirty="0" smtClean="0">
                <a:ln/>
                <a:solidFill>
                  <a:srgbClr val="FF0000"/>
                </a:solidFill>
                <a:effectLst/>
                <a:uLnTx/>
                <a:uFillTx/>
                <a:latin typeface="Times New Roman" panose="02020603050405020304" pitchFamily="18" charset="0"/>
                <a:ea typeface="+mn-ea"/>
                <a:cs typeface="Times New Roman" panose="02020603050405020304" pitchFamily="18" charset="0"/>
              </a:rPr>
              <a:t>TẬP ĐỌC</a:t>
            </a:r>
          </a:p>
        </p:txBody>
      </p:sp>
    </p:spTree>
    <p:extLst>
      <p:ext uri="{BB962C8B-B14F-4D97-AF65-F5344CB8AC3E}">
        <p14:creationId xmlns:p14="http://schemas.microsoft.com/office/powerpoint/2010/main" val="2193835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bwMode="auto">
          <a:xfrm>
            <a:off x="1082843" y="553454"/>
            <a:ext cx="8518357" cy="4018546"/>
          </a:xfrm>
          <a:prstGeom prst="rect">
            <a:avLst/>
          </a:prstGeom>
          <a:solidFill>
            <a:schemeClr val="accent1">
              <a:lumMod val="60000"/>
              <a:lumOff val="4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spcBef>
                <a:spcPct val="20000"/>
              </a:spcBef>
            </a:pPr>
            <a:r>
              <a:rPr lang="en-US" altLang="en-US" sz="4000" b="1" dirty="0" err="1">
                <a:solidFill>
                  <a:srgbClr val="D1740D"/>
                </a:solidFill>
                <a:latin typeface="UTM Flavour" panose="02040603050506020204" pitchFamily="18" charset="0"/>
                <a:ea typeface="Cambria" panose="02040503050406030204" pitchFamily="18" charset="0"/>
                <a:cs typeface="Times New Roman" panose="02020603050405020304" pitchFamily="18" charset="0"/>
              </a:rPr>
              <a:t>Giải</a:t>
            </a:r>
            <a:r>
              <a:rPr lang="en-US" altLang="en-US" sz="4000" b="1" dirty="0">
                <a:solidFill>
                  <a:srgbClr val="D1740D"/>
                </a:solidFill>
                <a:latin typeface="UTM Flavour" panose="02040603050506020204" pitchFamily="18" charset="0"/>
                <a:ea typeface="Cambria" panose="02040503050406030204" pitchFamily="18" charset="0"/>
                <a:cs typeface="Times New Roman" panose="02020603050405020304" pitchFamily="18" charset="0"/>
              </a:rPr>
              <a:t> </a:t>
            </a:r>
            <a:r>
              <a:rPr lang="en-US" altLang="en-US" sz="4000" b="1" dirty="0" err="1">
                <a:solidFill>
                  <a:srgbClr val="D1740D"/>
                </a:solidFill>
                <a:latin typeface="UTM Flavour" panose="02040603050506020204" pitchFamily="18" charset="0"/>
                <a:ea typeface="Cambria" panose="02040503050406030204" pitchFamily="18" charset="0"/>
                <a:cs typeface="Times New Roman" panose="02020603050405020304" pitchFamily="18" charset="0"/>
              </a:rPr>
              <a:t>nghĩa</a:t>
            </a:r>
            <a:r>
              <a:rPr lang="en-US" altLang="en-US" sz="4000" b="1" dirty="0">
                <a:solidFill>
                  <a:srgbClr val="D1740D"/>
                </a:solidFill>
                <a:latin typeface="UTM Flavour" panose="02040603050506020204" pitchFamily="18" charset="0"/>
                <a:ea typeface="Cambria" panose="02040503050406030204" pitchFamily="18" charset="0"/>
                <a:cs typeface="Times New Roman" panose="02020603050405020304" pitchFamily="18" charset="0"/>
              </a:rPr>
              <a:t> </a:t>
            </a:r>
            <a:r>
              <a:rPr lang="en-US" altLang="en-US" sz="4000" b="1" dirty="0" err="1">
                <a:solidFill>
                  <a:srgbClr val="D1740D"/>
                </a:solidFill>
                <a:latin typeface="UTM Flavour" panose="02040603050506020204" pitchFamily="18" charset="0"/>
                <a:ea typeface="Cambria" panose="02040503050406030204" pitchFamily="18" charset="0"/>
                <a:cs typeface="Times New Roman" panose="02020603050405020304" pitchFamily="18" charset="0"/>
              </a:rPr>
              <a:t>từ</a:t>
            </a:r>
            <a:r>
              <a:rPr lang="en-US" altLang="en-US" sz="4000" b="1" dirty="0">
                <a:solidFill>
                  <a:srgbClr val="D1740D"/>
                </a:solidFill>
                <a:latin typeface="UTM Flavour" panose="02040603050506020204" pitchFamily="18" charset="0"/>
                <a:ea typeface="Cambria" panose="02040503050406030204" pitchFamily="18" charset="0"/>
                <a:cs typeface="Times New Roman" panose="02020603050405020304" pitchFamily="18" charset="0"/>
              </a:rPr>
              <a:t>:</a:t>
            </a:r>
          </a:p>
          <a:p>
            <a:r>
              <a:rPr lang="vi-VN" sz="3200"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Thống kê</a:t>
            </a:r>
            <a:r>
              <a:rPr lang="vi-VN" sz="3200" dirty="0">
                <a:latin typeface="Cambria" panose="02040503050406030204" pitchFamily="18" charset="0"/>
                <a:ea typeface="Cambria" panose="02040503050406030204" pitchFamily="18" charset="0"/>
              </a:rPr>
              <a:t>: thu thập số liệu về một hiện tượng, sự việc hay tình hình nào đó.</a:t>
            </a:r>
          </a:p>
          <a:p>
            <a:r>
              <a:rPr lang="vi-VN" sz="3200"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Thư giãn</a:t>
            </a:r>
            <a:r>
              <a:rPr lang="vi-VN" sz="3200" dirty="0">
                <a:latin typeface="Cambria" panose="02040503050406030204" pitchFamily="18" charset="0"/>
                <a:ea typeface="Cambria" panose="02040503050406030204" pitchFamily="18" charset="0"/>
              </a:rPr>
              <a:t>: (cơ bắp) ở trạng thái thả lỏng, tạo nên cảm giác thoải mái.</a:t>
            </a:r>
          </a:p>
          <a:p>
            <a:r>
              <a:rPr lang="vi-VN" sz="3200"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Sảng khoái</a:t>
            </a:r>
            <a:r>
              <a:rPr lang="vi-VN" sz="3200" dirty="0">
                <a:latin typeface="Cambria" panose="02040503050406030204" pitchFamily="18" charset="0"/>
                <a:ea typeface="Cambria" panose="02040503050406030204" pitchFamily="18" charset="0"/>
              </a:rPr>
              <a:t>: khoan khoái, dễ chịu.</a:t>
            </a:r>
          </a:p>
          <a:p>
            <a:r>
              <a:rPr lang="vi-VN" sz="3200"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Điều trị</a:t>
            </a:r>
            <a:r>
              <a:rPr lang="vi-VN" sz="3200" dirty="0">
                <a:latin typeface="Cambria" panose="02040503050406030204" pitchFamily="18" charset="0"/>
                <a:ea typeface="Cambria" panose="02040503050406030204" pitchFamily="18" charset="0"/>
              </a:rPr>
              <a:t>: chữa bệnh.</a:t>
            </a:r>
          </a:p>
          <a:p>
            <a:r>
              <a:rPr lang="vi-VN" sz="3200" dirty="0">
                <a:latin typeface="Cambria" panose="02040503050406030204" pitchFamily="18" charset="0"/>
                <a:ea typeface="Cambria" panose="02040503050406030204" pitchFamily="18" charset="0"/>
              </a:rPr>
              <a:t/>
            </a:r>
            <a:br>
              <a:rPr lang="vi-VN" sz="3200" dirty="0">
                <a:latin typeface="Cambria" panose="02040503050406030204" pitchFamily="18" charset="0"/>
                <a:ea typeface="Cambria" panose="02040503050406030204" pitchFamily="18" charset="0"/>
              </a:rPr>
            </a:br>
            <a:endParaRPr lang="en-US" altLang="en-US" sz="3200" b="1" i="1" dirty="0">
              <a:solidFill>
                <a:srgbClr val="0000CC"/>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074" name="Picture 2" descr="HÃ¬nh áº£nh Báº£ng Äen Há»c Sinh PNG , Sinh ViÃªn Clipart, Lá»p Há»c, GiÃ¡o Dá»¥c PNG vÃ   Vector vá»i ná»n trong suá»t Äá» táº£i xuá»ng miá»n phÃ­"/>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484604" y="553454"/>
            <a:ext cx="7707396" cy="770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84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can0013"/>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51285" y="217318"/>
            <a:ext cx="9901990" cy="55698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72015" y="262742"/>
            <a:ext cx="11860530" cy="6377940"/>
          </a:xfrm>
          <a:prstGeom prst="rect">
            <a:avLst/>
          </a:prstGeom>
          <a:solidFill>
            <a:schemeClr val="bg1">
              <a:alpha val="67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n>
                  <a:solidFill>
                    <a:schemeClr val="tx1"/>
                  </a:solidFill>
                </a:ln>
                <a:solidFill>
                  <a:srgbClr val="E2546F"/>
                </a:solidFill>
                <a:effectLst>
                  <a:glow rad="228600">
                    <a:schemeClr val="accent1">
                      <a:satMod val="175000"/>
                      <a:alpha val="40000"/>
                    </a:schemeClr>
                  </a:glow>
                </a:effectLst>
                <a:latin typeface="UTM Flavour" panose="02040603050506020204" pitchFamily="18" charset="0"/>
                <a:ea typeface="Cambria" panose="02040503050406030204" pitchFamily="18" charset="0"/>
              </a:rPr>
              <a:t>Tiếng cười là liều </a:t>
            </a:r>
            <a:r>
              <a:rPr lang="vi-VN" sz="4000" b="1">
                <a:ln>
                  <a:solidFill>
                    <a:schemeClr val="tx1"/>
                  </a:solidFill>
                </a:ln>
                <a:solidFill>
                  <a:srgbClr val="E2546F"/>
                </a:solidFill>
                <a:effectLst>
                  <a:glow rad="228600">
                    <a:schemeClr val="accent1">
                      <a:satMod val="175000"/>
                      <a:alpha val="40000"/>
                    </a:schemeClr>
                  </a:glow>
                </a:effectLst>
                <a:latin typeface="UTM Flavour" panose="02040603050506020204" pitchFamily="18" charset="0"/>
                <a:ea typeface="Cambria" panose="02040503050406030204" pitchFamily="18" charset="0"/>
              </a:rPr>
              <a:t>thuốc</a:t>
            </a:r>
            <a:r>
              <a:rPr lang="en-US" sz="4000" b="1">
                <a:ln>
                  <a:solidFill>
                    <a:schemeClr val="tx1"/>
                  </a:solidFill>
                </a:ln>
                <a:solidFill>
                  <a:srgbClr val="E2546F"/>
                </a:solidFill>
                <a:effectLst>
                  <a:glow rad="228600">
                    <a:schemeClr val="accent1">
                      <a:satMod val="175000"/>
                      <a:alpha val="40000"/>
                    </a:schemeClr>
                  </a:glow>
                </a:effectLst>
                <a:latin typeface="UTM Flavour" panose="02040603050506020204" pitchFamily="18" charset="0"/>
                <a:ea typeface="Cambria" panose="02040503050406030204" pitchFamily="18" charset="0"/>
              </a:rPr>
              <a:t> bổ</a:t>
            </a:r>
            <a:endParaRPr lang="en-US" sz="4000" b="1" dirty="0">
              <a:ln>
                <a:solidFill>
                  <a:schemeClr val="tx1"/>
                </a:solidFill>
              </a:ln>
              <a:solidFill>
                <a:srgbClr val="E2546F"/>
              </a:solidFill>
              <a:effectLst>
                <a:glow rad="228600">
                  <a:schemeClr val="accent1">
                    <a:satMod val="175000"/>
                    <a:alpha val="40000"/>
                  </a:schemeClr>
                </a:glow>
              </a:effectLst>
              <a:latin typeface="UTM Flavour" panose="02040603050506020204" pitchFamily="18" charset="0"/>
              <a:ea typeface="Cambria" panose="02040503050406030204" pitchFamily="18" charset="0"/>
            </a:endParaRPr>
          </a:p>
          <a:p>
            <a:pPr algn="just"/>
            <a:r>
              <a:rPr lang="en-US" sz="2800">
                <a:solidFill>
                  <a:srgbClr val="7030A0"/>
                </a:solidFill>
                <a:latin typeface="Cambria" panose="02040503050406030204" pitchFamily="18" charset="0"/>
                <a:ea typeface="Cambria" panose="02040503050406030204" pitchFamily="18" charset="0"/>
              </a:rPr>
              <a:t>	</a:t>
            </a:r>
            <a:r>
              <a:rPr lang="vi-VN" sz="2800">
                <a:solidFill>
                  <a:srgbClr val="7030A0"/>
                </a:solidFill>
                <a:latin typeface="Cambria" panose="02040503050406030204" pitchFamily="18" charset="0"/>
                <a:ea typeface="Cambria" panose="02040503050406030204" pitchFamily="18" charset="0"/>
              </a:rPr>
              <a:t>Một </a:t>
            </a:r>
            <a:r>
              <a:rPr lang="vi-VN" sz="2800" dirty="0">
                <a:solidFill>
                  <a:srgbClr val="7030A0"/>
                </a:solidFill>
                <a:latin typeface="Cambria" panose="02040503050406030204" pitchFamily="18" charset="0"/>
                <a:ea typeface="Cambria" panose="02040503050406030204" pitchFamily="18" charset="0"/>
              </a:rPr>
              <a:t>nhà văn đã từng nói: "Con người là động vật duy nhất biết cười."</a:t>
            </a:r>
          </a:p>
          <a:p>
            <a:pPr algn="just"/>
            <a:r>
              <a:rPr lang="en-US" sz="2800">
                <a:solidFill>
                  <a:srgbClr val="7030A0"/>
                </a:solidFill>
                <a:latin typeface="Cambria" panose="02040503050406030204" pitchFamily="18" charset="0"/>
                <a:ea typeface="Cambria" panose="02040503050406030204" pitchFamily="18" charset="0"/>
              </a:rPr>
              <a:t>	</a:t>
            </a:r>
            <a:r>
              <a:rPr lang="vi-VN" sz="2800">
                <a:solidFill>
                  <a:srgbClr val="7030A0"/>
                </a:solidFill>
                <a:latin typeface="Cambria" panose="02040503050406030204" pitchFamily="18" charset="0"/>
                <a:ea typeface="Cambria" panose="02040503050406030204" pitchFamily="18" charset="0"/>
              </a:rPr>
              <a:t>Theo </a:t>
            </a:r>
            <a:r>
              <a:rPr lang="vi-VN" sz="2800" dirty="0">
                <a:solidFill>
                  <a:srgbClr val="7030A0"/>
                </a:solidFill>
                <a:latin typeface="Cambria" panose="02040503050406030204" pitchFamily="18" charset="0"/>
                <a:ea typeface="Cambria" panose="02040503050406030204" pitchFamily="18" charset="0"/>
              </a:rPr>
              <a:t>một thống kê khoa học, mỗi ngày, trung bình người lớn cười 6 phút, mỗi lần cười kéo dài 6 giây. Một đứa trẻ trung bình mỗi ngày cười 400 lần.</a:t>
            </a:r>
          </a:p>
          <a:p>
            <a:pPr algn="just"/>
            <a:r>
              <a:rPr lang="en-US" sz="2800">
                <a:solidFill>
                  <a:schemeClr val="tx1"/>
                </a:solidFill>
                <a:latin typeface="Cambria" panose="02040503050406030204" pitchFamily="18" charset="0"/>
                <a:ea typeface="Cambria" panose="02040503050406030204" pitchFamily="18" charset="0"/>
              </a:rPr>
              <a:t>	</a:t>
            </a:r>
            <a:r>
              <a:rPr lang="vi-VN" sz="2800">
                <a:solidFill>
                  <a:schemeClr val="tx1"/>
                </a:solidFill>
                <a:latin typeface="Cambria" panose="02040503050406030204" pitchFamily="18" charset="0"/>
                <a:ea typeface="Cambria" panose="02040503050406030204" pitchFamily="18" charset="0"/>
              </a:rPr>
              <a:t>Tiếng </a:t>
            </a:r>
            <a:r>
              <a:rPr lang="vi-VN" sz="2800" dirty="0">
                <a:solidFill>
                  <a:schemeClr val="tx1"/>
                </a:solidFill>
                <a:latin typeface="Cambria" panose="02040503050406030204" pitchFamily="18" charset="0"/>
                <a:ea typeface="Cambria" panose="02040503050406030204" pitchFamily="18" charset="0"/>
              </a:rPr>
              <a:t>cười là liều thuốc bổ. Bởi vì khi cười, tốc độ thở của con người lên đến 100 ki-lô- mét một giờ, các cơ mặt được thư giãn thoải mái và não thì tiết ra một chất làm người ta có cảm giác sảng khoái, thỏa mãn. Ngược lại, khi người ta ở trong trạng thái nổi giận hoặc căm thù, cơ thể sẽ tiết ra một chất làm hẹp mạch máu.</a:t>
            </a:r>
          </a:p>
          <a:p>
            <a:pPr algn="just"/>
            <a:r>
              <a:rPr lang="en-US" sz="2800">
                <a:solidFill>
                  <a:srgbClr val="C00000"/>
                </a:solidFill>
                <a:latin typeface="Cambria" panose="02040503050406030204" pitchFamily="18" charset="0"/>
                <a:ea typeface="Cambria" panose="02040503050406030204" pitchFamily="18" charset="0"/>
              </a:rPr>
              <a:t>	</a:t>
            </a:r>
            <a:r>
              <a:rPr lang="vi-VN" sz="2800">
                <a:solidFill>
                  <a:srgbClr val="C00000"/>
                </a:solidFill>
                <a:latin typeface="Cambria" panose="02040503050406030204" pitchFamily="18" charset="0"/>
                <a:ea typeface="Cambria" panose="02040503050406030204" pitchFamily="18" charset="0"/>
              </a:rPr>
              <a:t>Ở </a:t>
            </a:r>
            <a:r>
              <a:rPr lang="vi-VN" sz="2800" dirty="0">
                <a:solidFill>
                  <a:srgbClr val="C00000"/>
                </a:solidFill>
                <a:latin typeface="Cambria" panose="02040503050406030204" pitchFamily="18" charset="0"/>
                <a:ea typeface="Cambria" panose="02040503050406030204" pitchFamily="18" charset="0"/>
              </a:rPr>
              <a:t>một số nước, người ta đã dùng biện pháp gây cười để điều trị bệnh nhân. Mục đích của việc này là làm rút ngắn thời gian chữa bệnh và tiết kiệm tiền cho nhà nước.</a:t>
            </a:r>
          </a:p>
          <a:p>
            <a:pPr algn="just"/>
            <a:r>
              <a:rPr lang="vi-VN" sz="2800">
                <a:solidFill>
                  <a:srgbClr val="C00000"/>
                </a:solidFill>
                <a:latin typeface="Cambria" panose="02040503050406030204" pitchFamily="18" charset="0"/>
                <a:ea typeface="Cambria" panose="02040503050406030204" pitchFamily="18" charset="0"/>
              </a:rPr>
              <a:t>     Bởi </a:t>
            </a:r>
            <a:r>
              <a:rPr lang="vi-VN" sz="2800" dirty="0">
                <a:solidFill>
                  <a:srgbClr val="C00000"/>
                </a:solidFill>
                <a:latin typeface="Cambria" panose="02040503050406030204" pitchFamily="18" charset="0"/>
                <a:ea typeface="Cambria" panose="02040503050406030204" pitchFamily="18" charset="0"/>
              </a:rPr>
              <a:t>vậy, có thể nói: ai có tính hài hước, người đó chắc chắn sẽ sống lâu </a:t>
            </a:r>
            <a:r>
              <a:rPr lang="vi-VN" sz="2800">
                <a:solidFill>
                  <a:srgbClr val="C00000"/>
                </a:solidFill>
                <a:latin typeface="Cambria" panose="02040503050406030204" pitchFamily="18" charset="0"/>
                <a:ea typeface="Cambria" panose="02040503050406030204" pitchFamily="18" charset="0"/>
              </a:rPr>
              <a:t>hơn.</a:t>
            </a:r>
            <a:r>
              <a:rPr lang="vi-VN" sz="2800" i="1">
                <a:solidFill>
                  <a:schemeClr val="tx1"/>
                </a:solidFill>
                <a:latin typeface="Cambria" panose="02040503050406030204" pitchFamily="18" charset="0"/>
                <a:ea typeface="Cambria" panose="02040503050406030204" pitchFamily="18" charset="0"/>
              </a:rPr>
              <a:t> </a:t>
            </a:r>
            <a:endParaRPr lang="en-US" sz="2800" i="1">
              <a:solidFill>
                <a:schemeClr val="tx1"/>
              </a:solidFill>
              <a:latin typeface="Cambria" panose="02040503050406030204" pitchFamily="18" charset="0"/>
              <a:ea typeface="Cambria" panose="02040503050406030204" pitchFamily="18" charset="0"/>
            </a:endParaRPr>
          </a:p>
          <a:p>
            <a:pPr algn="just"/>
            <a:r>
              <a:rPr lang="en-US" sz="2800" i="1">
                <a:solidFill>
                  <a:schemeClr val="tx1"/>
                </a:solidFill>
                <a:latin typeface="Cambria" panose="02040503050406030204" pitchFamily="18" charset="0"/>
                <a:ea typeface="Cambria" panose="02040503050406030204" pitchFamily="18" charset="0"/>
              </a:rPr>
              <a:t>							</a:t>
            </a:r>
            <a:r>
              <a:rPr lang="vi-VN" sz="2800" i="1">
                <a:solidFill>
                  <a:schemeClr val="tx1"/>
                </a:solidFill>
                <a:latin typeface="Cambria" panose="02040503050406030204" pitchFamily="18" charset="0"/>
                <a:ea typeface="Cambria" panose="02040503050406030204" pitchFamily="18" charset="0"/>
              </a:rPr>
              <a:t>Theo báo</a:t>
            </a:r>
            <a:r>
              <a:rPr lang="vi-VN" sz="2800">
                <a:solidFill>
                  <a:schemeClr val="tx1"/>
                </a:solidFill>
                <a:latin typeface="Cambria" panose="02040503050406030204" pitchFamily="18" charset="0"/>
                <a:ea typeface="Cambria" panose="02040503050406030204" pitchFamily="18" charset="0"/>
              </a:rPr>
              <a:t> </a:t>
            </a:r>
            <a:r>
              <a:rPr lang="vi-VN" sz="2800" b="1">
                <a:solidFill>
                  <a:schemeClr val="tx1"/>
                </a:solidFill>
                <a:latin typeface="Cambria" panose="02040503050406030204" pitchFamily="18" charset="0"/>
                <a:ea typeface="Cambria" panose="02040503050406030204" pitchFamily="18" charset="0"/>
              </a:rPr>
              <a:t>GIÁO DỤC VÀ THỜI ĐẠI</a:t>
            </a:r>
            <a:endParaRPr lang="vi-VN" sz="2800">
              <a:solidFill>
                <a:schemeClr val="tx1"/>
              </a:solidFill>
              <a:latin typeface="Cambria" panose="02040503050406030204" pitchFamily="18" charset="0"/>
              <a:ea typeface="Cambria" panose="02040503050406030204" pitchFamily="18" charset="0"/>
            </a:endParaRPr>
          </a:p>
          <a:p>
            <a:pPr algn="just"/>
            <a:endParaRPr lang="vi-VN" sz="28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173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461485" y="2746258"/>
            <a:ext cx="4608644" cy="3669517"/>
          </a:xfrm>
          <a:prstGeom prst="rect">
            <a:avLst/>
          </a:prstGeom>
        </p:spPr>
      </p:pic>
      <p:sp>
        <p:nvSpPr>
          <p:cNvPr id="6" name="思想气泡: 云 15"/>
          <p:cNvSpPr/>
          <p:nvPr/>
        </p:nvSpPr>
        <p:spPr>
          <a:xfrm rot="20776807" flipH="1">
            <a:off x="628239" y="-33608"/>
            <a:ext cx="7301141" cy="5023853"/>
          </a:xfrm>
          <a:prstGeom prst="cloudCallout">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8000" dirty="0" err="1">
                <a:ln>
                  <a:solidFill>
                    <a:schemeClr val="tx1"/>
                  </a:solidFill>
                </a:ln>
                <a:solidFill>
                  <a:prstClr val="white"/>
                </a:solidFill>
                <a:latin typeface="UTM Showcard" panose="02040603050506020204" pitchFamily="18" charset="0"/>
                <a:ea typeface="宋体" panose="02010600030101010101" pitchFamily="2" charset="-122"/>
              </a:rPr>
              <a:t>Tìm</a:t>
            </a:r>
            <a:r>
              <a:rPr lang="en-US" altLang="zh-CN" sz="8000" dirty="0">
                <a:ln>
                  <a:solidFill>
                    <a:schemeClr val="tx1"/>
                  </a:solidFill>
                </a:ln>
                <a:solidFill>
                  <a:prstClr val="white"/>
                </a:solidFill>
                <a:latin typeface="UTM Showcard" panose="02040603050506020204" pitchFamily="18" charset="0"/>
                <a:ea typeface="宋体" panose="02010600030101010101" pitchFamily="2" charset="-122"/>
              </a:rPr>
              <a:t> </a:t>
            </a:r>
          </a:p>
          <a:p>
            <a:pPr algn="ctr" defTabSz="866943" fontAlgn="base">
              <a:spcBef>
                <a:spcPct val="0"/>
              </a:spcBef>
              <a:spcAft>
                <a:spcPct val="0"/>
              </a:spcAft>
            </a:pPr>
            <a:r>
              <a:rPr lang="en-US" altLang="zh-CN" sz="8000" dirty="0" err="1">
                <a:ln>
                  <a:solidFill>
                    <a:schemeClr val="tx1"/>
                  </a:solidFill>
                </a:ln>
                <a:solidFill>
                  <a:srgbClr val="F34FB3"/>
                </a:solidFill>
                <a:latin typeface="UTM Showcard" panose="02040603050506020204" pitchFamily="18" charset="0"/>
                <a:ea typeface="宋体" panose="02010600030101010101" pitchFamily="2" charset="-122"/>
              </a:rPr>
              <a:t>hiểu</a:t>
            </a:r>
            <a:r>
              <a:rPr lang="en-US" altLang="zh-CN" sz="8000" dirty="0">
                <a:ln>
                  <a:solidFill>
                    <a:schemeClr val="tx1"/>
                  </a:solidFill>
                </a:ln>
                <a:solidFill>
                  <a:srgbClr val="F34FB3"/>
                </a:solidFill>
                <a:latin typeface="UTM Showcard" panose="02040603050506020204" pitchFamily="18" charset="0"/>
                <a:ea typeface="宋体" panose="02010600030101010101" pitchFamily="2" charset="-122"/>
              </a:rPr>
              <a:t> </a:t>
            </a:r>
            <a:r>
              <a:rPr lang="en-US" altLang="zh-CN" sz="8000" dirty="0" err="1">
                <a:ln>
                  <a:solidFill>
                    <a:schemeClr val="tx1"/>
                  </a:solidFill>
                </a:ln>
                <a:solidFill>
                  <a:srgbClr val="F34FB3"/>
                </a:solidFill>
                <a:latin typeface="UTM Showcard" panose="02040603050506020204" pitchFamily="18" charset="0"/>
                <a:ea typeface="宋体" panose="02010600030101010101" pitchFamily="2" charset="-122"/>
              </a:rPr>
              <a:t>bài</a:t>
            </a:r>
            <a:endParaRPr lang="zh-CN" altLang="en-US" sz="8000" dirty="0">
              <a:ln>
                <a:solidFill>
                  <a:schemeClr val="tx1"/>
                </a:solidFill>
              </a:ln>
              <a:solidFill>
                <a:srgbClr val="F34FB3"/>
              </a:solidFill>
              <a:latin typeface="UTM Showcard" panose="02040603050506020204" pitchFamily="18" charset="0"/>
              <a:ea typeface="宋体" panose="02010600030101010101" pitchFamily="2" charset="-122"/>
            </a:endParaRPr>
          </a:p>
        </p:txBody>
      </p:sp>
    </p:spTree>
    <p:extLst>
      <p:ext uri="{BB962C8B-B14F-4D97-AF65-F5344CB8AC3E}">
        <p14:creationId xmlns:p14="http://schemas.microsoft.com/office/powerpoint/2010/main" val="11837446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3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23000">
                                          <p:cBhvr additive="base">
                                            <p:cTn id="7" dur="1500" fill="hold"/>
                                            <p:tgtEl>
                                              <p:spTgt spid="5"/>
                                            </p:tgtEl>
                                            <p:attrNameLst>
                                              <p:attrName>ppt_x</p:attrName>
                                            </p:attrNameLst>
                                          </p:cBhvr>
                                          <p:tavLst>
                                            <p:tav tm="0">
                                              <p:val>
                                                <p:strVal val="1+#ppt_w/2"/>
                                              </p:val>
                                            </p:tav>
                                            <p:tav tm="100000">
                                              <p:val>
                                                <p:strVal val="#ppt_x"/>
                                              </p:val>
                                            </p:tav>
                                          </p:tavLst>
                                        </p:anim>
                                        <p:anim calcmode="lin" valueType="num" p14:bounceEnd="23000">
                                          <p:cBhvr additive="base">
                                            <p:cTn id="8" dur="1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23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23000">
                                          <p:cBhvr additive="base">
                                            <p:cTn id="11" dur="1500" fill="hold"/>
                                            <p:tgtEl>
                                              <p:spTgt spid="6"/>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155032" y="312821"/>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eaLnBrk="1" hangingPunct="1">
              <a:spcBef>
                <a:spcPct val="50000"/>
              </a:spcBef>
            </a:pP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u="sng"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Câu</a:t>
            </a:r>
            <a:r>
              <a:rPr lang="en-US" altLang="en-US" sz="3600" b="1" u="sng"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1</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Phân</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tích</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cấu</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tạo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của</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bài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báo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trên</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Nêu</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ý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chính</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của</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từng</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đoạn</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văn</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p>
        </p:txBody>
      </p:sp>
      <p:sp>
        <p:nvSpPr>
          <p:cNvPr id="3" name="Rectangle 2"/>
          <p:cNvSpPr/>
          <p:nvPr/>
        </p:nvSpPr>
        <p:spPr>
          <a:xfrm>
            <a:off x="1155032" y="1696419"/>
            <a:ext cx="10262936" cy="3662541"/>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Bài báo trên gồm có 3 phần:</a:t>
            </a:r>
          </a:p>
          <a:p>
            <a:pPr algn="just"/>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Phần 1 (Mở bài)</a:t>
            </a:r>
            <a:r>
              <a:rPr lang="en-US" sz="3200" b="1" i="0" dirty="0">
                <a:solidFill>
                  <a:srgbClr val="000000"/>
                </a:solidFill>
                <a:effectLst/>
                <a:latin typeface="Cambria" panose="02040503050406030204" pitchFamily="18" charset="0"/>
                <a:ea typeface="Cambria" panose="02040503050406030204" pitchFamily="18" charset="0"/>
              </a:rPr>
              <a:t>:</a:t>
            </a:r>
            <a:r>
              <a:rPr lang="vi-VN" sz="3200" b="1"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Đặc điểm quan trọng trong tiếng cười của con người, phân biệt con người với các động vật khác.</a:t>
            </a:r>
          </a:p>
          <a:p>
            <a:pPr algn="just"/>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Phần 2 (Thân bài): </a:t>
            </a:r>
            <a:r>
              <a:rPr lang="vi-VN" sz="3200" b="0" i="0" dirty="0">
                <a:solidFill>
                  <a:srgbClr val="000000"/>
                </a:solidFill>
                <a:effectLst/>
                <a:latin typeface="Cambria" panose="02040503050406030204" pitchFamily="18" charset="0"/>
                <a:ea typeface="Cambria" panose="02040503050406030204" pitchFamily="18" charset="0"/>
              </a:rPr>
              <a:t>Tác dụng tốt của tiếng cười đối với cơ thể con người.</a:t>
            </a:r>
          </a:p>
          <a:p>
            <a:pPr algn="just"/>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Phần 3 (Kết bài): </a:t>
            </a:r>
            <a:r>
              <a:rPr lang="vi-VN" sz="3200" b="0" i="0" dirty="0">
                <a:solidFill>
                  <a:srgbClr val="000000"/>
                </a:solidFill>
                <a:effectLst/>
                <a:latin typeface="Cambria" panose="02040503050406030204" pitchFamily="18" charset="0"/>
                <a:ea typeface="Cambria" panose="02040503050406030204" pitchFamily="18" charset="0"/>
              </a:rPr>
              <a:t>Khẳng định những người có tính hài</a:t>
            </a:r>
            <a:r>
              <a:rPr lang="vi-VN" sz="24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hước sẽ sống lâu hơn.</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108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9425" y="196614"/>
            <a:ext cx="10535653" cy="707886"/>
          </a:xfrm>
          <a:prstGeom prst="rect">
            <a:avLst/>
          </a:prstGeom>
        </p:spPr>
        <p:txBody>
          <a:bodyPr wrap="square">
            <a:spAutoFit/>
          </a:bodyPr>
          <a:lstStyle/>
          <a:p>
            <a:r>
              <a:rPr lang="vi-VN" sz="4000" b="1" i="0" dirty="0">
                <a:solidFill>
                  <a:srgbClr val="D1740D"/>
                </a:solidFill>
                <a:effectLst>
                  <a:glow rad="228600">
                    <a:schemeClr val="accent1">
                      <a:satMod val="175000"/>
                      <a:alpha val="40000"/>
                    </a:schemeClr>
                  </a:glow>
                </a:effectLst>
                <a:latin typeface="Cambria" panose="02040503050406030204" pitchFamily="18" charset="0"/>
                <a:ea typeface="Cambria" panose="02040503050406030204" pitchFamily="18" charset="0"/>
              </a:rPr>
              <a:t>Câu 2</a:t>
            </a:r>
            <a:r>
              <a:rPr lang="en-US" sz="4000" b="1" dirty="0">
                <a:solidFill>
                  <a:srgbClr val="D1740D"/>
                </a:solidFill>
                <a:effectLst>
                  <a:glow rad="228600">
                    <a:schemeClr val="accent1">
                      <a:satMod val="175000"/>
                      <a:alpha val="40000"/>
                    </a:schemeClr>
                  </a:glow>
                </a:effectLst>
                <a:latin typeface="Cambria" panose="02040503050406030204" pitchFamily="18" charset="0"/>
                <a:ea typeface="Cambria" panose="02040503050406030204" pitchFamily="18" charset="0"/>
              </a:rPr>
              <a:t>: </a:t>
            </a:r>
            <a:r>
              <a:rPr lang="vi-VN" sz="4000" b="1" i="0" dirty="0">
                <a:solidFill>
                  <a:srgbClr val="D1740D"/>
                </a:solidFill>
                <a:effectLst>
                  <a:glow rad="228600">
                    <a:schemeClr val="accent1">
                      <a:satMod val="175000"/>
                      <a:alpha val="40000"/>
                    </a:schemeClr>
                  </a:glow>
                </a:effectLst>
                <a:latin typeface="Cambria" panose="02040503050406030204" pitchFamily="18" charset="0"/>
                <a:ea typeface="Cambria" panose="02040503050406030204" pitchFamily="18" charset="0"/>
              </a:rPr>
              <a:t>Vì sao nói tiếng cười là liều thuốc bổ?</a:t>
            </a:r>
          </a:p>
        </p:txBody>
      </p:sp>
      <p:sp>
        <p:nvSpPr>
          <p:cNvPr id="3" name="Rectangle 2"/>
          <p:cNvSpPr/>
          <p:nvPr/>
        </p:nvSpPr>
        <p:spPr>
          <a:xfrm>
            <a:off x="486889" y="1133621"/>
            <a:ext cx="7553140" cy="3416320"/>
          </a:xfrm>
          <a:prstGeom prst="rect">
            <a:avLst/>
          </a:prstGeom>
          <a:solidFill>
            <a:srgbClr val="EAC84A"/>
          </a:solidFill>
          <a:ln w="38100">
            <a:solidFill>
              <a:srgbClr val="EAC84A"/>
            </a:solidFill>
            <a:prstDash val="sysDash"/>
          </a:ln>
          <a:effectLst>
            <a:glow rad="63500">
              <a:schemeClr val="accent3">
                <a:satMod val="175000"/>
                <a:alpha val="40000"/>
              </a:schemeClr>
            </a:glow>
          </a:effectLst>
        </p:spPr>
        <p:txBody>
          <a:bodyPr wrap="square">
            <a:spAutoFit/>
          </a:bodyPr>
          <a:lstStyle/>
          <a:p>
            <a:pPr algn="just"/>
            <a:r>
              <a:rPr lang="vi-VN" sz="3600" b="0" dirty="0">
                <a:effectLst/>
                <a:latin typeface="Cambria" panose="02040503050406030204" pitchFamily="18" charset="0"/>
                <a:ea typeface="Cambria" panose="02040503050406030204" pitchFamily="18" charset="0"/>
              </a:rPr>
              <a:t>Nói tiếng cười là liều thuốc bổ vì nó làm cho các cơ mặt được thư giãn, thoải mái và não bộ thì tiết ra một chất gây cảm giác sảng khoái, dễ chịu. Nói đơn giản hơn, tiếng cười luôn đem lại cho con người niềm vui sống.</a:t>
            </a:r>
            <a:endParaRPr lang="en-US" sz="3600" dirty="0">
              <a:latin typeface="Cambria" panose="02040503050406030204" pitchFamily="18" charset="0"/>
              <a:ea typeface="Cambria" panose="02040503050406030204" pitchFamily="18" charset="0"/>
            </a:endParaRPr>
          </a:p>
        </p:txBody>
      </p:sp>
      <p:pic>
        <p:nvPicPr>
          <p:cNvPr id="8196" name="Picture 4" descr="HÃ¬nh áº£nh ChÄm SÃ³c Y Táº¿ DÆ°á»£c Pháº©m PNG , Clipart Y Táº¿, Thuá»c, Y Khoa miá»n phÃ­  táº£i táº­p tin PNG PSDComment vÃ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0" r="100000">
                        <a14:foregroundMark x1="26094" y1="43438" x2="52344" y2="40156"/>
                        <a14:foregroundMark x1="37969" y1="44375" x2="47656" y2="45000"/>
                        <a14:foregroundMark x1="45625" y1="42031" x2="36094" y2="53906"/>
                        <a14:foregroundMark x1="70313" y1="42500" x2="82344" y2="50000"/>
                        <a14:foregroundMark x1="90469" y1="45000" x2="68281" y2="57656"/>
                        <a14:foregroundMark x1="47188" y1="66875" x2="75000" y2="7703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750097" y="2224558"/>
            <a:ext cx="4633441" cy="4633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7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94302" y="245326"/>
            <a:ext cx="7240371" cy="497109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effectLst/>
              <a:latin typeface="UTM Azuki" panose="02040603050506020204" pitchFamily="18" charset="0"/>
              <a:ea typeface="Times New Roman" panose="02020603050405020304" pitchFamily="18" charset="0"/>
            </a:endParaRPr>
          </a:p>
        </p:txBody>
      </p:sp>
      <p:sp>
        <p:nvSpPr>
          <p:cNvPr id="3" name="Text Box 5"/>
          <p:cNvSpPr txBox="1">
            <a:spLocks noChangeArrowheads="1"/>
          </p:cNvSpPr>
          <p:nvPr/>
        </p:nvSpPr>
        <p:spPr bwMode="auto">
          <a:xfrm>
            <a:off x="4818989" y="711818"/>
            <a:ext cx="6457466"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eaLnBrk="1" hangingPunct="1">
              <a:spcBef>
                <a:spcPct val="50000"/>
              </a:spcBef>
            </a:pP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4000" b="1" u="sng" dirty="0" err="1">
                <a:solidFill>
                  <a:srgbClr val="C00000"/>
                </a:solidFill>
                <a:latin typeface="Cambria" panose="02040503050406030204" pitchFamily="18" charset="0"/>
                <a:ea typeface="Cambria" panose="02040503050406030204" pitchFamily="18" charset="0"/>
                <a:cs typeface="Arial" panose="020B0604020202020204" pitchFamily="34" charset="0"/>
              </a:rPr>
              <a:t>Câu</a:t>
            </a:r>
            <a:r>
              <a:rPr lang="en-US" altLang="en-US" sz="4000" b="1" u="sng" dirty="0">
                <a:solidFill>
                  <a:srgbClr val="C00000"/>
                </a:solidFill>
                <a:latin typeface="Cambria" panose="02040503050406030204" pitchFamily="18" charset="0"/>
                <a:ea typeface="Cambria" panose="02040503050406030204" pitchFamily="18" charset="0"/>
                <a:cs typeface="Arial" panose="020B0604020202020204" pitchFamily="34" charset="0"/>
              </a:rPr>
              <a:t> 3</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 </a:t>
            </a:r>
            <a:r>
              <a:rPr lang="en-US" altLang="en-US"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Người</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ta </a:t>
            </a:r>
            <a:r>
              <a:rPr lang="en-US" altLang="en-US"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tìm</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cách</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tạo</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ra</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tiếng</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cười</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cho</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bệnh</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nhân</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để</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làm</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gì</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p>
        </p:txBody>
      </p:sp>
      <p:sp>
        <p:nvSpPr>
          <p:cNvPr id="4" name="Text Box 6"/>
          <p:cNvSpPr txBox="1">
            <a:spLocks noChangeArrowheads="1"/>
          </p:cNvSpPr>
          <p:nvPr/>
        </p:nvSpPr>
        <p:spPr bwMode="auto">
          <a:xfrm>
            <a:off x="4835407" y="2730875"/>
            <a:ext cx="6559965"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eaLnBrk="1" hangingPunct="1">
              <a:spcBef>
                <a:spcPct val="50000"/>
              </a:spcBef>
            </a:pP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Để</a:t>
            </a: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rút</a:t>
            </a: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ngắn</a:t>
            </a: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thời</a:t>
            </a: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gian</a:t>
            </a: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điều</a:t>
            </a: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trị</a:t>
            </a: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bệnh</a:t>
            </a: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nhân</a:t>
            </a: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tiết</a:t>
            </a: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kiệm</a:t>
            </a: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tiền</a:t>
            </a: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cho</a:t>
            </a: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nhà</a:t>
            </a:r>
            <a:r>
              <a:rPr lang="en-US" altLang="en-US" sz="4000" b="1" dirty="0">
                <a:latin typeface="Cambria" panose="02040503050406030204" pitchFamily="18" charset="0"/>
                <a:ea typeface="Cambria" panose="02040503050406030204" pitchFamily="18" charset="0"/>
                <a:cs typeface="Arial" panose="020B0604020202020204" pitchFamily="34" charset="0"/>
              </a:rPr>
              <a:t> </a:t>
            </a:r>
            <a:r>
              <a:rPr lang="en-US" altLang="en-US" sz="4000" b="1" dirty="0" err="1">
                <a:latin typeface="Cambria" panose="02040503050406030204" pitchFamily="18" charset="0"/>
                <a:ea typeface="Cambria" panose="02040503050406030204" pitchFamily="18" charset="0"/>
                <a:cs typeface="Arial" panose="020B0604020202020204" pitchFamily="34" charset="0"/>
              </a:rPr>
              <a:t>nước</a:t>
            </a:r>
            <a:r>
              <a:rPr lang="en-US" altLang="en-US" sz="4000" b="1" dirty="0">
                <a:latin typeface="Cambria" panose="02040503050406030204" pitchFamily="18" charset="0"/>
                <a:ea typeface="Cambria" panose="02040503050406030204" pitchFamily="18" charset="0"/>
                <a:cs typeface="Arial" panose="020B0604020202020204" pitchFamily="34" charset="0"/>
              </a:rPr>
              <a:t>. </a:t>
            </a:r>
          </a:p>
        </p:txBody>
      </p:sp>
      <p:pic>
        <p:nvPicPr>
          <p:cNvPr id="1028" name="Picture 4" descr="HÃ¬nh áº£nh BÃ¡c SÄ© KÃª ÄÆ¡n Cho BÃ¡c SÄ© PNG , BÃ¡c SÄ© Clipart, Váº­t Liá»u Vector,  NhiÃªu BÃ¡c SÄ© miá»n phÃ­ táº£i táº­p tin PNG PSDComment vÃ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84375" l="15000" r="94688">
                        <a14:foregroundMark x1="40781" y1="34688" x2="27187" y2="49063"/>
                        <a14:foregroundMark x1="28594" y1="50313" x2="60156" y2="82344"/>
                        <a14:foregroundMark x1="62344" y1="53438" x2="55469" y2="72344"/>
                        <a14:foregroundMark x1="59219" y1="49844" x2="50313" y2="60000"/>
                        <a14:foregroundMark x1="40000" y1="47656" x2="47031" y2="59688"/>
                        <a14:foregroundMark x1="53281" y1="60313" x2="46875" y2="77500"/>
                        <a14:foregroundMark x1="66563" y1="37969" x2="90000" y2="72656"/>
                        <a14:foregroundMark x1="86406" y1="43281" x2="65938" y2="63906"/>
                        <a14:foregroundMark x1="36406" y1="78125" x2="54688" y2="81719"/>
                        <a14:foregroundMark x1="37969" y1="79531" x2="60156" y2="80938"/>
                        <a14:foregroundMark x1="63281" y1="80156" x2="42031" y2="80313"/>
                        <a14:backgroundMark x1="88438" y1="73438" x2="87188" y2="69063"/>
                        <a14:backgroundMark x1="89219" y1="65781" x2="91406" y2="74375"/>
                        <a14:backgroundMark x1="89063" y1="69531" x2="87500" y2="73281"/>
                        <a14:backgroundMark x1="87969" y1="67500" x2="86719" y2="71563"/>
                        <a14:backgroundMark x1="37031" y1="79688" x2="52031" y2="82500"/>
                        <a14:backgroundMark x1="61250" y1="80469" x2="38750" y2="81563"/>
                      </a14:backgroundRemoval>
                    </a14:imgEffect>
                    <a14:imgEffect>
                      <a14:saturation sat="300000"/>
                    </a14:imgEffect>
                  </a14:imgLayer>
                </a14:imgProps>
              </a:ext>
              <a:ext uri="{28A0092B-C50C-407E-A947-70E740481C1C}">
                <a14:useLocalDpi xmlns:a14="http://schemas.microsoft.com/office/drawing/2010/main" val="0"/>
              </a:ext>
            </a:extLst>
          </a:blip>
          <a:srcRect b="20709"/>
          <a:stretch/>
        </p:blipFill>
        <p:spPr bwMode="auto">
          <a:xfrm>
            <a:off x="-618081" y="1358782"/>
            <a:ext cx="5453488" cy="4324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4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ppt_x</p:attrName>
                                        </p:attrNameLst>
                                      </p:cBhvr>
                                      <p:tavLst>
                                        <p:tav tm="0">
                                          <p:val>
                                            <p:strVal val="#ppt_x-.2"/>
                                          </p:val>
                                        </p:tav>
                                        <p:tav tm="100000">
                                          <p:val>
                                            <p:strVal val="#ppt_x"/>
                                          </p:val>
                                        </p:tav>
                                      </p:tavLst>
                                    </p:anim>
                                    <p:anim calcmode="lin" valueType="num">
                                      <p:cBhvr>
                                        <p:cTn id="25"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elay 5"/>
          <p:cNvSpPr/>
          <p:nvPr/>
        </p:nvSpPr>
        <p:spPr>
          <a:xfrm>
            <a:off x="0" y="0"/>
            <a:ext cx="12065620" cy="5051503"/>
          </a:xfrm>
          <a:prstGeom prst="flowChartDelay">
            <a:avLst/>
          </a:prstGeom>
          <a:solidFill>
            <a:srgbClr val="EAC84A"/>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976460" y="3501483"/>
            <a:ext cx="4215539" cy="3356517"/>
          </a:xfrm>
          <a:prstGeom prst="rect">
            <a:avLst/>
          </a:prstGeom>
        </p:spPr>
      </p:pic>
      <p:sp>
        <p:nvSpPr>
          <p:cNvPr id="4" name="Text Box 5"/>
          <p:cNvSpPr txBox="1">
            <a:spLocks noChangeArrowheads="1"/>
          </p:cNvSpPr>
          <p:nvPr/>
        </p:nvSpPr>
        <p:spPr bwMode="auto">
          <a:xfrm>
            <a:off x="84563" y="42041"/>
            <a:ext cx="1057135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eaLnBrk="1" hangingPunct="1">
              <a:spcBef>
                <a:spcPct val="50000"/>
              </a:spcBef>
            </a:pPr>
            <a:r>
              <a:rPr lang="en-US" altLang="en-US" sz="4000"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u="sng" dirty="0" err="1">
                <a:solidFill>
                  <a:srgbClr val="B43821"/>
                </a:solidFill>
                <a:latin typeface="Cambria" panose="02040503050406030204" pitchFamily="18" charset="0"/>
                <a:ea typeface="Cambria" panose="02040503050406030204" pitchFamily="18" charset="0"/>
                <a:cs typeface="Arial" panose="020B0604020202020204" pitchFamily="34" charset="0"/>
              </a:rPr>
              <a:t>Câu</a:t>
            </a:r>
            <a:r>
              <a:rPr lang="en-US" altLang="en-US" sz="4000" b="1" u="sng" dirty="0">
                <a:solidFill>
                  <a:srgbClr val="B43821"/>
                </a:solidFill>
                <a:latin typeface="Cambria" panose="02040503050406030204" pitchFamily="18" charset="0"/>
                <a:ea typeface="Cambria" panose="02040503050406030204" pitchFamily="18" charset="0"/>
                <a:cs typeface="Arial" panose="020B0604020202020204" pitchFamily="34" charset="0"/>
              </a:rPr>
              <a:t> 4</a:t>
            </a:r>
            <a:r>
              <a:rPr lang="en-US" altLang="en-US" sz="4000" b="1" dirty="0">
                <a:solidFill>
                  <a:srgbClr val="B43821"/>
                </a:solidFill>
                <a:latin typeface="Cambria" panose="02040503050406030204" pitchFamily="18" charset="0"/>
                <a:ea typeface="Cambria" panose="02040503050406030204" pitchFamily="18" charset="0"/>
                <a:cs typeface="Arial" panose="020B0604020202020204" pitchFamily="34" charset="0"/>
              </a:rPr>
              <a:t> : </a:t>
            </a:r>
            <a:r>
              <a:rPr lang="en-US" altLang="en-US" sz="4000" b="1" dirty="0" err="1">
                <a:solidFill>
                  <a:srgbClr val="B43821"/>
                </a:solidFill>
                <a:latin typeface="Cambria" panose="02040503050406030204" pitchFamily="18" charset="0"/>
                <a:ea typeface="Cambria" panose="02040503050406030204" pitchFamily="18" charset="0"/>
                <a:cs typeface="Arial" panose="020B0604020202020204" pitchFamily="34" charset="0"/>
              </a:rPr>
              <a:t>Em</a:t>
            </a:r>
            <a:r>
              <a:rPr lang="en-US" altLang="en-US" sz="4000" b="1" dirty="0">
                <a:solidFill>
                  <a:srgbClr val="B4382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B43821"/>
                </a:solidFill>
                <a:latin typeface="Cambria" panose="02040503050406030204" pitchFamily="18" charset="0"/>
                <a:ea typeface="Cambria" panose="02040503050406030204" pitchFamily="18" charset="0"/>
                <a:cs typeface="Arial" panose="020B0604020202020204" pitchFamily="34" charset="0"/>
              </a:rPr>
              <a:t>rút</a:t>
            </a:r>
            <a:r>
              <a:rPr lang="en-US" altLang="en-US" sz="4000" b="1" dirty="0">
                <a:solidFill>
                  <a:srgbClr val="B4382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B43821"/>
                </a:solidFill>
                <a:latin typeface="Cambria" panose="02040503050406030204" pitchFamily="18" charset="0"/>
                <a:ea typeface="Cambria" panose="02040503050406030204" pitchFamily="18" charset="0"/>
                <a:cs typeface="Arial" panose="020B0604020202020204" pitchFamily="34" charset="0"/>
              </a:rPr>
              <a:t>ra</a:t>
            </a:r>
            <a:r>
              <a:rPr lang="en-US" altLang="en-US" sz="4000" b="1" dirty="0">
                <a:solidFill>
                  <a:srgbClr val="B4382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B43821"/>
                </a:solidFill>
                <a:latin typeface="Cambria" panose="02040503050406030204" pitchFamily="18" charset="0"/>
                <a:ea typeface="Cambria" panose="02040503050406030204" pitchFamily="18" charset="0"/>
                <a:cs typeface="Arial" panose="020B0604020202020204" pitchFamily="34" charset="0"/>
              </a:rPr>
              <a:t>được</a:t>
            </a:r>
            <a:r>
              <a:rPr lang="en-US" altLang="en-US" sz="4000" b="1" dirty="0">
                <a:solidFill>
                  <a:srgbClr val="B4382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B43821"/>
                </a:solidFill>
                <a:latin typeface="Cambria" panose="02040503050406030204" pitchFamily="18" charset="0"/>
                <a:ea typeface="Cambria" panose="02040503050406030204" pitchFamily="18" charset="0"/>
                <a:cs typeface="Arial" panose="020B0604020202020204" pitchFamily="34" charset="0"/>
              </a:rPr>
              <a:t>điều</a:t>
            </a:r>
            <a:r>
              <a:rPr lang="en-US" altLang="en-US" sz="4000" b="1" dirty="0">
                <a:solidFill>
                  <a:srgbClr val="B4382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B43821"/>
                </a:solidFill>
                <a:latin typeface="Cambria" panose="02040503050406030204" pitchFamily="18" charset="0"/>
                <a:ea typeface="Cambria" panose="02040503050406030204" pitchFamily="18" charset="0"/>
                <a:cs typeface="Arial" panose="020B0604020202020204" pitchFamily="34" charset="0"/>
              </a:rPr>
              <a:t>gì</a:t>
            </a:r>
            <a:r>
              <a:rPr lang="en-US" altLang="en-US" sz="4000" b="1" dirty="0">
                <a:solidFill>
                  <a:srgbClr val="B43821"/>
                </a:solidFill>
                <a:latin typeface="Cambria" panose="02040503050406030204" pitchFamily="18" charset="0"/>
                <a:ea typeface="Cambria" panose="02040503050406030204" pitchFamily="18" charset="0"/>
                <a:cs typeface="Arial" panose="020B0604020202020204" pitchFamily="34" charset="0"/>
              </a:rPr>
              <a:t> qua </a:t>
            </a:r>
          </a:p>
          <a:p>
            <a:pPr algn="just" eaLnBrk="1" hangingPunct="1">
              <a:spcBef>
                <a:spcPct val="50000"/>
              </a:spcBef>
            </a:pPr>
            <a:r>
              <a:rPr lang="en-US" altLang="en-US" sz="4000" b="1" dirty="0" err="1">
                <a:solidFill>
                  <a:srgbClr val="B43821"/>
                </a:solidFill>
                <a:latin typeface="Cambria" panose="02040503050406030204" pitchFamily="18" charset="0"/>
                <a:ea typeface="Cambria" panose="02040503050406030204" pitchFamily="18" charset="0"/>
                <a:cs typeface="Arial" panose="020B0604020202020204" pitchFamily="34" charset="0"/>
              </a:rPr>
              <a:t>bài</a:t>
            </a:r>
            <a:r>
              <a:rPr lang="en-US" altLang="en-US" sz="4000" b="1" dirty="0">
                <a:solidFill>
                  <a:srgbClr val="B4382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B43821"/>
                </a:solidFill>
                <a:latin typeface="Cambria" panose="02040503050406030204" pitchFamily="18" charset="0"/>
                <a:ea typeface="Cambria" panose="02040503050406030204" pitchFamily="18" charset="0"/>
                <a:cs typeface="Arial" panose="020B0604020202020204" pitchFamily="34" charset="0"/>
              </a:rPr>
              <a:t>này</a:t>
            </a:r>
            <a:r>
              <a:rPr lang="en-US" altLang="en-US" sz="4000" b="1" dirty="0">
                <a:solidFill>
                  <a:srgbClr val="B43821"/>
                </a:solidFill>
                <a:latin typeface="Cambria" panose="02040503050406030204" pitchFamily="18" charset="0"/>
                <a:ea typeface="Cambria" panose="02040503050406030204" pitchFamily="18" charset="0"/>
                <a:cs typeface="Arial" panose="020B0604020202020204" pitchFamily="34" charset="0"/>
              </a:rPr>
              <a:t> ? </a:t>
            </a:r>
            <a:r>
              <a:rPr lang="en-US" altLang="en-US" sz="4000" b="1" dirty="0" err="1">
                <a:solidFill>
                  <a:srgbClr val="B43821"/>
                </a:solidFill>
                <a:latin typeface="Cambria" panose="02040503050406030204" pitchFamily="18" charset="0"/>
                <a:ea typeface="Cambria" panose="02040503050406030204" pitchFamily="18" charset="0"/>
                <a:cs typeface="Arial" panose="020B0604020202020204" pitchFamily="34" charset="0"/>
              </a:rPr>
              <a:t>Hãy</a:t>
            </a:r>
            <a:r>
              <a:rPr lang="en-US" altLang="en-US" sz="4000" b="1" dirty="0">
                <a:solidFill>
                  <a:srgbClr val="B4382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B43821"/>
                </a:solidFill>
                <a:latin typeface="Cambria" panose="02040503050406030204" pitchFamily="18" charset="0"/>
                <a:ea typeface="Cambria" panose="02040503050406030204" pitchFamily="18" charset="0"/>
                <a:cs typeface="Arial" panose="020B0604020202020204" pitchFamily="34" charset="0"/>
              </a:rPr>
              <a:t>chọn</a:t>
            </a:r>
            <a:r>
              <a:rPr lang="en-US" altLang="en-US" sz="4000" b="1" dirty="0">
                <a:solidFill>
                  <a:srgbClr val="B43821"/>
                </a:solidFill>
                <a:latin typeface="Cambria" panose="02040503050406030204" pitchFamily="18" charset="0"/>
                <a:ea typeface="Cambria" panose="02040503050406030204" pitchFamily="18" charset="0"/>
                <a:cs typeface="Arial" panose="020B0604020202020204" pitchFamily="34" charset="0"/>
              </a:rPr>
              <a:t> ý </a:t>
            </a:r>
            <a:r>
              <a:rPr lang="en-US" altLang="en-US" sz="4000" b="1" dirty="0" err="1">
                <a:solidFill>
                  <a:srgbClr val="B43821"/>
                </a:solidFill>
                <a:latin typeface="Cambria" panose="02040503050406030204" pitchFamily="18" charset="0"/>
                <a:ea typeface="Cambria" panose="02040503050406030204" pitchFamily="18" charset="0"/>
                <a:cs typeface="Arial" panose="020B0604020202020204" pitchFamily="34" charset="0"/>
              </a:rPr>
              <a:t>đúng</a:t>
            </a:r>
            <a:r>
              <a:rPr lang="en-US" altLang="en-US" sz="4000" b="1" dirty="0">
                <a:solidFill>
                  <a:srgbClr val="B4382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B43821"/>
                </a:solidFill>
                <a:latin typeface="Cambria" panose="02040503050406030204" pitchFamily="18" charset="0"/>
                <a:ea typeface="Cambria" panose="02040503050406030204" pitchFamily="18" charset="0"/>
                <a:cs typeface="Arial" panose="020B0604020202020204" pitchFamily="34" charset="0"/>
              </a:rPr>
              <a:t>nhất</a:t>
            </a:r>
            <a:r>
              <a:rPr lang="en-US" altLang="en-US" sz="4000" b="1" dirty="0">
                <a:solidFill>
                  <a:srgbClr val="B43821"/>
                </a:solidFill>
                <a:latin typeface="Cambria" panose="02040503050406030204" pitchFamily="18" charset="0"/>
                <a:ea typeface="Cambria" panose="02040503050406030204" pitchFamily="18" charset="0"/>
                <a:cs typeface="Arial" panose="020B0604020202020204" pitchFamily="34" charset="0"/>
              </a:rPr>
              <a:t> :</a:t>
            </a:r>
          </a:p>
          <a:p>
            <a:pPr algn="just" eaLnBrk="1" hangingPunct="1">
              <a:spcBef>
                <a:spcPct val="50000"/>
              </a:spcBef>
            </a:pPr>
            <a:r>
              <a:rPr lang="en-US" altLang="en-US" sz="4000"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a)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Cần</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cười</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thật</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nhiều</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algn="just" eaLnBrk="1" hangingPunct="1">
              <a:spcBef>
                <a:spcPct val="50000"/>
              </a:spcBef>
            </a:pP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b)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Cần</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biết</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sống</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một</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cách</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vui</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vẻ</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algn="just" eaLnBrk="1" hangingPunct="1">
              <a:spcBef>
                <a:spcPct val="50000"/>
              </a:spcBef>
            </a:pP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c)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Nên</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cười</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đùa</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thoải</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mái</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trong</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bệnh</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viện</a:t>
            </a:r>
            <a:r>
              <a:rPr lang="en-US"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sp>
        <p:nvSpPr>
          <p:cNvPr id="5" name="Oval 571"/>
          <p:cNvSpPr>
            <a:spLocks noChangeArrowheads="1"/>
          </p:cNvSpPr>
          <p:nvPr/>
        </p:nvSpPr>
        <p:spPr bwMode="auto">
          <a:xfrm>
            <a:off x="168646" y="2756210"/>
            <a:ext cx="685800" cy="745273"/>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8461" tIns="49231" rIns="98461" bIns="49231"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US" altLang="en-US" sz="4000">
              <a:solidFill>
                <a:srgbClr val="B438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66117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3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3000">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250" fill="hold"/>
                                            <p:tgtEl>
                                              <p:spTgt spid="4"/>
                                            </p:tgtEl>
                                            <p:attrNameLst>
                                              <p:attrName>ppt_x</p:attrName>
                                            </p:attrNameLst>
                                          </p:cBhvr>
                                          <p:tavLst>
                                            <p:tav tm="0">
                                              <p:val>
                                                <p:strVal val="1+#ppt_w/2"/>
                                              </p:val>
                                            </p:tav>
                                            <p:tav tm="100000">
                                              <p:val>
                                                <p:strVal val="#ppt_x"/>
                                              </p:val>
                                            </p:tav>
                                          </p:tavLst>
                                        </p:anim>
                                        <p:anim calcmode="lin" valueType="num">
                                          <p:cBhvr additive="base">
                                            <p:cTn id="16"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250" fill="hold"/>
                                            <p:tgtEl>
                                              <p:spTgt spid="4"/>
                                            </p:tgtEl>
                                            <p:attrNameLst>
                                              <p:attrName>ppt_x</p:attrName>
                                            </p:attrNameLst>
                                          </p:cBhvr>
                                          <p:tavLst>
                                            <p:tav tm="0">
                                              <p:val>
                                                <p:strVal val="1+#ppt_w/2"/>
                                              </p:val>
                                            </p:tav>
                                            <p:tav tm="100000">
                                              <p:val>
                                                <p:strVal val="#ppt_x"/>
                                              </p:val>
                                            </p:tav>
                                          </p:tavLst>
                                        </p:anim>
                                        <p:anim calcmode="lin" valueType="num">
                                          <p:cBhvr additive="base">
                                            <p:cTn id="16"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思想气泡: 云 15"/>
          <p:cNvSpPr/>
          <p:nvPr/>
        </p:nvSpPr>
        <p:spPr>
          <a:xfrm flipH="1">
            <a:off x="500063" y="735225"/>
            <a:ext cx="11244262" cy="3551025"/>
          </a:xfrm>
          <a:prstGeom prst="cloudCallout">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Nội</a:t>
            </a:r>
            <a:r>
              <a:rPr lang="en-US" altLang="en-US" sz="40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dung: </a:t>
            </a:r>
            <a:r>
              <a:rPr lang="en-US" altLang="en-US" sz="4000" b="1"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40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cười</a:t>
            </a:r>
            <a:r>
              <a:rPr lang="en-US" alt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mang</a:t>
            </a:r>
            <a:r>
              <a:rPr lang="en-US" alt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đến </a:t>
            </a:r>
            <a:r>
              <a:rPr lang="en-US" alt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niềm</a:t>
            </a:r>
            <a:r>
              <a:rPr lang="en-US" alt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vui</a:t>
            </a:r>
            <a:r>
              <a:rPr lang="en-US" alt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cho </a:t>
            </a:r>
            <a:r>
              <a:rPr lang="en-US" alt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cuộc</a:t>
            </a:r>
            <a:r>
              <a:rPr lang="en-US" alt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sống</a:t>
            </a:r>
            <a:r>
              <a:rPr lang="en-US" alt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làm</a:t>
            </a:r>
            <a:r>
              <a:rPr lang="en-US" alt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cho con người </a:t>
            </a:r>
            <a:r>
              <a:rPr lang="en-US" alt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hạnh</a:t>
            </a:r>
            <a:r>
              <a:rPr lang="en-US" alt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phúc</a:t>
            </a:r>
            <a:r>
              <a:rPr lang="en-US" alt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sống</a:t>
            </a:r>
            <a:r>
              <a:rPr lang="en-US" alt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lâu</a:t>
            </a:r>
            <a:r>
              <a:rPr lang="en-US" alt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819830" y="3188483"/>
            <a:ext cx="4608644" cy="3669517"/>
          </a:xfrm>
          <a:prstGeom prst="rect">
            <a:avLst/>
          </a:prstGeom>
        </p:spPr>
      </p:pic>
      <p:sp>
        <p:nvSpPr>
          <p:cNvPr id="6" name="Rounded Rectangle 5"/>
          <p:cNvSpPr/>
          <p:nvPr/>
        </p:nvSpPr>
        <p:spPr>
          <a:xfrm>
            <a:off x="135923" y="105028"/>
            <a:ext cx="6193439" cy="909998"/>
          </a:xfrm>
          <a:prstGeom prst="roundRect">
            <a:avLst/>
          </a:prstGeom>
          <a:solidFill>
            <a:srgbClr val="EAC8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n>
                  <a:solidFill>
                    <a:schemeClr val="tx1"/>
                  </a:solidFill>
                </a:ln>
                <a:solidFill>
                  <a:schemeClr val="tx1"/>
                </a:solidFill>
                <a:latin typeface="UTM Showcard" panose="02040603050506020204" pitchFamily="18" charset="0"/>
              </a:rPr>
              <a:t>Nêu </a:t>
            </a:r>
            <a:r>
              <a:rPr lang="en-US" sz="4000" dirty="0" err="1" smtClean="0">
                <a:ln>
                  <a:solidFill>
                    <a:schemeClr val="tx1"/>
                  </a:solidFill>
                </a:ln>
                <a:solidFill>
                  <a:schemeClr val="tx1"/>
                </a:solidFill>
                <a:latin typeface="UTM Showcard" panose="02040603050506020204" pitchFamily="18" charset="0"/>
              </a:rPr>
              <a:t>nội</a:t>
            </a:r>
            <a:r>
              <a:rPr lang="en-US" sz="4000" dirty="0" smtClean="0">
                <a:ln>
                  <a:solidFill>
                    <a:schemeClr val="tx1"/>
                  </a:solidFill>
                </a:ln>
                <a:solidFill>
                  <a:schemeClr val="tx1"/>
                </a:solidFill>
                <a:latin typeface="UTM Showcard" panose="02040603050506020204" pitchFamily="18" charset="0"/>
              </a:rPr>
              <a:t> dung </a:t>
            </a:r>
            <a:r>
              <a:rPr lang="en-US" sz="4000" dirty="0" err="1" smtClean="0">
                <a:ln>
                  <a:solidFill>
                    <a:schemeClr val="tx1"/>
                  </a:solidFill>
                </a:ln>
                <a:solidFill>
                  <a:schemeClr val="tx1"/>
                </a:solidFill>
                <a:latin typeface="UTM Showcard" panose="02040603050506020204" pitchFamily="18" charset="0"/>
              </a:rPr>
              <a:t>của</a:t>
            </a:r>
            <a:r>
              <a:rPr lang="en-US" sz="4000" dirty="0" smtClean="0">
                <a:ln>
                  <a:solidFill>
                    <a:schemeClr val="tx1"/>
                  </a:solidFill>
                </a:ln>
                <a:solidFill>
                  <a:schemeClr val="tx1"/>
                </a:solidFill>
                <a:latin typeface="UTM Showcard" panose="02040603050506020204" pitchFamily="18" charset="0"/>
              </a:rPr>
              <a:t> </a:t>
            </a:r>
            <a:r>
              <a:rPr lang="en-US" sz="4000" dirty="0" err="1" smtClean="0">
                <a:ln>
                  <a:solidFill>
                    <a:schemeClr val="tx1"/>
                  </a:solidFill>
                </a:ln>
                <a:solidFill>
                  <a:schemeClr val="tx1"/>
                </a:solidFill>
                <a:latin typeface="UTM Showcard" panose="02040603050506020204" pitchFamily="18" charset="0"/>
              </a:rPr>
              <a:t>bài</a:t>
            </a:r>
            <a:r>
              <a:rPr lang="en-US" sz="4000" dirty="0" smtClean="0">
                <a:ln>
                  <a:solidFill>
                    <a:schemeClr val="tx1"/>
                  </a:solidFill>
                </a:ln>
                <a:solidFill>
                  <a:schemeClr val="tx1"/>
                </a:solidFill>
                <a:latin typeface="UTM Showcard" panose="02040603050506020204" pitchFamily="18" charset="0"/>
              </a:rPr>
              <a:t> </a:t>
            </a:r>
            <a:r>
              <a:rPr lang="en-US" sz="4000" dirty="0" err="1" smtClean="0">
                <a:ln>
                  <a:solidFill>
                    <a:schemeClr val="tx1"/>
                  </a:solidFill>
                </a:ln>
                <a:solidFill>
                  <a:schemeClr val="tx1"/>
                </a:solidFill>
                <a:latin typeface="UTM Showcard" panose="02040603050506020204" pitchFamily="18" charset="0"/>
              </a:rPr>
              <a:t>đọc</a:t>
            </a:r>
            <a:endParaRPr lang="en-US" sz="4000" dirty="0">
              <a:ln>
                <a:solidFill>
                  <a:schemeClr val="tx1"/>
                </a:solidFill>
              </a:ln>
              <a:solidFill>
                <a:schemeClr val="tx1"/>
              </a:solidFill>
              <a:latin typeface="UTM Showcard" panose="02040603050506020204" pitchFamily="18" charset="0"/>
            </a:endParaRPr>
          </a:p>
        </p:txBody>
      </p:sp>
      <p:sp>
        <p:nvSpPr>
          <p:cNvPr id="2" name="TextBox 1"/>
          <p:cNvSpPr txBox="1"/>
          <p:nvPr/>
        </p:nvSpPr>
        <p:spPr>
          <a:xfrm>
            <a:off x="500063" y="4286250"/>
            <a:ext cx="7319767" cy="707886"/>
          </a:xfrm>
          <a:prstGeom prst="rect">
            <a:avLst/>
          </a:prstGeom>
          <a:noFill/>
        </p:spPr>
        <p:txBody>
          <a:bodyPr wrap="square" rtlCol="0">
            <a:spAutoFit/>
          </a:bodyPr>
          <a:lstStyle/>
          <a:p>
            <a:r>
              <a:rPr lang="en-US" sz="4000" b="1" dirty="0" smtClean="0"/>
              <a:t>Nêu </a:t>
            </a:r>
            <a:r>
              <a:rPr lang="en-US" sz="4000" b="1" dirty="0" err="1" smtClean="0"/>
              <a:t>giọng</a:t>
            </a:r>
            <a:r>
              <a:rPr lang="en-US" sz="4000" b="1" dirty="0" smtClean="0"/>
              <a:t> </a:t>
            </a:r>
            <a:r>
              <a:rPr lang="en-US" sz="4000" b="1" dirty="0" err="1" smtClean="0"/>
              <a:t>đọc</a:t>
            </a:r>
            <a:r>
              <a:rPr lang="en-US" sz="4000" b="1" dirty="0" smtClean="0"/>
              <a:t> </a:t>
            </a:r>
            <a:r>
              <a:rPr lang="en-US" sz="4000" b="1" dirty="0" err="1" smtClean="0"/>
              <a:t>toàn</a:t>
            </a:r>
            <a:r>
              <a:rPr lang="en-US" sz="4000" b="1" dirty="0" smtClean="0"/>
              <a:t> </a:t>
            </a:r>
            <a:r>
              <a:rPr lang="en-US" sz="4000" b="1" dirty="0" err="1" smtClean="0"/>
              <a:t>bài</a:t>
            </a:r>
            <a:r>
              <a:rPr lang="en-US" sz="4000" b="1" dirty="0" smtClean="0"/>
              <a:t>.</a:t>
            </a:r>
            <a:endParaRPr lang="en-US" sz="4000" b="1" dirty="0"/>
          </a:p>
        </p:txBody>
      </p:sp>
      <p:sp>
        <p:nvSpPr>
          <p:cNvPr id="3" name="TextBox 2"/>
          <p:cNvSpPr txBox="1"/>
          <p:nvPr/>
        </p:nvSpPr>
        <p:spPr>
          <a:xfrm>
            <a:off x="135923" y="5229225"/>
            <a:ext cx="7579327" cy="1569660"/>
          </a:xfrm>
          <a:prstGeom prst="rect">
            <a:avLst/>
          </a:prstGeom>
          <a:noFill/>
        </p:spPr>
        <p:txBody>
          <a:bodyPr wrap="square" rtlCol="0">
            <a:spAutoFit/>
          </a:bodyPr>
          <a:lstStyle/>
          <a:p>
            <a:r>
              <a:rPr lang="pt-BR" sz="3200" b="1" dirty="0" smtClean="0">
                <a:latin typeface="VNI-Times" pitchFamily="2" charset="0"/>
                <a:ea typeface="SimSun" panose="02010600030101010101" pitchFamily="2" charset="-122"/>
                <a:cs typeface="Times New Roman" panose="02020603050405020304" pitchFamily="18" charset="0"/>
              </a:rPr>
              <a:t>Đoïc </a:t>
            </a:r>
            <a:r>
              <a:rPr lang="pt-BR" sz="3200" b="1" dirty="0">
                <a:latin typeface="VNI-Times" pitchFamily="2" charset="0"/>
                <a:ea typeface="SimSun" panose="02010600030101010101" pitchFamily="2" charset="-122"/>
                <a:cs typeface="Times New Roman" panose="02020603050405020304" pitchFamily="18" charset="0"/>
              </a:rPr>
              <a:t>baøi vôùi gioïng roõ raøng , raønh maïch, phuø hôïp vôùi moät vaên baûn phoå bieán khoa hoïc .</a:t>
            </a:r>
            <a:endParaRPr lang="en-US" sz="3200" b="1" dirty="0">
              <a:effectLst/>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92851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14:presetBounceEnd="23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23000">
                                          <p:cBhvr additive="base">
                                            <p:cTn id="12" dur="1500" fill="hold"/>
                                            <p:tgtEl>
                                              <p:spTgt spid="4"/>
                                            </p:tgtEl>
                                            <p:attrNameLst>
                                              <p:attrName>ppt_x</p:attrName>
                                            </p:attrNameLst>
                                          </p:cBhvr>
                                          <p:tavLst>
                                            <p:tav tm="0">
                                              <p:val>
                                                <p:strVal val="1+#ppt_w/2"/>
                                              </p:val>
                                            </p:tav>
                                            <p:tav tm="100000">
                                              <p:val>
                                                <p:strVal val="#ppt_x"/>
                                              </p:val>
                                            </p:tav>
                                          </p:tavLst>
                                        </p:anim>
                                        <p:anim calcmode="lin" valueType="num" p14:bounceEnd="23000">
                                          <p:cBhvr additive="base">
                                            <p:cTn id="13"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500" fill="hold"/>
                                            <p:tgtEl>
                                              <p:spTgt spid="4"/>
                                            </p:tgtEl>
                                            <p:attrNameLst>
                                              <p:attrName>ppt_x</p:attrName>
                                            </p:attrNameLst>
                                          </p:cBhvr>
                                          <p:tavLst>
                                            <p:tav tm="0">
                                              <p:val>
                                                <p:strVal val="1+#ppt_w/2"/>
                                              </p:val>
                                            </p:tav>
                                            <p:tav tm="100000">
                                              <p:val>
                                                <p:strVal val="#ppt_x"/>
                                              </p:val>
                                            </p:tav>
                                          </p:tavLst>
                                        </p:anim>
                                        <p:anim calcmode="lin" valueType="num">
                                          <p:cBhvr additive="base">
                                            <p:cTn id="13"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P spid="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01624" y="217456"/>
            <a:ext cx="10515600" cy="6439376"/>
          </a:xfrm>
          <a:prstGeom prst="roundRect">
            <a:avLst/>
          </a:prstGeom>
          <a:solidFill>
            <a:srgbClr val="EAC84A">
              <a:alpha val="71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6"/>
          <p:cNvSpPr txBox="1">
            <a:spLocks noChangeArrowheads="1"/>
          </p:cNvSpPr>
          <p:nvPr/>
        </p:nvSpPr>
        <p:spPr bwMode="auto">
          <a:xfrm>
            <a:off x="1106424" y="1307592"/>
            <a:ext cx="99060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eaLnBrk="1" hangingPunct="1">
              <a:spcBef>
                <a:spcPct val="50000"/>
              </a:spcBef>
            </a:pPr>
            <a:r>
              <a:rPr lang="en-US" altLang="en-US" sz="3600"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Tiếng</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cười</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là</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liều</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thuốc</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bổ</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Bởi</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vì</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khi</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cười</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tốc</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độ</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thở</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của</a:t>
            </a:r>
            <a:r>
              <a:rPr lang="en-US" altLang="en-US" sz="3600" b="1" dirty="0">
                <a:latin typeface="Cambria" panose="02040503050406030204" pitchFamily="18" charset="0"/>
                <a:ea typeface="Cambria" panose="02040503050406030204" pitchFamily="18" charset="0"/>
                <a:cs typeface="Arial" panose="020B0604020202020204" pitchFamily="34" charset="0"/>
              </a:rPr>
              <a:t> con </a:t>
            </a:r>
            <a:r>
              <a:rPr lang="en-US" altLang="en-US" sz="3600" b="1" dirty="0" err="1">
                <a:latin typeface="Cambria" panose="02040503050406030204" pitchFamily="18" charset="0"/>
                <a:ea typeface="Cambria" panose="02040503050406030204" pitchFamily="18" charset="0"/>
                <a:cs typeface="Arial" panose="020B0604020202020204" pitchFamily="34" charset="0"/>
              </a:rPr>
              <a:t>người</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lên</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đến</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100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ki-lô-mét</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một</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giờ</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các</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cơ</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mặt</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được</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thư</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giãn</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thoải</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mái</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và</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não</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thì</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tiết</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ra</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một</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chất</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làm</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người</a:t>
            </a:r>
            <a:r>
              <a:rPr lang="en-US" altLang="en-US" sz="3600" b="1" dirty="0">
                <a:latin typeface="Cambria" panose="02040503050406030204" pitchFamily="18" charset="0"/>
                <a:ea typeface="Cambria" panose="02040503050406030204" pitchFamily="18" charset="0"/>
                <a:cs typeface="Arial" panose="020B0604020202020204" pitchFamily="34" charset="0"/>
              </a:rPr>
              <a:t> ta </a:t>
            </a:r>
            <a:r>
              <a:rPr lang="en-US" altLang="en-US" sz="3600" b="1" dirty="0" err="1">
                <a:latin typeface="Cambria" panose="02040503050406030204" pitchFamily="18" charset="0"/>
                <a:ea typeface="Cambria" panose="02040503050406030204" pitchFamily="18" charset="0"/>
                <a:cs typeface="Arial" panose="020B0604020202020204" pitchFamily="34" charset="0"/>
              </a:rPr>
              <a:t>có</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cảm</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giác</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sảng</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khoái</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thỏa</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mãn</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Ngược</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lại</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khi</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người</a:t>
            </a:r>
            <a:r>
              <a:rPr lang="en-US" altLang="en-US" sz="3600" b="1" dirty="0">
                <a:latin typeface="Cambria" panose="02040503050406030204" pitchFamily="18" charset="0"/>
                <a:ea typeface="Cambria" panose="02040503050406030204" pitchFamily="18" charset="0"/>
                <a:cs typeface="Arial" panose="020B0604020202020204" pitchFamily="34" charset="0"/>
              </a:rPr>
              <a:t> ta ở </a:t>
            </a:r>
            <a:r>
              <a:rPr lang="en-US" altLang="en-US" sz="3600" b="1" dirty="0" err="1">
                <a:latin typeface="Cambria" panose="02040503050406030204" pitchFamily="18" charset="0"/>
                <a:ea typeface="Cambria" panose="02040503050406030204" pitchFamily="18" charset="0"/>
                <a:cs typeface="Arial" panose="020B0604020202020204" pitchFamily="34" charset="0"/>
              </a:rPr>
              <a:t>trong</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trạng</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thái</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nổi</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giận</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hoặc</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căm</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thù</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cơ</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thể</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sẽ</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tiết</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ra</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một</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chất</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latin typeface="Cambria" panose="02040503050406030204" pitchFamily="18" charset="0"/>
                <a:ea typeface="Cambria" panose="02040503050406030204" pitchFamily="18" charset="0"/>
                <a:cs typeface="Arial" panose="020B0604020202020204" pitchFamily="34" charset="0"/>
              </a:rPr>
              <a:t>làm</a:t>
            </a:r>
            <a:r>
              <a:rPr lang="en-US" altLang="en-US" sz="3600" b="1" dirty="0">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hẹp</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mạch</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rgbClr val="C00000"/>
                </a:solidFill>
                <a:latin typeface="Cambria" panose="02040503050406030204" pitchFamily="18" charset="0"/>
                <a:ea typeface="Cambria" panose="02040503050406030204" pitchFamily="18" charset="0"/>
                <a:cs typeface="Arial" panose="020B0604020202020204" pitchFamily="34" charset="0"/>
              </a:rPr>
              <a:t>máu</a:t>
            </a:r>
            <a:r>
              <a:rPr lang="en-US" altLang="en-US" sz="3600" b="1" dirty="0">
                <a:solidFill>
                  <a:srgbClr val="C00000"/>
                </a:solidFill>
                <a:latin typeface="Cambria" panose="02040503050406030204" pitchFamily="18" charset="0"/>
                <a:ea typeface="Cambria" panose="02040503050406030204" pitchFamily="18" charset="0"/>
                <a:cs typeface="Arial" panose="020B0604020202020204" pitchFamily="34" charset="0"/>
              </a:rPr>
              <a:t>.</a:t>
            </a:r>
            <a:r>
              <a:rPr lang="en-US" alt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p>
        </p:txBody>
      </p:sp>
      <p:sp>
        <p:nvSpPr>
          <p:cNvPr id="5" name="Rectangle 4"/>
          <p:cNvSpPr/>
          <p:nvPr/>
        </p:nvSpPr>
        <p:spPr>
          <a:xfrm>
            <a:off x="3255818" y="544640"/>
            <a:ext cx="5211878" cy="707886"/>
          </a:xfrm>
          <a:prstGeom prst="rect">
            <a:avLst/>
          </a:prstGeom>
        </p:spPr>
        <p:txBody>
          <a:bodyPr wrap="square">
            <a:spAutoFit/>
          </a:bodyPr>
          <a:lstStyle/>
          <a:p>
            <a:pPr algn="ctr"/>
            <a:r>
              <a:rPr lang="en-US" sz="4000" dirty="0">
                <a:ln>
                  <a:solidFill>
                    <a:schemeClr val="tx1"/>
                  </a:solidFill>
                </a:ln>
                <a:solidFill>
                  <a:schemeClr val="bg1"/>
                </a:solidFill>
                <a:latin typeface="UTM Showcard" panose="02040603050506020204" pitchFamily="18" charset="0"/>
              </a:rPr>
              <a:t>LUYỆN ĐỌC </a:t>
            </a:r>
            <a:r>
              <a:rPr lang="en-US" sz="4000" dirty="0" smtClean="0">
                <a:ln>
                  <a:solidFill>
                    <a:schemeClr val="tx1"/>
                  </a:solidFill>
                </a:ln>
                <a:solidFill>
                  <a:schemeClr val="bg1"/>
                </a:solidFill>
                <a:latin typeface="UTM Showcard" panose="02040603050506020204" pitchFamily="18" charset="0"/>
              </a:rPr>
              <a:t>DIỄN CẢM</a:t>
            </a:r>
            <a:endParaRPr lang="en-US" sz="4000" dirty="0">
              <a:ln>
                <a:solidFill>
                  <a:schemeClr val="tx1"/>
                </a:solidFill>
              </a:ln>
              <a:solidFill>
                <a:schemeClr val="bg1"/>
              </a:solidFill>
              <a:latin typeface="UTM Showcard" panose="02040603050506020204" pitchFamily="18" charset="0"/>
            </a:endParaRPr>
          </a:p>
        </p:txBody>
      </p:sp>
    </p:spTree>
    <p:extLst>
      <p:ext uri="{BB962C8B-B14F-4D97-AF65-F5344CB8AC3E}">
        <p14:creationId xmlns:p14="http://schemas.microsoft.com/office/powerpoint/2010/main" val="373944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a:extLst>
              <a:ext uri="{FF2B5EF4-FFF2-40B4-BE49-F238E27FC236}">
                <a16:creationId xmlns:a16="http://schemas.microsoft.com/office/drawing/2014/main" id="{DEC991D7-B976-4143-A97C-A95E61A45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2" name="TextBox 1"/>
          <p:cNvSpPr txBox="1"/>
          <p:nvPr/>
        </p:nvSpPr>
        <p:spPr>
          <a:xfrm>
            <a:off x="1828800" y="304800"/>
            <a:ext cx="7966364" cy="1323439"/>
          </a:xfrm>
          <a:prstGeom prst="rect">
            <a:avLst/>
          </a:prstGeom>
          <a:noFill/>
        </p:spPr>
        <p:txBody>
          <a:bodyPr wrap="square" rtlCol="0">
            <a:spAutoFit/>
          </a:bodyPr>
          <a:lstStyle/>
          <a:p>
            <a:pPr algn="ctr"/>
            <a:r>
              <a:rPr lang="en-US" sz="8000" b="1" dirty="0" err="1" smtClean="0">
                <a:solidFill>
                  <a:srgbClr val="C00000"/>
                </a:solidFill>
                <a:latin typeface="Times New Roman" panose="02020603050405020304" pitchFamily="18" charset="0"/>
                <a:cs typeface="Times New Roman" panose="02020603050405020304" pitchFamily="18" charset="0"/>
              </a:rPr>
              <a:t>Vận</a:t>
            </a:r>
            <a:r>
              <a:rPr lang="en-US" sz="8000" b="1" dirty="0" smtClean="0">
                <a:solidFill>
                  <a:srgbClr val="C00000"/>
                </a:solidFill>
                <a:latin typeface="Times New Roman" panose="02020603050405020304" pitchFamily="18" charset="0"/>
                <a:cs typeface="Times New Roman" panose="02020603050405020304" pitchFamily="18" charset="0"/>
              </a:rPr>
              <a:t> </a:t>
            </a:r>
            <a:r>
              <a:rPr lang="en-US" sz="8000" b="1" dirty="0" err="1" smtClean="0">
                <a:solidFill>
                  <a:srgbClr val="C00000"/>
                </a:solidFill>
                <a:latin typeface="Times New Roman" panose="02020603050405020304" pitchFamily="18" charset="0"/>
                <a:cs typeface="Times New Roman" panose="02020603050405020304" pitchFamily="18" charset="0"/>
              </a:rPr>
              <a:t>dụng</a:t>
            </a:r>
            <a:endParaRPr lang="en-US" sz="80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01782" y="1482436"/>
            <a:ext cx="11554691" cy="769441"/>
          </a:xfrm>
          <a:prstGeom prst="rect">
            <a:avLst/>
          </a:prstGeom>
          <a:noFill/>
        </p:spPr>
        <p:txBody>
          <a:bodyPr wrap="square" rtlCol="0">
            <a:spAutoFit/>
          </a:bodyPr>
          <a:lstStyle/>
          <a:p>
            <a:r>
              <a:rPr lang="en-US" sz="4400" dirty="0" smtClean="0"/>
              <a:t>Qua </a:t>
            </a:r>
            <a:r>
              <a:rPr lang="en-US" sz="4400" dirty="0" err="1" smtClean="0"/>
              <a:t>bài</a:t>
            </a:r>
            <a:r>
              <a:rPr lang="en-US" sz="4400" dirty="0" smtClean="0"/>
              <a:t> </a:t>
            </a:r>
            <a:r>
              <a:rPr lang="en-US" sz="4400" dirty="0" err="1" smtClean="0"/>
              <a:t>học</a:t>
            </a:r>
            <a:r>
              <a:rPr lang="en-US" sz="4400" dirty="0" smtClean="0"/>
              <a:t>, </a:t>
            </a:r>
            <a:r>
              <a:rPr lang="en-US" sz="4400" dirty="0" err="1" smtClean="0"/>
              <a:t>em</a:t>
            </a:r>
            <a:r>
              <a:rPr lang="en-US" sz="4400" dirty="0" smtClean="0"/>
              <a:t> </a:t>
            </a:r>
            <a:r>
              <a:rPr lang="en-US" sz="4400" dirty="0" err="1" smtClean="0"/>
              <a:t>rút</a:t>
            </a:r>
            <a:r>
              <a:rPr lang="en-US" sz="4400" dirty="0" smtClean="0"/>
              <a:t> </a:t>
            </a:r>
            <a:r>
              <a:rPr lang="en-US" sz="4400" dirty="0" err="1" smtClean="0"/>
              <a:t>ra</a:t>
            </a:r>
            <a:r>
              <a:rPr lang="en-US" sz="4400" dirty="0" smtClean="0"/>
              <a:t> </a:t>
            </a:r>
            <a:r>
              <a:rPr lang="en-US" sz="4400" dirty="0" err="1" smtClean="0"/>
              <a:t>nhận</a:t>
            </a:r>
            <a:r>
              <a:rPr lang="en-US" sz="4400" dirty="0" smtClean="0"/>
              <a:t> </a:t>
            </a:r>
            <a:r>
              <a:rPr lang="en-US" sz="4400" dirty="0" err="1" smtClean="0"/>
              <a:t>xét</a:t>
            </a:r>
            <a:r>
              <a:rPr lang="en-US" sz="4400" dirty="0" smtClean="0"/>
              <a:t> </a:t>
            </a:r>
            <a:r>
              <a:rPr lang="en-US" sz="4400" dirty="0" err="1" smtClean="0"/>
              <a:t>gì</a:t>
            </a:r>
            <a:r>
              <a:rPr lang="en-US" sz="4400" dirty="0" smtClean="0"/>
              <a:t> cho </a:t>
            </a:r>
            <a:r>
              <a:rPr lang="en-US" sz="4400" dirty="0" err="1" smtClean="0"/>
              <a:t>bản</a:t>
            </a:r>
            <a:r>
              <a:rPr lang="en-US" sz="4400" dirty="0" smtClean="0"/>
              <a:t> </a:t>
            </a:r>
            <a:r>
              <a:rPr lang="en-US" sz="4400" dirty="0" err="1" smtClean="0"/>
              <a:t>thân</a:t>
            </a:r>
            <a:r>
              <a:rPr lang="en-US" sz="4400" dirty="0" smtClean="0"/>
              <a:t>?</a:t>
            </a:r>
            <a:endParaRPr lang="en-US" sz="4400" dirty="0"/>
          </a:p>
        </p:txBody>
      </p:sp>
      <p:sp>
        <p:nvSpPr>
          <p:cNvPr id="5" name="TextBox 4"/>
          <p:cNvSpPr txBox="1"/>
          <p:nvPr/>
        </p:nvSpPr>
        <p:spPr>
          <a:xfrm>
            <a:off x="152401" y="2064327"/>
            <a:ext cx="11804072" cy="1446550"/>
          </a:xfrm>
          <a:prstGeom prst="rect">
            <a:avLst/>
          </a:prstGeom>
          <a:noFill/>
        </p:spPr>
        <p:txBody>
          <a:bodyPr wrap="square" rtlCol="0">
            <a:spAutoFit/>
          </a:bodyPr>
          <a:lstStyle/>
          <a:p>
            <a:r>
              <a:rPr lang="en-US" sz="4400" dirty="0" err="1" smtClean="0">
                <a:solidFill>
                  <a:srgbClr val="C00000"/>
                </a:solidFill>
              </a:rPr>
              <a:t>Chúng</a:t>
            </a:r>
            <a:r>
              <a:rPr lang="en-US" sz="4400" dirty="0" smtClean="0">
                <a:solidFill>
                  <a:srgbClr val="C00000"/>
                </a:solidFill>
              </a:rPr>
              <a:t> ta </a:t>
            </a:r>
            <a:r>
              <a:rPr lang="en-US" sz="4400" dirty="0" err="1" smtClean="0">
                <a:solidFill>
                  <a:srgbClr val="C00000"/>
                </a:solidFill>
              </a:rPr>
              <a:t>cần</a:t>
            </a:r>
            <a:r>
              <a:rPr lang="en-US" sz="4400" dirty="0" smtClean="0">
                <a:solidFill>
                  <a:srgbClr val="C00000"/>
                </a:solidFill>
              </a:rPr>
              <a:t> </a:t>
            </a:r>
            <a:r>
              <a:rPr lang="en-US" sz="4400" dirty="0" err="1" smtClean="0">
                <a:solidFill>
                  <a:srgbClr val="C00000"/>
                </a:solidFill>
              </a:rPr>
              <a:t>tạo</a:t>
            </a:r>
            <a:r>
              <a:rPr lang="en-US" sz="4400" dirty="0" smtClean="0">
                <a:solidFill>
                  <a:srgbClr val="C00000"/>
                </a:solidFill>
              </a:rPr>
              <a:t> </a:t>
            </a:r>
            <a:r>
              <a:rPr lang="en-US" sz="4400" dirty="0" err="1" smtClean="0">
                <a:solidFill>
                  <a:srgbClr val="C00000"/>
                </a:solidFill>
              </a:rPr>
              <a:t>ra</a:t>
            </a:r>
            <a:r>
              <a:rPr lang="en-US" sz="4400" dirty="0" smtClean="0">
                <a:solidFill>
                  <a:srgbClr val="C00000"/>
                </a:solidFill>
              </a:rPr>
              <a:t> cho </a:t>
            </a:r>
            <a:r>
              <a:rPr lang="en-US" sz="4400" dirty="0" err="1" smtClean="0">
                <a:solidFill>
                  <a:srgbClr val="C00000"/>
                </a:solidFill>
              </a:rPr>
              <a:t>mình</a:t>
            </a:r>
            <a:r>
              <a:rPr lang="en-US" sz="4400" dirty="0" smtClean="0">
                <a:solidFill>
                  <a:srgbClr val="C00000"/>
                </a:solidFill>
              </a:rPr>
              <a:t> </a:t>
            </a:r>
            <a:r>
              <a:rPr lang="en-US" sz="4400" dirty="0" err="1" smtClean="0">
                <a:solidFill>
                  <a:srgbClr val="C00000"/>
                </a:solidFill>
              </a:rPr>
              <a:t>một</a:t>
            </a:r>
            <a:r>
              <a:rPr lang="en-US" sz="4400" dirty="0" smtClean="0">
                <a:solidFill>
                  <a:srgbClr val="C00000"/>
                </a:solidFill>
              </a:rPr>
              <a:t> </a:t>
            </a:r>
            <a:r>
              <a:rPr lang="en-US" sz="4400" dirty="0" err="1" smtClean="0">
                <a:solidFill>
                  <a:srgbClr val="C00000"/>
                </a:solidFill>
              </a:rPr>
              <a:t>cuộc</a:t>
            </a:r>
            <a:r>
              <a:rPr lang="en-US" sz="4400" dirty="0" smtClean="0">
                <a:solidFill>
                  <a:srgbClr val="C00000"/>
                </a:solidFill>
              </a:rPr>
              <a:t> </a:t>
            </a:r>
            <a:r>
              <a:rPr lang="en-US" sz="4400" dirty="0" err="1" smtClean="0">
                <a:solidFill>
                  <a:srgbClr val="C00000"/>
                </a:solidFill>
              </a:rPr>
              <a:t>sống</a:t>
            </a:r>
            <a:r>
              <a:rPr lang="en-US" sz="4400" dirty="0" smtClean="0">
                <a:solidFill>
                  <a:srgbClr val="C00000"/>
                </a:solidFill>
              </a:rPr>
              <a:t> </a:t>
            </a:r>
            <a:r>
              <a:rPr lang="en-US" sz="4400" dirty="0" err="1" smtClean="0">
                <a:solidFill>
                  <a:srgbClr val="C00000"/>
                </a:solidFill>
              </a:rPr>
              <a:t>nhiều</a:t>
            </a:r>
            <a:r>
              <a:rPr lang="en-US" sz="4400" dirty="0" smtClean="0">
                <a:solidFill>
                  <a:srgbClr val="C00000"/>
                </a:solidFill>
              </a:rPr>
              <a:t> </a:t>
            </a:r>
            <a:r>
              <a:rPr lang="en-US" sz="4400" dirty="0" err="1" smtClean="0">
                <a:solidFill>
                  <a:srgbClr val="C00000"/>
                </a:solidFill>
              </a:rPr>
              <a:t>niềm</a:t>
            </a:r>
            <a:r>
              <a:rPr lang="en-US" sz="4400" dirty="0" smtClean="0">
                <a:solidFill>
                  <a:srgbClr val="C00000"/>
                </a:solidFill>
              </a:rPr>
              <a:t> </a:t>
            </a:r>
            <a:r>
              <a:rPr lang="en-US" sz="4400" dirty="0" err="1" smtClean="0">
                <a:solidFill>
                  <a:srgbClr val="C00000"/>
                </a:solidFill>
              </a:rPr>
              <a:t>vui</a:t>
            </a:r>
            <a:r>
              <a:rPr lang="en-US" sz="4400" dirty="0" smtClean="0">
                <a:solidFill>
                  <a:srgbClr val="C00000"/>
                </a:solidFill>
              </a:rPr>
              <a:t>.</a:t>
            </a:r>
            <a:endParaRPr lang="en-US" sz="4400" dirty="0">
              <a:solidFill>
                <a:srgbClr val="C00000"/>
              </a:solidFill>
            </a:endParaRPr>
          </a:p>
        </p:txBody>
      </p:sp>
    </p:spTree>
    <p:extLst>
      <p:ext uri="{BB962C8B-B14F-4D97-AF65-F5344CB8AC3E}">
        <p14:creationId xmlns:p14="http://schemas.microsoft.com/office/powerpoint/2010/main" val="42689797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23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3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461485" y="2746258"/>
            <a:ext cx="4608644" cy="3669517"/>
          </a:xfrm>
          <a:prstGeom prst="rect">
            <a:avLst/>
          </a:prstGeom>
        </p:spPr>
      </p:pic>
      <p:sp>
        <p:nvSpPr>
          <p:cNvPr id="6" name="思想气泡: 云 15"/>
          <p:cNvSpPr/>
          <p:nvPr/>
        </p:nvSpPr>
        <p:spPr>
          <a:xfrm rot="20776807" flipH="1">
            <a:off x="597833" y="192223"/>
            <a:ext cx="7103797" cy="4832348"/>
          </a:xfrm>
          <a:prstGeom prst="cloudCallout">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9600" dirty="0">
                <a:ln>
                  <a:solidFill>
                    <a:schemeClr val="tx1"/>
                  </a:solidFill>
                </a:ln>
                <a:solidFill>
                  <a:schemeClr val="accent6">
                    <a:lumMod val="75000"/>
                  </a:schemeClr>
                </a:solidFill>
                <a:latin typeface="UTM Showcard" panose="02040603050506020204" pitchFamily="18" charset="0"/>
                <a:ea typeface="宋体" panose="02010600030101010101" pitchFamily="2" charset="-122"/>
              </a:rPr>
              <a:t>KHỞI ĐỘNG</a:t>
            </a:r>
            <a:endParaRPr lang="zh-CN" altLang="en-US" sz="9600" dirty="0">
              <a:ln>
                <a:solidFill>
                  <a:schemeClr val="tx1"/>
                </a:solidFill>
              </a:ln>
              <a:solidFill>
                <a:schemeClr val="accent6">
                  <a:lumMod val="75000"/>
                </a:schemeClr>
              </a:solidFill>
              <a:latin typeface="UTM Showcard" panose="02040603050506020204" pitchFamily="18" charset="0"/>
              <a:ea typeface="宋体" panose="02010600030101010101" pitchFamily="2" charset="-122"/>
            </a:endParaRPr>
          </a:p>
        </p:txBody>
      </p:sp>
    </p:spTree>
    <p:extLst>
      <p:ext uri="{BB962C8B-B14F-4D97-AF65-F5344CB8AC3E}">
        <p14:creationId xmlns:p14="http://schemas.microsoft.com/office/powerpoint/2010/main" val="10040551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3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23000">
                                          <p:cBhvr additive="base">
                                            <p:cTn id="7" dur="1500" fill="hold"/>
                                            <p:tgtEl>
                                              <p:spTgt spid="5"/>
                                            </p:tgtEl>
                                            <p:attrNameLst>
                                              <p:attrName>ppt_x</p:attrName>
                                            </p:attrNameLst>
                                          </p:cBhvr>
                                          <p:tavLst>
                                            <p:tav tm="0">
                                              <p:val>
                                                <p:strVal val="1+#ppt_w/2"/>
                                              </p:val>
                                            </p:tav>
                                            <p:tav tm="100000">
                                              <p:val>
                                                <p:strVal val="#ppt_x"/>
                                              </p:val>
                                            </p:tav>
                                          </p:tavLst>
                                        </p:anim>
                                        <p:anim calcmode="lin" valueType="num" p14:bounceEnd="23000">
                                          <p:cBhvr additive="base">
                                            <p:cTn id="8" dur="1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23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23000">
                                          <p:cBhvr additive="base">
                                            <p:cTn id="11" dur="1500" fill="hold"/>
                                            <p:tgtEl>
                                              <p:spTgt spid="6"/>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思想气泡: 云 15"/>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altLang="zh-CN" sz="6600" b="0" i="0" u="none" strike="noStrike" kern="1200" cap="none" spc="0" normalizeH="0" baseline="0" noProof="0">
                <a:ln>
                  <a:solidFill>
                    <a:prstClr val="black"/>
                  </a:solidFill>
                </a:ln>
                <a:solidFill>
                  <a:srgbClr val="F34FB3"/>
                </a:solidFill>
                <a:effectLst/>
                <a:uLnTx/>
                <a:uFillTx/>
                <a:latin typeface="UTM Showcard" panose="02040603050506020204" pitchFamily="18" charset="0"/>
                <a:ea typeface="宋体" panose="02010600030101010101" pitchFamily="2" charset="-122"/>
                <a:cs typeface="+mn-cs"/>
              </a:rPr>
              <a:t>DẶN DÒ</a:t>
            </a:r>
            <a:endParaRPr kumimoji="0" lang="zh-CN" altLang="en-US" sz="6600" b="0" i="0" u="none" strike="noStrike" kern="1200" cap="none" spc="0" normalizeH="0" baseline="0" noProof="0" dirty="0">
              <a:ln>
                <a:solidFill>
                  <a:prstClr val="black"/>
                </a:solidFill>
              </a:ln>
              <a:solidFill>
                <a:srgbClr val="F34FB3"/>
              </a:solidFill>
              <a:effectLst/>
              <a:uLnTx/>
              <a:uFillTx/>
              <a:latin typeface="UTM Showcard" panose="02040603050506020204" pitchFamily="18" charset="0"/>
              <a:ea typeface="宋体" panose="02010600030101010101" pitchFamily="2" charset="-122"/>
              <a:cs typeface="+mn-cs"/>
            </a:endParaRPr>
          </a:p>
        </p:txBody>
      </p:sp>
      <p:pic>
        <p:nvPicPr>
          <p:cNvPr id="4" name="图片 12">
            <a:extLst>
              <a:ext uri="{FF2B5EF4-FFF2-40B4-BE49-F238E27FC236}">
                <a16:creationId xmlns:a16="http://schemas.microsoft.com/office/drawing/2014/main" id="{DEC991D7-B976-4143-A97C-A95E61A45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404678504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23000">
                                          <p:cBhvr additive="base">
                                            <p:cTn id="11" dur="1500" fill="hold"/>
                                            <p:tgtEl>
                                              <p:spTgt spid="4"/>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ppt_x"/>
                                              </p:val>
                                            </p:tav>
                                            <p:tav tm="100000">
                                              <p:val>
                                                <p:strVal val="#ppt_x"/>
                                              </p:val>
                                            </p:tav>
                                          </p:tavLst>
                                        </p:anim>
                                        <p:anim calcmode="lin" valueType="num">
                                          <p:cBhvr additive="base">
                                            <p:cTn id="1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461485" y="2746258"/>
            <a:ext cx="4608644" cy="3669517"/>
          </a:xfrm>
          <a:prstGeom prst="rect">
            <a:avLst/>
          </a:prstGeom>
        </p:spPr>
      </p:pic>
      <p:sp>
        <p:nvSpPr>
          <p:cNvPr id="6" name="思想气泡: 云 15"/>
          <p:cNvSpPr/>
          <p:nvPr/>
        </p:nvSpPr>
        <p:spPr>
          <a:xfrm rot="20776807" flipH="1">
            <a:off x="800079" y="460030"/>
            <a:ext cx="7188687" cy="4509542"/>
          </a:xfrm>
          <a:prstGeom prst="cloudCallout">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6600">
                <a:ln>
                  <a:solidFill>
                    <a:schemeClr val="tx1"/>
                  </a:solidFill>
                </a:ln>
                <a:solidFill>
                  <a:prstClr val="white"/>
                </a:solidFill>
                <a:latin typeface="UTM Showcard" panose="02040603050506020204" pitchFamily="18" charset="0"/>
                <a:ea typeface="宋体" panose="02010600030101010101" pitchFamily="2" charset="-122"/>
              </a:rPr>
              <a:t>CHÀO </a:t>
            </a:r>
          </a:p>
          <a:p>
            <a:pPr algn="ctr" defTabSz="866943" fontAlgn="base">
              <a:spcBef>
                <a:spcPct val="0"/>
              </a:spcBef>
              <a:spcAft>
                <a:spcPct val="0"/>
              </a:spcAft>
            </a:pPr>
            <a:r>
              <a:rPr lang="en-US" altLang="zh-CN" sz="6600">
                <a:ln>
                  <a:solidFill>
                    <a:schemeClr val="tx1"/>
                  </a:solidFill>
                </a:ln>
                <a:solidFill>
                  <a:prstClr val="white"/>
                </a:solidFill>
                <a:latin typeface="UTM Showcard" panose="02040603050506020204" pitchFamily="18" charset="0"/>
                <a:ea typeface="宋体" panose="02010600030101010101" pitchFamily="2" charset="-122"/>
              </a:rPr>
              <a:t>CÁC </a:t>
            </a:r>
            <a:r>
              <a:rPr lang="en-US" altLang="zh-CN" sz="6600" dirty="0">
                <a:ln>
                  <a:solidFill>
                    <a:schemeClr val="tx1"/>
                  </a:solidFill>
                </a:ln>
                <a:solidFill>
                  <a:prstClr val="white"/>
                </a:solidFill>
                <a:latin typeface="UTM Showcard" panose="02040603050506020204" pitchFamily="18" charset="0"/>
                <a:ea typeface="宋体" panose="02010600030101010101" pitchFamily="2" charset="-122"/>
              </a:rPr>
              <a:t>EM</a:t>
            </a:r>
            <a:endParaRPr lang="zh-CN" altLang="en-US" sz="6600" dirty="0">
              <a:ln>
                <a:solidFill>
                  <a:schemeClr val="tx1"/>
                </a:solidFill>
              </a:ln>
              <a:solidFill>
                <a:prstClr val="white"/>
              </a:solidFill>
              <a:latin typeface="UTM Showcard" panose="02040603050506020204" pitchFamily="18" charset="0"/>
              <a:ea typeface="宋体" panose="02010600030101010101" pitchFamily="2" charset="-122"/>
            </a:endParaRPr>
          </a:p>
        </p:txBody>
      </p:sp>
    </p:spTree>
    <p:extLst>
      <p:ext uri="{BB962C8B-B14F-4D97-AF65-F5344CB8AC3E}">
        <p14:creationId xmlns:p14="http://schemas.microsoft.com/office/powerpoint/2010/main" val="14415756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3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23000">
                                          <p:cBhvr additive="base">
                                            <p:cTn id="7" dur="1500" fill="hold"/>
                                            <p:tgtEl>
                                              <p:spTgt spid="5"/>
                                            </p:tgtEl>
                                            <p:attrNameLst>
                                              <p:attrName>ppt_x</p:attrName>
                                            </p:attrNameLst>
                                          </p:cBhvr>
                                          <p:tavLst>
                                            <p:tav tm="0">
                                              <p:val>
                                                <p:strVal val="1+#ppt_w/2"/>
                                              </p:val>
                                            </p:tav>
                                            <p:tav tm="100000">
                                              <p:val>
                                                <p:strVal val="#ppt_x"/>
                                              </p:val>
                                            </p:tav>
                                          </p:tavLst>
                                        </p:anim>
                                        <p:anim calcmode="lin" valueType="num" p14:bounceEnd="23000">
                                          <p:cBhvr additive="base">
                                            <p:cTn id="8" dur="1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23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23000">
                                          <p:cBhvr additive="base">
                                            <p:cTn id="11" dur="1500" fill="hold"/>
                                            <p:tgtEl>
                                              <p:spTgt spid="6"/>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28800" y="1143000"/>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spcBef>
                <a:spcPct val="20000"/>
              </a:spcBef>
              <a:spcAft>
                <a:spcPts val="400"/>
              </a:spcAft>
              <a:buClr>
                <a:srgbClr val="C3260C"/>
              </a:buClr>
              <a:buSzPct val="130000"/>
              <a:buFont typeface="Georgia" panose="02040502050405020303" pitchFamily="18" charset="0"/>
              <a:buChar char="*"/>
              <a:defRPr sz="2900">
                <a:solidFill>
                  <a:srgbClr val="404040"/>
                </a:solidFill>
                <a:latin typeface="Trebuchet MS" panose="020B0603020202020204" pitchFamily="34" charset="0"/>
              </a:defRPr>
            </a:lvl1pPr>
            <a:lvl2pPr marL="742950" indent="-285750" defTabSz="1217613">
              <a:spcBef>
                <a:spcPct val="20000"/>
              </a:spcBef>
              <a:spcAft>
                <a:spcPts val="400"/>
              </a:spcAft>
              <a:buClr>
                <a:srgbClr val="C3260C"/>
              </a:buClr>
              <a:buSzPct val="130000"/>
              <a:buFont typeface="Georgia" panose="02040502050405020303" pitchFamily="18" charset="0"/>
              <a:buChar char="*"/>
              <a:defRPr sz="2600">
                <a:solidFill>
                  <a:srgbClr val="404040"/>
                </a:solidFill>
                <a:latin typeface="Trebuchet MS" panose="020B0603020202020204" pitchFamily="34" charset="0"/>
              </a:defRPr>
            </a:lvl2pPr>
            <a:lvl3pPr marL="1143000" indent="-228600" defTabSz="1217613">
              <a:spcBef>
                <a:spcPct val="20000"/>
              </a:spcBef>
              <a:spcAft>
                <a:spcPts val="4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defTabSz="1217613">
              <a:spcBef>
                <a:spcPct val="20000"/>
              </a:spcBef>
              <a:spcAft>
                <a:spcPts val="400"/>
              </a:spcAft>
              <a:buClr>
                <a:srgbClr val="C3260C"/>
              </a:buClr>
              <a:buSzPct val="130000"/>
              <a:buFont typeface="Georgia" panose="02040502050405020303" pitchFamily="18" charset="0"/>
              <a:buChar char="*"/>
              <a:defRPr sz="2100">
                <a:solidFill>
                  <a:srgbClr val="404040"/>
                </a:solidFill>
                <a:latin typeface="Trebuchet MS" panose="020B0603020202020204" pitchFamily="34" charset="0"/>
              </a:defRPr>
            </a:lvl4pPr>
            <a:lvl5pPr marL="2057400" indent="-228600" defTabSz="1217613">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5pPr>
            <a:lvl6pPr marL="2514600" indent="-228600" defTabSz="1217613" fontAlgn="base">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6pPr>
            <a:lvl7pPr marL="2971800" indent="-228600" defTabSz="1217613" fontAlgn="base">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7pPr>
            <a:lvl8pPr marL="3429000" indent="-228600" defTabSz="1217613" fontAlgn="base">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8pPr>
            <a:lvl9pPr marL="3886200" indent="-228600" defTabSz="1217613" fontAlgn="base">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9pPr>
          </a:lstStyle>
          <a:p>
            <a:pPr marL="0" marR="0" lvl="0" indent="0" algn="l" defTabSz="1217613"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 bài: “ Con chim chiền chiện” </a:t>
            </a:r>
          </a:p>
        </p:txBody>
      </p:sp>
      <p:sp>
        <p:nvSpPr>
          <p:cNvPr id="5" name="Rectangle 19"/>
          <p:cNvSpPr>
            <a:spLocks noChangeArrowheads="1"/>
          </p:cNvSpPr>
          <p:nvPr/>
        </p:nvSpPr>
        <p:spPr bwMode="auto">
          <a:xfrm>
            <a:off x="1704975" y="1927225"/>
            <a:ext cx="8915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613">
              <a:spcBef>
                <a:spcPct val="20000"/>
              </a:spcBef>
              <a:spcAft>
                <a:spcPts val="400"/>
              </a:spcAft>
              <a:buClr>
                <a:srgbClr val="C3260C"/>
              </a:buClr>
              <a:buSzPct val="130000"/>
              <a:buFont typeface="Georgia" panose="02040502050405020303" pitchFamily="18" charset="0"/>
              <a:buChar char="*"/>
              <a:defRPr sz="2900">
                <a:solidFill>
                  <a:srgbClr val="404040"/>
                </a:solidFill>
                <a:latin typeface="Trebuchet MS" panose="020B0603020202020204" pitchFamily="34" charset="0"/>
              </a:defRPr>
            </a:lvl1pPr>
            <a:lvl2pPr marL="742950" indent="-285750" defTabSz="1217613">
              <a:spcBef>
                <a:spcPct val="20000"/>
              </a:spcBef>
              <a:spcAft>
                <a:spcPts val="400"/>
              </a:spcAft>
              <a:buClr>
                <a:srgbClr val="C3260C"/>
              </a:buClr>
              <a:buSzPct val="130000"/>
              <a:buFont typeface="Georgia" panose="02040502050405020303" pitchFamily="18" charset="0"/>
              <a:buChar char="*"/>
              <a:defRPr sz="2600">
                <a:solidFill>
                  <a:srgbClr val="404040"/>
                </a:solidFill>
                <a:latin typeface="Trebuchet MS" panose="020B0603020202020204" pitchFamily="34" charset="0"/>
              </a:defRPr>
            </a:lvl2pPr>
            <a:lvl3pPr marL="1143000" indent="-228600" defTabSz="1217613">
              <a:spcBef>
                <a:spcPct val="20000"/>
              </a:spcBef>
              <a:spcAft>
                <a:spcPts val="4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defTabSz="1217613">
              <a:spcBef>
                <a:spcPct val="20000"/>
              </a:spcBef>
              <a:spcAft>
                <a:spcPts val="400"/>
              </a:spcAft>
              <a:buClr>
                <a:srgbClr val="C3260C"/>
              </a:buClr>
              <a:buSzPct val="130000"/>
              <a:buFont typeface="Georgia" panose="02040502050405020303" pitchFamily="18" charset="0"/>
              <a:buChar char="*"/>
              <a:defRPr sz="2100">
                <a:solidFill>
                  <a:srgbClr val="404040"/>
                </a:solidFill>
                <a:latin typeface="Trebuchet MS" panose="020B0603020202020204" pitchFamily="34" charset="0"/>
              </a:defRPr>
            </a:lvl4pPr>
            <a:lvl5pPr marL="2057400" indent="-228600" defTabSz="1217613">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5pPr>
            <a:lvl6pPr marL="2514600" indent="-228600" defTabSz="1217613" fontAlgn="base">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6pPr>
            <a:lvl7pPr marL="2971800" indent="-228600" defTabSz="1217613" fontAlgn="base">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7pPr>
            <a:lvl8pPr marL="3429000" indent="-228600" defTabSz="1217613" fontAlgn="base">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8pPr>
            <a:lvl9pPr marL="3886200" indent="-228600" defTabSz="1217613" fontAlgn="base">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9pPr>
          </a:lstStyle>
          <a:p>
            <a:pPr marL="0" marR="0" lvl="0" indent="0" algn="l" defTabSz="1217613"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alt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hót</a:t>
            </a:r>
            <a:r>
              <a:rPr kumimoji="0" lang="en-US" alt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chiền</a:t>
            </a:r>
            <a:r>
              <a:rPr kumimoji="0" lang="en-US" alt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chiện</a:t>
            </a:r>
            <a:r>
              <a:rPr kumimoji="0" lang="en-US" alt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gợi</a:t>
            </a:r>
            <a:r>
              <a:rPr kumimoji="0" lang="en-US" alt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cho ta </a:t>
            </a:r>
            <a:r>
              <a:rPr kumimoji="0" lang="en-US" alt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US" alt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giác</a:t>
            </a:r>
            <a:r>
              <a:rPr kumimoji="0" lang="en-US" alt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alt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thế </a:t>
            </a:r>
            <a:r>
              <a:rPr kumimoji="0" lang="en-US" alt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alt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20"/>
          <p:cNvSpPr>
            <a:spLocks noChangeArrowheads="1"/>
          </p:cNvSpPr>
          <p:nvPr/>
        </p:nvSpPr>
        <p:spPr bwMode="auto">
          <a:xfrm>
            <a:off x="1747838" y="3505200"/>
            <a:ext cx="88312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spcBef>
                <a:spcPct val="20000"/>
              </a:spcBef>
              <a:spcAft>
                <a:spcPts val="400"/>
              </a:spcAft>
              <a:buClr>
                <a:srgbClr val="C3260C"/>
              </a:buClr>
              <a:buSzPct val="130000"/>
              <a:buFont typeface="Georgia" panose="02040502050405020303" pitchFamily="18" charset="0"/>
              <a:buChar char="*"/>
              <a:defRPr sz="2900">
                <a:solidFill>
                  <a:srgbClr val="404040"/>
                </a:solidFill>
                <a:latin typeface="Trebuchet MS" panose="020B0603020202020204" pitchFamily="34" charset="0"/>
              </a:defRPr>
            </a:lvl1pPr>
            <a:lvl2pPr marL="742950" indent="-285750" defTabSz="1217613">
              <a:spcBef>
                <a:spcPct val="20000"/>
              </a:spcBef>
              <a:spcAft>
                <a:spcPts val="400"/>
              </a:spcAft>
              <a:buClr>
                <a:srgbClr val="C3260C"/>
              </a:buClr>
              <a:buSzPct val="130000"/>
              <a:buFont typeface="Georgia" panose="02040502050405020303" pitchFamily="18" charset="0"/>
              <a:buChar char="*"/>
              <a:defRPr sz="2600">
                <a:solidFill>
                  <a:srgbClr val="404040"/>
                </a:solidFill>
                <a:latin typeface="Trebuchet MS" panose="020B0603020202020204" pitchFamily="34" charset="0"/>
              </a:defRPr>
            </a:lvl2pPr>
            <a:lvl3pPr marL="1143000" indent="-228600" defTabSz="1217613">
              <a:spcBef>
                <a:spcPct val="20000"/>
              </a:spcBef>
              <a:spcAft>
                <a:spcPts val="400"/>
              </a:spcAft>
              <a:buClr>
                <a:srgbClr val="C3260C"/>
              </a:buClr>
              <a:buSzPct val="130000"/>
              <a:buFont typeface="Georgia" panose="02040502050405020303" pitchFamily="18" charset="0"/>
              <a:buChar char="*"/>
              <a:defRPr sz="2400">
                <a:solidFill>
                  <a:srgbClr val="404040"/>
                </a:solidFill>
                <a:latin typeface="Trebuchet MS" panose="020B0603020202020204" pitchFamily="34" charset="0"/>
              </a:defRPr>
            </a:lvl3pPr>
            <a:lvl4pPr marL="1600200" indent="-228600" defTabSz="1217613">
              <a:spcBef>
                <a:spcPct val="20000"/>
              </a:spcBef>
              <a:spcAft>
                <a:spcPts val="400"/>
              </a:spcAft>
              <a:buClr>
                <a:srgbClr val="C3260C"/>
              </a:buClr>
              <a:buSzPct val="130000"/>
              <a:buFont typeface="Georgia" panose="02040502050405020303" pitchFamily="18" charset="0"/>
              <a:buChar char="*"/>
              <a:defRPr sz="2100">
                <a:solidFill>
                  <a:srgbClr val="404040"/>
                </a:solidFill>
                <a:latin typeface="Trebuchet MS" panose="020B0603020202020204" pitchFamily="34" charset="0"/>
              </a:defRPr>
            </a:lvl4pPr>
            <a:lvl5pPr marL="2057400" indent="-228600" defTabSz="1217613">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5pPr>
            <a:lvl6pPr marL="2514600" indent="-228600" defTabSz="1217613" fontAlgn="base">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6pPr>
            <a:lvl7pPr marL="2971800" indent="-228600" defTabSz="1217613" fontAlgn="base">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7pPr>
            <a:lvl8pPr marL="3429000" indent="-228600" defTabSz="1217613" fontAlgn="base">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8pPr>
            <a:lvl9pPr marL="3886200" indent="-228600" defTabSz="1217613" fontAlgn="base">
              <a:spcBef>
                <a:spcPct val="20000"/>
              </a:spcBef>
              <a:spcAft>
                <a:spcPts val="4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9pPr>
          </a:lstStyle>
          <a:p>
            <a:pPr marL="0" marR="0" lvl="0" indent="0" algn="just" defTabSz="1217613"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Tiếng hót của chim chiền chiện gợi cho em thấy một cuộc sống yên bình, hạnh phúc, một vùng quê trù phú, bình yên. Nó làm cho ta thêm yêu đời, yêu thiên nhiên, yêu cuộc sống.</a:t>
            </a:r>
          </a:p>
        </p:txBody>
      </p:sp>
    </p:spTree>
    <p:extLst>
      <p:ext uri="{BB962C8B-B14F-4D97-AF65-F5344CB8AC3E}">
        <p14:creationId xmlns:p14="http://schemas.microsoft.com/office/powerpoint/2010/main" val="2794009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ráº£ lá»i cÃ¢u há»i bÃ i Táº­p Äá»c Tiáº¿ng cÆ°á»i lÃ  liá»u thuá»c bá» | HÆ°á»ng dáº«n soáº¡n  bÃ i Táº­p Äá»c Tiáº¿ng cÆ°á»i lÃ  liá»u thuá»c bá»"/>
          <p:cNvPicPr>
            <a:picLocks noChangeAspect="1" noChangeArrowheads="1"/>
          </p:cNvPicPr>
          <p:nvPr/>
        </p:nvPicPr>
        <p:blipFill>
          <a:blip r:embed="rId3">
            <a:alphaModFix/>
            <a:extLst>
              <a:ext uri="{BEBA8EAE-BF5A-486C-A8C5-ECC9F3942E4B}">
                <a14:imgProps xmlns:a14="http://schemas.microsoft.com/office/drawing/2010/main">
                  <a14:imgLayer r:embed="rId4">
                    <a14:imgEffect>
                      <a14:colorTemperature colorTemp="71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4957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Diamond 3"/>
          <p:cNvSpPr/>
          <p:nvPr/>
        </p:nvSpPr>
        <p:spPr>
          <a:xfrm>
            <a:off x="10288953" y="114337"/>
            <a:ext cx="1759755" cy="785091"/>
          </a:xfrm>
          <a:prstGeom prst="diamond">
            <a:avLst/>
          </a:prstGeom>
          <a:solidFill>
            <a:srgbClr val="EAC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D1740D"/>
                </a:solidFill>
                <a:latin typeface="UTM Azuki" panose="02040603050506020204" pitchFamily="18" charset="0"/>
              </a:rPr>
              <a:t>Tập</a:t>
            </a:r>
            <a:endParaRPr lang="en-US" sz="3200" dirty="0">
              <a:solidFill>
                <a:srgbClr val="D1740D"/>
              </a:solidFill>
              <a:latin typeface="UTM Azuki" panose="02040603050506020204" pitchFamily="18" charset="0"/>
            </a:endParaRPr>
          </a:p>
        </p:txBody>
      </p:sp>
      <p:sp>
        <p:nvSpPr>
          <p:cNvPr id="9" name="Diamond 8"/>
          <p:cNvSpPr/>
          <p:nvPr/>
        </p:nvSpPr>
        <p:spPr>
          <a:xfrm>
            <a:off x="10288953" y="899428"/>
            <a:ext cx="1759755" cy="785091"/>
          </a:xfrm>
          <a:prstGeom prst="diamon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solidFill>
                  <a:srgbClr val="EAC84A"/>
                </a:solidFill>
                <a:latin typeface="UTM Azuki" panose="02040603050506020204" pitchFamily="18" charset="0"/>
              </a:rPr>
              <a:t>Đọc</a:t>
            </a:r>
            <a:endParaRPr lang="en-US" sz="3200" dirty="0">
              <a:solidFill>
                <a:srgbClr val="EAC84A"/>
              </a:solidFill>
              <a:latin typeface="UTM Azuki" panose="02040603050506020204" pitchFamily="18" charset="0"/>
            </a:endParaRPr>
          </a:p>
        </p:txBody>
      </p:sp>
      <p:grpSp>
        <p:nvGrpSpPr>
          <p:cNvPr id="2" name="Group 1">
            <a:extLst>
              <a:ext uri="{FF2B5EF4-FFF2-40B4-BE49-F238E27FC236}">
                <a16:creationId xmlns:a16="http://schemas.microsoft.com/office/drawing/2014/main" id="{6FB8ED12-377A-42BE-902F-5B4FA6B7A81D}"/>
              </a:ext>
            </a:extLst>
          </p:cNvPr>
          <p:cNvGrpSpPr/>
          <p:nvPr/>
        </p:nvGrpSpPr>
        <p:grpSpPr>
          <a:xfrm>
            <a:off x="627163" y="4394612"/>
            <a:ext cx="11139722" cy="2624763"/>
            <a:chOff x="3405351" y="1060466"/>
            <a:chExt cx="6537487" cy="2005353"/>
          </a:xfrm>
        </p:grpSpPr>
        <p:sp>
          <p:nvSpPr>
            <p:cNvPr id="14" name="文本框 13"/>
            <p:cNvSpPr txBox="1"/>
            <p:nvPr/>
          </p:nvSpPr>
          <p:spPr>
            <a:xfrm>
              <a:off x="3405351" y="1060466"/>
              <a:ext cx="6537487" cy="1951706"/>
            </a:xfrm>
            <a:prstGeom prst="rect">
              <a:avLst/>
            </a:prstGeom>
            <a:noFill/>
          </p:spPr>
          <p:txBody>
            <a:bodyPr wrap="square" rtlCol="0">
              <a:spAutoFit/>
            </a:bodyPr>
            <a:lstStyle/>
            <a:p>
              <a:pPr algn="ctr" defTabSz="866943" fontAlgn="base">
                <a:spcBef>
                  <a:spcPct val="0"/>
                </a:spcBef>
                <a:spcAft>
                  <a:spcPct val="0"/>
                </a:spcAft>
              </a:pPr>
              <a:r>
                <a:rPr lang="en-US" altLang="zh-CN" sz="8000" dirty="0">
                  <a:ln w="38100">
                    <a:noFill/>
                  </a:ln>
                  <a:solidFill>
                    <a:schemeClr val="bg1"/>
                  </a:solidFill>
                  <a:effectLst>
                    <a:outerShdw blurRad="38100" dist="38100" dir="2700000" algn="tl">
                      <a:srgbClr val="000000">
                        <a:alpha val="43137"/>
                      </a:srgbClr>
                    </a:outerShdw>
                  </a:effectLst>
                  <a:latin typeface="UTM Showcard" panose="02040603050506020204" pitchFamily="18" charset="0"/>
                  <a:ea typeface="印品黑体" panose="00000500000000000000" pitchFamily="2" charset="-122"/>
                </a:rPr>
                <a:t>TIẾNG CƯỜI </a:t>
              </a:r>
              <a:r>
                <a:rPr lang="en-US" altLang="zh-CN" sz="8000" dirty="0" err="1">
                  <a:ln w="3175">
                    <a:noFill/>
                  </a:ln>
                  <a:solidFill>
                    <a:schemeClr val="bg1"/>
                  </a:solidFill>
                  <a:effectLst>
                    <a:outerShdw blurRad="38100" dist="38100" dir="2700000" algn="tl">
                      <a:srgbClr val="000000">
                        <a:alpha val="43137"/>
                      </a:srgbClr>
                    </a:outerShdw>
                  </a:effectLst>
                  <a:latin typeface="UTM Aquarelle" panose="02040603050506020204" pitchFamily="18" charset="0"/>
                  <a:ea typeface="印品黑体" panose="00000500000000000000" pitchFamily="2" charset="-122"/>
                </a:rPr>
                <a:t>là</a:t>
              </a:r>
              <a:r>
                <a:rPr lang="en-US" altLang="zh-CN" sz="8000" dirty="0">
                  <a:ln w="38100">
                    <a:noFill/>
                  </a:ln>
                  <a:solidFill>
                    <a:schemeClr val="bg1"/>
                  </a:solidFill>
                  <a:effectLst>
                    <a:outerShdw blurRad="38100" dist="38100" dir="2700000" algn="tl">
                      <a:srgbClr val="000000">
                        <a:alpha val="43137"/>
                      </a:srgbClr>
                    </a:outerShdw>
                  </a:effectLst>
                  <a:latin typeface="UTM Aquarelle" panose="02040603050506020204" pitchFamily="18" charset="0"/>
                  <a:ea typeface="印品黑体" panose="00000500000000000000" pitchFamily="2" charset="-122"/>
                </a:rPr>
                <a:t> </a:t>
              </a:r>
            </a:p>
            <a:p>
              <a:pPr algn="ctr" defTabSz="866943" fontAlgn="base">
                <a:spcBef>
                  <a:spcPct val="0"/>
                </a:spcBef>
                <a:spcAft>
                  <a:spcPct val="0"/>
                </a:spcAft>
              </a:pPr>
              <a:r>
                <a:rPr lang="en-US" altLang="zh-CN" sz="8000" dirty="0">
                  <a:ln w="38100">
                    <a:noFill/>
                  </a:ln>
                  <a:solidFill>
                    <a:schemeClr val="bg1"/>
                  </a:solidFill>
                  <a:effectLst>
                    <a:outerShdw blurRad="38100" dist="38100" dir="2700000" algn="tl">
                      <a:srgbClr val="000000">
                        <a:alpha val="43137"/>
                      </a:srgbClr>
                    </a:outerShdw>
                  </a:effectLst>
                  <a:latin typeface="UTM Showcard" panose="02040603050506020204" pitchFamily="18" charset="0"/>
                  <a:ea typeface="印品黑体" panose="00000500000000000000" pitchFamily="2" charset="-122"/>
                </a:rPr>
                <a:t>LIỀU THUỐC BỔ</a:t>
              </a:r>
              <a:endParaRPr lang="zh-CN" altLang="en-US" sz="8000" dirty="0">
                <a:ln w="38100">
                  <a:noFill/>
                </a:ln>
                <a:solidFill>
                  <a:schemeClr val="bg1"/>
                </a:solidFill>
                <a:effectLst>
                  <a:outerShdw blurRad="38100" dist="38100" dir="2700000" algn="tl">
                    <a:srgbClr val="000000">
                      <a:alpha val="43137"/>
                    </a:srgbClr>
                  </a:outerShdw>
                </a:effectLst>
                <a:latin typeface="UTM Showcard" panose="02040603050506020204" pitchFamily="18" charset="0"/>
                <a:ea typeface="印品黑体" panose="00000500000000000000" pitchFamily="2" charset="-122"/>
              </a:endParaRPr>
            </a:p>
          </p:txBody>
        </p:sp>
        <p:sp>
          <p:nvSpPr>
            <p:cNvPr id="11" name="文本框 13"/>
            <p:cNvSpPr txBox="1"/>
            <p:nvPr/>
          </p:nvSpPr>
          <p:spPr>
            <a:xfrm>
              <a:off x="3405351" y="1114113"/>
              <a:ext cx="6537487" cy="1951706"/>
            </a:xfrm>
            <a:prstGeom prst="rect">
              <a:avLst/>
            </a:prstGeom>
            <a:noFill/>
          </p:spPr>
          <p:txBody>
            <a:bodyPr wrap="square" rtlCol="0">
              <a:spAutoFit/>
            </a:bodyPr>
            <a:lstStyle/>
            <a:p>
              <a:pPr algn="ctr" defTabSz="866943" fontAlgn="base">
                <a:spcBef>
                  <a:spcPct val="0"/>
                </a:spcBef>
                <a:spcAft>
                  <a:spcPct val="0"/>
                </a:spcAft>
              </a:pPr>
              <a:r>
                <a:rPr lang="en-US" altLang="zh-CN" sz="8000" dirty="0">
                  <a:ln w="38100">
                    <a:solidFill>
                      <a:prstClr val="white"/>
                    </a:solidFill>
                  </a:ln>
                  <a:solidFill>
                    <a:srgbClr val="D1740D"/>
                  </a:solidFill>
                  <a:effectLst>
                    <a:outerShdw blurRad="38100" dist="38100" dir="2700000" algn="tl">
                      <a:srgbClr val="000000">
                        <a:alpha val="43137"/>
                      </a:srgbClr>
                    </a:outerShdw>
                  </a:effectLst>
                  <a:latin typeface="UTM Showcard" panose="02040603050506020204" pitchFamily="18" charset="0"/>
                  <a:ea typeface="印品黑体" panose="00000500000000000000" pitchFamily="2" charset="-122"/>
                </a:rPr>
                <a:t>TIẾNG CƯỜI </a:t>
              </a:r>
              <a:r>
                <a:rPr lang="en-US" altLang="zh-CN" sz="8000" dirty="0" err="1">
                  <a:ln w="3175">
                    <a:solidFill>
                      <a:prstClr val="white"/>
                    </a:solidFill>
                  </a:ln>
                  <a:solidFill>
                    <a:srgbClr val="D1740D"/>
                  </a:solidFill>
                  <a:effectLst>
                    <a:outerShdw blurRad="38100" dist="38100" dir="2700000" algn="tl">
                      <a:srgbClr val="000000">
                        <a:alpha val="43137"/>
                      </a:srgbClr>
                    </a:outerShdw>
                  </a:effectLst>
                  <a:latin typeface="UTM Aquarelle" panose="02040603050506020204" pitchFamily="18" charset="0"/>
                  <a:ea typeface="印品黑体" panose="00000500000000000000" pitchFamily="2" charset="-122"/>
                </a:rPr>
                <a:t>là</a:t>
              </a:r>
              <a:r>
                <a:rPr lang="en-US" altLang="zh-CN" sz="8000" dirty="0">
                  <a:ln w="38100">
                    <a:solidFill>
                      <a:prstClr val="white"/>
                    </a:solidFill>
                  </a:ln>
                  <a:solidFill>
                    <a:srgbClr val="D1740D"/>
                  </a:solidFill>
                  <a:effectLst>
                    <a:outerShdw blurRad="38100" dist="38100" dir="2700000" algn="tl">
                      <a:srgbClr val="000000">
                        <a:alpha val="43137"/>
                      </a:srgbClr>
                    </a:outerShdw>
                  </a:effectLst>
                  <a:latin typeface="UTM Aquarelle" panose="02040603050506020204" pitchFamily="18" charset="0"/>
                  <a:ea typeface="印品黑体" panose="00000500000000000000" pitchFamily="2" charset="-122"/>
                </a:rPr>
                <a:t> </a:t>
              </a:r>
            </a:p>
            <a:p>
              <a:pPr algn="ctr" defTabSz="866943" fontAlgn="base">
                <a:spcBef>
                  <a:spcPct val="0"/>
                </a:spcBef>
                <a:spcAft>
                  <a:spcPct val="0"/>
                </a:spcAft>
              </a:pPr>
              <a:r>
                <a:rPr lang="en-US" altLang="zh-CN" sz="8000" dirty="0">
                  <a:ln w="38100">
                    <a:solidFill>
                      <a:prstClr val="white"/>
                    </a:solidFill>
                  </a:ln>
                  <a:solidFill>
                    <a:schemeClr val="tx2">
                      <a:lumMod val="50000"/>
                    </a:schemeClr>
                  </a:solidFill>
                  <a:effectLst>
                    <a:outerShdw blurRad="38100" dist="38100" dir="2700000" algn="tl">
                      <a:srgbClr val="000000">
                        <a:alpha val="43137"/>
                      </a:srgbClr>
                    </a:outerShdw>
                  </a:effectLst>
                  <a:latin typeface="UTM Showcard" panose="02040603050506020204" pitchFamily="18" charset="0"/>
                  <a:ea typeface="印品黑体" panose="00000500000000000000" pitchFamily="2" charset="-122"/>
                </a:rPr>
                <a:t>LIỀU THUỐC BỔ</a:t>
              </a:r>
              <a:endParaRPr lang="zh-CN" altLang="en-US" sz="8000" dirty="0">
                <a:ln w="38100">
                  <a:solidFill>
                    <a:prstClr val="white"/>
                  </a:solidFill>
                </a:ln>
                <a:solidFill>
                  <a:schemeClr val="tx2">
                    <a:lumMod val="50000"/>
                  </a:schemeClr>
                </a:solidFill>
                <a:effectLst>
                  <a:outerShdw blurRad="38100" dist="38100" dir="2700000" algn="tl">
                    <a:srgbClr val="000000">
                      <a:alpha val="43137"/>
                    </a:srgbClr>
                  </a:outerShdw>
                </a:effectLst>
                <a:latin typeface="UTM Showcard" panose="02040603050506020204" pitchFamily="18" charset="0"/>
                <a:ea typeface="印品黑体" panose="00000500000000000000" pitchFamily="2" charset="-122"/>
              </a:endParaRPr>
            </a:p>
          </p:txBody>
        </p:sp>
      </p:grpSp>
    </p:spTree>
    <p:extLst>
      <p:ext uri="{BB962C8B-B14F-4D97-AF65-F5344CB8AC3E}">
        <p14:creationId xmlns:p14="http://schemas.microsoft.com/office/powerpoint/2010/main" val="258171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250" fill="hold"/>
                                        <p:tgtEl>
                                          <p:spTgt spid="7"/>
                                        </p:tgtEl>
                                        <p:attrNameLst>
                                          <p:attrName>ppt_x</p:attrName>
                                        </p:attrNameLst>
                                      </p:cBhvr>
                                      <p:tavLst>
                                        <p:tav tm="0">
                                          <p:val>
                                            <p:strVal val="0-#ppt_w/2"/>
                                          </p:val>
                                        </p:tav>
                                        <p:tav tm="100000">
                                          <p:val>
                                            <p:strVal val="#ppt_x"/>
                                          </p:val>
                                        </p:tav>
                                      </p:tavLst>
                                    </p:anim>
                                    <p:anim calcmode="lin" valueType="num">
                                      <p:cBhvr additive="base">
                                        <p:cTn id="18"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3459462" y="260882"/>
            <a:ext cx="5359331" cy="830997"/>
          </a:xfrm>
          <a:prstGeom prst="rect">
            <a:avLst/>
          </a:prstGeom>
          <a:solidFill>
            <a:srgbClr val="EAC84A"/>
          </a:solidFill>
        </p:spPr>
        <p:txBody>
          <a:bodyPr wrap="square" rtlCol="0">
            <a:spAutoFit/>
          </a:bodyPr>
          <a:lstStyle/>
          <a:p>
            <a:pPr defTabSz="866943" fontAlgn="base">
              <a:spcBef>
                <a:spcPct val="0"/>
              </a:spcBef>
              <a:spcAft>
                <a:spcPct val="0"/>
              </a:spcAft>
            </a:pPr>
            <a:r>
              <a:rPr lang="en-US" altLang="zh-CN" sz="4800" b="1" dirty="0">
                <a:ln>
                  <a:solidFill>
                    <a:schemeClr val="tx1"/>
                  </a:solidFill>
                </a:ln>
                <a:solidFill>
                  <a:prstClr val="white"/>
                </a:solidFill>
                <a:latin typeface="UTM Flavour" panose="02040603050506020204" pitchFamily="18" charset="0"/>
                <a:ea typeface="Cambria" panose="02040503050406030204" pitchFamily="18" charset="0"/>
              </a:rPr>
              <a:t>YÊU CẦU CẦN ĐẠT</a:t>
            </a:r>
            <a:endParaRPr lang="zh-CN" altLang="en-US" sz="4800" b="1" dirty="0">
              <a:ln>
                <a:solidFill>
                  <a:schemeClr val="tx1"/>
                </a:solidFill>
              </a:ln>
              <a:solidFill>
                <a:prstClr val="white"/>
              </a:solidFill>
              <a:latin typeface="UTM Flavour" panose="02040603050506020204" pitchFamily="18" charset="0"/>
              <a:ea typeface="印品黑体" panose="00000500000000000000" pitchFamily="2" charset="-122"/>
            </a:endParaRPr>
          </a:p>
        </p:txBody>
      </p:sp>
      <p:sp>
        <p:nvSpPr>
          <p:cNvPr id="2" name="Rectangle 1"/>
          <p:cNvSpPr/>
          <p:nvPr/>
        </p:nvSpPr>
        <p:spPr>
          <a:xfrm>
            <a:off x="252658" y="961029"/>
            <a:ext cx="11772937" cy="5262979"/>
          </a:xfrm>
          <a:prstGeom prst="rect">
            <a:avLst/>
          </a:prstGeom>
          <a:solidFill>
            <a:srgbClr val="EAC84A"/>
          </a:solidFill>
        </p:spPr>
        <p:txBody>
          <a:bodyPr wrap="square">
            <a:spAutoFit/>
          </a:bodyPr>
          <a:lstStyle/>
          <a:p>
            <a:pPr algn="just"/>
            <a:r>
              <a:rPr lang="nl-NL" sz="2400" b="1" dirty="0">
                <a:latin typeface="Cambria" panose="02040503050406030204" pitchFamily="18" charset="0"/>
                <a:ea typeface="Cambria" panose="02040503050406030204" pitchFamily="18" charset="0"/>
              </a:rPr>
              <a:t>1. Kiến thức</a:t>
            </a:r>
            <a:endParaRPr lang="en-US" sz="2400" dirty="0">
              <a:effectLst/>
              <a:latin typeface="Cambria" panose="02040503050406030204" pitchFamily="18" charset="0"/>
              <a:ea typeface="Cambria" panose="02040503050406030204" pitchFamily="18" charset="0"/>
            </a:endParaRPr>
          </a:p>
          <a:p>
            <a:r>
              <a:rPr lang="nl-NL" sz="2400" dirty="0">
                <a:solidFill>
                  <a:srgbClr val="000000"/>
                </a:solidFill>
                <a:latin typeface="Cambria" panose="02040503050406030204" pitchFamily="18" charset="0"/>
                <a:ea typeface="Cambria" panose="02040503050406030204" pitchFamily="18" charset="0"/>
              </a:rPr>
              <a:t>- </a:t>
            </a:r>
            <a:r>
              <a:rPr lang="nl-NL" sz="2400" dirty="0">
                <a:latin typeface="Cambria" panose="02040503050406030204" pitchFamily="18" charset="0"/>
                <a:ea typeface="Cambria" panose="02040503050406030204" pitchFamily="18" charset="0"/>
              </a:rPr>
              <a:t>Hiểu ND: </a:t>
            </a:r>
            <a:r>
              <a:rPr lang="da-DK" sz="2400" dirty="0">
                <a:latin typeface="Cambria" panose="02040503050406030204" pitchFamily="18" charset="0"/>
                <a:ea typeface="Cambria" panose="02040503050406030204" pitchFamily="18" charset="0"/>
              </a:rPr>
              <a:t>Tiếng cười mang đến niềm vui cho cuộc sống, làm cho con người hạnh phúc, sống lâu. (trả lời được các câu hỏi trong SGK ). </a:t>
            </a:r>
            <a:endParaRPr lang="en-US" sz="2400" dirty="0">
              <a:effectLst/>
              <a:latin typeface="Cambria" panose="02040503050406030204" pitchFamily="18" charset="0"/>
              <a:ea typeface="Cambria" panose="02040503050406030204" pitchFamily="18" charset="0"/>
            </a:endParaRPr>
          </a:p>
          <a:p>
            <a:pPr algn="just"/>
            <a:r>
              <a:rPr lang="nl-NL" sz="2400" b="1" dirty="0">
                <a:latin typeface="Cambria" panose="02040503050406030204" pitchFamily="18" charset="0"/>
                <a:ea typeface="Cambria" panose="02040503050406030204" pitchFamily="18" charset="0"/>
              </a:rPr>
              <a:t>2. Kĩ năng</a:t>
            </a:r>
            <a:endParaRPr lang="en-US" sz="2400" dirty="0">
              <a:effectLst/>
              <a:latin typeface="Cambria" panose="02040503050406030204" pitchFamily="18" charset="0"/>
              <a:ea typeface="Cambria" panose="02040503050406030204" pitchFamily="18" charset="0"/>
            </a:endParaRPr>
          </a:p>
          <a:p>
            <a:r>
              <a:rPr lang="nl-NL" sz="2400" dirty="0">
                <a:solidFill>
                  <a:srgbClr val="000000"/>
                </a:solidFill>
                <a:latin typeface="Cambria" panose="02040503050406030204" pitchFamily="18" charset="0"/>
                <a:ea typeface="Cambria" panose="02040503050406030204" pitchFamily="18" charset="0"/>
              </a:rPr>
              <a:t>- </a:t>
            </a:r>
            <a:r>
              <a:rPr lang="nl-NL" sz="2400" dirty="0">
                <a:latin typeface="Cambria" panose="02040503050406030204" pitchFamily="18" charset="0"/>
                <a:ea typeface="Cambria" panose="02040503050406030204" pitchFamily="18" charset="0"/>
              </a:rPr>
              <a:t>Đọc trôi trảy bài tập đọc. </a:t>
            </a:r>
            <a:r>
              <a:rPr lang="da-DK" sz="2400" dirty="0">
                <a:latin typeface="Cambria" panose="02040503050406030204" pitchFamily="18" charset="0"/>
                <a:ea typeface="Cambria" panose="02040503050406030204" pitchFamily="18" charset="0"/>
              </a:rPr>
              <a:t>Bước đầu biết đọc một văn bản phổ biến khoa học với giọng rành rẽ, dứt khoát.</a:t>
            </a:r>
            <a:endParaRPr lang="en-US" sz="2400" dirty="0">
              <a:effectLst/>
              <a:latin typeface="Cambria" panose="02040503050406030204" pitchFamily="18" charset="0"/>
              <a:ea typeface="Cambria" panose="02040503050406030204" pitchFamily="18" charset="0"/>
            </a:endParaRPr>
          </a:p>
          <a:p>
            <a:pPr algn="just"/>
            <a:r>
              <a:rPr lang="nl-NL" sz="2400" b="1" dirty="0">
                <a:latin typeface="Cambria" panose="02040503050406030204" pitchFamily="18" charset="0"/>
                <a:ea typeface="Cambria" panose="02040503050406030204" pitchFamily="18" charset="0"/>
              </a:rPr>
              <a:t>3. Thái độ</a:t>
            </a:r>
            <a:endParaRPr lang="en-US" sz="2400" dirty="0">
              <a:effectLst/>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a:t>
            </a:r>
            <a:r>
              <a:rPr lang="da-DK" sz="2400" dirty="0">
                <a:latin typeface="Cambria" panose="02040503050406030204" pitchFamily="18" charset="0"/>
                <a:ea typeface="Cambria" panose="02040503050406030204" pitchFamily="18" charset="0"/>
              </a:rPr>
              <a:t>Biết quý trọng cuộc sống và lạc quan, yêu đời.</a:t>
            </a:r>
            <a:endParaRPr lang="en-US" sz="2400" dirty="0">
              <a:effectLst/>
              <a:latin typeface="Cambria" panose="02040503050406030204" pitchFamily="18" charset="0"/>
              <a:ea typeface="Cambria" panose="02040503050406030204" pitchFamily="18" charset="0"/>
            </a:endParaRPr>
          </a:p>
          <a:p>
            <a:pPr algn="just"/>
            <a:r>
              <a:rPr lang="nl-NL" sz="2400" b="1" dirty="0">
                <a:latin typeface="Cambria" panose="02040503050406030204" pitchFamily="18" charset="0"/>
                <a:ea typeface="Cambria" panose="02040503050406030204" pitchFamily="18" charset="0"/>
              </a:rPr>
              <a:t>4. Góp phần phát triển năng lực</a:t>
            </a:r>
            <a:endParaRPr lang="en-US" sz="2400" dirty="0">
              <a:effectLst/>
              <a:latin typeface="Cambria" panose="02040503050406030204" pitchFamily="18" charset="0"/>
              <a:ea typeface="Cambria" panose="02040503050406030204" pitchFamily="18" charset="0"/>
            </a:endParaRPr>
          </a:p>
          <a:p>
            <a:pPr algn="just"/>
            <a:r>
              <a:rPr lang="nl-NL" sz="2400" b="1" dirty="0">
                <a:latin typeface="Cambria" panose="02040503050406030204" pitchFamily="18" charset="0"/>
                <a:ea typeface="Cambria" panose="02040503050406030204" pitchFamily="18" charset="0"/>
              </a:rPr>
              <a:t>- </a:t>
            </a:r>
            <a:r>
              <a:rPr lang="nl-NL" sz="2400" dirty="0">
                <a:solidFill>
                  <a:srgbClr val="000000"/>
                </a:solidFill>
                <a:latin typeface="Cambria" panose="02040503050406030204" pitchFamily="18" charset="0"/>
                <a:ea typeface="Cambria" panose="02040503050406030204" pitchFamily="18" charset="0"/>
              </a:rPr>
              <a:t>Năng lực tự học, NL giao tiếp và hợp tác, NL giải quyết vấn đề và sáng tạo, NL ngôn ngữ, NL thẩm mĩ.</a:t>
            </a:r>
            <a:endParaRPr lang="en-US" sz="2400" dirty="0">
              <a:effectLst/>
              <a:latin typeface="Cambria" panose="02040503050406030204" pitchFamily="18" charset="0"/>
              <a:ea typeface="Cambria" panose="02040503050406030204" pitchFamily="18" charset="0"/>
            </a:endParaRPr>
          </a:p>
          <a:p>
            <a:r>
              <a:rPr lang="da-DK" sz="2400" b="1" i="1" dirty="0">
                <a:latin typeface="Cambria" panose="02040503050406030204" pitchFamily="18" charset="0"/>
                <a:ea typeface="Cambria" panose="02040503050406030204" pitchFamily="18" charset="0"/>
              </a:rPr>
              <a:t>   * KNS: - </a:t>
            </a:r>
            <a:r>
              <a:rPr lang="da-DK" sz="2400" i="1" dirty="0">
                <a:latin typeface="Cambria" panose="02040503050406030204" pitchFamily="18" charset="0"/>
                <a:ea typeface="Cambria" panose="02040503050406030204" pitchFamily="18" charset="0"/>
              </a:rPr>
              <a:t>Kiểm soát  cảm xúc.</a:t>
            </a:r>
            <a:endParaRPr lang="en-US" sz="2400" dirty="0">
              <a:effectLst/>
              <a:latin typeface="Cambria" panose="02040503050406030204" pitchFamily="18" charset="0"/>
              <a:ea typeface="Cambria" panose="02040503050406030204" pitchFamily="18" charset="0"/>
            </a:endParaRPr>
          </a:p>
          <a:p>
            <a:r>
              <a:rPr lang="da-DK" sz="2400" i="1" dirty="0">
                <a:latin typeface="Cambria" panose="02040503050406030204" pitchFamily="18" charset="0"/>
                <a:ea typeface="Cambria" panose="02040503050406030204" pitchFamily="18" charset="0"/>
              </a:rPr>
              <a:t>                - Ra quyết định: tìm kiếm các lựa chọn.</a:t>
            </a:r>
            <a:endParaRPr lang="en-US" sz="2400" dirty="0">
              <a:effectLst/>
              <a:latin typeface="Cambria" panose="02040503050406030204" pitchFamily="18" charset="0"/>
              <a:ea typeface="Cambria" panose="02040503050406030204" pitchFamily="18" charset="0"/>
            </a:endParaRPr>
          </a:p>
          <a:p>
            <a:r>
              <a:rPr lang="nl-NL" sz="2400" i="1" dirty="0">
                <a:latin typeface="Cambria" panose="02040503050406030204" pitchFamily="18" charset="0"/>
                <a:ea typeface="Cambria" panose="02040503050406030204" pitchFamily="18" charset="0"/>
              </a:rPr>
              <a:t>                - Tư duy sáng tạo: nhận xét bình luận.</a:t>
            </a:r>
            <a:endParaRPr lang="en-US" sz="2400" dirty="0">
              <a:effectLst/>
              <a:latin typeface="Cambria" panose="02040503050406030204" pitchFamily="18" charset="0"/>
              <a:ea typeface="Cambria" panose="02040503050406030204" pitchFamily="18" charset="0"/>
            </a:endParaRPr>
          </a:p>
        </p:txBody>
      </p:sp>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5852" y="3541575"/>
            <a:ext cx="4389950" cy="3316425"/>
          </a:xfrm>
          <a:prstGeom prst="rect">
            <a:avLst/>
          </a:prstGeom>
        </p:spPr>
      </p:pic>
    </p:spTree>
    <p:custDataLst>
      <p:tags r:id="rId1"/>
    </p:custDataLst>
    <p:extLst>
      <p:ext uri="{BB962C8B-B14F-4D97-AF65-F5344CB8AC3E}">
        <p14:creationId xmlns:p14="http://schemas.microsoft.com/office/powerpoint/2010/main" val="3941807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23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23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can0013"/>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51285" y="217318"/>
            <a:ext cx="9901990" cy="55698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94823" y="288755"/>
            <a:ext cx="11014913" cy="6196265"/>
          </a:xfrm>
          <a:prstGeom prst="rect">
            <a:avLst/>
          </a:prstGeom>
          <a:solidFill>
            <a:srgbClr val="EAC84A">
              <a:alpha val="85000"/>
            </a:srgbClr>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n>
                  <a:solidFill>
                    <a:schemeClr val="tx1"/>
                  </a:solidFill>
                </a:ln>
                <a:solidFill>
                  <a:schemeClr val="bg1"/>
                </a:solidFill>
                <a:effectLst>
                  <a:glow rad="228600">
                    <a:schemeClr val="accent1">
                      <a:satMod val="175000"/>
                      <a:alpha val="40000"/>
                    </a:schemeClr>
                  </a:glow>
                </a:effectLst>
                <a:latin typeface="UTM Flavour" panose="02040603050506020204" pitchFamily="18" charset="0"/>
                <a:ea typeface="Cambria" panose="02040503050406030204" pitchFamily="18" charset="0"/>
              </a:rPr>
              <a:t>Tiếng cười là liều thuốc</a:t>
            </a:r>
            <a:r>
              <a:rPr lang="en-US" sz="4000" b="1" dirty="0">
                <a:ln>
                  <a:solidFill>
                    <a:schemeClr val="tx1"/>
                  </a:solidFill>
                </a:ln>
                <a:solidFill>
                  <a:schemeClr val="bg1"/>
                </a:solidFill>
                <a:effectLst>
                  <a:glow rad="228600">
                    <a:schemeClr val="accent1">
                      <a:satMod val="175000"/>
                      <a:alpha val="40000"/>
                    </a:schemeClr>
                  </a:glow>
                </a:effectLst>
                <a:latin typeface="UTM Flavour" panose="02040603050506020204" pitchFamily="18" charset="0"/>
                <a:ea typeface="Cambria" panose="02040503050406030204" pitchFamily="18" charset="0"/>
              </a:rPr>
              <a:t> </a:t>
            </a:r>
            <a:r>
              <a:rPr lang="en-US" sz="4000" b="1" dirty="0" err="1">
                <a:ln>
                  <a:solidFill>
                    <a:schemeClr val="tx1"/>
                  </a:solidFill>
                </a:ln>
                <a:solidFill>
                  <a:schemeClr val="bg1"/>
                </a:solidFill>
                <a:effectLst>
                  <a:glow rad="228600">
                    <a:schemeClr val="accent1">
                      <a:satMod val="175000"/>
                      <a:alpha val="40000"/>
                    </a:schemeClr>
                  </a:glow>
                </a:effectLst>
                <a:latin typeface="UTM Flavour" panose="02040603050506020204" pitchFamily="18" charset="0"/>
                <a:ea typeface="Cambria" panose="02040503050406030204" pitchFamily="18" charset="0"/>
              </a:rPr>
              <a:t>bổ</a:t>
            </a:r>
            <a:endParaRPr lang="en-US" sz="4000" b="1" dirty="0">
              <a:ln>
                <a:solidFill>
                  <a:schemeClr val="tx1"/>
                </a:solidFill>
              </a:ln>
              <a:solidFill>
                <a:schemeClr val="bg1"/>
              </a:solidFill>
              <a:effectLst>
                <a:glow rad="228600">
                  <a:schemeClr val="accent1">
                    <a:satMod val="175000"/>
                    <a:alpha val="40000"/>
                  </a:schemeClr>
                </a:glow>
              </a:effectLst>
              <a:latin typeface="UTM Flavour" panose="02040603050506020204" pitchFamily="18" charset="0"/>
              <a:ea typeface="Cambria" panose="02040503050406030204" pitchFamily="18" charset="0"/>
            </a:endParaRPr>
          </a:p>
          <a:p>
            <a:pPr algn="ctr"/>
            <a:r>
              <a:rPr lang="en-US" sz="2500" dirty="0">
                <a:solidFill>
                  <a:schemeClr val="tx1"/>
                </a:solidFill>
                <a:latin typeface="Cambria" panose="02040503050406030204" pitchFamily="18" charset="0"/>
                <a:ea typeface="Cambria" panose="02040503050406030204" pitchFamily="18" charset="0"/>
              </a:rPr>
              <a:t>      </a:t>
            </a:r>
            <a:r>
              <a:rPr lang="vi-VN" sz="2500" dirty="0">
                <a:solidFill>
                  <a:schemeClr val="tx1"/>
                </a:solidFill>
                <a:latin typeface="Cambria" panose="02040503050406030204" pitchFamily="18" charset="0"/>
                <a:ea typeface="Cambria" panose="02040503050406030204" pitchFamily="18" charset="0"/>
              </a:rPr>
              <a:t>Một nhà văn đã từng nói: "Con người là động vật duy nhất biết cười."</a:t>
            </a:r>
          </a:p>
          <a:p>
            <a:r>
              <a:rPr lang="vi-VN" sz="2500" dirty="0">
                <a:solidFill>
                  <a:schemeClr val="tx1"/>
                </a:solidFill>
                <a:latin typeface="Cambria" panose="02040503050406030204" pitchFamily="18" charset="0"/>
                <a:ea typeface="Cambria" panose="02040503050406030204" pitchFamily="18" charset="0"/>
              </a:rPr>
              <a:t>          </a:t>
            </a:r>
            <a:r>
              <a:rPr lang="en-US" sz="2500" dirty="0">
                <a:solidFill>
                  <a:schemeClr val="tx1"/>
                </a:solidFill>
                <a:latin typeface="Cambria" panose="02040503050406030204" pitchFamily="18" charset="0"/>
                <a:ea typeface="Cambria" panose="02040503050406030204" pitchFamily="18" charset="0"/>
              </a:rPr>
              <a:t>     </a:t>
            </a:r>
            <a:r>
              <a:rPr lang="vi-VN" sz="2500" dirty="0">
                <a:solidFill>
                  <a:schemeClr val="tx1"/>
                </a:solidFill>
                <a:latin typeface="Cambria" panose="02040503050406030204" pitchFamily="18" charset="0"/>
                <a:ea typeface="Cambria" panose="02040503050406030204" pitchFamily="18" charset="0"/>
              </a:rPr>
              <a:t>Theo một thống kê khoa học, mỗi ngày, trung bình người lớn cười 6 phút, mỗi lần cười kéo dài 6 giây. Một đứa trẻ trung bình mỗi ngày cười 400 lần.</a:t>
            </a:r>
          </a:p>
          <a:p>
            <a:r>
              <a:rPr lang="vi-VN" sz="2500" dirty="0">
                <a:solidFill>
                  <a:schemeClr val="tx1"/>
                </a:solidFill>
                <a:latin typeface="Cambria" panose="02040503050406030204" pitchFamily="18" charset="0"/>
                <a:ea typeface="Cambria" panose="02040503050406030204" pitchFamily="18" charset="0"/>
              </a:rPr>
              <a:t>            </a:t>
            </a:r>
            <a:r>
              <a:rPr lang="en-US" sz="2500" dirty="0">
                <a:solidFill>
                  <a:schemeClr val="tx1"/>
                </a:solidFill>
                <a:latin typeface="Cambria" panose="02040503050406030204" pitchFamily="18" charset="0"/>
                <a:ea typeface="Cambria" panose="02040503050406030204" pitchFamily="18" charset="0"/>
              </a:rPr>
              <a:t>   </a:t>
            </a:r>
            <a:r>
              <a:rPr lang="vi-VN" sz="2500" dirty="0">
                <a:solidFill>
                  <a:schemeClr val="tx1"/>
                </a:solidFill>
                <a:latin typeface="Cambria" panose="02040503050406030204" pitchFamily="18" charset="0"/>
                <a:ea typeface="Cambria" panose="02040503050406030204" pitchFamily="18" charset="0"/>
              </a:rPr>
              <a:t>Tiếng cười là liều thuốc bổ. Bởi vì khi cười, tốc độ thở của con người lên đến 100 ki-lô- mét một giờ, các cơ mặt được thư giãn thoải mái và não thì tiết ra một chất làm người ta có cảm giác sảng khoái, thỏa mãn. Ngược lại, khi người ta ở trong trạng thái nổi giận hoặc căm thù, cơ thể sẽ tiết ra một chất làm hẹp mạch máu.</a:t>
            </a:r>
          </a:p>
          <a:p>
            <a:r>
              <a:rPr lang="vi-VN" sz="2500" dirty="0">
                <a:solidFill>
                  <a:schemeClr val="tx1"/>
                </a:solidFill>
                <a:latin typeface="Cambria" panose="02040503050406030204" pitchFamily="18" charset="0"/>
                <a:ea typeface="Cambria" panose="02040503050406030204" pitchFamily="18" charset="0"/>
              </a:rPr>
              <a:t>            </a:t>
            </a:r>
            <a:r>
              <a:rPr lang="en-US" sz="2500" dirty="0">
                <a:solidFill>
                  <a:schemeClr val="tx1"/>
                </a:solidFill>
                <a:latin typeface="Cambria" panose="02040503050406030204" pitchFamily="18" charset="0"/>
                <a:ea typeface="Cambria" panose="02040503050406030204" pitchFamily="18" charset="0"/>
              </a:rPr>
              <a:t>  </a:t>
            </a:r>
            <a:r>
              <a:rPr lang="vi-VN" sz="2500" dirty="0">
                <a:solidFill>
                  <a:schemeClr val="tx1"/>
                </a:solidFill>
                <a:latin typeface="Cambria" panose="02040503050406030204" pitchFamily="18" charset="0"/>
                <a:ea typeface="Cambria" panose="02040503050406030204" pitchFamily="18" charset="0"/>
              </a:rPr>
              <a:t> Ở một số nước, người ta đã dùng biện pháp gây cười để điều trị bệnh nhân. Mục đích của việc này là làm rút ngắn thời gian chữa bệnh và tiết kiệm tiền cho nhà nước.</a:t>
            </a:r>
          </a:p>
          <a:p>
            <a:r>
              <a:rPr lang="vi-VN" sz="2500" dirty="0">
                <a:solidFill>
                  <a:schemeClr val="tx1"/>
                </a:solidFill>
                <a:latin typeface="Cambria" panose="02040503050406030204" pitchFamily="18" charset="0"/>
                <a:ea typeface="Cambria" panose="02040503050406030204" pitchFamily="18" charset="0"/>
              </a:rPr>
              <a:t>          </a:t>
            </a:r>
            <a:r>
              <a:rPr lang="en-US" sz="2500" dirty="0">
                <a:solidFill>
                  <a:schemeClr val="tx1"/>
                </a:solidFill>
                <a:latin typeface="Cambria" panose="02040503050406030204" pitchFamily="18" charset="0"/>
                <a:ea typeface="Cambria" panose="02040503050406030204" pitchFamily="18" charset="0"/>
              </a:rPr>
              <a:t>  </a:t>
            </a:r>
            <a:r>
              <a:rPr lang="vi-VN" sz="2500" dirty="0">
                <a:solidFill>
                  <a:schemeClr val="tx1"/>
                </a:solidFill>
                <a:latin typeface="Cambria" panose="02040503050406030204" pitchFamily="18" charset="0"/>
                <a:ea typeface="Cambria" panose="02040503050406030204" pitchFamily="18" charset="0"/>
              </a:rPr>
              <a:t>   Bởi vậy, có thể nói: ai có tính hài hước, người đó chắc chắn sẽ sống lâu hơn.</a:t>
            </a:r>
          </a:p>
          <a:p>
            <a:pPr algn="r"/>
            <a:r>
              <a:rPr lang="vi-VN" sz="2500" i="1" dirty="0">
                <a:solidFill>
                  <a:schemeClr val="tx1"/>
                </a:solidFill>
                <a:latin typeface="Cambria" panose="02040503050406030204" pitchFamily="18" charset="0"/>
                <a:ea typeface="Cambria" panose="02040503050406030204" pitchFamily="18" charset="0"/>
              </a:rPr>
              <a:t>Theo báo</a:t>
            </a:r>
            <a:r>
              <a:rPr lang="vi-VN" sz="2500" dirty="0">
                <a:solidFill>
                  <a:schemeClr val="tx1"/>
                </a:solidFill>
                <a:latin typeface="Cambria" panose="02040503050406030204" pitchFamily="18" charset="0"/>
                <a:ea typeface="Cambria" panose="02040503050406030204" pitchFamily="18" charset="0"/>
              </a:rPr>
              <a:t> </a:t>
            </a:r>
            <a:r>
              <a:rPr lang="vi-VN" sz="2500" b="1" dirty="0">
                <a:solidFill>
                  <a:schemeClr val="tx1"/>
                </a:solidFill>
                <a:latin typeface="Cambria" panose="02040503050406030204" pitchFamily="18" charset="0"/>
                <a:ea typeface="Cambria" panose="02040503050406030204" pitchFamily="18" charset="0"/>
              </a:rPr>
              <a:t>GIÁO DỤC VÀ THỜI ĐẠI</a:t>
            </a:r>
            <a:endParaRPr lang="vi-VN" sz="25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576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grpSp>
        <p:nvGrpSpPr>
          <p:cNvPr id="2" name="组合 1"/>
          <p:cNvGrpSpPr/>
          <p:nvPr/>
        </p:nvGrpSpPr>
        <p:grpSpPr>
          <a:xfrm rot="16200000">
            <a:off x="971543" y="-348040"/>
            <a:ext cx="2097390" cy="2793467"/>
            <a:chOff x="1400175" y="1666875"/>
            <a:chExt cx="800100" cy="1729597"/>
          </a:xfrm>
        </p:grpSpPr>
        <p:sp>
          <p:nvSpPr>
            <p:cNvPr id="14" name="箭头: 下 13"/>
            <p:cNvSpPr/>
            <p:nvPr/>
          </p:nvSpPr>
          <p:spPr>
            <a:xfrm>
              <a:off x="1400175" y="1666875"/>
              <a:ext cx="800100" cy="172959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dirty="0">
                <a:solidFill>
                  <a:prstClr val="white"/>
                </a:solidFill>
                <a:latin typeface="印品黑体" panose="00000500000000000000" pitchFamily="2" charset="-122"/>
                <a:ea typeface="宋体" panose="02010600030101010101" pitchFamily="2" charset="-122"/>
              </a:endParaRPr>
            </a:p>
          </p:txBody>
        </p:sp>
        <p:sp>
          <p:nvSpPr>
            <p:cNvPr id="16" name="矩形 15"/>
            <p:cNvSpPr/>
            <p:nvPr/>
          </p:nvSpPr>
          <p:spPr>
            <a:xfrm>
              <a:off x="1635853" y="1666876"/>
              <a:ext cx="328744" cy="1729596"/>
            </a:xfrm>
            <a:prstGeom prst="rect">
              <a:avLst/>
            </a:prstGeom>
          </p:spPr>
          <p:txBody>
            <a:bodyPr vert="eaVert" wrap="square">
              <a:spAutoFit/>
            </a:bodyPr>
            <a:lstStyle/>
            <a:p>
              <a:pPr defTabSz="866943" fontAlgn="base">
                <a:spcBef>
                  <a:spcPct val="0"/>
                </a:spcBef>
                <a:spcAft>
                  <a:spcPct val="0"/>
                </a:spcAft>
              </a:pPr>
              <a:r>
                <a:rPr lang="en-US" altLang="zh-CN" sz="4400" b="1" spc="284" dirty="0">
                  <a:solidFill>
                    <a:srgbClr val="EAC84A"/>
                  </a:solidFill>
                  <a:latin typeface="UTM Azuki" panose="02040603050506020204" pitchFamily="18" charset="0"/>
                  <a:ea typeface="印品黑体" panose="00000500000000000000" pitchFamily="2" charset="-122"/>
                </a:rPr>
                <a:t>Chia </a:t>
              </a:r>
              <a:r>
                <a:rPr lang="en-US" altLang="zh-CN" sz="4400" b="1" spc="284" dirty="0" err="1">
                  <a:solidFill>
                    <a:srgbClr val="EAC84A"/>
                  </a:solidFill>
                  <a:latin typeface="UTM Azuki" panose="02040603050506020204" pitchFamily="18" charset="0"/>
                  <a:ea typeface="印品黑体" panose="00000500000000000000" pitchFamily="2" charset="-122"/>
                </a:rPr>
                <a:t>đoạn</a:t>
              </a:r>
              <a:endParaRPr lang="zh-CN" altLang="en-US" sz="4400" b="1" spc="284" dirty="0">
                <a:solidFill>
                  <a:srgbClr val="EAC84A"/>
                </a:solidFill>
                <a:latin typeface="UTM Azuki" panose="02040603050506020204" pitchFamily="18" charset="0"/>
                <a:ea typeface="印品黑体" panose="00000500000000000000" pitchFamily="2" charset="-122"/>
              </a:endParaRPr>
            </a:p>
          </p:txBody>
        </p:sp>
      </p:grpSp>
      <p:sp>
        <p:nvSpPr>
          <p:cNvPr id="4" name="Rounded Rectangle 3"/>
          <p:cNvSpPr/>
          <p:nvPr/>
        </p:nvSpPr>
        <p:spPr>
          <a:xfrm>
            <a:off x="3513223" y="437180"/>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UTM Azuki" panose="02040603050506020204" pitchFamily="18" charset="0"/>
                <a:ea typeface="Times New Roman" panose="02020603050405020304" pitchFamily="18" charset="0"/>
              </a:rPr>
              <a:t>Đoạn 1: Từ đầu..  mỗi ngày cười 400 lần.</a:t>
            </a:r>
            <a:endParaRPr lang="en-US" sz="4000" dirty="0">
              <a:solidFill>
                <a:schemeClr val="tx1">
                  <a:lumMod val="95000"/>
                  <a:lumOff val="5000"/>
                </a:schemeClr>
              </a:solidFill>
              <a:effectLst/>
              <a:latin typeface="UTM Azuki" panose="02040603050506020204" pitchFamily="18" charset="0"/>
              <a:ea typeface="Times New Roman" panose="02020603050405020304" pitchFamily="18" charset="0"/>
            </a:endParaRPr>
          </a:p>
        </p:txBody>
      </p:sp>
      <p:sp>
        <p:nvSpPr>
          <p:cNvPr id="11" name="Rounded Rectangle 10"/>
          <p:cNvSpPr/>
          <p:nvPr/>
        </p:nvSpPr>
        <p:spPr>
          <a:xfrm>
            <a:off x="4271212" y="2254367"/>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UTM Azuki" panose="02040603050506020204" pitchFamily="18" charset="0"/>
                <a:ea typeface="Times New Roman" panose="02020603050405020304" pitchFamily="18" charset="0"/>
              </a:rPr>
              <a:t>Đoạn 2: Tiếp theo … làm hẹp mạch máu.</a:t>
            </a:r>
            <a:endParaRPr lang="en-US" sz="4400" dirty="0">
              <a:solidFill>
                <a:schemeClr val="tx1">
                  <a:lumMod val="95000"/>
                  <a:lumOff val="5000"/>
                </a:schemeClr>
              </a:solidFill>
              <a:effectLst/>
              <a:latin typeface="UTM Azuki" panose="02040603050506020204" pitchFamily="18" charset="0"/>
              <a:ea typeface="Times New Roman" panose="02020603050405020304" pitchFamily="18" charset="0"/>
            </a:endParaRPr>
          </a:p>
        </p:txBody>
      </p:sp>
      <p:sp>
        <p:nvSpPr>
          <p:cNvPr id="18" name="Rounded Rectangle 17"/>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UTM Azuki" panose="02040603050506020204" pitchFamily="18" charset="0"/>
                <a:ea typeface="Times New Roman" panose="02020603050405020304" pitchFamily="18" charset="0"/>
              </a:rPr>
              <a:t>Đoạn 3: Phần còn lại.</a:t>
            </a:r>
            <a:endParaRPr lang="en-US" sz="4400" dirty="0">
              <a:solidFill>
                <a:schemeClr val="tx1">
                  <a:lumMod val="95000"/>
                  <a:lumOff val="5000"/>
                </a:schemeClr>
              </a:solidFill>
              <a:effectLst/>
              <a:latin typeface="UTM Azuki" panose="020406030505060202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046277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fallOver"/>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23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23000">
                                          <p:cBhvr additive="base">
                                            <p:cTn id="7" dur="1500" fill="hold"/>
                                            <p:tgtEl>
                                              <p:spTgt spid="13"/>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1" fill="hold" nodeType="afterEffect" p14:presetBounceEnd="54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4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54000">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ppt_x"/>
                                              </p:val>
                                            </p:tav>
                                            <p:tav tm="100000">
                                              <p:val>
                                                <p:strVal val="#ppt_x"/>
                                              </p:val>
                                            </p:tav>
                                          </p:tavLst>
                                        </p:anim>
                                        <p:anim calcmode="lin" valueType="num">
                                          <p:cBhvr additive="base">
                                            <p:cTn id="8" dur="1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8"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can0013"/>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51285" y="217318"/>
            <a:ext cx="9901990" cy="55698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72015" y="262742"/>
            <a:ext cx="11860530" cy="6377940"/>
          </a:xfrm>
          <a:prstGeom prst="rect">
            <a:avLst/>
          </a:prstGeom>
          <a:solidFill>
            <a:schemeClr val="bg1">
              <a:alpha val="67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n>
                  <a:solidFill>
                    <a:schemeClr val="tx1"/>
                  </a:solidFill>
                </a:ln>
                <a:solidFill>
                  <a:srgbClr val="E2546F"/>
                </a:solidFill>
                <a:effectLst>
                  <a:glow rad="228600">
                    <a:schemeClr val="accent1">
                      <a:satMod val="175000"/>
                      <a:alpha val="40000"/>
                    </a:schemeClr>
                  </a:glow>
                </a:effectLst>
                <a:latin typeface="UTM Flavour" panose="02040603050506020204" pitchFamily="18" charset="0"/>
                <a:ea typeface="Cambria" panose="02040503050406030204" pitchFamily="18" charset="0"/>
              </a:rPr>
              <a:t>Tiếng cười là liều </a:t>
            </a:r>
            <a:r>
              <a:rPr lang="vi-VN" sz="4000" b="1">
                <a:ln>
                  <a:solidFill>
                    <a:schemeClr val="tx1"/>
                  </a:solidFill>
                </a:ln>
                <a:solidFill>
                  <a:srgbClr val="E2546F"/>
                </a:solidFill>
                <a:effectLst>
                  <a:glow rad="228600">
                    <a:schemeClr val="accent1">
                      <a:satMod val="175000"/>
                      <a:alpha val="40000"/>
                    </a:schemeClr>
                  </a:glow>
                </a:effectLst>
                <a:latin typeface="UTM Flavour" panose="02040603050506020204" pitchFamily="18" charset="0"/>
                <a:ea typeface="Cambria" panose="02040503050406030204" pitchFamily="18" charset="0"/>
              </a:rPr>
              <a:t>thuốc</a:t>
            </a:r>
            <a:r>
              <a:rPr lang="en-US" sz="4000" b="1">
                <a:ln>
                  <a:solidFill>
                    <a:schemeClr val="tx1"/>
                  </a:solidFill>
                </a:ln>
                <a:solidFill>
                  <a:srgbClr val="E2546F"/>
                </a:solidFill>
                <a:effectLst>
                  <a:glow rad="228600">
                    <a:schemeClr val="accent1">
                      <a:satMod val="175000"/>
                      <a:alpha val="40000"/>
                    </a:schemeClr>
                  </a:glow>
                </a:effectLst>
                <a:latin typeface="UTM Flavour" panose="02040603050506020204" pitchFamily="18" charset="0"/>
                <a:ea typeface="Cambria" panose="02040503050406030204" pitchFamily="18" charset="0"/>
              </a:rPr>
              <a:t> bổ</a:t>
            </a:r>
            <a:endParaRPr lang="en-US" sz="4000" b="1" dirty="0">
              <a:ln>
                <a:solidFill>
                  <a:schemeClr val="tx1"/>
                </a:solidFill>
              </a:ln>
              <a:solidFill>
                <a:srgbClr val="E2546F"/>
              </a:solidFill>
              <a:effectLst>
                <a:glow rad="228600">
                  <a:schemeClr val="accent1">
                    <a:satMod val="175000"/>
                    <a:alpha val="40000"/>
                  </a:schemeClr>
                </a:glow>
              </a:effectLst>
              <a:latin typeface="UTM Flavour" panose="02040603050506020204" pitchFamily="18" charset="0"/>
              <a:ea typeface="Cambria" panose="02040503050406030204" pitchFamily="18" charset="0"/>
            </a:endParaRPr>
          </a:p>
          <a:p>
            <a:pPr algn="just"/>
            <a:r>
              <a:rPr lang="en-US" sz="2800">
                <a:solidFill>
                  <a:srgbClr val="7030A0"/>
                </a:solidFill>
                <a:latin typeface="Cambria" panose="02040503050406030204" pitchFamily="18" charset="0"/>
                <a:ea typeface="Cambria" panose="02040503050406030204" pitchFamily="18" charset="0"/>
              </a:rPr>
              <a:t>	</a:t>
            </a:r>
            <a:r>
              <a:rPr lang="vi-VN" sz="2800">
                <a:solidFill>
                  <a:srgbClr val="7030A0"/>
                </a:solidFill>
                <a:latin typeface="Cambria" panose="02040503050406030204" pitchFamily="18" charset="0"/>
                <a:ea typeface="Cambria" panose="02040503050406030204" pitchFamily="18" charset="0"/>
              </a:rPr>
              <a:t>Một </a:t>
            </a:r>
            <a:r>
              <a:rPr lang="vi-VN" sz="2800" dirty="0">
                <a:solidFill>
                  <a:srgbClr val="7030A0"/>
                </a:solidFill>
                <a:latin typeface="Cambria" panose="02040503050406030204" pitchFamily="18" charset="0"/>
                <a:ea typeface="Cambria" panose="02040503050406030204" pitchFamily="18" charset="0"/>
              </a:rPr>
              <a:t>nhà văn đã từng nói: "Con người là động vật duy nhất biết cười."</a:t>
            </a:r>
          </a:p>
          <a:p>
            <a:pPr algn="just"/>
            <a:r>
              <a:rPr lang="en-US" sz="2800">
                <a:solidFill>
                  <a:srgbClr val="7030A0"/>
                </a:solidFill>
                <a:latin typeface="Cambria" panose="02040503050406030204" pitchFamily="18" charset="0"/>
                <a:ea typeface="Cambria" panose="02040503050406030204" pitchFamily="18" charset="0"/>
              </a:rPr>
              <a:t>	</a:t>
            </a:r>
            <a:r>
              <a:rPr lang="vi-VN" sz="2800">
                <a:solidFill>
                  <a:srgbClr val="7030A0"/>
                </a:solidFill>
                <a:latin typeface="Cambria" panose="02040503050406030204" pitchFamily="18" charset="0"/>
                <a:ea typeface="Cambria" panose="02040503050406030204" pitchFamily="18" charset="0"/>
              </a:rPr>
              <a:t>Theo </a:t>
            </a:r>
            <a:r>
              <a:rPr lang="vi-VN" sz="2800" dirty="0">
                <a:solidFill>
                  <a:srgbClr val="7030A0"/>
                </a:solidFill>
                <a:latin typeface="Cambria" panose="02040503050406030204" pitchFamily="18" charset="0"/>
                <a:ea typeface="Cambria" panose="02040503050406030204" pitchFamily="18" charset="0"/>
              </a:rPr>
              <a:t>một thống kê khoa học, mỗi ngày, trung bình người lớn cười 6 phút, mỗi lần cười kéo dài 6 giây. Một đứa trẻ trung bình mỗi ngày cười 400 lần.</a:t>
            </a:r>
          </a:p>
          <a:p>
            <a:pPr algn="just"/>
            <a:r>
              <a:rPr lang="en-US" sz="2800">
                <a:solidFill>
                  <a:schemeClr val="tx1"/>
                </a:solidFill>
                <a:latin typeface="Cambria" panose="02040503050406030204" pitchFamily="18" charset="0"/>
                <a:ea typeface="Cambria" panose="02040503050406030204" pitchFamily="18" charset="0"/>
              </a:rPr>
              <a:t>	</a:t>
            </a:r>
            <a:r>
              <a:rPr lang="vi-VN" sz="2800">
                <a:solidFill>
                  <a:schemeClr val="tx1"/>
                </a:solidFill>
                <a:latin typeface="Cambria" panose="02040503050406030204" pitchFamily="18" charset="0"/>
                <a:ea typeface="Cambria" panose="02040503050406030204" pitchFamily="18" charset="0"/>
              </a:rPr>
              <a:t>Tiếng </a:t>
            </a:r>
            <a:r>
              <a:rPr lang="vi-VN" sz="2800" dirty="0">
                <a:solidFill>
                  <a:schemeClr val="tx1"/>
                </a:solidFill>
                <a:latin typeface="Cambria" panose="02040503050406030204" pitchFamily="18" charset="0"/>
                <a:ea typeface="Cambria" panose="02040503050406030204" pitchFamily="18" charset="0"/>
              </a:rPr>
              <a:t>cười là liều thuốc bổ. Bởi vì khi cười, tốc độ thở của con người lên đến 100 ki-lô- mét một giờ, các cơ mặt được thư giãn thoải mái và não thì tiết ra một chất làm người ta có cảm giác sảng khoái, thỏa mãn. Ngược lại, khi người ta ở trong trạng thái nổi giận hoặc căm thù, cơ thể sẽ tiết ra một chất làm hẹp mạch máu.</a:t>
            </a:r>
          </a:p>
          <a:p>
            <a:pPr algn="just"/>
            <a:r>
              <a:rPr lang="en-US" sz="2800">
                <a:solidFill>
                  <a:srgbClr val="C00000"/>
                </a:solidFill>
                <a:latin typeface="Cambria" panose="02040503050406030204" pitchFamily="18" charset="0"/>
                <a:ea typeface="Cambria" panose="02040503050406030204" pitchFamily="18" charset="0"/>
              </a:rPr>
              <a:t>	</a:t>
            </a:r>
            <a:r>
              <a:rPr lang="vi-VN" sz="2800">
                <a:solidFill>
                  <a:srgbClr val="C00000"/>
                </a:solidFill>
                <a:latin typeface="Cambria" panose="02040503050406030204" pitchFamily="18" charset="0"/>
                <a:ea typeface="Cambria" panose="02040503050406030204" pitchFamily="18" charset="0"/>
              </a:rPr>
              <a:t>Ở </a:t>
            </a:r>
            <a:r>
              <a:rPr lang="vi-VN" sz="2800" dirty="0">
                <a:solidFill>
                  <a:srgbClr val="C00000"/>
                </a:solidFill>
                <a:latin typeface="Cambria" panose="02040503050406030204" pitchFamily="18" charset="0"/>
                <a:ea typeface="Cambria" panose="02040503050406030204" pitchFamily="18" charset="0"/>
              </a:rPr>
              <a:t>một số nước, người ta đã dùng biện pháp gây cười để điều trị bệnh nhân. Mục đích của việc này là làm rút ngắn thời gian chữa bệnh và tiết kiệm tiền cho nhà nước.</a:t>
            </a:r>
          </a:p>
          <a:p>
            <a:pPr algn="just"/>
            <a:r>
              <a:rPr lang="vi-VN" sz="2800">
                <a:solidFill>
                  <a:srgbClr val="C00000"/>
                </a:solidFill>
                <a:latin typeface="Cambria" panose="02040503050406030204" pitchFamily="18" charset="0"/>
                <a:ea typeface="Cambria" panose="02040503050406030204" pitchFamily="18" charset="0"/>
              </a:rPr>
              <a:t>     Bởi </a:t>
            </a:r>
            <a:r>
              <a:rPr lang="vi-VN" sz="2800" dirty="0">
                <a:solidFill>
                  <a:srgbClr val="C00000"/>
                </a:solidFill>
                <a:latin typeface="Cambria" panose="02040503050406030204" pitchFamily="18" charset="0"/>
                <a:ea typeface="Cambria" panose="02040503050406030204" pitchFamily="18" charset="0"/>
              </a:rPr>
              <a:t>vậy, có thể nói: ai có tính hài hước, người đó chắc chắn sẽ sống lâu </a:t>
            </a:r>
            <a:r>
              <a:rPr lang="vi-VN" sz="2800">
                <a:solidFill>
                  <a:srgbClr val="C00000"/>
                </a:solidFill>
                <a:latin typeface="Cambria" panose="02040503050406030204" pitchFamily="18" charset="0"/>
                <a:ea typeface="Cambria" panose="02040503050406030204" pitchFamily="18" charset="0"/>
              </a:rPr>
              <a:t>hơn.</a:t>
            </a:r>
            <a:r>
              <a:rPr lang="vi-VN" sz="2800" i="1">
                <a:solidFill>
                  <a:schemeClr val="tx1"/>
                </a:solidFill>
                <a:latin typeface="Cambria" panose="02040503050406030204" pitchFamily="18" charset="0"/>
                <a:ea typeface="Cambria" panose="02040503050406030204" pitchFamily="18" charset="0"/>
              </a:rPr>
              <a:t> </a:t>
            </a:r>
            <a:endParaRPr lang="en-US" sz="2800" i="1">
              <a:solidFill>
                <a:schemeClr val="tx1"/>
              </a:solidFill>
              <a:latin typeface="Cambria" panose="02040503050406030204" pitchFamily="18" charset="0"/>
              <a:ea typeface="Cambria" panose="02040503050406030204" pitchFamily="18" charset="0"/>
            </a:endParaRPr>
          </a:p>
          <a:p>
            <a:pPr algn="just"/>
            <a:r>
              <a:rPr lang="en-US" sz="2800" i="1">
                <a:solidFill>
                  <a:schemeClr val="tx1"/>
                </a:solidFill>
                <a:latin typeface="Cambria" panose="02040503050406030204" pitchFamily="18" charset="0"/>
                <a:ea typeface="Cambria" panose="02040503050406030204" pitchFamily="18" charset="0"/>
              </a:rPr>
              <a:t>							</a:t>
            </a:r>
            <a:r>
              <a:rPr lang="vi-VN" sz="2800" i="1">
                <a:solidFill>
                  <a:schemeClr val="tx1"/>
                </a:solidFill>
                <a:latin typeface="Cambria" panose="02040503050406030204" pitchFamily="18" charset="0"/>
                <a:ea typeface="Cambria" panose="02040503050406030204" pitchFamily="18" charset="0"/>
              </a:rPr>
              <a:t>Theo báo</a:t>
            </a:r>
            <a:r>
              <a:rPr lang="vi-VN" sz="2800">
                <a:solidFill>
                  <a:schemeClr val="tx1"/>
                </a:solidFill>
                <a:latin typeface="Cambria" panose="02040503050406030204" pitchFamily="18" charset="0"/>
                <a:ea typeface="Cambria" panose="02040503050406030204" pitchFamily="18" charset="0"/>
              </a:rPr>
              <a:t> </a:t>
            </a:r>
            <a:r>
              <a:rPr lang="vi-VN" sz="2800" b="1">
                <a:solidFill>
                  <a:schemeClr val="tx1"/>
                </a:solidFill>
                <a:latin typeface="Cambria" panose="02040503050406030204" pitchFamily="18" charset="0"/>
                <a:ea typeface="Cambria" panose="02040503050406030204" pitchFamily="18" charset="0"/>
              </a:rPr>
              <a:t>GIÁO DỤC VÀ THỜI ĐẠI</a:t>
            </a:r>
            <a:endParaRPr lang="vi-VN" sz="2800">
              <a:solidFill>
                <a:schemeClr val="tx1"/>
              </a:solidFill>
              <a:latin typeface="Cambria" panose="02040503050406030204" pitchFamily="18" charset="0"/>
              <a:ea typeface="Cambria" panose="02040503050406030204" pitchFamily="18" charset="0"/>
            </a:endParaRPr>
          </a:p>
          <a:p>
            <a:pPr algn="just"/>
            <a:endParaRPr lang="vi-VN" sz="28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22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81611"/>
            <a:ext cx="4872789" cy="3681190"/>
          </a:xfrm>
          <a:prstGeom prst="rect">
            <a:avLst/>
          </a:prstGeom>
        </p:spPr>
      </p:pic>
      <p:grpSp>
        <p:nvGrpSpPr>
          <p:cNvPr id="2" name="组合 1"/>
          <p:cNvGrpSpPr/>
          <p:nvPr/>
        </p:nvGrpSpPr>
        <p:grpSpPr>
          <a:xfrm rot="16200000">
            <a:off x="1624788" y="-1033838"/>
            <a:ext cx="2097390" cy="4333507"/>
            <a:chOff x="1368046" y="1594573"/>
            <a:chExt cx="800100" cy="2683125"/>
          </a:xfrm>
          <a:solidFill>
            <a:schemeClr val="tx2">
              <a:lumMod val="75000"/>
            </a:schemeClr>
          </a:solidFill>
        </p:grpSpPr>
        <p:sp>
          <p:nvSpPr>
            <p:cNvPr id="14" name="箭头: 下 13"/>
            <p:cNvSpPr/>
            <p:nvPr/>
          </p:nvSpPr>
          <p:spPr>
            <a:xfrm>
              <a:off x="1368046" y="1594573"/>
              <a:ext cx="800100" cy="2683125"/>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dirty="0">
                <a:solidFill>
                  <a:prstClr val="white"/>
                </a:solidFill>
                <a:latin typeface="印品黑体" panose="00000500000000000000" pitchFamily="2" charset="-122"/>
                <a:ea typeface="宋体" panose="02010600030101010101" pitchFamily="2" charset="-122"/>
              </a:endParaRPr>
            </a:p>
          </p:txBody>
        </p:sp>
        <p:sp>
          <p:nvSpPr>
            <p:cNvPr id="16" name="矩形 15"/>
            <p:cNvSpPr/>
            <p:nvPr/>
          </p:nvSpPr>
          <p:spPr>
            <a:xfrm>
              <a:off x="1588890" y="1686160"/>
              <a:ext cx="422672" cy="2206358"/>
            </a:xfrm>
            <a:prstGeom prst="rect">
              <a:avLst/>
            </a:prstGeom>
            <a:grpFill/>
          </p:spPr>
          <p:txBody>
            <a:bodyPr vert="eaVert" wrap="square">
              <a:spAutoFit/>
            </a:bodyPr>
            <a:lstStyle/>
            <a:p>
              <a:pPr defTabSz="866943" fontAlgn="base">
                <a:spcBef>
                  <a:spcPct val="0"/>
                </a:spcBef>
                <a:spcAft>
                  <a:spcPct val="0"/>
                </a:spcAft>
              </a:pPr>
              <a:r>
                <a:rPr lang="en-US" altLang="zh-CN" sz="6000" b="1" spc="284" dirty="0" err="1">
                  <a:ln>
                    <a:solidFill>
                      <a:schemeClr val="tx1"/>
                    </a:solidFill>
                  </a:ln>
                  <a:solidFill>
                    <a:srgbClr val="EAC84A"/>
                  </a:solidFill>
                  <a:latin typeface="UTM Azuki" panose="02040603050506020204" pitchFamily="18" charset="0"/>
                  <a:ea typeface="印品黑体" panose="00000500000000000000" pitchFamily="2" charset="-122"/>
                </a:rPr>
                <a:t>Luyện</a:t>
              </a:r>
              <a:r>
                <a:rPr lang="en-US" altLang="zh-CN" sz="6000" b="1" spc="284" dirty="0">
                  <a:ln>
                    <a:solidFill>
                      <a:schemeClr val="tx1"/>
                    </a:solidFill>
                  </a:ln>
                  <a:solidFill>
                    <a:srgbClr val="EAC84A"/>
                  </a:solidFill>
                  <a:latin typeface="UTM Azuki" panose="02040603050506020204" pitchFamily="18" charset="0"/>
                  <a:ea typeface="印品黑体" panose="00000500000000000000" pitchFamily="2" charset="-122"/>
                </a:rPr>
                <a:t> </a:t>
              </a:r>
              <a:r>
                <a:rPr lang="en-US" altLang="zh-CN" sz="6000" b="1" spc="284" dirty="0" err="1">
                  <a:ln>
                    <a:solidFill>
                      <a:schemeClr val="tx1"/>
                    </a:solidFill>
                  </a:ln>
                  <a:solidFill>
                    <a:srgbClr val="EAC84A"/>
                  </a:solidFill>
                  <a:latin typeface="UTM Azuki" panose="02040603050506020204" pitchFamily="18" charset="0"/>
                  <a:ea typeface="印品黑体" panose="00000500000000000000" pitchFamily="2" charset="-122"/>
                </a:rPr>
                <a:t>đọc</a:t>
              </a:r>
              <a:endParaRPr lang="zh-CN" altLang="en-US" sz="6000" b="1" spc="284" dirty="0">
                <a:ln>
                  <a:solidFill>
                    <a:schemeClr val="tx1"/>
                  </a:solidFill>
                </a:ln>
                <a:solidFill>
                  <a:srgbClr val="EAC84A"/>
                </a:solidFill>
                <a:latin typeface="UTM Azuki" panose="02040603050506020204" pitchFamily="18" charset="0"/>
                <a:ea typeface="印品黑体" panose="00000500000000000000" pitchFamily="2" charset="-122"/>
              </a:endParaRPr>
            </a:p>
          </p:txBody>
        </p:sp>
      </p:grpSp>
      <p:sp>
        <p:nvSpPr>
          <p:cNvPr id="4" name="Rounded Rectangle 3"/>
          <p:cNvSpPr/>
          <p:nvPr/>
        </p:nvSpPr>
        <p:spPr>
          <a:xfrm>
            <a:off x="4840236" y="352959"/>
            <a:ext cx="6938679" cy="525375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effectLst/>
              <a:latin typeface="UTM Azuki" panose="02040603050506020204" pitchFamily="18" charset="0"/>
              <a:ea typeface="Times New Roman" panose="02020603050405020304" pitchFamily="18" charset="0"/>
            </a:endParaRPr>
          </a:p>
        </p:txBody>
      </p:sp>
      <p:sp>
        <p:nvSpPr>
          <p:cNvPr id="9" name="Text Box 9"/>
          <p:cNvSpPr txBox="1">
            <a:spLocks noChangeArrowheads="1"/>
          </p:cNvSpPr>
          <p:nvPr/>
        </p:nvSpPr>
        <p:spPr bwMode="auto">
          <a:xfrm>
            <a:off x="5177568" y="653656"/>
            <a:ext cx="632912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eaLnBrk="1" hangingPunct="1"/>
            <a:r>
              <a:rPr lang="en-US" altLang="en-US" sz="3200" b="1" dirty="0">
                <a:solidFill>
                  <a:schemeClr val="tx2">
                    <a:lumMod val="50000"/>
                  </a:schemeClr>
                </a:solidFill>
                <a:latin typeface="Cambria" panose="02040503050406030204" pitchFamily="18" charset="0"/>
                <a:ea typeface="Cambria" panose="02040503050406030204" pitchFamily="18" charset="0"/>
                <a:cs typeface="Times New Roman" panose="02020603050405020304" pitchFamily="18" charset="0"/>
              </a:rPr>
              <a:t>*</a:t>
            </a:r>
            <a:r>
              <a:rPr lang="en-US" altLang="en-US" sz="3200" b="1" dirty="0" err="1">
                <a:solidFill>
                  <a:schemeClr val="tx2">
                    <a:lumMod val="50000"/>
                  </a:schemeClr>
                </a:solidFill>
                <a:latin typeface="Cambria" panose="02040503050406030204" pitchFamily="18" charset="0"/>
                <a:ea typeface="Cambria" panose="02040503050406030204" pitchFamily="18" charset="0"/>
                <a:cs typeface="Times New Roman" panose="02020603050405020304" pitchFamily="18" charset="0"/>
              </a:rPr>
              <a:t>Từ</a:t>
            </a:r>
            <a:r>
              <a:rPr lang="en-US" altLang="en-US" sz="3200" b="1" dirty="0">
                <a:solidFill>
                  <a:schemeClr val="tx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động</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vật</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trẻ</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trung</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tốc</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độ</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thở</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sảng</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khoái</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thỏa</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mãn</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giận</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trị</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 …</a:t>
            </a:r>
          </a:p>
        </p:txBody>
      </p:sp>
      <p:sp>
        <p:nvSpPr>
          <p:cNvPr id="10" name="Text Box 10"/>
          <p:cNvSpPr txBox="1">
            <a:spLocks noChangeArrowheads="1"/>
          </p:cNvSpPr>
          <p:nvPr/>
        </p:nvSpPr>
        <p:spPr bwMode="auto">
          <a:xfrm>
            <a:off x="5136719" y="2307064"/>
            <a:ext cx="636318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eaLnBrk="1" hangingPunct="1">
              <a:spcBef>
                <a:spcPct val="50000"/>
              </a:spcBef>
            </a:pPr>
            <a:r>
              <a:rPr lang="en-US" altLang="en-US" sz="3200" b="1" dirty="0">
                <a:solidFill>
                  <a:schemeClr val="tx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2">
                    <a:lumMod val="50000"/>
                  </a:schemeClr>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3200" b="1" dirty="0">
                <a:solidFill>
                  <a:schemeClr val="tx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Bởi</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vì</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cười</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tốc</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độ</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thở</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lên</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đến</a:t>
            </a:r>
            <a:r>
              <a:rPr lang="en-US" altLang="en-US" sz="32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100 </a:t>
            </a:r>
            <a:r>
              <a:rPr lang="en-US" alt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ki</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lô</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mét</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cơ</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mặt</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thư</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giãn</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thoải</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mái</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não</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thì</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tiết</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ra</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chất</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làm</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ta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2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giác</a:t>
            </a:r>
            <a:r>
              <a:rPr lang="en-US" alt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sảng</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khoái</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thỏa</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mãn</a:t>
            </a:r>
            <a:r>
              <a:rPr lang="en-US" altLang="en-US" sz="3200"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43537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fallOver"/>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23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23000">
                                          <p:cBhvr additive="base">
                                            <p:cTn id="7" dur="1500" fill="hold"/>
                                            <p:tgtEl>
                                              <p:spTgt spid="13"/>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1" fill="hold" nodeType="afterEffect" p14:presetBounceEnd="54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4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54000">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9"/>
                                            </p:tgtEl>
                                            <p:attrNameLst>
                                              <p:attrName>style.visibility</p:attrName>
                                            </p:attrNameLst>
                                          </p:cBhvr>
                                          <p:to>
                                            <p:strVal val="visible"/>
                                          </p:to>
                                        </p:set>
                                        <p:anim calcmode="discrete" valueType="clr">
                                          <p:cBhvr override="childStyle">
                                            <p:cTn id="2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9"/>
                                            </p:tgtEl>
                                            <p:attrNameLst>
                                              <p:attrName>fillcolor</p:attrName>
                                            </p:attrNameLst>
                                          </p:cBhvr>
                                          <p:tavLst>
                                            <p:tav tm="0">
                                              <p:val>
                                                <p:clrVal>
                                                  <a:schemeClr val="accent2"/>
                                                </p:clrVal>
                                              </p:val>
                                            </p:tav>
                                            <p:tav tm="50000">
                                              <p:val>
                                                <p:clrVal>
                                                  <a:schemeClr val="hlink"/>
                                                </p:clrVal>
                                              </p:val>
                                            </p:tav>
                                          </p:tavLst>
                                        </p:anim>
                                        <p:set>
                                          <p:cBhvr>
                                            <p:cTn id="24" dur="80"/>
                                            <p:tgtEl>
                                              <p:spTgt spid="9"/>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0"/>
                                            </p:tgtEl>
                                            <p:attrNameLst>
                                              <p:attrName>style.visibility</p:attrName>
                                            </p:attrNameLst>
                                          </p:cBhvr>
                                          <p:to>
                                            <p:strVal val="visible"/>
                                          </p:to>
                                        </p:set>
                                        <p:anim calcmode="discrete" valueType="clr">
                                          <p:cBhvr override="childStyle">
                                            <p:cTn id="2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0"/>
                                            </p:tgtEl>
                                            <p:attrNameLst>
                                              <p:attrName>fillcolor</p:attrName>
                                            </p:attrNameLst>
                                          </p:cBhvr>
                                          <p:tavLst>
                                            <p:tav tm="0">
                                              <p:val>
                                                <p:clrVal>
                                                  <a:schemeClr val="accent2"/>
                                                </p:clrVal>
                                              </p:val>
                                            </p:tav>
                                            <p:tav tm="50000">
                                              <p:val>
                                                <p:clrVal>
                                                  <a:schemeClr val="hlink"/>
                                                </p:clrVal>
                                              </p:val>
                                            </p:tav>
                                          </p:tavLst>
                                        </p:anim>
                                        <p:set>
                                          <p:cBhvr>
                                            <p:cTn id="31"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ppt_x"/>
                                              </p:val>
                                            </p:tav>
                                            <p:tav tm="100000">
                                              <p:val>
                                                <p:strVal val="#ppt_x"/>
                                              </p:val>
                                            </p:tav>
                                          </p:tavLst>
                                        </p:anim>
                                        <p:anim calcmode="lin" valueType="num">
                                          <p:cBhvr additive="base">
                                            <p:cTn id="8" dur="1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9"/>
                                            </p:tgtEl>
                                            <p:attrNameLst>
                                              <p:attrName>style.visibility</p:attrName>
                                            </p:attrNameLst>
                                          </p:cBhvr>
                                          <p:to>
                                            <p:strVal val="visible"/>
                                          </p:to>
                                        </p:set>
                                        <p:anim calcmode="discrete" valueType="clr">
                                          <p:cBhvr override="childStyle">
                                            <p:cTn id="2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9"/>
                                            </p:tgtEl>
                                            <p:attrNameLst>
                                              <p:attrName>fillcolor</p:attrName>
                                            </p:attrNameLst>
                                          </p:cBhvr>
                                          <p:tavLst>
                                            <p:tav tm="0">
                                              <p:val>
                                                <p:clrVal>
                                                  <a:schemeClr val="accent2"/>
                                                </p:clrVal>
                                              </p:val>
                                            </p:tav>
                                            <p:tav tm="50000">
                                              <p:val>
                                                <p:clrVal>
                                                  <a:schemeClr val="hlink"/>
                                                </p:clrVal>
                                              </p:val>
                                            </p:tav>
                                          </p:tavLst>
                                        </p:anim>
                                        <p:set>
                                          <p:cBhvr>
                                            <p:cTn id="24" dur="80"/>
                                            <p:tgtEl>
                                              <p:spTgt spid="9"/>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0"/>
                                            </p:tgtEl>
                                            <p:attrNameLst>
                                              <p:attrName>style.visibility</p:attrName>
                                            </p:attrNameLst>
                                          </p:cBhvr>
                                          <p:to>
                                            <p:strVal val="visible"/>
                                          </p:to>
                                        </p:set>
                                        <p:anim calcmode="discrete" valueType="clr">
                                          <p:cBhvr override="childStyle">
                                            <p:cTn id="2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0"/>
                                            </p:tgtEl>
                                            <p:attrNameLst>
                                              <p:attrName>fillcolor</p:attrName>
                                            </p:attrNameLst>
                                          </p:cBhvr>
                                          <p:tavLst>
                                            <p:tav tm="0">
                                              <p:val>
                                                <p:clrVal>
                                                  <a:schemeClr val="accent2"/>
                                                </p:clrVal>
                                              </p:val>
                                            </p:tav>
                                            <p:tav tm="50000">
                                              <p:val>
                                                <p:clrVal>
                                                  <a:schemeClr val="hlink"/>
                                                </p:clrVal>
                                              </p:val>
                                            </p:tav>
                                          </p:tavLst>
                                        </p:anim>
                                        <p:set>
                                          <p:cBhvr>
                                            <p:cTn id="31"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61022194333"/>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61022204152"/>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61022204152"/>
  <p:tag name="MH_LIBRARY" val="GRAPHIC"/>
</p:tagLst>
</file>

<file path=ppt/theme/theme1.xml><?xml version="1.0" encoding="utf-8"?>
<a:theme xmlns:a="http://schemas.openxmlformats.org/drawingml/2006/main" name="1_Office Theme">
  <a:themeElements>
    <a:clrScheme name="自定义 543">
      <a:dk1>
        <a:sysClr val="windowText" lastClr="000000"/>
      </a:dk1>
      <a:lt1>
        <a:sysClr val="window" lastClr="FFFFFF"/>
      </a:lt1>
      <a:dk2>
        <a:srgbClr val="63C2BC"/>
      </a:dk2>
      <a:lt2>
        <a:srgbClr val="E7E6E6"/>
      </a:lt2>
      <a:accent1>
        <a:srgbClr val="A7C933"/>
      </a:accent1>
      <a:accent2>
        <a:srgbClr val="63C2BC"/>
      </a:accent2>
      <a:accent3>
        <a:srgbClr val="A7C933"/>
      </a:accent3>
      <a:accent4>
        <a:srgbClr val="63C2BC"/>
      </a:accent4>
      <a:accent5>
        <a:srgbClr val="A7C933"/>
      </a:accent5>
      <a:accent6>
        <a:srgbClr val="63C2BC"/>
      </a:accent6>
      <a:hlink>
        <a:srgbClr val="A7C933"/>
      </a:hlink>
      <a:folHlink>
        <a:srgbClr val="63C2BC"/>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1699</TotalTime>
  <Words>856</Words>
  <Application>Microsoft Office PowerPoint</Application>
  <PresentationFormat>Widescreen</PresentationFormat>
  <Paragraphs>90</Paragraphs>
  <Slides>21</Slides>
  <Notes>4</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21</vt:i4>
      </vt:variant>
    </vt:vector>
  </HeadingPairs>
  <TitlesOfParts>
    <vt:vector size="40" baseType="lpstr">
      <vt:lpstr>宋体</vt:lpstr>
      <vt:lpstr>Trebuchet MS</vt:lpstr>
      <vt:lpstr>宋体</vt:lpstr>
      <vt:lpstr>VNI-Times</vt:lpstr>
      <vt:lpstr>Calibri</vt:lpstr>
      <vt:lpstr>UTM Showcard</vt:lpstr>
      <vt:lpstr>UTM Flavour</vt:lpstr>
      <vt:lpstr>UTM Aquarelle</vt:lpstr>
      <vt:lpstr>UTM Wedding K&amp;T</vt:lpstr>
      <vt:lpstr>Arial</vt:lpstr>
      <vt:lpstr>UTM Azuki</vt:lpstr>
      <vt:lpstr>Georgia</vt:lpstr>
      <vt:lpstr>Cambria</vt:lpstr>
      <vt:lpstr>等线</vt:lpstr>
      <vt:lpstr>Times New Roman</vt:lpstr>
      <vt:lpstr>印品黑体</vt:lpstr>
      <vt:lpstr>1_Office Theme</vt:lpstr>
      <vt:lpstr>Office Theme</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NHƯ</dc:creator>
  <cp:keywords>MANGNONTEAM</cp:keywords>
  <cp:lastModifiedBy>Admin</cp:lastModifiedBy>
  <cp:revision>21</cp:revision>
  <dcterms:created xsi:type="dcterms:W3CDTF">2022-04-19T10:22:35Z</dcterms:created>
  <dcterms:modified xsi:type="dcterms:W3CDTF">2022-05-07T16:53:17Z</dcterms:modified>
</cp:coreProperties>
</file>