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</p:sldMasterIdLst>
  <p:notesMasterIdLst>
    <p:notesMasterId r:id="rId16"/>
  </p:notesMasterIdLst>
  <p:sldIdLst>
    <p:sldId id="265" r:id="rId6"/>
    <p:sldId id="501" r:id="rId7"/>
    <p:sldId id="503" r:id="rId8"/>
    <p:sldId id="504" r:id="rId9"/>
    <p:sldId id="505" r:id="rId10"/>
    <p:sldId id="508" r:id="rId11"/>
    <p:sldId id="507" r:id="rId12"/>
    <p:sldId id="509" r:id="rId13"/>
    <p:sldId id="29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FA88-BDD7-4E1D-8076-A81F74F3F25F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8C54-1F3D-459F-87E5-4FFC1F59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1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AEC3D-87E3-4F4A-90AF-C1365B2A2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3770-5B38-4584-80E6-46A40FD88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47362-638E-4BDA-84E7-F21AD71E6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89ED8-3B76-48C0-A432-5368134A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7C6A-7075-447A-98A8-C7C80167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339B3-77E7-4C30-897D-95FA3914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F9BF-F06D-4FE0-9AD1-538A89BB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07E8E-092D-414C-A4A2-ED312A46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E220-8A2F-4A27-8C4E-0AF9AA02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92778-BEF9-49FC-83BB-3AF8FF06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7DDAC-BF0C-4117-A704-31D587CB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4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7B08D-9D58-42EE-9636-E35CCAECD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42E5B-233B-4560-A440-23F63E566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7B71-F928-40D4-B54E-1611CED8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2657E-E564-4DD0-AAA1-7D2F028D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1452-D036-444B-921E-77FAFEA6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02/01/2022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02/01/2022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140288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4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44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A3D8-A3B5-4B3A-B6CF-B4EA3F5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F086-15C6-41CD-A533-CCB9A3C5E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27CE-36A2-404D-87FC-791ABDAB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7BC3D-8D81-4546-823A-99AA8184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8432C-B877-4DB7-A938-9C70D9A9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4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663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5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51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1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1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3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BCD1-FD83-464E-8508-29F485AD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EE739-0C1A-4988-8714-A28CDA97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C9E2-D463-4DF6-89A2-B692CA1D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E21D8-FDCA-434C-9CE8-EAE1B00C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2733-D634-49BC-923B-DCF481D3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7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4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4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9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7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895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8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42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7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3B7-664C-4AF0-9FB2-82FF28DC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B714-4DAB-44F9-8614-5673F4201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8E914-CCF9-4D0E-BA6C-D90071317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7C502-D382-4AB8-9B2F-BC1F3700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21AD7-42EE-426F-8FC8-B875935C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0E93B-6C91-49F3-A07A-15A21D89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8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24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3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00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1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1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4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4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3DC2-2987-42EB-AECB-0A47ED4F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69AF6-F401-4FA5-A6E6-DF42B0C6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E3FB-BADF-47FD-BE87-03EF14665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DBF81-7C11-48F3-BC66-8514C6CE9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76ED9-5AFA-4ED9-93EB-39014B298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845BD-918E-4DB2-A552-A027977F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CDCBE-5EB9-4D42-AAAA-812CA756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14EF5-5C3C-4F47-A05E-41E2BDE9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0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5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1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5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7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0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64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1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1D95-EB5F-45C8-AC25-76155AE1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722D5-95E6-40C8-A866-84AC4588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B7F9C-E7C4-480E-B6D6-7EC8B91D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08F7B-E7B4-4802-A314-D6E350BD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0EDF-D7CA-4CF3-8D94-B7CEDFFE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B34A0-6BA6-4231-8679-AED05727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1494-78CA-4739-BF75-4F623FA5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F1E8-84A6-4966-BEE9-6E3AEFB7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E534-5DC3-4343-BE0C-895A8BF9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65A1B-5294-45C6-B06D-CFBDEE9EE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C5F0C-7748-4CEF-9A33-4BD5B4B2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02720-9202-48B1-93FD-09862E8B0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82CD5-8624-4562-BDC3-4310A8B0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7B08-7E96-4EC5-8F4A-09F6BBF4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31F81-3812-44BA-889C-C3978575E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352A9-FBC7-443E-AF0E-B8A5E13F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9772E-6CC3-4FD2-B1DC-B96FAB9C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FE26F-79AD-4151-9114-F17CB338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30260-F07F-4AA6-A3BB-B2B570EE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1121C-6AC1-4F68-A494-03EF91BB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35503-B676-492A-BC81-131D781B4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18420-A9D7-4BA5-A96A-5906577F4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0035-291E-4BDD-AAC2-C1A22CA52BA0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AF44C-D292-4B78-BC0A-C7F47709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51AC-6AF9-4BC8-B4F3-9EF9A49E8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0E478-69B0-4A70-88C8-480C128B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02/01/2022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4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02/01/2022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42455" y="2529504"/>
            <a:ext cx="10398133" cy="196901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Ôn</a:t>
            </a: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môn</a:t>
            </a:r>
            <a:r>
              <a:rPr kumimoji="0" lang="en-US" sz="6665" b="1" i="0" u="none" strike="noStrike" kern="1200" cap="none" spc="0" normalizeH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65" b="1" i="0" u="none" strike="noStrike" kern="1200" cap="none" spc="0" normalizeH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Tiếng</a:t>
            </a:r>
            <a:r>
              <a:rPr kumimoji="0" lang="en-US" sz="6665" b="1" i="0" u="none" strike="noStrike" kern="1200" cap="none" spc="0" normalizeH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65" b="1" i="0" u="none" strike="noStrike" kern="1200" cap="none" spc="0" normalizeH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cuối</a:t>
            </a: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49" y="-287765"/>
            <a:ext cx="10263651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84497" y="6108700"/>
            <a:ext cx="11623007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84497" y="1"/>
            <a:ext cx="11623007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847536" y="870993"/>
            <a:ext cx="2730713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50319" y="2727900"/>
            <a:ext cx="7276911" cy="1426028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>
              <a:lnSpc>
                <a:spcPct val="150000"/>
              </a:lnSpc>
            </a:pP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887094">
              <a:lnSpc>
                <a:spcPct val="150000"/>
              </a:lnSpc>
            </a:pP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4206" y="4722750"/>
            <a:ext cx="2589616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41592" y="188539"/>
            <a:ext cx="1991345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992" y="424495"/>
            <a:ext cx="2692044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 + 4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46376" y="539006"/>
            <a:ext cx="7252062" cy="753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4.Đọc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0D577-1A5D-4FC9-BD39-7D4E3947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42" y="1623125"/>
            <a:ext cx="9067800" cy="32289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0F8CFC-CD5A-4A18-8390-168AC315C179}"/>
              </a:ext>
            </a:extLst>
          </p:cNvPr>
          <p:cNvSpPr/>
          <p:nvPr/>
        </p:nvSpPr>
        <p:spPr>
          <a:xfrm>
            <a:off x="1187777" y="4924299"/>
            <a:ext cx="9879291" cy="9108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1E4FD3CF-C085-4755-89BA-A7EB842C17B4}"/>
              </a:ext>
            </a:extLst>
          </p:cNvPr>
          <p:cNvSpPr/>
          <p:nvPr/>
        </p:nvSpPr>
        <p:spPr>
          <a:xfrm>
            <a:off x="6733586" y="2828041"/>
            <a:ext cx="4899090" cy="15837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994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898A19-431F-4378-832B-5EC63FC88DB0}"/>
              </a:ext>
            </a:extLst>
          </p:cNvPr>
          <p:cNvSpPr/>
          <p:nvPr/>
        </p:nvSpPr>
        <p:spPr>
          <a:xfrm>
            <a:off x="790353" y="471613"/>
            <a:ext cx="7006856" cy="627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18DA7-BD81-4B27-81C3-88429211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1" y="1096244"/>
            <a:ext cx="8591550" cy="181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8F6C2-3B0C-4A38-81A1-4E28473C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119" y="2826913"/>
            <a:ext cx="8429625" cy="9525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22F494-26F8-4CEE-A9A1-0C8C1F5668DA}"/>
              </a:ext>
            </a:extLst>
          </p:cNvPr>
          <p:cNvSpPr/>
          <p:nvPr/>
        </p:nvSpPr>
        <p:spPr>
          <a:xfrm>
            <a:off x="1893617" y="4146332"/>
            <a:ext cx="8183637" cy="964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1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23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CB3DF0-0B13-4796-B460-E4228B953F83}"/>
              </a:ext>
            </a:extLst>
          </p:cNvPr>
          <p:cNvSpPr/>
          <p:nvPr/>
        </p:nvSpPr>
        <p:spPr>
          <a:xfrm>
            <a:off x="1388698" y="3061958"/>
            <a:ext cx="9376711" cy="1116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F10575-AE67-4DD5-9E22-1FA90B57249D}"/>
              </a:ext>
            </a:extLst>
          </p:cNvPr>
          <p:cNvSpPr/>
          <p:nvPr/>
        </p:nvSpPr>
        <p:spPr>
          <a:xfrm>
            <a:off x="2553493" y="4353722"/>
            <a:ext cx="7251405" cy="6801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61F5B-9452-4B7C-B9C4-C9DA489E4E6F}"/>
              </a:ext>
            </a:extLst>
          </p:cNvPr>
          <p:cNvSpPr/>
          <p:nvPr/>
        </p:nvSpPr>
        <p:spPr>
          <a:xfrm>
            <a:off x="1736594" y="987574"/>
            <a:ext cx="5781806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4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4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FF527E-39FB-432A-AF35-C0097754939F}"/>
              </a:ext>
            </a:extLst>
          </p:cNvPr>
          <p:cNvSpPr/>
          <p:nvPr/>
        </p:nvSpPr>
        <p:spPr>
          <a:xfrm>
            <a:off x="2300017" y="2012733"/>
            <a:ext cx="4425903" cy="689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38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7C4182-CE74-4898-9778-5F3B371B903C}"/>
              </a:ext>
            </a:extLst>
          </p:cNvPr>
          <p:cNvSpPr/>
          <p:nvPr/>
        </p:nvSpPr>
        <p:spPr>
          <a:xfrm>
            <a:off x="886120" y="981182"/>
            <a:ext cx="10426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Bài</a:t>
            </a:r>
            <a:r>
              <a:rPr lang="en-US" altLang="en-US" sz="2800" u="sng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1</a:t>
            </a:r>
            <a:r>
              <a:rPr lang="en-US" altLang="en-US" sz="2800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: </a:t>
            </a:r>
            <a:r>
              <a:rPr lang="vi-VN" altLang="en-US" sz="2800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Tìm và gạch chân dưới các từ</a:t>
            </a:r>
            <a:r>
              <a:rPr lang="en-US" altLang="en-US" sz="2800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altLang="en-US" sz="2800" dirty="0" err="1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ngữ</a:t>
            </a:r>
            <a:r>
              <a:rPr lang="vi-VN" altLang="en-US" sz="2800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chỉ hoạt động có trong câu văn sau:</a:t>
            </a:r>
            <a:r>
              <a:rPr lang="vi-VN" altLang="en-US" sz="2800" i="1" dirty="0"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endParaRPr lang="en-US" altLang="en-US" sz="2800" dirty="0"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en-US" sz="2800" dirty="0">
                <a:solidFill>
                  <a:srgbClr val="00206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Gà con đậu trên cây thấy Cáo bỏ đi, liền nhảy xuống.</a:t>
            </a:r>
            <a:endParaRPr lang="en-US" altLang="en-US" sz="2800" dirty="0">
              <a:solidFill>
                <a:srgbClr val="002060"/>
              </a:solidFill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8D890-3902-4DAC-8E38-5E7AC48E2A73}"/>
              </a:ext>
            </a:extLst>
          </p:cNvPr>
          <p:cNvSpPr/>
          <p:nvPr/>
        </p:nvSpPr>
        <p:spPr>
          <a:xfrm>
            <a:off x="7344640" y="5290682"/>
            <a:ext cx="181068" cy="176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D8931491-1C86-4536-8D48-3526F039C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02" y="3280527"/>
            <a:ext cx="4506011" cy="829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sợ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quá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, bay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lên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trốn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E9E2B80D-58B1-4B00-90DB-E8E12423A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562" y="4426408"/>
            <a:ext cx="4628561" cy="432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Vịt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bạn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2AAECF4E-742A-4024-990F-4DA5B653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812" y="5197344"/>
            <a:ext cx="4460056" cy="432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Bộ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lông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ướt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sũng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3A55410A-C4A2-4037-ABE5-49C4C551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424" y="3413568"/>
            <a:ext cx="3747939" cy="432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nêu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CC8463FE-72B2-4812-A731-AF8FBEBF0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341" y="4303859"/>
            <a:ext cx="3879424" cy="432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giới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6338EAB9-3AD6-4297-914E-D129AE5D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475" y="5127789"/>
            <a:ext cx="3728595" cy="432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nêu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hoạt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động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DE30C6-1914-4901-A607-61A73286F8AC}"/>
              </a:ext>
            </a:extLst>
          </p:cNvPr>
          <p:cNvSpPr/>
          <p:nvPr/>
        </p:nvSpPr>
        <p:spPr>
          <a:xfrm>
            <a:off x="1255965" y="2382873"/>
            <a:ext cx="9351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u="sng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Bài</a:t>
            </a:r>
            <a:r>
              <a:rPr lang="en-US" sz="2800" u="sng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2.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ea typeface="Times New Roman" panose="02020603050405020304" pitchFamily="18" charset="0"/>
                <a:cs typeface="Arial-SGK-TV" pitchFamily="2" charset="0"/>
              </a:rPr>
              <a:t> B? </a:t>
            </a:r>
            <a:endParaRPr lang="en-US" sz="2800" dirty="0">
              <a:latin typeface="Arial-SGK-TV" pitchFamily="2" charset="0"/>
              <a:ea typeface="Times New Roman" panose="02020603050405020304" pitchFamily="18" charset="0"/>
              <a:cs typeface="Arial-SGK-TV" pitchFamily="2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A                                              B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E53E7B-F480-41D4-BC2D-93D7F1A53F86}"/>
              </a:ext>
            </a:extLst>
          </p:cNvPr>
          <p:cNvCxnSpPr>
            <a:cxnSpLocks/>
          </p:cNvCxnSpPr>
          <p:nvPr/>
        </p:nvCxnSpPr>
        <p:spPr>
          <a:xfrm>
            <a:off x="3478491" y="2290713"/>
            <a:ext cx="518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5AF1C9-F7F5-45DC-B546-3112A14C3E57}"/>
              </a:ext>
            </a:extLst>
          </p:cNvPr>
          <p:cNvCxnSpPr>
            <a:cxnSpLocks/>
          </p:cNvCxnSpPr>
          <p:nvPr/>
        </p:nvCxnSpPr>
        <p:spPr>
          <a:xfrm>
            <a:off x="6986833" y="2282857"/>
            <a:ext cx="714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CFA91B-6923-49E5-89F3-D22E79ABA8EC}"/>
              </a:ext>
            </a:extLst>
          </p:cNvPr>
          <p:cNvCxnSpPr>
            <a:cxnSpLocks/>
          </p:cNvCxnSpPr>
          <p:nvPr/>
        </p:nvCxnSpPr>
        <p:spPr>
          <a:xfrm>
            <a:off x="8666375" y="2284428"/>
            <a:ext cx="1721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EE4CB7-DA53-4CA5-92DC-72EF7F2F9EA6}"/>
              </a:ext>
            </a:extLst>
          </p:cNvPr>
          <p:cNvCxnSpPr>
            <a:stCxn id="5" idx="3"/>
          </p:cNvCxnSpPr>
          <p:nvPr/>
        </p:nvCxnSpPr>
        <p:spPr>
          <a:xfrm>
            <a:off x="5564013" y="3695307"/>
            <a:ext cx="1063030" cy="177223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6F759F-14A6-4543-BC32-535D2560A1A3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5743123" y="4519890"/>
            <a:ext cx="775218" cy="122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A07A7D-20C1-4DE0-90D8-DC4F52BC5532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582868" y="3629599"/>
            <a:ext cx="925556" cy="178377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85D1F8-10E5-4134-988A-7849769CCBD3}"/>
              </a:ext>
            </a:extLst>
          </p:cNvPr>
          <p:cNvSpPr txBox="1"/>
          <p:nvPr/>
        </p:nvSpPr>
        <p:spPr>
          <a:xfrm>
            <a:off x="4326904" y="593888"/>
            <a:ext cx="2314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BÀI TẬP MỞ RỘNG</a:t>
            </a:r>
          </a:p>
        </p:txBody>
      </p:sp>
    </p:spTree>
    <p:extLst>
      <p:ext uri="{BB962C8B-B14F-4D97-AF65-F5344CB8AC3E}">
        <p14:creationId xmlns:p14="http://schemas.microsoft.com/office/powerpoint/2010/main" val="299654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8">
            <a:extLst>
              <a:ext uri="{FF2B5EF4-FFF2-40B4-BE49-F238E27FC236}">
                <a16:creationId xmlns:a16="http://schemas.microsoft.com/office/drawing/2014/main" id="{87084D2F-DDF7-4209-A513-FB77B229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270" y="2109738"/>
            <a:ext cx="413241" cy="44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329">
            <a:extLst>
              <a:ext uri="{FF2B5EF4-FFF2-40B4-BE49-F238E27FC236}">
                <a16:creationId xmlns:a16="http://schemas.microsoft.com/office/drawing/2014/main" id="{205C5207-3982-446A-8994-747CFE83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1158" y="3900830"/>
            <a:ext cx="487886" cy="44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31">
            <a:extLst>
              <a:ext uri="{FF2B5EF4-FFF2-40B4-BE49-F238E27FC236}">
                <a16:creationId xmlns:a16="http://schemas.microsoft.com/office/drawing/2014/main" id="{31696FD3-D196-4513-A02C-3AC75A763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376" y="2589016"/>
            <a:ext cx="463861" cy="44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32">
            <a:extLst>
              <a:ext uri="{FF2B5EF4-FFF2-40B4-BE49-F238E27FC236}">
                <a16:creationId xmlns:a16="http://schemas.microsoft.com/office/drawing/2014/main" id="{C7F3A880-1D20-4614-B5B8-A43C1C34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370" y="2128787"/>
            <a:ext cx="512989" cy="44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8B76048-E86B-4920-AF53-D80C8CD2A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199" y="3952825"/>
            <a:ext cx="512989" cy="44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28EA59F-A308-4E29-A0F1-D956D1EE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448" y="3033662"/>
            <a:ext cx="446512" cy="44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D6168C-D9C3-47D1-AAD1-E7238FEBE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3" y="565155"/>
            <a:ext cx="966247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err="1">
                <a:solidFill>
                  <a:srgbClr val="00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3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Điền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chấm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phẩy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hỏi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đoạn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CFCBC-DB1A-443B-9295-4AECAA44272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08669" y="1569547"/>
            <a:ext cx="4647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7E35C-7935-488C-A144-6B6CFFA27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54" y="2114881"/>
            <a:ext cx="950221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cuộc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cuộc</a:t>
            </a:r>
            <a:r>
              <a:rPr lang="en-US" altLang="en-US" sz="2800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chúng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333160-8F03-4D12-95C8-0E483D36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935" y="3479847"/>
            <a:ext cx="104071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nhảu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lời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rồi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ai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đúng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chị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33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768F61-60DD-4BFF-863E-0DC77E4FA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13" y="565155"/>
            <a:ext cx="966247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8.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Điền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chấm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hoặc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phẩy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dấu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hỏi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thích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hợp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đoạn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văn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F469E-B8F1-4D48-98B4-2A69E918CF4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08669" y="1569547"/>
            <a:ext cx="4647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giải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FDD9D5-AF29-4E7A-9A21-7276427E5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54" y="2114881"/>
            <a:ext cx="950221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Sông</a:t>
            </a:r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</a:t>
            </a:r>
            <a:r>
              <a:rPr lang="en-US" altLang="en-US" sz="2800" dirty="0">
                <a:solidFill>
                  <a:srgbClr val="0C0C0C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cuộc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con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người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 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hồ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cuộc</a:t>
            </a:r>
            <a:r>
              <a:rPr lang="en-US" altLang="en-US" sz="2800" dirty="0"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chúng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ra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7F229-4CE9-43ED-915B-3CA1DC2A5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935" y="3479847"/>
            <a:ext cx="104071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nhảu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trả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lời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    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rồi</a:t>
            </a:r>
            <a:r>
              <a:rPr lang="en-US" altLang="en-US" sz="2800" b="1" dirty="0">
                <a:solidFill>
                  <a:srgbClr val="FF0000"/>
                </a:solidFill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ai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bơi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đúng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chị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ea typeface="SimSun" panose="02010600030101010101" pitchFamily="2" charset="-122"/>
                <a:cs typeface="Arial-SGK-TV" pitchFamily="2" charset="0"/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020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84497" y="6108700"/>
            <a:ext cx="11623007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84497" y="1"/>
            <a:ext cx="11623007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805910" y="940642"/>
            <a:ext cx="2308774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91398" y="254570"/>
            <a:ext cx="1841619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81" y="424495"/>
            <a:ext cx="2507555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33772" y="2248605"/>
            <a:ext cx="9530880" cy="2874725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defTabSz="887094">
              <a:lnSpc>
                <a:spcPct val="150000"/>
              </a:lnSpc>
            </a:pPr>
            <a:r>
              <a:rPr lang="en-US" sz="307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HĐ </a:t>
            </a:r>
            <a:r>
              <a:rPr lang="en-US" sz="307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7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079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7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07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206" y="4722750"/>
            <a:ext cx="2589616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448</Words>
  <Application>Microsoft Office PowerPoint</Application>
  <PresentationFormat>Widescreen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Microsoft YaHei</vt:lpstr>
      <vt:lpstr>Arial</vt:lpstr>
      <vt:lpstr>Arial Rounded MT Bold</vt:lpstr>
      <vt:lpstr>Arial-Rounded</vt:lpstr>
      <vt:lpstr>Arial-SGK-TV</vt:lpstr>
      <vt:lpstr>Calibri</vt:lpstr>
      <vt:lpstr>Calibri Light</vt:lpstr>
      <vt:lpstr>Gill Sans MT</vt:lpstr>
      <vt:lpstr>Impact</vt:lpstr>
      <vt:lpstr>Times New Roman</vt:lpstr>
      <vt:lpstr>Office Theme</vt:lpstr>
      <vt:lpstr>Badge</vt:lpstr>
      <vt:lpstr>4_Office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THÙY LINH</dc:creator>
  <cp:lastModifiedBy>PHẠM THÙY LINH</cp:lastModifiedBy>
  <cp:revision>13</cp:revision>
  <dcterms:created xsi:type="dcterms:W3CDTF">2021-12-31T14:10:05Z</dcterms:created>
  <dcterms:modified xsi:type="dcterms:W3CDTF">2022-01-02T16:02:35Z</dcterms:modified>
</cp:coreProperties>
</file>