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257" r:id="rId3"/>
    <p:sldId id="287" r:id="rId4"/>
    <p:sldId id="258" r:id="rId5"/>
    <p:sldId id="274" r:id="rId6"/>
    <p:sldId id="273" r:id="rId7"/>
    <p:sldId id="318" r:id="rId8"/>
    <p:sldId id="311" r:id="rId9"/>
    <p:sldId id="310" r:id="rId10"/>
    <p:sldId id="314" r:id="rId11"/>
    <p:sldId id="261" r:id="rId12"/>
    <p:sldId id="315" r:id="rId13"/>
    <p:sldId id="303" r:id="rId14"/>
    <p:sldId id="312" r:id="rId15"/>
    <p:sldId id="313" r:id="rId16"/>
    <p:sldId id="298" r:id="rId17"/>
    <p:sldId id="299" r:id="rId18"/>
    <p:sldId id="301" r:id="rId19"/>
    <p:sldId id="304" r:id="rId20"/>
    <p:sldId id="302" r:id="rId21"/>
    <p:sldId id="305" r:id="rId22"/>
    <p:sldId id="317" r:id="rId23"/>
    <p:sldId id="316" r:id="rId24"/>
    <p:sldId id="268" r:id="rId25"/>
    <p:sldId id="306" r:id="rId26"/>
    <p:sldId id="30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8.wdp"/><Relationship Id="rId18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27605"/>
            <a:ext cx="9677400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674647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1190160"/>
            <a:ext cx="11404471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66295" y="74393"/>
            <a:ext cx="1452462" cy="48125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oạn 1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5515" y="5633132"/>
            <a:ext cx="1194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1026" name="Picture 2" descr="Hoa hồng tỉ mu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491916"/>
            <a:ext cx="3558084" cy="414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ạt Giống Hoa Hồng Tỷ Muội (20 hạt) | Shope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9" y="1491916"/>
            <a:ext cx="4188993" cy="41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763" y="1292801"/>
            <a:ext cx="1140447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oạn 2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nhóm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663" y="54630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47965" y="424026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51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 bài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"/>
            <a:ext cx="1246909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9298" y="219904"/>
            <a:ext cx="118627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81454" y="1148203"/>
            <a:ext cx="9758389" cy="4201157"/>
            <a:chOff x="3641819" y="56683"/>
            <a:chExt cx="10039458" cy="2950718"/>
          </a:xfrm>
        </p:grpSpPr>
        <p:grpSp>
          <p:nvGrpSpPr>
            <p:cNvPr id="6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8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2613310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0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123908" y="641838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</a:t>
              </a:r>
              <a:r>
                <a:rPr lang="vi-VN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ó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cũng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nhường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3907" y="996090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đông</a:t>
              </a:r>
              <a:r>
                <a:rPr lang="vi-VN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rét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3907" y="1370289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Na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choàng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lấy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cười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rúc</a:t>
              </a:r>
              <a:r>
                <a:rPr lang="en-US" sz="280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rích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3906" y="1772498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thật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chặt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thầm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23907" y="2224675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Hai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ôm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ngủ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1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67" y="0"/>
            <a:ext cx="12341067" cy="693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7892" y="1581340"/>
            <a:ext cx="11043590" cy="4809835"/>
            <a:chOff x="3641819" y="56683"/>
            <a:chExt cx="10039458" cy="2950718"/>
          </a:xfrm>
        </p:grpSpPr>
        <p:grpSp>
          <p:nvGrpSpPr>
            <p:cNvPr id="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0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2613310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123910" y="917911"/>
              <a:ext cx="5530063" cy="14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nước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dâng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cao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Nết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đưa Na đến nơi an toàn bằng cách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cõng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 theo dân làng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13794" y="212537"/>
            <a:ext cx="118627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 lũ dâng cao, chị Nết đưa Na đến nơi an toàn bằng cách nào?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1491" t="36472" r="24913" b="18304"/>
          <a:stretch/>
        </p:blipFill>
        <p:spPr>
          <a:xfrm>
            <a:off x="7850209" y="2535175"/>
            <a:ext cx="28272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6168732" y="2328342"/>
            <a:ext cx="1466315" cy="239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5218661" y="2695086"/>
            <a:ext cx="1253439" cy="204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7325219" y="2938012"/>
            <a:ext cx="1073860" cy="17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106529" y="3166509"/>
            <a:ext cx="941230" cy="153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934332" y="3418826"/>
            <a:ext cx="820362" cy="134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4508427" y="3173628"/>
            <a:ext cx="932514" cy="152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844584" y="3306749"/>
            <a:ext cx="816918" cy="1334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217895" y="3501917"/>
            <a:ext cx="816918" cy="1334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652997" y="3749222"/>
            <a:ext cx="816918" cy="1334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9575827" y="3563782"/>
            <a:ext cx="816918" cy="1334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10168918" y="3735735"/>
            <a:ext cx="816918" cy="1334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3" b="80926" l="58229" r="64063">
                        <a14:foregroundMark x1="61563" y1="63056" x2="62344" y2="63056"/>
                        <a14:foregroundMark x1="63281" y1="62778" x2="63542" y2="62870"/>
                        <a14:backgroundMark x1="60000" y1="65648" x2="60521" y2="61296"/>
                      </a14:backgroundRemoval>
                    </a14:imgEffect>
                  </a14:imgLayer>
                </a14:imgProps>
              </a:ext>
            </a:extLst>
          </a:blip>
          <a:srcRect l="58332" t="61926" r="35173" b="20896"/>
          <a:stretch/>
        </p:blipFill>
        <p:spPr>
          <a:xfrm flipH="1">
            <a:off x="9807780" y="1802077"/>
            <a:ext cx="2187007" cy="325384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96771" y="63882"/>
            <a:ext cx="1189877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651" y="5473119"/>
            <a:ext cx="9465392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u, bỗng lành hẳn.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585" y="6146666"/>
            <a:ext cx="11068915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82318 0.0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SỰ TÍCH HOA TỈ MUỘI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66"/>
            <a:ext cx="12192000" cy="6926065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0" y="-83038"/>
            <a:ext cx="12079705" cy="6224564"/>
            <a:chOff x="4591306" y="613472"/>
            <a:chExt cx="3655113" cy="13438766"/>
          </a:xfrm>
        </p:grpSpPr>
        <p:sp>
          <p:nvSpPr>
            <p:cNvPr id="11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2613310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1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687753" y="1066762"/>
            <a:ext cx="10811890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Theo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 </a:t>
            </a:r>
            <a:r>
              <a:rPr lang="vi-VN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uội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062" y="2457832"/>
            <a:ext cx="109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062" y="3217394"/>
            <a:ext cx="109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062" y="4030235"/>
            <a:ext cx="109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giống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quây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614106" y="2887579"/>
            <a:ext cx="4793711" cy="397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918" y="487496"/>
            <a:ext cx="295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539" y="1133827"/>
            <a:ext cx="8607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nhàng</a:t>
            </a:r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tình cảm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+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rãi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4947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00" y="-9552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227"/>
            <a:ext cx="12192000" cy="12145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36366" y="262942"/>
            <a:ext cx="1029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02131" y="-85530"/>
            <a:ext cx="985837" cy="12144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88024" y="4225062"/>
            <a:ext cx="2577781" cy="163473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ỏ</a:t>
              </a:r>
              <a:r>
                <a:rPr lang="en-US" sz="27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thắm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537" y="4447162"/>
            <a:ext cx="2209856" cy="1479884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cõng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2122" y="4164373"/>
            <a:ext cx="2695784" cy="1827097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 </a:t>
              </a:r>
              <a:r>
                <a:rPr lang="en-US" sz="27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qua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41901" y="4355310"/>
            <a:ext cx="2295721" cy="1445224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nhỏ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55685" y="4467485"/>
            <a:ext cx="2474564" cy="1657153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5540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chạy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878851" y="711211"/>
            <a:ext cx="7427609" cy="1157145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hoạt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động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5495703" y="775932"/>
            <a:ext cx="6858000" cy="1278950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842124"/>
              <a:ext cx="3187788" cy="4527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đặc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điểm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58927" y="5599870"/>
            <a:ext cx="2295721" cy="1445224"/>
            <a:chOff x="12113969" y="3961665"/>
            <a:chExt cx="2606730" cy="15109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ẹp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36697" y="5715227"/>
            <a:ext cx="2295721" cy="1329867"/>
            <a:chOff x="12113969" y="3961665"/>
            <a:chExt cx="2606730" cy="151099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2685140" y="4393995"/>
              <a:ext cx="2035559" cy="57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cao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91708" y="5487012"/>
            <a:ext cx="2209856" cy="1479884"/>
            <a:chOff x="5300803" y="3499476"/>
            <a:chExt cx="2946475" cy="197317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gật </a:t>
              </a:r>
              <a:r>
                <a:rPr lang="en-US" sz="27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endParaRPr lang="en-US" sz="27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4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0.11693 -0.4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2106 L 0.40651 -0.3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5808 -0.2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31289 -0.16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00533 -0.1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7.40741E-7 L -0.09453 -0.3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62 L 0.31393 -0.5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07357 -0.5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"/>
            <a:ext cx="1246909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2749" y="545432"/>
            <a:ext cx="10933819" cy="5422232"/>
            <a:chOff x="3641819" y="56683"/>
            <a:chExt cx="10039458" cy="2950718"/>
          </a:xfrm>
        </p:grpSpPr>
        <p:grpSp>
          <p:nvGrpSpPr>
            <p:cNvPr id="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6" y="2613308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019077" y="650224"/>
              <a:ext cx="9180110" cy="31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Na.</a:t>
              </a:r>
              <a:endPara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491" t="36472" r="24913" b="18304"/>
          <a:stretch/>
        </p:blipFill>
        <p:spPr>
          <a:xfrm>
            <a:off x="4891122" y="2282452"/>
            <a:ext cx="2686846" cy="28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53721" y="1254257"/>
            <a:ext cx="3275402" cy="165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600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các từ trong bài, đặc biệt các từ khó.</a:t>
            </a:r>
            <a:endParaRPr lang="zh-CN" altLang="en-US" sz="1600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 đúng lời kể chuyện và lời đối thoại của các nhân vật.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8197" y="1356127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28194" y="1197507"/>
            <a:ext cx="1391479" cy="89452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41738" y="1902476"/>
            <a:ext cx="8606711" cy="3353174"/>
            <a:chOff x="3641819" y="56683"/>
            <a:chExt cx="10039458" cy="2950718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1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3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282227" y="37235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Gợi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ý: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2084" y="86181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hoặc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2084" y="143258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chăm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sóc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ra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6114" y="1952404"/>
              <a:ext cx="8305987" cy="83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544" t="41462" r="34035" b="22047"/>
          <a:stretch/>
        </p:blipFill>
        <p:spPr>
          <a:xfrm>
            <a:off x="2021305" y="420290"/>
            <a:ext cx="8390021" cy="51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03923" y="74061"/>
            <a:ext cx="3688077" cy="48125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vi-VN" altLang="zh-CN" sz="5400" b="1" spc="8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 đọc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7" y="-381582"/>
            <a:ext cx="11031313" cy="780493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50" y="3519948"/>
            <a:ext cx="2281080" cy="333805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0056" y="1497516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78EB3-D265-4D2B-83AC-D0C303DCF7D5}"/>
              </a:ext>
            </a:extLst>
          </p:cNvPr>
          <p:cNvSpPr txBox="1"/>
          <p:nvPr/>
        </p:nvSpPr>
        <p:spPr>
          <a:xfrm>
            <a:off x="4435434" y="281177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sườn núi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rúc rích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796F7-1BEB-4A7D-B72E-F5D52F1F2E50}"/>
              </a:ext>
            </a:extLst>
          </p:cNvPr>
          <p:cNvSpPr txBox="1"/>
          <p:nvPr/>
        </p:nvSpPr>
        <p:spPr>
          <a:xfrm>
            <a:off x="7227125" y="2812049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rớm máu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che chở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 TÍCH HOA TỈ MUỘI</a:t>
            </a:r>
            <a:endParaRPr lang="en-US" sz="27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63" y="481004"/>
            <a:ext cx="11404471" cy="640168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mồ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Na,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ù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ù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rét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Na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rích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-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cõng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rớm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Bụt liền phẩy chiếc quạt thần.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N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chùm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muội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vi-VN" sz="24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vi-VN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Trần Mạnh Hùng)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663" y="54630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47965" y="424026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59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2112</Words>
  <Application>Microsoft Office PowerPoint</Application>
  <PresentationFormat>Widescreen</PresentationFormat>
  <Paragraphs>142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79</cp:revision>
  <dcterms:created xsi:type="dcterms:W3CDTF">2021-06-17T09:40:01Z</dcterms:created>
  <dcterms:modified xsi:type="dcterms:W3CDTF">2021-12-06T08:22:23Z</dcterms:modified>
</cp:coreProperties>
</file>