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48" r:id="rId6"/>
    <p:sldMasterId id="2147483774" r:id="rId7"/>
    <p:sldMasterId id="2147483786" r:id="rId8"/>
    <p:sldMasterId id="2147483800" r:id="rId9"/>
  </p:sldMasterIdLst>
  <p:notesMasterIdLst>
    <p:notesMasterId r:id="rId33"/>
  </p:notesMasterIdLst>
  <p:sldIdLst>
    <p:sldId id="257" r:id="rId10"/>
    <p:sldId id="474" r:id="rId11"/>
    <p:sldId id="267" r:id="rId12"/>
    <p:sldId id="275" r:id="rId13"/>
    <p:sldId id="532" r:id="rId14"/>
    <p:sldId id="268" r:id="rId15"/>
    <p:sldId id="269" r:id="rId16"/>
    <p:sldId id="498" r:id="rId17"/>
    <p:sldId id="499" r:id="rId18"/>
    <p:sldId id="476" r:id="rId19"/>
    <p:sldId id="500" r:id="rId20"/>
    <p:sldId id="502" r:id="rId21"/>
    <p:sldId id="501" r:id="rId22"/>
    <p:sldId id="306" r:id="rId23"/>
    <p:sldId id="479" r:id="rId24"/>
    <p:sldId id="480" r:id="rId25"/>
    <p:sldId id="481" r:id="rId26"/>
    <p:sldId id="503" r:id="rId27"/>
    <p:sldId id="530" r:id="rId28"/>
    <p:sldId id="483" r:id="rId29"/>
    <p:sldId id="274" r:id="rId30"/>
    <p:sldId id="533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86408" autoAdjust="0"/>
  </p:normalViewPr>
  <p:slideViewPr>
    <p:cSldViewPr snapToGrid="0">
      <p:cViewPr varScale="1">
        <p:scale>
          <a:sx n="62" d="100"/>
          <a:sy n="62" d="100"/>
        </p:scale>
        <p:origin x="324" y="72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8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1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7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8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4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76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3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0002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91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9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8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39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12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47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6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3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2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4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79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871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9" r:id="rId16"/>
    <p:sldLayoutId id="2147483820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212" y="1054940"/>
            <a:ext cx="10234788" cy="3162058"/>
          </a:xfr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8FA4CF7-974A-4CF4-9EB4-3EE4D557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91" y="280554"/>
            <a:ext cx="5676900" cy="82535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53357-2FAD-469A-957C-A25EB48D8CED}"/>
              </a:ext>
            </a:extLst>
          </p:cNvPr>
          <p:cNvSpPr txBox="1"/>
          <p:nvPr/>
        </p:nvSpPr>
        <p:spPr>
          <a:xfrm>
            <a:off x="288090" y="4442599"/>
            <a:ext cx="1034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Ê-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Mỹ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ra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chiếu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phim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….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E80265AF-9335-4D7F-8066-EE3A8CB2A87D}"/>
              </a:ext>
            </a:extLst>
          </p:cNvPr>
          <p:cNvSpPr txBox="1"/>
          <p:nvPr/>
        </p:nvSpPr>
        <p:spPr>
          <a:xfrm>
            <a:off x="611494" y="5270608"/>
            <a:ext cx="881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cảm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phần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lo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đành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lòng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cảnh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815846-DE6C-4747-9C0C-65CA44FDAB73}"/>
              </a:ext>
            </a:extLst>
          </p:cNvPr>
          <p:cNvCxnSpPr/>
          <p:nvPr/>
        </p:nvCxnSpPr>
        <p:spPr>
          <a:xfrm flipH="1">
            <a:off x="6174889" y="2097741"/>
            <a:ext cx="129092" cy="3980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368CFF6-DEC4-4B58-B73F-85DCBC116C7F}"/>
              </a:ext>
            </a:extLst>
          </p:cNvPr>
          <p:cNvSpPr/>
          <p:nvPr/>
        </p:nvSpPr>
        <p:spPr>
          <a:xfrm>
            <a:off x="8468591" y="159328"/>
            <a:ext cx="3075709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7" y="932379"/>
            <a:ext cx="10764982" cy="3295375"/>
          </a:xfrm>
          <a:prstGeom prst="rect">
            <a:avLst/>
          </a:prstGeom>
        </p:spPr>
      </p:pic>
      <p:sp>
        <p:nvSpPr>
          <p:cNvPr id="9" name="TextBox 43">
            <a:extLst>
              <a:ext uri="{FF2B5EF4-FFF2-40B4-BE49-F238E27FC236}">
                <a16:creationId xmlns:a16="http://schemas.microsoft.com/office/drawing/2014/main" id="{240B4AA2-2AB4-4208-BAF1-50B3BBFC3FA0}"/>
              </a:ext>
            </a:extLst>
          </p:cNvPr>
          <p:cNvSpPr txBox="1"/>
          <p:nvPr/>
        </p:nvSpPr>
        <p:spPr>
          <a:xfrm>
            <a:off x="728050" y="4201709"/>
            <a:ext cx="856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Sắt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dát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mỏng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tráng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một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lớp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chống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gỉ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sáng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bóng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B59E24-A4EA-462E-9F6B-757F2569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6" y="4818207"/>
            <a:ext cx="10515600" cy="114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60C401-208A-4529-B267-1B2434671F90}"/>
              </a:ext>
            </a:extLst>
          </p:cNvPr>
          <p:cNvCxnSpPr>
            <a:cxnSpLocks/>
          </p:cNvCxnSpPr>
          <p:nvPr/>
        </p:nvCxnSpPr>
        <p:spPr>
          <a:xfrm flipH="1">
            <a:off x="2136642" y="4776643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5953F2-0ECB-4EE4-AC49-714EBD251BD7}"/>
              </a:ext>
            </a:extLst>
          </p:cNvPr>
          <p:cNvCxnSpPr>
            <a:cxnSpLocks/>
          </p:cNvCxnSpPr>
          <p:nvPr/>
        </p:nvCxnSpPr>
        <p:spPr>
          <a:xfrm flipH="1">
            <a:off x="7428032" y="4797424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81548-BBD7-4E00-9E81-1AF393B40C22}"/>
              </a:ext>
            </a:extLst>
          </p:cNvPr>
          <p:cNvCxnSpPr>
            <a:cxnSpLocks/>
          </p:cNvCxnSpPr>
          <p:nvPr/>
        </p:nvCxnSpPr>
        <p:spPr>
          <a:xfrm flipH="1">
            <a:off x="10538539" y="4800487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70840E-9CB3-41B0-ADA5-5FA928837998}"/>
              </a:ext>
            </a:extLst>
          </p:cNvPr>
          <p:cNvCxnSpPr>
            <a:cxnSpLocks/>
          </p:cNvCxnSpPr>
          <p:nvPr/>
        </p:nvCxnSpPr>
        <p:spPr>
          <a:xfrm flipH="1">
            <a:off x="1823996" y="5232228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DF0D6F-B39A-41C6-876A-0FDBB1AE705E}"/>
              </a:ext>
            </a:extLst>
          </p:cNvPr>
          <p:cNvCxnSpPr>
            <a:cxnSpLocks/>
          </p:cNvCxnSpPr>
          <p:nvPr/>
        </p:nvCxnSpPr>
        <p:spPr>
          <a:xfrm flipH="1">
            <a:off x="1764076" y="5221837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3532670-B4E1-4522-87BE-A8E47F1F1748}"/>
              </a:ext>
            </a:extLst>
          </p:cNvPr>
          <p:cNvSpPr/>
          <p:nvPr/>
        </p:nvSpPr>
        <p:spPr>
          <a:xfrm>
            <a:off x="8468591" y="159328"/>
            <a:ext cx="3075709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066696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2" y="3524972"/>
            <a:ext cx="10764982" cy="304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3A7E31-CFD6-4A16-8C46-0E983FF25E6A}"/>
              </a:ext>
            </a:extLst>
          </p:cNvPr>
          <p:cNvSpPr/>
          <p:nvPr/>
        </p:nvSpPr>
        <p:spPr>
          <a:xfrm>
            <a:off x="439470" y="737755"/>
            <a:ext cx="516493" cy="507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03849F-3785-44F0-9898-13212904F1F5}"/>
              </a:ext>
            </a:extLst>
          </p:cNvPr>
          <p:cNvSpPr/>
          <p:nvPr/>
        </p:nvSpPr>
        <p:spPr>
          <a:xfrm>
            <a:off x="304389" y="3522517"/>
            <a:ext cx="547666" cy="5177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2A781-56B5-4007-B121-DCB0A04F7F0E}"/>
              </a:ext>
            </a:extLst>
          </p:cNvPr>
          <p:cNvSpPr/>
          <p:nvPr/>
        </p:nvSpPr>
        <p:spPr>
          <a:xfrm>
            <a:off x="8406246" y="242456"/>
            <a:ext cx="3075709" cy="6095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25293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9082644" y="180110"/>
            <a:ext cx="2485902" cy="536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104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700" y="1141124"/>
            <a:ext cx="10429010" cy="3222063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600256" y="4385850"/>
            <a:ext cx="10081597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589471" y="1618082"/>
            <a:ext cx="31235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007917" y="2040932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CB3A4A-70C8-4FA8-B884-36ADCAB41273}"/>
              </a:ext>
            </a:extLst>
          </p:cNvPr>
          <p:cNvSpPr/>
          <p:nvPr/>
        </p:nvSpPr>
        <p:spPr>
          <a:xfrm>
            <a:off x="586402" y="5317568"/>
            <a:ext cx="10081597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4B023-65E6-43CC-8838-DB65632F3A9E}"/>
              </a:ext>
            </a:extLst>
          </p:cNvPr>
          <p:cNvCxnSpPr>
            <a:cxnSpLocks/>
          </p:cNvCxnSpPr>
          <p:nvPr/>
        </p:nvCxnSpPr>
        <p:spPr>
          <a:xfrm>
            <a:off x="6318317" y="3869446"/>
            <a:ext cx="43219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3EC6F-9952-422B-82D2-1E8EF08259D8}"/>
              </a:ext>
            </a:extLst>
          </p:cNvPr>
          <p:cNvCxnSpPr>
            <a:cxnSpLocks/>
          </p:cNvCxnSpPr>
          <p:nvPr/>
        </p:nvCxnSpPr>
        <p:spPr>
          <a:xfrm>
            <a:off x="6460325" y="2608682"/>
            <a:ext cx="41799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601B7D-7DFA-4066-918E-CE29C5CDC3F9}"/>
              </a:ext>
            </a:extLst>
          </p:cNvPr>
          <p:cNvCxnSpPr>
            <a:cxnSpLocks/>
          </p:cNvCxnSpPr>
          <p:nvPr/>
        </p:nvCxnSpPr>
        <p:spPr>
          <a:xfrm>
            <a:off x="911580" y="3034710"/>
            <a:ext cx="1935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3B6A7-3704-48DE-97A7-0AD1F7F270EF}"/>
              </a:ext>
            </a:extLst>
          </p:cNvPr>
          <p:cNvCxnSpPr>
            <a:cxnSpLocks/>
          </p:cNvCxnSpPr>
          <p:nvPr/>
        </p:nvCxnSpPr>
        <p:spPr>
          <a:xfrm>
            <a:off x="904653" y="4326646"/>
            <a:ext cx="13501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692" y="207818"/>
            <a:ext cx="6070063" cy="6987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4" y="948025"/>
            <a:ext cx="10491354" cy="36177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309311" y="4645622"/>
            <a:ext cx="11370071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137714" y="2217786"/>
            <a:ext cx="36064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099456" y="2673788"/>
            <a:ext cx="95927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1127660" y="3106247"/>
            <a:ext cx="36209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485957" y="1216623"/>
            <a:ext cx="10330980" cy="7472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A21CCB-BEAB-4C2F-8CEC-39767CBE807A}"/>
              </a:ext>
            </a:extLst>
          </p:cNvPr>
          <p:cNvSpPr/>
          <p:nvPr/>
        </p:nvSpPr>
        <p:spPr>
          <a:xfrm>
            <a:off x="669528" y="2252250"/>
            <a:ext cx="5138989" cy="74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Ê-đi-xơn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BA11ED-C9E1-497E-BF26-E4CECE870C78}"/>
              </a:ext>
            </a:extLst>
          </p:cNvPr>
          <p:cNvSpPr/>
          <p:nvPr/>
        </p:nvSpPr>
        <p:spPr>
          <a:xfrm>
            <a:off x="465175" y="3180504"/>
            <a:ext cx="1068427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8634845" y="180110"/>
            <a:ext cx="2933701" cy="536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55211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1036675" y="5539239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27" y="254906"/>
            <a:ext cx="9382464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1780228" y="4895326"/>
            <a:ext cx="8184653" cy="8718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5C6378-79C4-40F4-BA5A-BD7A67126947}"/>
              </a:ext>
            </a:extLst>
          </p:cNvPr>
          <p:cNvSpPr/>
          <p:nvPr/>
        </p:nvSpPr>
        <p:spPr>
          <a:xfrm>
            <a:off x="457200" y="5309755"/>
            <a:ext cx="1278082" cy="1381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14698" y="3116020"/>
            <a:ext cx="1059417" cy="846934"/>
            <a:chOff x="372070" y="2274779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70" y="2274779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0541" y="1781194"/>
            <a:ext cx="9712170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216" y="3162221"/>
            <a:ext cx="920614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1460" y="4616304"/>
            <a:ext cx="8549196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74346" y="1599277"/>
            <a:ext cx="660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tiếng dễ đọc sai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5771" y="2860224"/>
            <a:ext cx="679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biết được tình cảm yêu thương, sự quan 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723" y="4177683"/>
            <a:ext cx="1660277" cy="20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400" y="4440279"/>
            <a:ext cx="630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3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8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8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1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658" y="346958"/>
            <a:ext cx="975360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ẤM GIA ĐÌNH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36272" y="2228330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104665" y="2420392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424122" y="2523342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6869" y="2085110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86642" y="2134350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7582" y="2352155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14">
            <a:extLst>
              <a:ext uri="{FF2B5EF4-FFF2-40B4-BE49-F238E27FC236}">
                <a16:creationId xmlns:a16="http://schemas.microsoft.com/office/drawing/2014/main" id="{15B93EC9-D48C-4B44-8019-8A180ABD702D}"/>
              </a:ext>
            </a:extLst>
          </p:cNvPr>
          <p:cNvGrpSpPr/>
          <p:nvPr/>
        </p:nvGrpSpPr>
        <p:grpSpPr>
          <a:xfrm>
            <a:off x="4176916" y="4727863"/>
            <a:ext cx="4644966" cy="1652156"/>
            <a:chOff x="2118480" y="1316166"/>
            <a:chExt cx="1512168" cy="1512168"/>
          </a:xfrm>
          <a:solidFill>
            <a:schemeClr val="accent6">
              <a:lumMod val="75000"/>
            </a:schemeClr>
          </a:solidFill>
        </p:grpSpPr>
        <p:sp>
          <p:nvSpPr>
            <p:cNvPr id="23" name="15">
              <a:extLst>
                <a:ext uri="{FF2B5EF4-FFF2-40B4-BE49-F238E27FC236}">
                  <a16:creationId xmlns:a16="http://schemas.microsoft.com/office/drawing/2014/main" id="{3F9D3B81-2559-413A-A31A-2FBF9F5A46EB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B11F9758-6A22-4756-A17D-5BD7E49E3646}"/>
                </a:ext>
              </a:extLst>
            </p:cNvPr>
            <p:cNvSpPr txBox="1"/>
            <p:nvPr/>
          </p:nvSpPr>
          <p:spPr>
            <a:xfrm>
              <a:off x="2254515" y="1666561"/>
              <a:ext cx="1213761" cy="8450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540327" y="3803073"/>
            <a:ext cx="11481955" cy="3052691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04B35D-925D-45DF-8C3E-A899DB2E2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2" y="276397"/>
            <a:ext cx="9866168" cy="38431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8E98AC-D902-4EF8-A121-5C9A6D739781}"/>
              </a:ext>
            </a:extLst>
          </p:cNvPr>
          <p:cNvCxnSpPr>
            <a:cxnSpLocks/>
          </p:cNvCxnSpPr>
          <p:nvPr/>
        </p:nvCxnSpPr>
        <p:spPr>
          <a:xfrm flipH="1">
            <a:off x="3886201" y="2473037"/>
            <a:ext cx="72735" cy="103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14698" y="3116020"/>
            <a:ext cx="1059417" cy="846934"/>
            <a:chOff x="372070" y="2274779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70" y="2274779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0541" y="1781194"/>
            <a:ext cx="9712170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216" y="3162221"/>
            <a:ext cx="920614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1460" y="4616304"/>
            <a:ext cx="8549196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74346" y="1599277"/>
            <a:ext cx="660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tiếng dễ đọc sai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5771" y="2860224"/>
            <a:ext cx="679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biết được tình cảm yêu thương, sự quan 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723" y="4177683"/>
            <a:ext cx="1660277" cy="20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400" y="4440279"/>
            <a:ext cx="630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3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8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8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1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91" y="32659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9706098" y="159328"/>
            <a:ext cx="2485902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4E9B5-39F2-4005-AEC8-8D7D34BE0A39}"/>
              </a:ext>
            </a:extLst>
          </p:cNvPr>
          <p:cNvSpPr txBox="1"/>
          <p:nvPr/>
        </p:nvSpPr>
        <p:spPr>
          <a:xfrm>
            <a:off x="2778710" y="878889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D00F3-449A-44B8-BF65-09BED17C560B}"/>
              </a:ext>
            </a:extLst>
          </p:cNvPr>
          <p:cNvSpPr txBox="1"/>
          <p:nvPr/>
        </p:nvSpPr>
        <p:spPr>
          <a:xfrm>
            <a:off x="1748902" y="2121764"/>
            <a:ext cx="1723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lo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1DCA0-614B-4C69-BE2C-0AE83B491CC6}"/>
              </a:ext>
            </a:extLst>
          </p:cNvPr>
          <p:cNvSpPr txBox="1"/>
          <p:nvPr/>
        </p:nvSpPr>
        <p:spPr>
          <a:xfrm>
            <a:off x="5115018" y="2105487"/>
            <a:ext cx="2164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600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nghĩ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2" y="3524972"/>
            <a:ext cx="10764982" cy="304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3A7E31-CFD6-4A16-8C46-0E983FF25E6A}"/>
              </a:ext>
            </a:extLst>
          </p:cNvPr>
          <p:cNvSpPr/>
          <p:nvPr/>
        </p:nvSpPr>
        <p:spPr>
          <a:xfrm>
            <a:off x="439470" y="737755"/>
            <a:ext cx="516493" cy="507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03849F-3785-44F0-9898-13212904F1F5}"/>
              </a:ext>
            </a:extLst>
          </p:cNvPr>
          <p:cNvSpPr/>
          <p:nvPr/>
        </p:nvSpPr>
        <p:spPr>
          <a:xfrm>
            <a:off x="304389" y="3522517"/>
            <a:ext cx="547666" cy="5177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5299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457</Words>
  <Application>Microsoft Office PowerPoint</Application>
  <PresentationFormat>Widescreen</PresentationFormat>
  <Paragraphs>95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Microsoft YaHei</vt:lpstr>
      <vt:lpstr>SimSun</vt:lpstr>
      <vt:lpstr>SimSun</vt:lpstr>
      <vt:lpstr>Arial</vt:lpstr>
      <vt:lpstr>Arial Rounded MT Bold</vt:lpstr>
      <vt:lpstr>Arial-Rounded</vt:lpstr>
      <vt:lpstr>Arial-SGK-TV</vt:lpstr>
      <vt:lpstr>Calibri</vt:lpstr>
      <vt:lpstr>Calibri Light</vt:lpstr>
      <vt:lpstr>Candara</vt:lpstr>
      <vt:lpstr>等线</vt:lpstr>
      <vt:lpstr>Montserrat Medium</vt:lpstr>
      <vt:lpstr>华文楷体</vt:lpstr>
      <vt:lpstr>Symbol</vt:lpstr>
      <vt:lpstr>Times New Roman</vt:lpstr>
      <vt:lpstr>Verdana</vt:lpstr>
      <vt:lpstr>2_Office Theme</vt:lpstr>
      <vt:lpstr>4_Office Theme</vt:lpstr>
      <vt:lpstr>3_Office Theme</vt:lpstr>
      <vt:lpstr>9_Office Theme</vt:lpstr>
      <vt:lpstr>Office Theme</vt:lpstr>
      <vt:lpstr>6_Office Theme</vt:lpstr>
      <vt:lpstr>7_Office Theme</vt:lpstr>
      <vt:lpstr>5_Office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người thân bị mệt, em có thể làm gì để giúp đỡ,  động viên?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Ánh sáng của yêu thương</vt:lpstr>
      <vt:lpstr>Ánh sáng của yêu thương</vt:lpstr>
      <vt:lpstr>PowerPoint Presentation</vt:lpstr>
      <vt:lpstr>Ánh sáng của yêu thương</vt:lpstr>
      <vt:lpstr>PowerPoint Presentation</vt:lpstr>
      <vt:lpstr>Ánh sáng của yêu thương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2021-05-27T10:18:55Z</dcterms:created>
  <dcterms:modified xsi:type="dcterms:W3CDTF">2022-01-09T01:33:56Z</dcterms:modified>
</cp:coreProperties>
</file>