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5.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7.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8.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9.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82" r:id="rId2"/>
    <p:sldMasterId id="2147483904" r:id="rId3"/>
    <p:sldMasterId id="2147483959" r:id="rId4"/>
    <p:sldMasterId id="2147484014" r:id="rId5"/>
    <p:sldMasterId id="2147484069" r:id="rId6"/>
    <p:sldMasterId id="2147484124" r:id="rId7"/>
    <p:sldMasterId id="2147484179" r:id="rId8"/>
    <p:sldMasterId id="2147484234" r:id="rId9"/>
    <p:sldMasterId id="2147484247" r:id="rId10"/>
  </p:sldMasterIdLst>
  <p:notesMasterIdLst>
    <p:notesMasterId r:id="rId40"/>
  </p:notesMasterIdLst>
  <p:sldIdLst>
    <p:sldId id="304" r:id="rId11"/>
    <p:sldId id="264" r:id="rId12"/>
    <p:sldId id="277" r:id="rId13"/>
    <p:sldId id="260" r:id="rId14"/>
    <p:sldId id="261" r:id="rId15"/>
    <p:sldId id="279" r:id="rId16"/>
    <p:sldId id="280" r:id="rId17"/>
    <p:sldId id="282" r:id="rId18"/>
    <p:sldId id="266" r:id="rId19"/>
    <p:sldId id="285" r:id="rId20"/>
    <p:sldId id="288" r:id="rId21"/>
    <p:sldId id="289" r:id="rId22"/>
    <p:sldId id="290" r:id="rId23"/>
    <p:sldId id="291" r:id="rId24"/>
    <p:sldId id="292" r:id="rId25"/>
    <p:sldId id="293" r:id="rId26"/>
    <p:sldId id="294" r:id="rId27"/>
    <p:sldId id="295" r:id="rId28"/>
    <p:sldId id="296" r:id="rId29"/>
    <p:sldId id="267" r:id="rId30"/>
    <p:sldId id="274" r:id="rId31"/>
    <p:sldId id="283" r:id="rId32"/>
    <p:sldId id="298" r:id="rId33"/>
    <p:sldId id="299" r:id="rId34"/>
    <p:sldId id="302" r:id="rId35"/>
    <p:sldId id="303" r:id="rId36"/>
    <p:sldId id="275" r:id="rId37"/>
    <p:sldId id="276" r:id="rId38"/>
    <p:sldId id="265" r:id="rId39"/>
  </p:sldIdLst>
  <p:sldSz cx="12192000" cy="6858000"/>
  <p:notesSz cx="6858000" cy="9144000"/>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extLst>
      <p:ext uri="{19B8F6BF-5375-455C-9EA6-DF929625EA0E}">
        <p15:presenceInfo xmlns:p15="http://schemas.microsoft.com/office/powerpoint/2012/main" xmlns="" userId="43cefd8f295b92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0" Type="http://schemas.openxmlformats.org/officeDocument/2006/relationships/slide" Target="slides/slide10.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02T19:56:47.984" idx="1">
    <p:pos x="10" y="10"/>
    <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16B25-5FAE-48E6-9D38-3B8D47F62C35}" type="datetimeFigureOut">
              <a:rPr lang="en-US" smtClean="0"/>
              <a:t>5/8/2022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4FFBB-50C4-428D-97F0-BE8C87548475}" type="slidenum">
              <a:rPr lang="en-US" smtClean="0"/>
              <a:t>‹#›</a:t>
            </a:fld>
            <a:endParaRPr lang="en-US"/>
          </a:p>
        </p:txBody>
      </p:sp>
    </p:spTree>
    <p:extLst>
      <p:ext uri="{BB962C8B-B14F-4D97-AF65-F5344CB8AC3E}">
        <p14:creationId xmlns:p14="http://schemas.microsoft.com/office/powerpoint/2010/main" val="2338702834"/>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9d2aea77ef_0_5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9d2aea77ef_0_5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49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698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xl_extra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xl_extra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51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9d2aea77ef_0_5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9d2aea77ef_0_5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494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9d2aea77ef_0_3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9d2aea77ef_0_3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0450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9d2aea77ef_0_7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9d2aea77ef_0_7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2901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D96A66F9-B845-4563-8EBD-A7A55F34C069}" type="slidenum">
              <a:rPr lang="en-US" altLang="vi-VN">
                <a:solidFill>
                  <a:prstClr val="black"/>
                </a:solidFill>
                <a:latin typeface="VNI-Times" pitchFamily="2" charset="0"/>
              </a:rPr>
              <a:pPr/>
              <a:t>6</a:t>
            </a:fld>
            <a:endParaRPr lang="en-US" altLang="vi-VN">
              <a:solidFill>
                <a:prstClr val="black"/>
              </a:solidFill>
              <a:latin typeface="VNI-Times" pitchFamily="2"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E3434829-B598-43B7-B902-9987611CEA63}" type="slidenum">
              <a:rPr lang="en-US" altLang="vi-VN">
                <a:solidFill>
                  <a:prstClr val="black"/>
                </a:solidFill>
                <a:latin typeface="VNI-Times" pitchFamily="2" charset="0"/>
              </a:rPr>
              <a:pPr/>
              <a:t>7</a:t>
            </a:fld>
            <a:endParaRPr lang="en-US" altLang="vi-VN">
              <a:solidFill>
                <a:prstClr val="black"/>
              </a:solidFill>
              <a:latin typeface="VNI-Times" pitchFamily="2"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7.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8.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014585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3633817998"/>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0110810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7813208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39293841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35448145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3576909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22794389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0837365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1067233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16844326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088916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7477800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30508874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0665175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13294263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2586772589"/>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0211560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6199536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6482345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3" y="2010647"/>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3" y="3225479"/>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5047754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571379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555635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16884651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flipH="1">
            <a:off x="1548000" y="1029900"/>
            <a:ext cx="5412800" cy="38980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5" name="Google Shape;25;p5"/>
          <p:cNvSpPr txBox="1">
            <a:spLocks noGrp="1"/>
          </p:cNvSpPr>
          <p:nvPr>
            <p:ph type="subTitle" idx="2"/>
          </p:nvPr>
        </p:nvSpPr>
        <p:spPr>
          <a:xfrm flipH="1">
            <a:off x="6708100" y="2139231"/>
            <a:ext cx="4733600" cy="34028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6" name="Google Shape;26;p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334133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9457922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13669796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69676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65351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112516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24881096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17791492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3323593952"/>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776042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29733094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16175713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17094415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40188457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194928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847651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6778356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35522478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85853501"/>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30204746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2140854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8956014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2">
            <a:alphaModFix/>
          </a:blip>
          <a:srcRect l="6670" t="23465" r="19457"/>
          <a:stretch/>
        </p:blipFill>
        <p:spPr>
          <a:xfrm>
            <a:off x="0" y="2643000"/>
            <a:ext cx="7240800" cy="4219800"/>
          </a:xfrm>
          <a:prstGeom prst="rect">
            <a:avLst/>
          </a:prstGeom>
          <a:noFill/>
          <a:ln>
            <a:noFill/>
          </a:ln>
        </p:spPr>
      </p:pic>
      <p:pic>
        <p:nvPicPr>
          <p:cNvPr id="222" name="Google Shape;222;p25"/>
          <p:cNvPicPr preferRelativeResize="0"/>
          <p:nvPr/>
        </p:nvPicPr>
        <p:blipFill rotWithShape="1">
          <a:blip r:embed="rId3">
            <a:alphaModFix/>
          </a:blip>
          <a:srcRect l="60718" b="38141"/>
          <a:stretch/>
        </p:blipFill>
        <p:spPr>
          <a:xfrm>
            <a:off x="10088733" y="0"/>
            <a:ext cx="2103267" cy="1863029"/>
          </a:xfrm>
          <a:prstGeom prst="rect">
            <a:avLst/>
          </a:prstGeom>
          <a:noFill/>
          <a:ln>
            <a:noFill/>
          </a:ln>
        </p:spPr>
      </p:pic>
      <p:sp>
        <p:nvSpPr>
          <p:cNvPr id="223" name="Google Shape;223;p25"/>
          <p:cNvSpPr txBox="1">
            <a:spLocks noGrp="1"/>
          </p:cNvSpPr>
          <p:nvPr>
            <p:ph type="ctrTitle"/>
          </p:nvPr>
        </p:nvSpPr>
        <p:spPr>
          <a:xfrm>
            <a:off x="3965027" y="3775500"/>
            <a:ext cx="5242400" cy="4112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200"/>
              <a:buNone/>
              <a:defRPr sz="1900">
                <a:solidFill>
                  <a:srgbClr val="F6F2E9"/>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4" name="Google Shape;224;p25"/>
          <p:cNvSpPr txBox="1">
            <a:spLocks noGrp="1"/>
          </p:cNvSpPr>
          <p:nvPr>
            <p:ph type="subTitle" idx="1"/>
          </p:nvPr>
        </p:nvSpPr>
        <p:spPr>
          <a:xfrm flipH="1">
            <a:off x="4824568" y="2886515"/>
            <a:ext cx="4382800" cy="809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sz="1900">
                <a:solidFill>
                  <a:srgbClr val="F6F2E9"/>
                </a:solidFill>
              </a:defRPr>
            </a:lvl1pPr>
            <a:lvl2pPr lvl="1" algn="ctr" rtl="0">
              <a:lnSpc>
                <a:spcPct val="100000"/>
              </a:lnSpc>
              <a:spcBef>
                <a:spcPts val="0"/>
              </a:spcBef>
              <a:spcAft>
                <a:spcPts val="0"/>
              </a:spcAft>
              <a:buSzPts val="1400"/>
              <a:buNone/>
              <a:defRPr sz="1900"/>
            </a:lvl2pPr>
            <a:lvl3pPr lvl="2" algn="ctr" rtl="0">
              <a:lnSpc>
                <a:spcPct val="100000"/>
              </a:lnSpc>
              <a:spcBef>
                <a:spcPts val="0"/>
              </a:spcBef>
              <a:spcAft>
                <a:spcPts val="0"/>
              </a:spcAft>
              <a:buSzPts val="1400"/>
              <a:buNone/>
              <a:defRPr sz="1900"/>
            </a:lvl3pPr>
            <a:lvl4pPr lvl="3" algn="ctr" rtl="0">
              <a:lnSpc>
                <a:spcPct val="100000"/>
              </a:lnSpc>
              <a:spcBef>
                <a:spcPts val="0"/>
              </a:spcBef>
              <a:spcAft>
                <a:spcPts val="0"/>
              </a:spcAft>
              <a:buSzPts val="1400"/>
              <a:buNone/>
              <a:defRPr sz="1900"/>
            </a:lvl4pPr>
            <a:lvl5pPr lvl="4" algn="ctr" rtl="0">
              <a:lnSpc>
                <a:spcPct val="100000"/>
              </a:lnSpc>
              <a:spcBef>
                <a:spcPts val="0"/>
              </a:spcBef>
              <a:spcAft>
                <a:spcPts val="0"/>
              </a:spcAft>
              <a:buSzPts val="1400"/>
              <a:buNone/>
              <a:defRPr sz="1900"/>
            </a:lvl5pPr>
            <a:lvl6pPr lvl="5" algn="ctr" rtl="0">
              <a:lnSpc>
                <a:spcPct val="100000"/>
              </a:lnSpc>
              <a:spcBef>
                <a:spcPts val="0"/>
              </a:spcBef>
              <a:spcAft>
                <a:spcPts val="0"/>
              </a:spcAft>
              <a:buSzPts val="1400"/>
              <a:buNone/>
              <a:defRPr sz="1900"/>
            </a:lvl6pPr>
            <a:lvl7pPr lvl="6" algn="ctr" rtl="0">
              <a:lnSpc>
                <a:spcPct val="100000"/>
              </a:lnSpc>
              <a:spcBef>
                <a:spcPts val="0"/>
              </a:spcBef>
              <a:spcAft>
                <a:spcPts val="0"/>
              </a:spcAft>
              <a:buSzPts val="1400"/>
              <a:buNone/>
              <a:defRPr sz="1900"/>
            </a:lvl7pPr>
            <a:lvl8pPr lvl="7" algn="ctr" rtl="0">
              <a:lnSpc>
                <a:spcPct val="100000"/>
              </a:lnSpc>
              <a:spcBef>
                <a:spcPts val="0"/>
              </a:spcBef>
              <a:spcAft>
                <a:spcPts val="0"/>
              </a:spcAft>
              <a:buSzPts val="1400"/>
              <a:buNone/>
              <a:defRPr sz="1900"/>
            </a:lvl8pPr>
            <a:lvl9pPr lvl="8" algn="ctr" rtl="0">
              <a:lnSpc>
                <a:spcPct val="100000"/>
              </a:lnSpc>
              <a:spcBef>
                <a:spcPts val="0"/>
              </a:spcBef>
              <a:spcAft>
                <a:spcPts val="0"/>
              </a:spcAft>
              <a:buSzPts val="1400"/>
              <a:buNone/>
              <a:defRPr sz="1900"/>
            </a:lvl9pPr>
          </a:lstStyle>
          <a:p>
            <a:endParaRPr/>
          </a:p>
        </p:txBody>
      </p:sp>
    </p:spTree>
    <p:extLst>
      <p:ext uri="{BB962C8B-B14F-4D97-AF65-F5344CB8AC3E}">
        <p14:creationId xmlns:p14="http://schemas.microsoft.com/office/powerpoint/2010/main" val="30933800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4726550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546480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0208328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29520824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4544873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17982565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0945734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0181462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4287201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784863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6657509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298585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5944302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227133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1398280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6791976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10443719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9962858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4969318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1509363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18079191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2374046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4353783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12873013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6803063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32573628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9799051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8862523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483471574"/>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8542080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877358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6661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41912547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3" y="2010647"/>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3" y="3225479"/>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4766668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3995373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7837911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flipH="1">
            <a:off x="1548000" y="1029900"/>
            <a:ext cx="5412800" cy="38980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5" name="Google Shape;25;p5"/>
          <p:cNvSpPr txBox="1">
            <a:spLocks noGrp="1"/>
          </p:cNvSpPr>
          <p:nvPr>
            <p:ph type="subTitle" idx="2"/>
          </p:nvPr>
        </p:nvSpPr>
        <p:spPr>
          <a:xfrm flipH="1">
            <a:off x="6708100" y="2139231"/>
            <a:ext cx="4733600" cy="34028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6" name="Google Shape;26;p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3732646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805396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1912768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8346333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516696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3002851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20092356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18194859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1897540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1847088776"/>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9081450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16834964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32190962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4580486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8181556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275702345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640267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407005856"/>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30051079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18579291"/>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39313624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16905091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2">
            <a:alphaModFix/>
          </a:blip>
          <a:srcRect l="6670" t="23465" r="19457"/>
          <a:stretch/>
        </p:blipFill>
        <p:spPr>
          <a:xfrm>
            <a:off x="0" y="2643000"/>
            <a:ext cx="7240800" cy="4219800"/>
          </a:xfrm>
          <a:prstGeom prst="rect">
            <a:avLst/>
          </a:prstGeom>
          <a:noFill/>
          <a:ln>
            <a:noFill/>
          </a:ln>
        </p:spPr>
      </p:pic>
      <p:pic>
        <p:nvPicPr>
          <p:cNvPr id="222" name="Google Shape;222;p25"/>
          <p:cNvPicPr preferRelativeResize="0"/>
          <p:nvPr/>
        </p:nvPicPr>
        <p:blipFill rotWithShape="1">
          <a:blip r:embed="rId3">
            <a:alphaModFix/>
          </a:blip>
          <a:srcRect l="60718" b="38141"/>
          <a:stretch/>
        </p:blipFill>
        <p:spPr>
          <a:xfrm>
            <a:off x="10088733" y="0"/>
            <a:ext cx="2103267" cy="1863029"/>
          </a:xfrm>
          <a:prstGeom prst="rect">
            <a:avLst/>
          </a:prstGeom>
          <a:noFill/>
          <a:ln>
            <a:noFill/>
          </a:ln>
        </p:spPr>
      </p:pic>
      <p:sp>
        <p:nvSpPr>
          <p:cNvPr id="223" name="Google Shape;223;p25"/>
          <p:cNvSpPr txBox="1">
            <a:spLocks noGrp="1"/>
          </p:cNvSpPr>
          <p:nvPr>
            <p:ph type="ctrTitle"/>
          </p:nvPr>
        </p:nvSpPr>
        <p:spPr>
          <a:xfrm>
            <a:off x="3965027" y="3775500"/>
            <a:ext cx="5242400" cy="4112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200"/>
              <a:buNone/>
              <a:defRPr sz="1900">
                <a:solidFill>
                  <a:srgbClr val="F6F2E9"/>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4" name="Google Shape;224;p25"/>
          <p:cNvSpPr txBox="1">
            <a:spLocks noGrp="1"/>
          </p:cNvSpPr>
          <p:nvPr>
            <p:ph type="subTitle" idx="1"/>
          </p:nvPr>
        </p:nvSpPr>
        <p:spPr>
          <a:xfrm flipH="1">
            <a:off x="4824568" y="2886515"/>
            <a:ext cx="4382800" cy="809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sz="1900">
                <a:solidFill>
                  <a:srgbClr val="F6F2E9"/>
                </a:solidFill>
              </a:defRPr>
            </a:lvl1pPr>
            <a:lvl2pPr lvl="1" algn="ctr" rtl="0">
              <a:lnSpc>
                <a:spcPct val="100000"/>
              </a:lnSpc>
              <a:spcBef>
                <a:spcPts val="0"/>
              </a:spcBef>
              <a:spcAft>
                <a:spcPts val="0"/>
              </a:spcAft>
              <a:buSzPts val="1400"/>
              <a:buNone/>
              <a:defRPr sz="1900"/>
            </a:lvl2pPr>
            <a:lvl3pPr lvl="2" algn="ctr" rtl="0">
              <a:lnSpc>
                <a:spcPct val="100000"/>
              </a:lnSpc>
              <a:spcBef>
                <a:spcPts val="0"/>
              </a:spcBef>
              <a:spcAft>
                <a:spcPts val="0"/>
              </a:spcAft>
              <a:buSzPts val="1400"/>
              <a:buNone/>
              <a:defRPr sz="1900"/>
            </a:lvl3pPr>
            <a:lvl4pPr lvl="3" algn="ctr" rtl="0">
              <a:lnSpc>
                <a:spcPct val="100000"/>
              </a:lnSpc>
              <a:spcBef>
                <a:spcPts val="0"/>
              </a:spcBef>
              <a:spcAft>
                <a:spcPts val="0"/>
              </a:spcAft>
              <a:buSzPts val="1400"/>
              <a:buNone/>
              <a:defRPr sz="1900"/>
            </a:lvl4pPr>
            <a:lvl5pPr lvl="4" algn="ctr" rtl="0">
              <a:lnSpc>
                <a:spcPct val="100000"/>
              </a:lnSpc>
              <a:spcBef>
                <a:spcPts val="0"/>
              </a:spcBef>
              <a:spcAft>
                <a:spcPts val="0"/>
              </a:spcAft>
              <a:buSzPts val="1400"/>
              <a:buNone/>
              <a:defRPr sz="1900"/>
            </a:lvl5pPr>
            <a:lvl6pPr lvl="5" algn="ctr" rtl="0">
              <a:lnSpc>
                <a:spcPct val="100000"/>
              </a:lnSpc>
              <a:spcBef>
                <a:spcPts val="0"/>
              </a:spcBef>
              <a:spcAft>
                <a:spcPts val="0"/>
              </a:spcAft>
              <a:buSzPts val="1400"/>
              <a:buNone/>
              <a:defRPr sz="1900"/>
            </a:lvl6pPr>
            <a:lvl7pPr lvl="6" algn="ctr" rtl="0">
              <a:lnSpc>
                <a:spcPct val="100000"/>
              </a:lnSpc>
              <a:spcBef>
                <a:spcPts val="0"/>
              </a:spcBef>
              <a:spcAft>
                <a:spcPts val="0"/>
              </a:spcAft>
              <a:buSzPts val="1400"/>
              <a:buNone/>
              <a:defRPr sz="1900"/>
            </a:lvl7pPr>
            <a:lvl8pPr lvl="7" algn="ctr" rtl="0">
              <a:lnSpc>
                <a:spcPct val="100000"/>
              </a:lnSpc>
              <a:spcBef>
                <a:spcPts val="0"/>
              </a:spcBef>
              <a:spcAft>
                <a:spcPts val="0"/>
              </a:spcAft>
              <a:buSzPts val="1400"/>
              <a:buNone/>
              <a:defRPr sz="1900"/>
            </a:lvl8pPr>
            <a:lvl9pPr lvl="8" algn="ctr" rtl="0">
              <a:lnSpc>
                <a:spcPct val="100000"/>
              </a:lnSpc>
              <a:spcBef>
                <a:spcPts val="0"/>
              </a:spcBef>
              <a:spcAft>
                <a:spcPts val="0"/>
              </a:spcAft>
              <a:buSzPts val="1400"/>
              <a:buNone/>
              <a:defRPr sz="1900"/>
            </a:lvl9pPr>
          </a:lstStyle>
          <a:p>
            <a:endParaRPr/>
          </a:p>
        </p:txBody>
      </p:sp>
    </p:spTree>
    <p:extLst>
      <p:ext uri="{BB962C8B-B14F-4D97-AF65-F5344CB8AC3E}">
        <p14:creationId xmlns:p14="http://schemas.microsoft.com/office/powerpoint/2010/main" val="40091132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5560607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1349756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40474543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17998700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354656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495853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19021792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18034135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164816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6445455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6030014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9908518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416925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4824674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3572563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7322351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482036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96494764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38281206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360940592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989044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8122333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474274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1072598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150412069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9964324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8853571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352878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27063979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10771030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589931720"/>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57101330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221808171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5163197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3" y="2010647"/>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3" y="3225479"/>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83882444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904353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7566985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6123294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4089530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7659479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7608599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631605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35346475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388378149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189785534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3791641123"/>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42803834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18160537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274139352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803799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04038377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9348807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6187015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43939639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39386120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839712794"/>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19467059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121582466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2">
            <a:alphaModFix/>
          </a:blip>
          <a:srcRect l="6670" t="23465" r="19457"/>
          <a:stretch/>
        </p:blipFill>
        <p:spPr>
          <a:xfrm>
            <a:off x="0" y="2643000"/>
            <a:ext cx="7240800" cy="4219800"/>
          </a:xfrm>
          <a:prstGeom prst="rect">
            <a:avLst/>
          </a:prstGeom>
          <a:noFill/>
          <a:ln>
            <a:noFill/>
          </a:ln>
        </p:spPr>
      </p:pic>
      <p:pic>
        <p:nvPicPr>
          <p:cNvPr id="222" name="Google Shape;222;p25"/>
          <p:cNvPicPr preferRelativeResize="0"/>
          <p:nvPr/>
        </p:nvPicPr>
        <p:blipFill rotWithShape="1">
          <a:blip r:embed="rId3">
            <a:alphaModFix/>
          </a:blip>
          <a:srcRect l="60718" b="38141"/>
          <a:stretch/>
        </p:blipFill>
        <p:spPr>
          <a:xfrm>
            <a:off x="10088733" y="0"/>
            <a:ext cx="2103267" cy="1863029"/>
          </a:xfrm>
          <a:prstGeom prst="rect">
            <a:avLst/>
          </a:prstGeom>
          <a:noFill/>
          <a:ln>
            <a:noFill/>
          </a:ln>
        </p:spPr>
      </p:pic>
      <p:sp>
        <p:nvSpPr>
          <p:cNvPr id="223" name="Google Shape;223;p25"/>
          <p:cNvSpPr txBox="1">
            <a:spLocks noGrp="1"/>
          </p:cNvSpPr>
          <p:nvPr>
            <p:ph type="ctrTitle"/>
          </p:nvPr>
        </p:nvSpPr>
        <p:spPr>
          <a:xfrm>
            <a:off x="3965027" y="3775500"/>
            <a:ext cx="5242400" cy="4112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200"/>
              <a:buNone/>
              <a:defRPr sz="1900">
                <a:solidFill>
                  <a:srgbClr val="F6F2E9"/>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4" name="Google Shape;224;p25"/>
          <p:cNvSpPr txBox="1">
            <a:spLocks noGrp="1"/>
          </p:cNvSpPr>
          <p:nvPr>
            <p:ph type="subTitle" idx="1"/>
          </p:nvPr>
        </p:nvSpPr>
        <p:spPr>
          <a:xfrm flipH="1">
            <a:off x="4824568" y="2886515"/>
            <a:ext cx="4382800" cy="809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sz="1900">
                <a:solidFill>
                  <a:srgbClr val="F6F2E9"/>
                </a:solidFill>
              </a:defRPr>
            </a:lvl1pPr>
            <a:lvl2pPr lvl="1" algn="ctr" rtl="0">
              <a:lnSpc>
                <a:spcPct val="100000"/>
              </a:lnSpc>
              <a:spcBef>
                <a:spcPts val="0"/>
              </a:spcBef>
              <a:spcAft>
                <a:spcPts val="0"/>
              </a:spcAft>
              <a:buSzPts val="1400"/>
              <a:buNone/>
              <a:defRPr sz="1900"/>
            </a:lvl2pPr>
            <a:lvl3pPr lvl="2" algn="ctr" rtl="0">
              <a:lnSpc>
                <a:spcPct val="100000"/>
              </a:lnSpc>
              <a:spcBef>
                <a:spcPts val="0"/>
              </a:spcBef>
              <a:spcAft>
                <a:spcPts val="0"/>
              </a:spcAft>
              <a:buSzPts val="1400"/>
              <a:buNone/>
              <a:defRPr sz="1900"/>
            </a:lvl3pPr>
            <a:lvl4pPr lvl="3" algn="ctr" rtl="0">
              <a:lnSpc>
                <a:spcPct val="100000"/>
              </a:lnSpc>
              <a:spcBef>
                <a:spcPts val="0"/>
              </a:spcBef>
              <a:spcAft>
                <a:spcPts val="0"/>
              </a:spcAft>
              <a:buSzPts val="1400"/>
              <a:buNone/>
              <a:defRPr sz="1900"/>
            </a:lvl4pPr>
            <a:lvl5pPr lvl="4" algn="ctr" rtl="0">
              <a:lnSpc>
                <a:spcPct val="100000"/>
              </a:lnSpc>
              <a:spcBef>
                <a:spcPts val="0"/>
              </a:spcBef>
              <a:spcAft>
                <a:spcPts val="0"/>
              </a:spcAft>
              <a:buSzPts val="1400"/>
              <a:buNone/>
              <a:defRPr sz="1900"/>
            </a:lvl5pPr>
            <a:lvl6pPr lvl="5" algn="ctr" rtl="0">
              <a:lnSpc>
                <a:spcPct val="100000"/>
              </a:lnSpc>
              <a:spcBef>
                <a:spcPts val="0"/>
              </a:spcBef>
              <a:spcAft>
                <a:spcPts val="0"/>
              </a:spcAft>
              <a:buSzPts val="1400"/>
              <a:buNone/>
              <a:defRPr sz="1900"/>
            </a:lvl6pPr>
            <a:lvl7pPr lvl="6" algn="ctr" rtl="0">
              <a:lnSpc>
                <a:spcPct val="100000"/>
              </a:lnSpc>
              <a:spcBef>
                <a:spcPts val="0"/>
              </a:spcBef>
              <a:spcAft>
                <a:spcPts val="0"/>
              </a:spcAft>
              <a:buSzPts val="1400"/>
              <a:buNone/>
              <a:defRPr sz="1900"/>
            </a:lvl7pPr>
            <a:lvl8pPr lvl="7" algn="ctr" rtl="0">
              <a:lnSpc>
                <a:spcPct val="100000"/>
              </a:lnSpc>
              <a:spcBef>
                <a:spcPts val="0"/>
              </a:spcBef>
              <a:spcAft>
                <a:spcPts val="0"/>
              </a:spcAft>
              <a:buSzPts val="1400"/>
              <a:buNone/>
              <a:defRPr sz="1900"/>
            </a:lvl8pPr>
            <a:lvl9pPr lvl="8" algn="ctr" rtl="0">
              <a:lnSpc>
                <a:spcPct val="100000"/>
              </a:lnSpc>
              <a:spcBef>
                <a:spcPts val="0"/>
              </a:spcBef>
              <a:spcAft>
                <a:spcPts val="0"/>
              </a:spcAft>
              <a:buSzPts val="1400"/>
              <a:buNone/>
              <a:defRPr sz="1900"/>
            </a:lvl9pPr>
          </a:lstStyle>
          <a:p>
            <a:endParaRPr/>
          </a:p>
        </p:txBody>
      </p:sp>
    </p:spTree>
    <p:extLst>
      <p:ext uri="{BB962C8B-B14F-4D97-AF65-F5344CB8AC3E}">
        <p14:creationId xmlns:p14="http://schemas.microsoft.com/office/powerpoint/2010/main" val="35978211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3648708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902815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1879402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020757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4456444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2135014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52590869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36495215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5079346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00143485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16357357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1572401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704865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447417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275991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184353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6994274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8978038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33434008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78855061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2605754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5886009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07901927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1939745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118753567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73821613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96359981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7436513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37909946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1221757332"/>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76066621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3739488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94920053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3" y="2010647"/>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3" y="3225479"/>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410902390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354477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4326198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90960811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flipH="1">
            <a:off x="1548000" y="1029900"/>
            <a:ext cx="5412800" cy="38980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5" name="Google Shape;25;p5"/>
          <p:cNvSpPr txBox="1">
            <a:spLocks noGrp="1"/>
          </p:cNvSpPr>
          <p:nvPr>
            <p:ph type="subTitle" idx="2"/>
          </p:nvPr>
        </p:nvSpPr>
        <p:spPr>
          <a:xfrm flipH="1">
            <a:off x="6708100" y="2139231"/>
            <a:ext cx="4733600" cy="34028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6" name="Google Shape;26;p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5947821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0539823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289075234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6373525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1362746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64150599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26240023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6889893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1107069411"/>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752362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08813615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374480230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45399179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61222450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71954258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77178745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3970340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383757312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903380311"/>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1895634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flipH="1">
            <a:off x="1548000" y="1029900"/>
            <a:ext cx="5412800" cy="38980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5" name="Google Shape;25;p5"/>
          <p:cNvSpPr txBox="1">
            <a:spLocks noGrp="1"/>
          </p:cNvSpPr>
          <p:nvPr>
            <p:ph type="subTitle" idx="2"/>
          </p:nvPr>
        </p:nvSpPr>
        <p:spPr>
          <a:xfrm flipH="1">
            <a:off x="6708100" y="2139231"/>
            <a:ext cx="4733600" cy="34028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6" name="Google Shape;26;p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595121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6766180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183801369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2">
            <a:alphaModFix/>
          </a:blip>
          <a:srcRect l="6670" t="23465" r="19457"/>
          <a:stretch/>
        </p:blipFill>
        <p:spPr>
          <a:xfrm>
            <a:off x="0" y="2643000"/>
            <a:ext cx="7240800" cy="4219800"/>
          </a:xfrm>
          <a:prstGeom prst="rect">
            <a:avLst/>
          </a:prstGeom>
          <a:noFill/>
          <a:ln>
            <a:noFill/>
          </a:ln>
        </p:spPr>
      </p:pic>
      <p:pic>
        <p:nvPicPr>
          <p:cNvPr id="222" name="Google Shape;222;p25"/>
          <p:cNvPicPr preferRelativeResize="0"/>
          <p:nvPr/>
        </p:nvPicPr>
        <p:blipFill rotWithShape="1">
          <a:blip r:embed="rId3">
            <a:alphaModFix/>
          </a:blip>
          <a:srcRect l="60718" b="38141"/>
          <a:stretch/>
        </p:blipFill>
        <p:spPr>
          <a:xfrm>
            <a:off x="10088733" y="0"/>
            <a:ext cx="2103267" cy="1863029"/>
          </a:xfrm>
          <a:prstGeom prst="rect">
            <a:avLst/>
          </a:prstGeom>
          <a:noFill/>
          <a:ln>
            <a:noFill/>
          </a:ln>
        </p:spPr>
      </p:pic>
      <p:sp>
        <p:nvSpPr>
          <p:cNvPr id="223" name="Google Shape;223;p25"/>
          <p:cNvSpPr txBox="1">
            <a:spLocks noGrp="1"/>
          </p:cNvSpPr>
          <p:nvPr>
            <p:ph type="ctrTitle"/>
          </p:nvPr>
        </p:nvSpPr>
        <p:spPr>
          <a:xfrm>
            <a:off x="3965027" y="3775500"/>
            <a:ext cx="5242400" cy="4112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200"/>
              <a:buNone/>
              <a:defRPr sz="1900">
                <a:solidFill>
                  <a:srgbClr val="F6F2E9"/>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4" name="Google Shape;224;p25"/>
          <p:cNvSpPr txBox="1">
            <a:spLocks noGrp="1"/>
          </p:cNvSpPr>
          <p:nvPr>
            <p:ph type="subTitle" idx="1"/>
          </p:nvPr>
        </p:nvSpPr>
        <p:spPr>
          <a:xfrm flipH="1">
            <a:off x="4824568" y="2886515"/>
            <a:ext cx="4382800" cy="809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sz="1900">
                <a:solidFill>
                  <a:srgbClr val="F6F2E9"/>
                </a:solidFill>
              </a:defRPr>
            </a:lvl1pPr>
            <a:lvl2pPr lvl="1" algn="ctr" rtl="0">
              <a:lnSpc>
                <a:spcPct val="100000"/>
              </a:lnSpc>
              <a:spcBef>
                <a:spcPts val="0"/>
              </a:spcBef>
              <a:spcAft>
                <a:spcPts val="0"/>
              </a:spcAft>
              <a:buSzPts val="1400"/>
              <a:buNone/>
              <a:defRPr sz="1900"/>
            </a:lvl2pPr>
            <a:lvl3pPr lvl="2" algn="ctr" rtl="0">
              <a:lnSpc>
                <a:spcPct val="100000"/>
              </a:lnSpc>
              <a:spcBef>
                <a:spcPts val="0"/>
              </a:spcBef>
              <a:spcAft>
                <a:spcPts val="0"/>
              </a:spcAft>
              <a:buSzPts val="1400"/>
              <a:buNone/>
              <a:defRPr sz="1900"/>
            </a:lvl3pPr>
            <a:lvl4pPr lvl="3" algn="ctr" rtl="0">
              <a:lnSpc>
                <a:spcPct val="100000"/>
              </a:lnSpc>
              <a:spcBef>
                <a:spcPts val="0"/>
              </a:spcBef>
              <a:spcAft>
                <a:spcPts val="0"/>
              </a:spcAft>
              <a:buSzPts val="1400"/>
              <a:buNone/>
              <a:defRPr sz="1900"/>
            </a:lvl4pPr>
            <a:lvl5pPr lvl="4" algn="ctr" rtl="0">
              <a:lnSpc>
                <a:spcPct val="100000"/>
              </a:lnSpc>
              <a:spcBef>
                <a:spcPts val="0"/>
              </a:spcBef>
              <a:spcAft>
                <a:spcPts val="0"/>
              </a:spcAft>
              <a:buSzPts val="1400"/>
              <a:buNone/>
              <a:defRPr sz="1900"/>
            </a:lvl5pPr>
            <a:lvl6pPr lvl="5" algn="ctr" rtl="0">
              <a:lnSpc>
                <a:spcPct val="100000"/>
              </a:lnSpc>
              <a:spcBef>
                <a:spcPts val="0"/>
              </a:spcBef>
              <a:spcAft>
                <a:spcPts val="0"/>
              </a:spcAft>
              <a:buSzPts val="1400"/>
              <a:buNone/>
              <a:defRPr sz="1900"/>
            </a:lvl6pPr>
            <a:lvl7pPr lvl="6" algn="ctr" rtl="0">
              <a:lnSpc>
                <a:spcPct val="100000"/>
              </a:lnSpc>
              <a:spcBef>
                <a:spcPts val="0"/>
              </a:spcBef>
              <a:spcAft>
                <a:spcPts val="0"/>
              </a:spcAft>
              <a:buSzPts val="1400"/>
              <a:buNone/>
              <a:defRPr sz="1900"/>
            </a:lvl7pPr>
            <a:lvl8pPr lvl="7" algn="ctr" rtl="0">
              <a:lnSpc>
                <a:spcPct val="100000"/>
              </a:lnSpc>
              <a:spcBef>
                <a:spcPts val="0"/>
              </a:spcBef>
              <a:spcAft>
                <a:spcPts val="0"/>
              </a:spcAft>
              <a:buSzPts val="1400"/>
              <a:buNone/>
              <a:defRPr sz="1900"/>
            </a:lvl8pPr>
            <a:lvl9pPr lvl="8" algn="ctr" rtl="0">
              <a:lnSpc>
                <a:spcPct val="100000"/>
              </a:lnSpc>
              <a:spcBef>
                <a:spcPts val="0"/>
              </a:spcBef>
              <a:spcAft>
                <a:spcPts val="0"/>
              </a:spcAft>
              <a:buSzPts val="1400"/>
              <a:buNone/>
              <a:defRPr sz="1900"/>
            </a:lvl9pPr>
          </a:lstStyle>
          <a:p>
            <a:endParaRPr/>
          </a:p>
        </p:txBody>
      </p:sp>
    </p:spTree>
    <p:extLst>
      <p:ext uri="{BB962C8B-B14F-4D97-AF65-F5344CB8AC3E}">
        <p14:creationId xmlns:p14="http://schemas.microsoft.com/office/powerpoint/2010/main" val="42443282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12043448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5375521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425255593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21865614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5262555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31837049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9537045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199736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81676595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30105931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283434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8449128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59492440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11289670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63585556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2001893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310573015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211445847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654635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0949577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349306932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18806879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22407065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57781764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54254617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108508675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7735779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36900728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1909395618"/>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230983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3236284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310028161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249787774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3" y="2010647"/>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3" y="3225479"/>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42853323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80416774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77453534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flipH="1">
            <a:off x="1548000" y="1029900"/>
            <a:ext cx="5412800" cy="38980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5" name="Google Shape;25;p5"/>
          <p:cNvSpPr txBox="1">
            <a:spLocks noGrp="1"/>
          </p:cNvSpPr>
          <p:nvPr>
            <p:ph type="subTitle" idx="2"/>
          </p:nvPr>
        </p:nvSpPr>
        <p:spPr>
          <a:xfrm flipH="1">
            <a:off x="6708100" y="2139231"/>
            <a:ext cx="4733600" cy="34028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6" name="Google Shape;26;p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7187745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63225473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8722885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993759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328911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67708845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21081098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354633726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94823392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2428506995"/>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88382354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367051650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269711087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74802481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47667265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4265986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17000329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786075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320603713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724868386"/>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309579997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49298657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2">
            <a:alphaModFix/>
          </a:blip>
          <a:srcRect l="6670" t="23465" r="19457"/>
          <a:stretch/>
        </p:blipFill>
        <p:spPr>
          <a:xfrm>
            <a:off x="0" y="2643000"/>
            <a:ext cx="7240800" cy="4219800"/>
          </a:xfrm>
          <a:prstGeom prst="rect">
            <a:avLst/>
          </a:prstGeom>
          <a:noFill/>
          <a:ln>
            <a:noFill/>
          </a:ln>
        </p:spPr>
      </p:pic>
      <p:pic>
        <p:nvPicPr>
          <p:cNvPr id="222" name="Google Shape;222;p25"/>
          <p:cNvPicPr preferRelativeResize="0"/>
          <p:nvPr/>
        </p:nvPicPr>
        <p:blipFill rotWithShape="1">
          <a:blip r:embed="rId3">
            <a:alphaModFix/>
          </a:blip>
          <a:srcRect l="60718" b="38141"/>
          <a:stretch/>
        </p:blipFill>
        <p:spPr>
          <a:xfrm>
            <a:off x="10088733" y="0"/>
            <a:ext cx="2103267" cy="1863029"/>
          </a:xfrm>
          <a:prstGeom prst="rect">
            <a:avLst/>
          </a:prstGeom>
          <a:noFill/>
          <a:ln>
            <a:noFill/>
          </a:ln>
        </p:spPr>
      </p:pic>
      <p:sp>
        <p:nvSpPr>
          <p:cNvPr id="223" name="Google Shape;223;p25"/>
          <p:cNvSpPr txBox="1">
            <a:spLocks noGrp="1"/>
          </p:cNvSpPr>
          <p:nvPr>
            <p:ph type="ctrTitle"/>
          </p:nvPr>
        </p:nvSpPr>
        <p:spPr>
          <a:xfrm>
            <a:off x="3965027" y="3775500"/>
            <a:ext cx="5242400" cy="4112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200"/>
              <a:buNone/>
              <a:defRPr sz="1900">
                <a:solidFill>
                  <a:srgbClr val="F6F2E9"/>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4" name="Google Shape;224;p25"/>
          <p:cNvSpPr txBox="1">
            <a:spLocks noGrp="1"/>
          </p:cNvSpPr>
          <p:nvPr>
            <p:ph type="subTitle" idx="1"/>
          </p:nvPr>
        </p:nvSpPr>
        <p:spPr>
          <a:xfrm flipH="1">
            <a:off x="4824568" y="2886515"/>
            <a:ext cx="4382800" cy="809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sz="1900">
                <a:solidFill>
                  <a:srgbClr val="F6F2E9"/>
                </a:solidFill>
              </a:defRPr>
            </a:lvl1pPr>
            <a:lvl2pPr lvl="1" algn="ctr" rtl="0">
              <a:lnSpc>
                <a:spcPct val="100000"/>
              </a:lnSpc>
              <a:spcBef>
                <a:spcPts val="0"/>
              </a:spcBef>
              <a:spcAft>
                <a:spcPts val="0"/>
              </a:spcAft>
              <a:buSzPts val="1400"/>
              <a:buNone/>
              <a:defRPr sz="1900"/>
            </a:lvl2pPr>
            <a:lvl3pPr lvl="2" algn="ctr" rtl="0">
              <a:lnSpc>
                <a:spcPct val="100000"/>
              </a:lnSpc>
              <a:spcBef>
                <a:spcPts val="0"/>
              </a:spcBef>
              <a:spcAft>
                <a:spcPts val="0"/>
              </a:spcAft>
              <a:buSzPts val="1400"/>
              <a:buNone/>
              <a:defRPr sz="1900"/>
            </a:lvl3pPr>
            <a:lvl4pPr lvl="3" algn="ctr" rtl="0">
              <a:lnSpc>
                <a:spcPct val="100000"/>
              </a:lnSpc>
              <a:spcBef>
                <a:spcPts val="0"/>
              </a:spcBef>
              <a:spcAft>
                <a:spcPts val="0"/>
              </a:spcAft>
              <a:buSzPts val="1400"/>
              <a:buNone/>
              <a:defRPr sz="1900"/>
            </a:lvl4pPr>
            <a:lvl5pPr lvl="4" algn="ctr" rtl="0">
              <a:lnSpc>
                <a:spcPct val="100000"/>
              </a:lnSpc>
              <a:spcBef>
                <a:spcPts val="0"/>
              </a:spcBef>
              <a:spcAft>
                <a:spcPts val="0"/>
              </a:spcAft>
              <a:buSzPts val="1400"/>
              <a:buNone/>
              <a:defRPr sz="1900"/>
            </a:lvl5pPr>
            <a:lvl6pPr lvl="5" algn="ctr" rtl="0">
              <a:lnSpc>
                <a:spcPct val="100000"/>
              </a:lnSpc>
              <a:spcBef>
                <a:spcPts val="0"/>
              </a:spcBef>
              <a:spcAft>
                <a:spcPts val="0"/>
              </a:spcAft>
              <a:buSzPts val="1400"/>
              <a:buNone/>
              <a:defRPr sz="1900"/>
            </a:lvl6pPr>
            <a:lvl7pPr lvl="6" algn="ctr" rtl="0">
              <a:lnSpc>
                <a:spcPct val="100000"/>
              </a:lnSpc>
              <a:spcBef>
                <a:spcPts val="0"/>
              </a:spcBef>
              <a:spcAft>
                <a:spcPts val="0"/>
              </a:spcAft>
              <a:buSzPts val="1400"/>
              <a:buNone/>
              <a:defRPr sz="1900"/>
            </a:lvl7pPr>
            <a:lvl8pPr lvl="7" algn="ctr" rtl="0">
              <a:lnSpc>
                <a:spcPct val="100000"/>
              </a:lnSpc>
              <a:spcBef>
                <a:spcPts val="0"/>
              </a:spcBef>
              <a:spcAft>
                <a:spcPts val="0"/>
              </a:spcAft>
              <a:buSzPts val="1400"/>
              <a:buNone/>
              <a:defRPr sz="1900"/>
            </a:lvl8pPr>
            <a:lvl9pPr lvl="8" algn="ctr" rtl="0">
              <a:lnSpc>
                <a:spcPct val="100000"/>
              </a:lnSpc>
              <a:spcBef>
                <a:spcPts val="0"/>
              </a:spcBef>
              <a:spcAft>
                <a:spcPts val="0"/>
              </a:spcAft>
              <a:buSzPts val="1400"/>
              <a:buNone/>
              <a:defRPr sz="1900"/>
            </a:lvl9pPr>
          </a:lstStyle>
          <a:p>
            <a:endParaRPr/>
          </a:p>
        </p:txBody>
      </p:sp>
    </p:spTree>
    <p:extLst>
      <p:ext uri="{BB962C8B-B14F-4D97-AF65-F5344CB8AC3E}">
        <p14:creationId xmlns:p14="http://schemas.microsoft.com/office/powerpoint/2010/main" val="315428778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38063141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79019173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33823363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1103163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491984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29219981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235093384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68254940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75115652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28407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74607931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9584817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30949668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56009462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816219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363502823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93797869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6390914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66767133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47136337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3679484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85614013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0250484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17193765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02354057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3694784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104988233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2397595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205760316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3810547196"/>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36050100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80218310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61838035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70" indent="0" algn="ctr">
              <a:buNone/>
              <a:defRPr/>
            </a:lvl2pPr>
            <a:lvl3pPr marL="1219140" indent="0" algn="ctr">
              <a:buNone/>
              <a:defRPr/>
            </a:lvl3pPr>
            <a:lvl4pPr marL="1828709" indent="0" algn="ctr">
              <a:buNone/>
              <a:defRPr/>
            </a:lvl4pPr>
            <a:lvl5pPr marL="2438278" indent="0" algn="ctr">
              <a:buNone/>
              <a:defRPr/>
            </a:lvl5pPr>
            <a:lvl6pPr marL="3047848" indent="0" algn="ctr">
              <a:buNone/>
              <a:defRPr/>
            </a:lvl6pPr>
            <a:lvl7pPr marL="3657418" indent="0" algn="ctr">
              <a:buNone/>
              <a:defRPr/>
            </a:lvl7pPr>
            <a:lvl8pPr marL="4266987" indent="0" algn="ctr">
              <a:buNone/>
              <a:defRPr/>
            </a:lvl8pPr>
            <a:lvl9pPr marL="4876557" indent="0" algn="ctr">
              <a:buNone/>
              <a:defRPr/>
            </a:lvl9pPr>
          </a:lstStyle>
          <a:p>
            <a:r>
              <a:rPr lang="en-US"/>
              <a:t>Click to edit Master subtitle style</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EF7A8E1A-DA32-4877-BF52-1CDF9BE3400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69822256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83EBDEE5-9E07-4ADB-B677-596EA39E74C2}"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0540094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lvl1pPr>
            <a:lvl2pPr marL="609570" indent="0">
              <a:buNone/>
              <a:defRPr sz="2400"/>
            </a:lvl2pPr>
            <a:lvl3pPr marL="1219140" indent="0">
              <a:buNone/>
              <a:defRPr sz="2100"/>
            </a:lvl3pPr>
            <a:lvl4pPr marL="1828709" indent="0">
              <a:buNone/>
              <a:defRPr sz="1900"/>
            </a:lvl4pPr>
            <a:lvl5pPr marL="2438278" indent="0">
              <a:buNone/>
              <a:defRPr sz="1900"/>
            </a:lvl5pPr>
            <a:lvl6pPr marL="3047848" indent="0">
              <a:buNone/>
              <a:defRPr sz="1900"/>
            </a:lvl6pPr>
            <a:lvl7pPr marL="3657418" indent="0">
              <a:buNone/>
              <a:defRPr sz="1900"/>
            </a:lvl7pPr>
            <a:lvl8pPr marL="4266987" indent="0">
              <a:buNone/>
              <a:defRPr sz="1900"/>
            </a:lvl8pPr>
            <a:lvl9pPr marL="4876557" indent="0">
              <a:buNone/>
              <a:defRPr sz="1900"/>
            </a:lvl9pPr>
          </a:lstStyle>
          <a:p>
            <a:pPr lvl="0"/>
            <a:r>
              <a:rPr lang="en-US"/>
              <a:t>Click to edit Master text styles</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1E76D707-1EAF-4C58-A312-566C63E4E63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0412592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2060F47F-B16F-4FE9-9740-EB60CE44553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894451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481807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B089964-791B-4DE0-A21B-958F4471C636}"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56136105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68016BBC-C801-4254-AE14-C91800CB73D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3187133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987662D-191F-4B6B-A6E4-78333FC5BDF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51351647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090975E-0DCF-4DA2-A7B7-037AFE011694}"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7822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70" indent="0">
              <a:buNone/>
              <a:defRPr sz="3700"/>
            </a:lvl2pPr>
            <a:lvl3pPr marL="1219140" indent="0">
              <a:buNone/>
              <a:defRPr sz="3200"/>
            </a:lvl3pPr>
            <a:lvl4pPr marL="1828709" indent="0">
              <a:buNone/>
              <a:defRPr sz="2700"/>
            </a:lvl4pPr>
            <a:lvl5pPr marL="2438278" indent="0">
              <a:buNone/>
              <a:defRPr sz="2700"/>
            </a:lvl5pPr>
            <a:lvl6pPr marL="3047848" indent="0">
              <a:buNone/>
              <a:defRPr sz="2700"/>
            </a:lvl6pPr>
            <a:lvl7pPr marL="3657418" indent="0">
              <a:buNone/>
              <a:defRPr sz="2700"/>
            </a:lvl7pPr>
            <a:lvl8pPr marL="4266987" indent="0">
              <a:buNone/>
              <a:defRPr sz="2700"/>
            </a:lvl8pPr>
            <a:lvl9pPr marL="4876557" indent="0">
              <a:buNone/>
              <a:defRPr sz="2700"/>
            </a:lvl9pPr>
          </a:lstStyle>
          <a:p>
            <a:pPr lvl="0"/>
            <a:endParaRPr lang="en-US" noProof="0"/>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5F16393-899C-4FAA-A0B8-446EF4079E97}"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9144869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5D9A719-B49B-4086-9D0F-9AF7785E0882}"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71219420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2C688B6-7D71-41AD-ADE1-EB2B7EB9C66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20239194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6233" y="304808"/>
            <a:ext cx="10668000" cy="1216025"/>
          </a:xfrm>
        </p:spPr>
        <p:txBody>
          <a:bodyPr/>
          <a:lstStyle/>
          <a:p>
            <a:r>
              <a:rPr lang="en-US"/>
              <a:t>Click to edit Master title style</a:t>
            </a:r>
          </a:p>
        </p:txBody>
      </p:sp>
      <p:sp>
        <p:nvSpPr>
          <p:cNvPr id="3" name="Content Placeholder 2"/>
          <p:cNvSpPr>
            <a:spLocks noGrp="1"/>
          </p:cNvSpPr>
          <p:nvPr>
            <p:ph sz="quarter" idx="1"/>
          </p:nvPr>
        </p:nvSpPr>
        <p:spPr>
          <a:xfrm>
            <a:off x="755651" y="17526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1251" y="17526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55651" y="39624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1251" y="39624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9185200-CBF9-42AC-B44A-F371C28B32BF}"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0892494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EF7A8E1A-DA32-4877-BF52-1CDF9BE3400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90166277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83EBDEE5-9E07-4ADB-B677-596EA39E74C2}"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937942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7736497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133812872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lvl1pPr>
            <a:lvl2pPr marL="609585" indent="0">
              <a:buNone/>
              <a:defRPr sz="2400"/>
            </a:lvl2pPr>
            <a:lvl3pPr marL="1219170" indent="0">
              <a:buNone/>
              <a:defRPr sz="2100"/>
            </a:lvl3pPr>
            <a:lvl4pPr marL="1828754" indent="0">
              <a:buNone/>
              <a:defRPr sz="1900"/>
            </a:lvl4pPr>
            <a:lvl5pPr marL="2438339" indent="0">
              <a:buNone/>
              <a:defRPr sz="1900"/>
            </a:lvl5pPr>
            <a:lvl6pPr marL="3047924" indent="0">
              <a:buNone/>
              <a:defRPr sz="1900"/>
            </a:lvl6pPr>
            <a:lvl7pPr marL="3657509" indent="0">
              <a:buNone/>
              <a:defRPr sz="1900"/>
            </a:lvl7pPr>
            <a:lvl8pPr marL="4267093" indent="0">
              <a:buNone/>
              <a:defRPr sz="1900"/>
            </a:lvl8pPr>
            <a:lvl9pPr marL="4876678" indent="0">
              <a:buNone/>
              <a:defRPr sz="1900"/>
            </a:lvl9pPr>
          </a:lstStyle>
          <a:p>
            <a:pPr lvl="0"/>
            <a:r>
              <a:rPr lang="en-US"/>
              <a:t>Click to edit Master text styles</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1E76D707-1EAF-4C58-A312-566C63E4E63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34531214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2060F47F-B16F-4FE9-9740-EB60CE44553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68120007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B089964-791B-4DE0-A21B-958F4471C636}"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95838042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68016BBC-C801-4254-AE14-C91800CB73D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2399184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987662D-191F-4B6B-A6E4-78333FC5BDF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90943324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090975E-0DCF-4DA2-A7B7-037AFE011694}"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15882120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pPr lvl="0"/>
            <a:endParaRPr lang="en-US"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5F16393-899C-4FAA-A0B8-446EF4079E97}"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22512740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5D9A719-B49B-4086-9D0F-9AF7785E0882}"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75961003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2C688B6-7D71-41AD-ADE1-EB2B7EB9C66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55776297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6233" y="304806"/>
            <a:ext cx="10668000" cy="1216025"/>
          </a:xfrm>
        </p:spPr>
        <p:txBody>
          <a:bodyPr/>
          <a:lstStyle/>
          <a:p>
            <a:r>
              <a:rPr lang="en-US"/>
              <a:t>Click to edit Master title style</a:t>
            </a:r>
          </a:p>
        </p:txBody>
      </p:sp>
      <p:sp>
        <p:nvSpPr>
          <p:cNvPr id="3" name="Content Placeholder 2"/>
          <p:cNvSpPr>
            <a:spLocks noGrp="1"/>
          </p:cNvSpPr>
          <p:nvPr>
            <p:ph sz="quarter" idx="1"/>
          </p:nvPr>
        </p:nvSpPr>
        <p:spPr>
          <a:xfrm>
            <a:off x="755651" y="17526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1251" y="17526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55651" y="39624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1251" y="39624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9185200-CBF9-42AC-B44A-F371C28B32BF}"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623506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824161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280962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1253460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192390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1933951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9014762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21363744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1345321389"/>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884837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1566071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7549962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4251043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8789754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424458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70" indent="0">
              <a:buNone/>
              <a:defRPr sz="2400">
                <a:solidFill>
                  <a:schemeClr val="tx1">
                    <a:tint val="75000"/>
                  </a:schemeClr>
                </a:solidFill>
              </a:defRPr>
            </a:lvl2pPr>
            <a:lvl3pPr marL="1219140" indent="0">
              <a:buNone/>
              <a:defRPr sz="2100">
                <a:solidFill>
                  <a:schemeClr val="tx1">
                    <a:tint val="75000"/>
                  </a:schemeClr>
                </a:solidFill>
              </a:defRPr>
            </a:lvl3pPr>
            <a:lvl4pPr marL="1828709" indent="0">
              <a:buNone/>
              <a:defRPr sz="1900">
                <a:solidFill>
                  <a:schemeClr val="tx1">
                    <a:tint val="75000"/>
                  </a:schemeClr>
                </a:solidFill>
              </a:defRPr>
            </a:lvl4pPr>
            <a:lvl5pPr marL="2438278" indent="0">
              <a:buNone/>
              <a:defRPr sz="1900">
                <a:solidFill>
                  <a:schemeClr val="tx1">
                    <a:tint val="75000"/>
                  </a:schemeClr>
                </a:solidFill>
              </a:defRPr>
            </a:lvl5pPr>
            <a:lvl6pPr marL="3047848" indent="0">
              <a:buNone/>
              <a:defRPr sz="1900">
                <a:solidFill>
                  <a:schemeClr val="tx1">
                    <a:tint val="75000"/>
                  </a:schemeClr>
                </a:solidFill>
              </a:defRPr>
            </a:lvl6pPr>
            <a:lvl7pPr marL="3657418" indent="0">
              <a:buNone/>
              <a:defRPr sz="1900">
                <a:solidFill>
                  <a:schemeClr val="tx1">
                    <a:tint val="75000"/>
                  </a:schemeClr>
                </a:solidFill>
              </a:defRPr>
            </a:lvl7pPr>
            <a:lvl8pPr marL="4266987" indent="0">
              <a:buNone/>
              <a:defRPr sz="1900">
                <a:solidFill>
                  <a:schemeClr val="tx1">
                    <a:tint val="75000"/>
                  </a:schemeClr>
                </a:solidFill>
              </a:defRPr>
            </a:lvl8pPr>
            <a:lvl9pPr marL="487655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6828409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5/8/2022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867262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5/8/2022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4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2833446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5/8/2022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4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41779460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5/8/2022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4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2084306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5/8/2022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240876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56067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70" indent="0">
              <a:buNone/>
              <a:defRPr sz="3700"/>
            </a:lvl2pPr>
            <a:lvl3pPr marL="1219140" indent="0">
              <a:buNone/>
              <a:defRPr sz="3200"/>
            </a:lvl3pPr>
            <a:lvl4pPr marL="1828709" indent="0">
              <a:buNone/>
              <a:defRPr sz="2700"/>
            </a:lvl4pPr>
            <a:lvl5pPr marL="2438278" indent="0">
              <a:buNone/>
              <a:defRPr sz="2700"/>
            </a:lvl5pPr>
            <a:lvl6pPr marL="3047848" indent="0">
              <a:buNone/>
              <a:defRPr sz="2700"/>
            </a:lvl6pPr>
            <a:lvl7pPr marL="3657418" indent="0">
              <a:buNone/>
              <a:defRPr sz="2700"/>
            </a:lvl7pPr>
            <a:lvl8pPr marL="4266987" indent="0">
              <a:buNone/>
              <a:defRPr sz="2700"/>
            </a:lvl8pPr>
            <a:lvl9pPr marL="4876557" indent="0">
              <a:buNone/>
              <a:defRPr sz="2700"/>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5/8/2022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1932094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476857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739326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3" y="2010647"/>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3" y="3225479"/>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617735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302954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7002009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flipH="1">
            <a:off x="1548000" y="1029900"/>
            <a:ext cx="5412800" cy="38980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5" name="Google Shape;25;p5"/>
          <p:cNvSpPr txBox="1">
            <a:spLocks noGrp="1"/>
          </p:cNvSpPr>
          <p:nvPr>
            <p:ph type="subTitle" idx="2"/>
          </p:nvPr>
        </p:nvSpPr>
        <p:spPr>
          <a:xfrm flipH="1">
            <a:off x="6708100" y="2139231"/>
            <a:ext cx="4733600" cy="34028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6" name="Google Shape;26;p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40751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7426629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16198905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967519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976080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902347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41347930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28152423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735558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3161580957"/>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1762118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3775211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14841764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7507151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022928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15025555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19306959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6317022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36289955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855134945"/>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1613624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8462118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2">
            <a:alphaModFix/>
          </a:blip>
          <a:srcRect l="6670" t="23465" r="19457"/>
          <a:stretch/>
        </p:blipFill>
        <p:spPr>
          <a:xfrm>
            <a:off x="0" y="2643000"/>
            <a:ext cx="7240800" cy="4219800"/>
          </a:xfrm>
          <a:prstGeom prst="rect">
            <a:avLst/>
          </a:prstGeom>
          <a:noFill/>
          <a:ln>
            <a:noFill/>
          </a:ln>
        </p:spPr>
      </p:pic>
      <p:pic>
        <p:nvPicPr>
          <p:cNvPr id="222" name="Google Shape;222;p25"/>
          <p:cNvPicPr preferRelativeResize="0"/>
          <p:nvPr/>
        </p:nvPicPr>
        <p:blipFill rotWithShape="1">
          <a:blip r:embed="rId3">
            <a:alphaModFix/>
          </a:blip>
          <a:srcRect l="60718" b="38141"/>
          <a:stretch/>
        </p:blipFill>
        <p:spPr>
          <a:xfrm>
            <a:off x="10088733" y="0"/>
            <a:ext cx="2103267" cy="1863029"/>
          </a:xfrm>
          <a:prstGeom prst="rect">
            <a:avLst/>
          </a:prstGeom>
          <a:noFill/>
          <a:ln>
            <a:noFill/>
          </a:ln>
        </p:spPr>
      </p:pic>
      <p:sp>
        <p:nvSpPr>
          <p:cNvPr id="223" name="Google Shape;223;p25"/>
          <p:cNvSpPr txBox="1">
            <a:spLocks noGrp="1"/>
          </p:cNvSpPr>
          <p:nvPr>
            <p:ph type="ctrTitle"/>
          </p:nvPr>
        </p:nvSpPr>
        <p:spPr>
          <a:xfrm>
            <a:off x="3965027" y="3775500"/>
            <a:ext cx="5242400" cy="4112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200"/>
              <a:buNone/>
              <a:defRPr sz="1900">
                <a:solidFill>
                  <a:srgbClr val="F6F2E9"/>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4" name="Google Shape;224;p25"/>
          <p:cNvSpPr txBox="1">
            <a:spLocks noGrp="1"/>
          </p:cNvSpPr>
          <p:nvPr>
            <p:ph type="subTitle" idx="1"/>
          </p:nvPr>
        </p:nvSpPr>
        <p:spPr>
          <a:xfrm flipH="1">
            <a:off x="4824568" y="2886515"/>
            <a:ext cx="4382800" cy="809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sz="1900">
                <a:solidFill>
                  <a:srgbClr val="F6F2E9"/>
                </a:solidFill>
              </a:defRPr>
            </a:lvl1pPr>
            <a:lvl2pPr lvl="1" algn="ctr" rtl="0">
              <a:lnSpc>
                <a:spcPct val="100000"/>
              </a:lnSpc>
              <a:spcBef>
                <a:spcPts val="0"/>
              </a:spcBef>
              <a:spcAft>
                <a:spcPts val="0"/>
              </a:spcAft>
              <a:buSzPts val="1400"/>
              <a:buNone/>
              <a:defRPr sz="1900"/>
            </a:lvl2pPr>
            <a:lvl3pPr lvl="2" algn="ctr" rtl="0">
              <a:lnSpc>
                <a:spcPct val="100000"/>
              </a:lnSpc>
              <a:spcBef>
                <a:spcPts val="0"/>
              </a:spcBef>
              <a:spcAft>
                <a:spcPts val="0"/>
              </a:spcAft>
              <a:buSzPts val="1400"/>
              <a:buNone/>
              <a:defRPr sz="1900"/>
            </a:lvl3pPr>
            <a:lvl4pPr lvl="3" algn="ctr" rtl="0">
              <a:lnSpc>
                <a:spcPct val="100000"/>
              </a:lnSpc>
              <a:spcBef>
                <a:spcPts val="0"/>
              </a:spcBef>
              <a:spcAft>
                <a:spcPts val="0"/>
              </a:spcAft>
              <a:buSzPts val="1400"/>
              <a:buNone/>
              <a:defRPr sz="1900"/>
            </a:lvl4pPr>
            <a:lvl5pPr lvl="4" algn="ctr" rtl="0">
              <a:lnSpc>
                <a:spcPct val="100000"/>
              </a:lnSpc>
              <a:spcBef>
                <a:spcPts val="0"/>
              </a:spcBef>
              <a:spcAft>
                <a:spcPts val="0"/>
              </a:spcAft>
              <a:buSzPts val="1400"/>
              <a:buNone/>
              <a:defRPr sz="1900"/>
            </a:lvl5pPr>
            <a:lvl6pPr lvl="5" algn="ctr" rtl="0">
              <a:lnSpc>
                <a:spcPct val="100000"/>
              </a:lnSpc>
              <a:spcBef>
                <a:spcPts val="0"/>
              </a:spcBef>
              <a:spcAft>
                <a:spcPts val="0"/>
              </a:spcAft>
              <a:buSzPts val="1400"/>
              <a:buNone/>
              <a:defRPr sz="1900"/>
            </a:lvl6pPr>
            <a:lvl7pPr lvl="6" algn="ctr" rtl="0">
              <a:lnSpc>
                <a:spcPct val="100000"/>
              </a:lnSpc>
              <a:spcBef>
                <a:spcPts val="0"/>
              </a:spcBef>
              <a:spcAft>
                <a:spcPts val="0"/>
              </a:spcAft>
              <a:buSzPts val="1400"/>
              <a:buNone/>
              <a:defRPr sz="1900"/>
            </a:lvl7pPr>
            <a:lvl8pPr lvl="7" algn="ctr" rtl="0">
              <a:lnSpc>
                <a:spcPct val="100000"/>
              </a:lnSpc>
              <a:spcBef>
                <a:spcPts val="0"/>
              </a:spcBef>
              <a:spcAft>
                <a:spcPts val="0"/>
              </a:spcAft>
              <a:buSzPts val="1400"/>
              <a:buNone/>
              <a:defRPr sz="1900"/>
            </a:lvl8pPr>
            <a:lvl9pPr lvl="8" algn="ctr" rtl="0">
              <a:lnSpc>
                <a:spcPct val="100000"/>
              </a:lnSpc>
              <a:spcBef>
                <a:spcPts val="0"/>
              </a:spcBef>
              <a:spcAft>
                <a:spcPts val="0"/>
              </a:spcAft>
              <a:buSzPts val="1400"/>
              <a:buNone/>
              <a:defRPr sz="1900"/>
            </a:lvl9pPr>
          </a:lstStyle>
          <a:p>
            <a:endParaRPr/>
          </a:p>
        </p:txBody>
      </p:sp>
    </p:spTree>
    <p:extLst>
      <p:ext uri="{BB962C8B-B14F-4D97-AF65-F5344CB8AC3E}">
        <p14:creationId xmlns:p14="http://schemas.microsoft.com/office/powerpoint/2010/main" val="6719581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4654670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4136487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313541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1336845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30045567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1466826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26430733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1295152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641581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6969183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9665760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228319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023441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4824286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theme" Target="../theme/theme10.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2.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theme" Target="../theme/theme3.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slideLayout" Target="../slideLayouts/slideLayout158.xml"/><Relationship Id="rId47" Type="http://schemas.openxmlformats.org/officeDocument/2006/relationships/slideLayout" Target="../slideLayouts/slideLayout163.xml"/><Relationship Id="rId50" Type="http://schemas.openxmlformats.org/officeDocument/2006/relationships/slideLayout" Target="../slideLayouts/slideLayout166.xml"/><Relationship Id="rId55" Type="http://schemas.openxmlformats.org/officeDocument/2006/relationships/theme" Target="../theme/theme4.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9" Type="http://schemas.openxmlformats.org/officeDocument/2006/relationships/slideLayout" Target="../slideLayouts/slideLayout145.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45" Type="http://schemas.openxmlformats.org/officeDocument/2006/relationships/slideLayout" Target="../slideLayouts/slideLayout161.xml"/><Relationship Id="rId53" Type="http://schemas.openxmlformats.org/officeDocument/2006/relationships/slideLayout" Target="../slideLayouts/slideLayout169.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4" Type="http://schemas.openxmlformats.org/officeDocument/2006/relationships/slideLayout" Target="../slideLayouts/slideLayout160.xml"/><Relationship Id="rId52" Type="http://schemas.openxmlformats.org/officeDocument/2006/relationships/slideLayout" Target="../slideLayouts/slideLayout168.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slideLayout" Target="../slideLayouts/slideLayout159.xml"/><Relationship Id="rId48" Type="http://schemas.openxmlformats.org/officeDocument/2006/relationships/slideLayout" Target="../slideLayouts/slideLayout164.xml"/><Relationship Id="rId8" Type="http://schemas.openxmlformats.org/officeDocument/2006/relationships/slideLayout" Target="../slideLayouts/slideLayout124.xml"/><Relationship Id="rId51" Type="http://schemas.openxmlformats.org/officeDocument/2006/relationships/slideLayout" Target="../slideLayouts/slideLayout167.xml"/><Relationship Id="rId3" Type="http://schemas.openxmlformats.org/officeDocument/2006/relationships/slideLayout" Target="../slideLayouts/slideLayout119.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46" Type="http://schemas.openxmlformats.org/officeDocument/2006/relationships/slideLayout" Target="../slideLayouts/slideLayout162.xml"/><Relationship Id="rId20" Type="http://schemas.openxmlformats.org/officeDocument/2006/relationships/slideLayout" Target="../slideLayouts/slideLayout136.xml"/><Relationship Id="rId41" Type="http://schemas.openxmlformats.org/officeDocument/2006/relationships/slideLayout" Target="../slideLayouts/slideLayout157.xml"/><Relationship Id="rId54" Type="http://schemas.openxmlformats.org/officeDocument/2006/relationships/slideLayout" Target="../slideLayouts/slideLayout170.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49" Type="http://schemas.openxmlformats.org/officeDocument/2006/relationships/slideLayout" Target="../slideLayouts/slideLayout16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39" Type="http://schemas.openxmlformats.org/officeDocument/2006/relationships/slideLayout" Target="../slideLayouts/slideLayout209.xml"/><Relationship Id="rId21" Type="http://schemas.openxmlformats.org/officeDocument/2006/relationships/slideLayout" Target="../slideLayouts/slideLayout191.xml"/><Relationship Id="rId34" Type="http://schemas.openxmlformats.org/officeDocument/2006/relationships/slideLayout" Target="../slideLayouts/slideLayout204.xml"/><Relationship Id="rId42" Type="http://schemas.openxmlformats.org/officeDocument/2006/relationships/slideLayout" Target="../slideLayouts/slideLayout212.xml"/><Relationship Id="rId47" Type="http://schemas.openxmlformats.org/officeDocument/2006/relationships/slideLayout" Target="../slideLayouts/slideLayout217.xml"/><Relationship Id="rId50" Type="http://schemas.openxmlformats.org/officeDocument/2006/relationships/slideLayout" Target="../slideLayouts/slideLayout220.xml"/><Relationship Id="rId55" Type="http://schemas.openxmlformats.org/officeDocument/2006/relationships/theme" Target="../theme/theme5.xml"/><Relationship Id="rId7" Type="http://schemas.openxmlformats.org/officeDocument/2006/relationships/slideLayout" Target="../slideLayouts/slideLayout17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9" Type="http://schemas.openxmlformats.org/officeDocument/2006/relationships/slideLayout" Target="../slideLayouts/slideLayout199.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32" Type="http://schemas.openxmlformats.org/officeDocument/2006/relationships/slideLayout" Target="../slideLayouts/slideLayout202.xml"/><Relationship Id="rId37" Type="http://schemas.openxmlformats.org/officeDocument/2006/relationships/slideLayout" Target="../slideLayouts/slideLayout207.xml"/><Relationship Id="rId40" Type="http://schemas.openxmlformats.org/officeDocument/2006/relationships/slideLayout" Target="../slideLayouts/slideLayout210.xml"/><Relationship Id="rId45" Type="http://schemas.openxmlformats.org/officeDocument/2006/relationships/slideLayout" Target="../slideLayouts/slideLayout215.xml"/><Relationship Id="rId53" Type="http://schemas.openxmlformats.org/officeDocument/2006/relationships/slideLayout" Target="../slideLayouts/slideLayout223.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31" Type="http://schemas.openxmlformats.org/officeDocument/2006/relationships/slideLayout" Target="../slideLayouts/slideLayout201.xml"/><Relationship Id="rId44" Type="http://schemas.openxmlformats.org/officeDocument/2006/relationships/slideLayout" Target="../slideLayouts/slideLayout214.xml"/><Relationship Id="rId52" Type="http://schemas.openxmlformats.org/officeDocument/2006/relationships/slideLayout" Target="../slideLayouts/slideLayout222.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slideLayout" Target="../slideLayouts/slideLayout197.xml"/><Relationship Id="rId30" Type="http://schemas.openxmlformats.org/officeDocument/2006/relationships/slideLayout" Target="../slideLayouts/slideLayout200.xml"/><Relationship Id="rId35" Type="http://schemas.openxmlformats.org/officeDocument/2006/relationships/slideLayout" Target="../slideLayouts/slideLayout205.xml"/><Relationship Id="rId43" Type="http://schemas.openxmlformats.org/officeDocument/2006/relationships/slideLayout" Target="../slideLayouts/slideLayout213.xml"/><Relationship Id="rId48" Type="http://schemas.openxmlformats.org/officeDocument/2006/relationships/slideLayout" Target="../slideLayouts/slideLayout218.xml"/><Relationship Id="rId8" Type="http://schemas.openxmlformats.org/officeDocument/2006/relationships/slideLayout" Target="../slideLayouts/slideLayout178.xml"/><Relationship Id="rId51" Type="http://schemas.openxmlformats.org/officeDocument/2006/relationships/slideLayout" Target="../slideLayouts/slideLayout221.xml"/><Relationship Id="rId3" Type="http://schemas.openxmlformats.org/officeDocument/2006/relationships/slideLayout" Target="../slideLayouts/slideLayout173.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33" Type="http://schemas.openxmlformats.org/officeDocument/2006/relationships/slideLayout" Target="../slideLayouts/slideLayout203.xml"/><Relationship Id="rId38" Type="http://schemas.openxmlformats.org/officeDocument/2006/relationships/slideLayout" Target="../slideLayouts/slideLayout208.xml"/><Relationship Id="rId46" Type="http://schemas.openxmlformats.org/officeDocument/2006/relationships/slideLayout" Target="../slideLayouts/slideLayout216.xml"/><Relationship Id="rId20" Type="http://schemas.openxmlformats.org/officeDocument/2006/relationships/slideLayout" Target="../slideLayouts/slideLayout190.xml"/><Relationship Id="rId41" Type="http://schemas.openxmlformats.org/officeDocument/2006/relationships/slideLayout" Target="../slideLayouts/slideLayout211.xml"/><Relationship Id="rId54" Type="http://schemas.openxmlformats.org/officeDocument/2006/relationships/slideLayout" Target="../slideLayouts/slideLayout224.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slideLayout" Target="../slideLayouts/slideLayout198.xml"/><Relationship Id="rId36" Type="http://schemas.openxmlformats.org/officeDocument/2006/relationships/slideLayout" Target="../slideLayouts/slideLayout206.xml"/><Relationship Id="rId49" Type="http://schemas.openxmlformats.org/officeDocument/2006/relationships/slideLayout" Target="../slideLayouts/slideLayout21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9" Type="http://schemas.openxmlformats.org/officeDocument/2006/relationships/slideLayout" Target="../slideLayouts/slideLayout263.xml"/><Relationship Id="rId21" Type="http://schemas.openxmlformats.org/officeDocument/2006/relationships/slideLayout" Target="../slideLayouts/slideLayout245.xml"/><Relationship Id="rId34" Type="http://schemas.openxmlformats.org/officeDocument/2006/relationships/slideLayout" Target="../slideLayouts/slideLayout258.xml"/><Relationship Id="rId42" Type="http://schemas.openxmlformats.org/officeDocument/2006/relationships/slideLayout" Target="../slideLayouts/slideLayout266.xml"/><Relationship Id="rId47" Type="http://schemas.openxmlformats.org/officeDocument/2006/relationships/slideLayout" Target="../slideLayouts/slideLayout271.xml"/><Relationship Id="rId50" Type="http://schemas.openxmlformats.org/officeDocument/2006/relationships/slideLayout" Target="../slideLayouts/slideLayout274.xml"/><Relationship Id="rId7" Type="http://schemas.openxmlformats.org/officeDocument/2006/relationships/slideLayout" Target="../slideLayouts/slideLayout231.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9" Type="http://schemas.openxmlformats.org/officeDocument/2006/relationships/slideLayout" Target="../slideLayouts/slideLayout253.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32" Type="http://schemas.openxmlformats.org/officeDocument/2006/relationships/slideLayout" Target="../slideLayouts/slideLayout256.xml"/><Relationship Id="rId37" Type="http://schemas.openxmlformats.org/officeDocument/2006/relationships/slideLayout" Target="../slideLayouts/slideLayout261.xml"/><Relationship Id="rId40" Type="http://schemas.openxmlformats.org/officeDocument/2006/relationships/slideLayout" Target="../slideLayouts/slideLayout264.xml"/><Relationship Id="rId45" Type="http://schemas.openxmlformats.org/officeDocument/2006/relationships/slideLayout" Target="../slideLayouts/slideLayout269.xml"/><Relationship Id="rId53" Type="http://schemas.openxmlformats.org/officeDocument/2006/relationships/slideLayout" Target="../slideLayouts/slideLayout277.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slideLayout" Target="../slideLayouts/slideLayout255.xml"/><Relationship Id="rId44" Type="http://schemas.openxmlformats.org/officeDocument/2006/relationships/slideLayout" Target="../slideLayouts/slideLayout268.xml"/><Relationship Id="rId52" Type="http://schemas.openxmlformats.org/officeDocument/2006/relationships/slideLayout" Target="../slideLayouts/slideLayout276.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30" Type="http://schemas.openxmlformats.org/officeDocument/2006/relationships/slideLayout" Target="../slideLayouts/slideLayout254.xml"/><Relationship Id="rId35" Type="http://schemas.openxmlformats.org/officeDocument/2006/relationships/slideLayout" Target="../slideLayouts/slideLayout259.xml"/><Relationship Id="rId43" Type="http://schemas.openxmlformats.org/officeDocument/2006/relationships/slideLayout" Target="../slideLayouts/slideLayout267.xml"/><Relationship Id="rId48" Type="http://schemas.openxmlformats.org/officeDocument/2006/relationships/slideLayout" Target="../slideLayouts/slideLayout272.xml"/><Relationship Id="rId8" Type="http://schemas.openxmlformats.org/officeDocument/2006/relationships/slideLayout" Target="../slideLayouts/slideLayout232.xml"/><Relationship Id="rId51" Type="http://schemas.openxmlformats.org/officeDocument/2006/relationships/slideLayout" Target="../slideLayouts/slideLayout275.xml"/><Relationship Id="rId3" Type="http://schemas.openxmlformats.org/officeDocument/2006/relationships/slideLayout" Target="../slideLayouts/slideLayout227.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33" Type="http://schemas.openxmlformats.org/officeDocument/2006/relationships/slideLayout" Target="../slideLayouts/slideLayout257.xml"/><Relationship Id="rId38" Type="http://schemas.openxmlformats.org/officeDocument/2006/relationships/slideLayout" Target="../slideLayouts/slideLayout262.xml"/><Relationship Id="rId46" Type="http://schemas.openxmlformats.org/officeDocument/2006/relationships/slideLayout" Target="../slideLayouts/slideLayout270.xml"/><Relationship Id="rId20" Type="http://schemas.openxmlformats.org/officeDocument/2006/relationships/slideLayout" Target="../slideLayouts/slideLayout244.xml"/><Relationship Id="rId41" Type="http://schemas.openxmlformats.org/officeDocument/2006/relationships/slideLayout" Target="../slideLayouts/slideLayout265.xml"/><Relationship Id="rId54" Type="http://schemas.openxmlformats.org/officeDocument/2006/relationships/theme" Target="../theme/theme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36" Type="http://schemas.openxmlformats.org/officeDocument/2006/relationships/slideLayout" Target="../slideLayouts/slideLayout260.xml"/><Relationship Id="rId49" Type="http://schemas.openxmlformats.org/officeDocument/2006/relationships/slideLayout" Target="../slideLayouts/slideLayout27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26" Type="http://schemas.openxmlformats.org/officeDocument/2006/relationships/slideLayout" Target="../slideLayouts/slideLayout303.xml"/><Relationship Id="rId39" Type="http://schemas.openxmlformats.org/officeDocument/2006/relationships/slideLayout" Target="../slideLayouts/slideLayout316.xml"/><Relationship Id="rId21" Type="http://schemas.openxmlformats.org/officeDocument/2006/relationships/slideLayout" Target="../slideLayouts/slideLayout298.xml"/><Relationship Id="rId34" Type="http://schemas.openxmlformats.org/officeDocument/2006/relationships/slideLayout" Target="../slideLayouts/slideLayout311.xml"/><Relationship Id="rId42" Type="http://schemas.openxmlformats.org/officeDocument/2006/relationships/slideLayout" Target="../slideLayouts/slideLayout319.xml"/><Relationship Id="rId47" Type="http://schemas.openxmlformats.org/officeDocument/2006/relationships/slideLayout" Target="../slideLayouts/slideLayout324.xml"/><Relationship Id="rId50" Type="http://schemas.openxmlformats.org/officeDocument/2006/relationships/slideLayout" Target="../slideLayouts/slideLayout327.xml"/><Relationship Id="rId55" Type="http://schemas.openxmlformats.org/officeDocument/2006/relationships/theme" Target="../theme/theme7.xml"/><Relationship Id="rId7" Type="http://schemas.openxmlformats.org/officeDocument/2006/relationships/slideLayout" Target="../slideLayouts/slideLayout284.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9" Type="http://schemas.openxmlformats.org/officeDocument/2006/relationships/slideLayout" Target="../slideLayouts/slideLayout306.xml"/><Relationship Id="rId11" Type="http://schemas.openxmlformats.org/officeDocument/2006/relationships/slideLayout" Target="../slideLayouts/slideLayout288.xml"/><Relationship Id="rId24" Type="http://schemas.openxmlformats.org/officeDocument/2006/relationships/slideLayout" Target="../slideLayouts/slideLayout301.xml"/><Relationship Id="rId32" Type="http://schemas.openxmlformats.org/officeDocument/2006/relationships/slideLayout" Target="../slideLayouts/slideLayout309.xml"/><Relationship Id="rId37" Type="http://schemas.openxmlformats.org/officeDocument/2006/relationships/slideLayout" Target="../slideLayouts/slideLayout314.xml"/><Relationship Id="rId40" Type="http://schemas.openxmlformats.org/officeDocument/2006/relationships/slideLayout" Target="../slideLayouts/slideLayout317.xml"/><Relationship Id="rId45" Type="http://schemas.openxmlformats.org/officeDocument/2006/relationships/slideLayout" Target="../slideLayouts/slideLayout322.xml"/><Relationship Id="rId53" Type="http://schemas.openxmlformats.org/officeDocument/2006/relationships/slideLayout" Target="../slideLayouts/slideLayout330.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31" Type="http://schemas.openxmlformats.org/officeDocument/2006/relationships/slideLayout" Target="../slideLayouts/slideLayout308.xml"/><Relationship Id="rId44" Type="http://schemas.openxmlformats.org/officeDocument/2006/relationships/slideLayout" Target="../slideLayouts/slideLayout321.xml"/><Relationship Id="rId52" Type="http://schemas.openxmlformats.org/officeDocument/2006/relationships/slideLayout" Target="../slideLayouts/slideLayout329.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slideLayout" Target="../slideLayouts/slideLayout299.xml"/><Relationship Id="rId27" Type="http://schemas.openxmlformats.org/officeDocument/2006/relationships/slideLayout" Target="../slideLayouts/slideLayout304.xml"/><Relationship Id="rId30" Type="http://schemas.openxmlformats.org/officeDocument/2006/relationships/slideLayout" Target="../slideLayouts/slideLayout307.xml"/><Relationship Id="rId35" Type="http://schemas.openxmlformats.org/officeDocument/2006/relationships/slideLayout" Target="../slideLayouts/slideLayout312.xml"/><Relationship Id="rId43" Type="http://schemas.openxmlformats.org/officeDocument/2006/relationships/slideLayout" Target="../slideLayouts/slideLayout320.xml"/><Relationship Id="rId48" Type="http://schemas.openxmlformats.org/officeDocument/2006/relationships/slideLayout" Target="../slideLayouts/slideLayout325.xml"/><Relationship Id="rId8" Type="http://schemas.openxmlformats.org/officeDocument/2006/relationships/slideLayout" Target="../slideLayouts/slideLayout285.xml"/><Relationship Id="rId51" Type="http://schemas.openxmlformats.org/officeDocument/2006/relationships/slideLayout" Target="../slideLayouts/slideLayout328.xml"/><Relationship Id="rId3" Type="http://schemas.openxmlformats.org/officeDocument/2006/relationships/slideLayout" Target="../slideLayouts/slideLayout280.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5" Type="http://schemas.openxmlformats.org/officeDocument/2006/relationships/slideLayout" Target="../slideLayouts/slideLayout302.xml"/><Relationship Id="rId33" Type="http://schemas.openxmlformats.org/officeDocument/2006/relationships/slideLayout" Target="../slideLayouts/slideLayout310.xml"/><Relationship Id="rId38" Type="http://schemas.openxmlformats.org/officeDocument/2006/relationships/slideLayout" Target="../slideLayouts/slideLayout315.xml"/><Relationship Id="rId46" Type="http://schemas.openxmlformats.org/officeDocument/2006/relationships/slideLayout" Target="../slideLayouts/slideLayout323.xml"/><Relationship Id="rId20" Type="http://schemas.openxmlformats.org/officeDocument/2006/relationships/slideLayout" Target="../slideLayouts/slideLayout297.xml"/><Relationship Id="rId41" Type="http://schemas.openxmlformats.org/officeDocument/2006/relationships/slideLayout" Target="../slideLayouts/slideLayout318.xml"/><Relationship Id="rId54" Type="http://schemas.openxmlformats.org/officeDocument/2006/relationships/slideLayout" Target="../slideLayouts/slideLayout331.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5" Type="http://schemas.openxmlformats.org/officeDocument/2006/relationships/slideLayout" Target="../slideLayouts/slideLayout292.xml"/><Relationship Id="rId23" Type="http://schemas.openxmlformats.org/officeDocument/2006/relationships/slideLayout" Target="../slideLayouts/slideLayout300.xml"/><Relationship Id="rId28" Type="http://schemas.openxmlformats.org/officeDocument/2006/relationships/slideLayout" Target="../slideLayouts/slideLayout305.xml"/><Relationship Id="rId36" Type="http://schemas.openxmlformats.org/officeDocument/2006/relationships/slideLayout" Target="../slideLayouts/slideLayout313.xml"/><Relationship Id="rId49" Type="http://schemas.openxmlformats.org/officeDocument/2006/relationships/slideLayout" Target="../slideLayouts/slideLayout32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44.xml"/><Relationship Id="rId18" Type="http://schemas.openxmlformats.org/officeDocument/2006/relationships/slideLayout" Target="../slideLayouts/slideLayout349.xml"/><Relationship Id="rId26" Type="http://schemas.openxmlformats.org/officeDocument/2006/relationships/slideLayout" Target="../slideLayouts/slideLayout357.xml"/><Relationship Id="rId39" Type="http://schemas.openxmlformats.org/officeDocument/2006/relationships/slideLayout" Target="../slideLayouts/slideLayout370.xml"/><Relationship Id="rId21" Type="http://schemas.openxmlformats.org/officeDocument/2006/relationships/slideLayout" Target="../slideLayouts/slideLayout352.xml"/><Relationship Id="rId34" Type="http://schemas.openxmlformats.org/officeDocument/2006/relationships/slideLayout" Target="../slideLayouts/slideLayout365.xml"/><Relationship Id="rId42" Type="http://schemas.openxmlformats.org/officeDocument/2006/relationships/slideLayout" Target="../slideLayouts/slideLayout373.xml"/><Relationship Id="rId47" Type="http://schemas.openxmlformats.org/officeDocument/2006/relationships/slideLayout" Target="../slideLayouts/slideLayout378.xml"/><Relationship Id="rId50" Type="http://schemas.openxmlformats.org/officeDocument/2006/relationships/slideLayout" Target="../slideLayouts/slideLayout381.xml"/><Relationship Id="rId55" Type="http://schemas.openxmlformats.org/officeDocument/2006/relationships/theme" Target="../theme/theme8.xml"/><Relationship Id="rId7" Type="http://schemas.openxmlformats.org/officeDocument/2006/relationships/slideLayout" Target="../slideLayouts/slideLayout338.xml"/><Relationship Id="rId2" Type="http://schemas.openxmlformats.org/officeDocument/2006/relationships/slideLayout" Target="../slideLayouts/slideLayout333.xml"/><Relationship Id="rId16" Type="http://schemas.openxmlformats.org/officeDocument/2006/relationships/slideLayout" Target="../slideLayouts/slideLayout347.xml"/><Relationship Id="rId29" Type="http://schemas.openxmlformats.org/officeDocument/2006/relationships/slideLayout" Target="../slideLayouts/slideLayout360.xml"/><Relationship Id="rId11" Type="http://schemas.openxmlformats.org/officeDocument/2006/relationships/slideLayout" Target="../slideLayouts/slideLayout342.xml"/><Relationship Id="rId24" Type="http://schemas.openxmlformats.org/officeDocument/2006/relationships/slideLayout" Target="../slideLayouts/slideLayout355.xml"/><Relationship Id="rId32" Type="http://schemas.openxmlformats.org/officeDocument/2006/relationships/slideLayout" Target="../slideLayouts/slideLayout363.xml"/><Relationship Id="rId37" Type="http://schemas.openxmlformats.org/officeDocument/2006/relationships/slideLayout" Target="../slideLayouts/slideLayout368.xml"/><Relationship Id="rId40" Type="http://schemas.openxmlformats.org/officeDocument/2006/relationships/slideLayout" Target="../slideLayouts/slideLayout371.xml"/><Relationship Id="rId45" Type="http://schemas.openxmlformats.org/officeDocument/2006/relationships/slideLayout" Target="../slideLayouts/slideLayout376.xml"/><Relationship Id="rId53" Type="http://schemas.openxmlformats.org/officeDocument/2006/relationships/slideLayout" Target="../slideLayouts/slideLayout384.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19" Type="http://schemas.openxmlformats.org/officeDocument/2006/relationships/slideLayout" Target="../slideLayouts/slideLayout350.xml"/><Relationship Id="rId31" Type="http://schemas.openxmlformats.org/officeDocument/2006/relationships/slideLayout" Target="../slideLayouts/slideLayout362.xml"/><Relationship Id="rId44" Type="http://schemas.openxmlformats.org/officeDocument/2006/relationships/slideLayout" Target="../slideLayouts/slideLayout375.xml"/><Relationship Id="rId52" Type="http://schemas.openxmlformats.org/officeDocument/2006/relationships/slideLayout" Target="../slideLayouts/slideLayout383.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slideLayout" Target="../slideLayouts/slideLayout345.xml"/><Relationship Id="rId22" Type="http://schemas.openxmlformats.org/officeDocument/2006/relationships/slideLayout" Target="../slideLayouts/slideLayout353.xml"/><Relationship Id="rId27" Type="http://schemas.openxmlformats.org/officeDocument/2006/relationships/slideLayout" Target="../slideLayouts/slideLayout358.xml"/><Relationship Id="rId30" Type="http://schemas.openxmlformats.org/officeDocument/2006/relationships/slideLayout" Target="../slideLayouts/slideLayout361.xml"/><Relationship Id="rId35" Type="http://schemas.openxmlformats.org/officeDocument/2006/relationships/slideLayout" Target="../slideLayouts/slideLayout366.xml"/><Relationship Id="rId43" Type="http://schemas.openxmlformats.org/officeDocument/2006/relationships/slideLayout" Target="../slideLayouts/slideLayout374.xml"/><Relationship Id="rId48" Type="http://schemas.openxmlformats.org/officeDocument/2006/relationships/slideLayout" Target="../slideLayouts/slideLayout379.xml"/><Relationship Id="rId8" Type="http://schemas.openxmlformats.org/officeDocument/2006/relationships/slideLayout" Target="../slideLayouts/slideLayout339.xml"/><Relationship Id="rId51" Type="http://schemas.openxmlformats.org/officeDocument/2006/relationships/slideLayout" Target="../slideLayouts/slideLayout382.xml"/><Relationship Id="rId3" Type="http://schemas.openxmlformats.org/officeDocument/2006/relationships/slideLayout" Target="../slideLayouts/slideLayout334.xml"/><Relationship Id="rId12" Type="http://schemas.openxmlformats.org/officeDocument/2006/relationships/slideLayout" Target="../slideLayouts/slideLayout343.xml"/><Relationship Id="rId17" Type="http://schemas.openxmlformats.org/officeDocument/2006/relationships/slideLayout" Target="../slideLayouts/slideLayout348.xml"/><Relationship Id="rId25" Type="http://schemas.openxmlformats.org/officeDocument/2006/relationships/slideLayout" Target="../slideLayouts/slideLayout356.xml"/><Relationship Id="rId33" Type="http://schemas.openxmlformats.org/officeDocument/2006/relationships/slideLayout" Target="../slideLayouts/slideLayout364.xml"/><Relationship Id="rId38" Type="http://schemas.openxmlformats.org/officeDocument/2006/relationships/slideLayout" Target="../slideLayouts/slideLayout369.xml"/><Relationship Id="rId46" Type="http://schemas.openxmlformats.org/officeDocument/2006/relationships/slideLayout" Target="../slideLayouts/slideLayout377.xml"/><Relationship Id="rId20" Type="http://schemas.openxmlformats.org/officeDocument/2006/relationships/slideLayout" Target="../slideLayouts/slideLayout351.xml"/><Relationship Id="rId41" Type="http://schemas.openxmlformats.org/officeDocument/2006/relationships/slideLayout" Target="../slideLayouts/slideLayout372.xml"/><Relationship Id="rId54" Type="http://schemas.openxmlformats.org/officeDocument/2006/relationships/slideLayout" Target="../slideLayouts/slideLayout385.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5" Type="http://schemas.openxmlformats.org/officeDocument/2006/relationships/slideLayout" Target="../slideLayouts/slideLayout346.xml"/><Relationship Id="rId23" Type="http://schemas.openxmlformats.org/officeDocument/2006/relationships/slideLayout" Target="../slideLayouts/slideLayout354.xml"/><Relationship Id="rId28" Type="http://schemas.openxmlformats.org/officeDocument/2006/relationships/slideLayout" Target="../slideLayouts/slideLayout359.xml"/><Relationship Id="rId36" Type="http://schemas.openxmlformats.org/officeDocument/2006/relationships/slideLayout" Target="../slideLayouts/slideLayout367.xml"/><Relationship Id="rId49" Type="http://schemas.openxmlformats.org/officeDocument/2006/relationships/slideLayout" Target="../slideLayouts/slideLayout3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theme" Target="../theme/theme9.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278045230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59396" name="Rectangle 4">
            <a:extLst>
              <a:ext uri="{FF2B5EF4-FFF2-40B4-BE49-F238E27FC236}"/>
            </a:extLst>
          </p:cNvPr>
          <p:cNvSpPr>
            <a:spLocks noGrp="1" noChangeArrowheads="1"/>
          </p:cNvSpPr>
          <p:nvPr>
            <p:ph type="dt" sz="half" idx="2"/>
          </p:nvPr>
        </p:nvSpPr>
        <p:spPr bwMode="auto">
          <a:xfrm>
            <a:off x="609600" y="6246285"/>
            <a:ext cx="2844800" cy="476249"/>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lvl1pPr eaLnBrk="1" hangingPunct="1">
              <a:defRPr sz="1900">
                <a:latin typeface="+mn-lt"/>
              </a:defRPr>
            </a:lvl1pPr>
          </a:lstStyle>
          <a:p>
            <a:pPr defTabSz="914400" fontAlgn="base">
              <a:spcBef>
                <a:spcPct val="0"/>
              </a:spcBef>
              <a:spcAft>
                <a:spcPct val="0"/>
              </a:spcAft>
              <a:defRPr/>
            </a:pPr>
            <a:endParaRPr lang="en-US">
              <a:solidFill>
                <a:srgbClr val="000000"/>
              </a:solidFill>
            </a:endParaRPr>
          </a:p>
        </p:txBody>
      </p:sp>
      <p:sp>
        <p:nvSpPr>
          <p:cNvPr id="59397" name="Rectangle 5">
            <a:extLst>
              <a:ext uri="{FF2B5EF4-FFF2-40B4-BE49-F238E27FC236}"/>
            </a:extLst>
          </p:cNvPr>
          <p:cNvSpPr>
            <a:spLocks noGrp="1" noChangeArrowheads="1"/>
          </p:cNvSpPr>
          <p:nvPr>
            <p:ph type="ftr" sz="quarter" idx="3"/>
          </p:nvPr>
        </p:nvSpPr>
        <p:spPr bwMode="auto">
          <a:xfrm>
            <a:off x="4165600" y="6246285"/>
            <a:ext cx="3860800" cy="476249"/>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lvl1pPr algn="ctr" eaLnBrk="1" hangingPunct="1">
              <a:defRPr sz="1900">
                <a:latin typeface="+mn-lt"/>
              </a:defRPr>
            </a:lvl1pPr>
          </a:lstStyle>
          <a:p>
            <a:pPr defTabSz="914400" fontAlgn="base">
              <a:spcBef>
                <a:spcPct val="0"/>
              </a:spcBef>
              <a:spcAft>
                <a:spcPct val="0"/>
              </a:spcAft>
              <a:defRPr/>
            </a:pPr>
            <a:endParaRPr lang="en-US">
              <a:solidFill>
                <a:srgbClr val="000000"/>
              </a:solidFill>
            </a:endParaRPr>
          </a:p>
        </p:txBody>
      </p:sp>
      <p:sp>
        <p:nvSpPr>
          <p:cNvPr id="59398" name="Rectangle 6">
            <a:extLst>
              <a:ext uri="{FF2B5EF4-FFF2-40B4-BE49-F238E27FC236}"/>
            </a:extLst>
          </p:cNvPr>
          <p:cNvSpPr>
            <a:spLocks noGrp="1" noChangeArrowheads="1"/>
          </p:cNvSpPr>
          <p:nvPr>
            <p:ph type="sldNum" sz="quarter" idx="4"/>
          </p:nvPr>
        </p:nvSpPr>
        <p:spPr bwMode="auto">
          <a:xfrm>
            <a:off x="8737600" y="6246285"/>
            <a:ext cx="2844800" cy="476249"/>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lvl1pPr algn="r" eaLnBrk="1" hangingPunct="1">
              <a:defRPr sz="1900" smtClean="0">
                <a:latin typeface="Arial" charset="0"/>
              </a:defRPr>
            </a:lvl1pPr>
          </a:lstStyle>
          <a:p>
            <a:pPr defTabSz="914400" fontAlgn="base">
              <a:spcBef>
                <a:spcPct val="0"/>
              </a:spcBef>
              <a:spcAft>
                <a:spcPct val="0"/>
              </a:spcAft>
              <a:defRPr/>
            </a:pPr>
            <a:fld id="{899A89A5-D075-4A53-9941-2FA62B7C24C4}" type="slidenum">
              <a:rPr lang="en-US" altLang="vi-VN">
                <a:solidFill>
                  <a:srgbClr val="000000"/>
                </a:solidFill>
              </a:rPr>
              <a:pPr defTabSz="914400"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2028962084"/>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Lst>
  <p:txStyles>
    <p:titleStyle>
      <a:lvl1pPr algn="ctr" rtl="0" eaLnBrk="0" fontAlgn="base" hangingPunct="0">
        <a:spcBef>
          <a:spcPct val="0"/>
        </a:spcBef>
        <a:spcAft>
          <a:spcPct val="0"/>
        </a:spcAft>
        <a:defRPr sz="5900">
          <a:solidFill>
            <a:schemeClr val="tx2"/>
          </a:solidFill>
          <a:latin typeface="+mj-lt"/>
          <a:ea typeface="+mj-ea"/>
          <a:cs typeface="+mj-cs"/>
        </a:defRPr>
      </a:lvl1pPr>
      <a:lvl2pPr algn="ctr" rtl="0" eaLnBrk="0" fontAlgn="base" hangingPunct="0">
        <a:spcBef>
          <a:spcPct val="0"/>
        </a:spcBef>
        <a:spcAft>
          <a:spcPct val="0"/>
        </a:spcAft>
        <a:defRPr sz="5900">
          <a:solidFill>
            <a:schemeClr val="tx2"/>
          </a:solidFill>
          <a:latin typeface="Arial" charset="0"/>
        </a:defRPr>
      </a:lvl2pPr>
      <a:lvl3pPr algn="ctr" rtl="0" eaLnBrk="0" fontAlgn="base" hangingPunct="0">
        <a:spcBef>
          <a:spcPct val="0"/>
        </a:spcBef>
        <a:spcAft>
          <a:spcPct val="0"/>
        </a:spcAft>
        <a:defRPr sz="5900">
          <a:solidFill>
            <a:schemeClr val="tx2"/>
          </a:solidFill>
          <a:latin typeface="Arial" charset="0"/>
        </a:defRPr>
      </a:lvl3pPr>
      <a:lvl4pPr algn="ctr" rtl="0" eaLnBrk="0" fontAlgn="base" hangingPunct="0">
        <a:spcBef>
          <a:spcPct val="0"/>
        </a:spcBef>
        <a:spcAft>
          <a:spcPct val="0"/>
        </a:spcAft>
        <a:defRPr sz="5900">
          <a:solidFill>
            <a:schemeClr val="tx2"/>
          </a:solidFill>
          <a:latin typeface="Arial" charset="0"/>
        </a:defRPr>
      </a:lvl4pPr>
      <a:lvl5pPr algn="ctr" rtl="0" eaLnBrk="0" fontAlgn="base" hangingPunct="0">
        <a:spcBef>
          <a:spcPct val="0"/>
        </a:spcBef>
        <a:spcAft>
          <a:spcPct val="0"/>
        </a:spcAft>
        <a:defRPr sz="5900">
          <a:solidFill>
            <a:schemeClr val="tx2"/>
          </a:solidFill>
          <a:latin typeface="Arial" charset="0"/>
        </a:defRPr>
      </a:lvl5pPr>
      <a:lvl6pPr marL="609585" algn="ctr" rtl="0" fontAlgn="base">
        <a:spcBef>
          <a:spcPct val="0"/>
        </a:spcBef>
        <a:spcAft>
          <a:spcPct val="0"/>
        </a:spcAft>
        <a:defRPr sz="5900">
          <a:solidFill>
            <a:schemeClr val="tx2"/>
          </a:solidFill>
          <a:latin typeface="Arial" charset="0"/>
        </a:defRPr>
      </a:lvl6pPr>
      <a:lvl7pPr marL="1219170" algn="ctr" rtl="0" fontAlgn="base">
        <a:spcBef>
          <a:spcPct val="0"/>
        </a:spcBef>
        <a:spcAft>
          <a:spcPct val="0"/>
        </a:spcAft>
        <a:defRPr sz="5900">
          <a:solidFill>
            <a:schemeClr val="tx2"/>
          </a:solidFill>
          <a:latin typeface="Arial" charset="0"/>
        </a:defRPr>
      </a:lvl7pPr>
      <a:lvl8pPr marL="1828754" algn="ctr" rtl="0" fontAlgn="base">
        <a:spcBef>
          <a:spcPct val="0"/>
        </a:spcBef>
        <a:spcAft>
          <a:spcPct val="0"/>
        </a:spcAft>
        <a:defRPr sz="5900">
          <a:solidFill>
            <a:schemeClr val="tx2"/>
          </a:solidFill>
          <a:latin typeface="Arial" charset="0"/>
        </a:defRPr>
      </a:lvl8pPr>
      <a:lvl9pPr marL="2438339" algn="ctr" rtl="0" fontAlgn="base">
        <a:spcBef>
          <a:spcPct val="0"/>
        </a:spcBef>
        <a:spcAft>
          <a:spcPct val="0"/>
        </a:spcAft>
        <a:defRPr sz="5900">
          <a:solidFill>
            <a:schemeClr val="tx2"/>
          </a:solidFill>
          <a:latin typeface="Arial" charset="0"/>
        </a:defRPr>
      </a:lvl9pPr>
    </p:titleStyle>
    <p:bodyStyle>
      <a:lvl1pPr marL="457189" indent="-457189" algn="l" rtl="0" eaLnBrk="0" fontAlgn="base" hangingPunct="0">
        <a:spcBef>
          <a:spcPct val="20000"/>
        </a:spcBef>
        <a:spcAft>
          <a:spcPct val="0"/>
        </a:spcAft>
        <a:buChar char="•"/>
        <a:defRPr sz="4300">
          <a:solidFill>
            <a:schemeClr val="tx1"/>
          </a:solidFill>
          <a:latin typeface="+mn-lt"/>
          <a:ea typeface="+mn-ea"/>
          <a:cs typeface="+mn-cs"/>
        </a:defRPr>
      </a:lvl1pPr>
      <a:lvl2pPr marL="990575" indent="-380990" algn="l" rtl="0" eaLnBrk="0" fontAlgn="base" hangingPunct="0">
        <a:spcBef>
          <a:spcPct val="20000"/>
        </a:spcBef>
        <a:spcAft>
          <a:spcPct val="0"/>
        </a:spcAft>
        <a:buChar char="–"/>
        <a:defRPr sz="3700">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700">
          <a:solidFill>
            <a:schemeClr val="tx1"/>
          </a:solidFill>
          <a:latin typeface="+mn-lt"/>
        </a:defRPr>
      </a:lvl4pPr>
      <a:lvl5pPr marL="2743131" indent="-304792" algn="l" rtl="0" eaLnBrk="0" fontAlgn="base" hangingPunct="0">
        <a:spcBef>
          <a:spcPct val="20000"/>
        </a:spcBef>
        <a:spcAft>
          <a:spcPct val="0"/>
        </a:spcAft>
        <a:buChar char="»"/>
        <a:defRPr sz="2700">
          <a:solidFill>
            <a:schemeClr val="tx1"/>
          </a:solidFill>
          <a:latin typeface="+mn-lt"/>
        </a:defRPr>
      </a:lvl5pPr>
      <a:lvl6pPr marL="3352716" indent="-304792" algn="l" rtl="0" fontAlgn="base">
        <a:spcBef>
          <a:spcPct val="20000"/>
        </a:spcBef>
        <a:spcAft>
          <a:spcPct val="0"/>
        </a:spcAft>
        <a:buChar char="»"/>
        <a:defRPr sz="2700">
          <a:solidFill>
            <a:schemeClr val="tx1"/>
          </a:solidFill>
          <a:latin typeface="+mn-lt"/>
        </a:defRPr>
      </a:lvl6pPr>
      <a:lvl7pPr marL="3962301" indent="-304792" algn="l" rtl="0" fontAlgn="base">
        <a:spcBef>
          <a:spcPct val="20000"/>
        </a:spcBef>
        <a:spcAft>
          <a:spcPct val="0"/>
        </a:spcAft>
        <a:buChar char="»"/>
        <a:defRPr sz="2700">
          <a:solidFill>
            <a:schemeClr val="tx1"/>
          </a:solidFill>
          <a:latin typeface="+mn-lt"/>
        </a:defRPr>
      </a:lvl7pPr>
      <a:lvl8pPr marL="4571886" indent="-304792" algn="l" rtl="0" fontAlgn="base">
        <a:spcBef>
          <a:spcPct val="20000"/>
        </a:spcBef>
        <a:spcAft>
          <a:spcPct val="0"/>
        </a:spcAft>
        <a:buChar char="»"/>
        <a:defRPr sz="2700">
          <a:solidFill>
            <a:schemeClr val="tx1"/>
          </a:solidFill>
          <a:latin typeface="+mn-lt"/>
        </a:defRPr>
      </a:lvl8pPr>
      <a:lvl9pPr marL="5181470" indent="-304792" algn="l" rtl="0" fontAlgn="base">
        <a:spcBef>
          <a:spcPct val="20000"/>
        </a:spcBef>
        <a:spcAft>
          <a:spcPct val="0"/>
        </a:spcAft>
        <a:buChar char="»"/>
        <a:defRPr sz="2700">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8" tIns="45719" rIns="91438" bIns="45719" rtlCol="0" anchor="ctr"/>
          <a:lstStyle>
            <a:lvl1pPr algn="l">
              <a:defRPr sz="1600">
                <a:solidFill>
                  <a:schemeClr val="tx1">
                    <a:tint val="75000"/>
                  </a:schemeClr>
                </a:solidFill>
              </a:defRPr>
            </a:lvl1pPr>
          </a:lstStyle>
          <a:p>
            <a:pPr defTabSz="1219140"/>
            <a:fld id="{40209285-D8D9-4A23-9894-E88C6C56C7B5}" type="datetimeFigureOut">
              <a:rPr lang="en-US" smtClean="0">
                <a:solidFill>
                  <a:prstClr val="black">
                    <a:tint val="75000"/>
                  </a:prstClr>
                </a:solidFill>
              </a:rPr>
              <a:pPr defTabSz="1219140"/>
              <a:t>5/8/2022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8" tIns="45719" rIns="91438" bIns="45719" rtlCol="0" anchor="ctr"/>
          <a:lstStyle>
            <a:lvl1pPr algn="ctr">
              <a:defRPr sz="1600">
                <a:solidFill>
                  <a:schemeClr val="tx1">
                    <a:tint val="75000"/>
                  </a:schemeClr>
                </a:solidFill>
              </a:defRPr>
            </a:lvl1pPr>
          </a:lstStyle>
          <a:p>
            <a:pPr defTabSz="12191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8" tIns="45719" rIns="91438" bIns="45719" rtlCol="0" anchor="ctr"/>
          <a:lstStyle>
            <a:lvl1pPr algn="r">
              <a:defRPr sz="1600">
                <a:solidFill>
                  <a:schemeClr val="tx1">
                    <a:tint val="75000"/>
                  </a:schemeClr>
                </a:solidFill>
              </a:defRPr>
            </a:lvl1p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406042104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1219140" rtl="0" eaLnBrk="1" latinLnBrk="0" hangingPunct="1">
        <a:spcBef>
          <a:spcPct val="0"/>
        </a:spcBef>
        <a:buNone/>
        <a:defRPr sz="5900"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1867911089"/>
      </p:ext>
    </p:extLst>
  </p:cSld>
  <p:clrMap bg1="lt1" tx1="dk1" bg2="dk2"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 id="2147483927" r:id="rId23"/>
    <p:sldLayoutId id="2147483928" r:id="rId24"/>
    <p:sldLayoutId id="2147483929" r:id="rId25"/>
    <p:sldLayoutId id="2147483930" r:id="rId26"/>
    <p:sldLayoutId id="2147483931" r:id="rId27"/>
    <p:sldLayoutId id="2147483932" r:id="rId28"/>
    <p:sldLayoutId id="214748393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 id="2147483947" r:id="rId43"/>
    <p:sldLayoutId id="2147483948" r:id="rId44"/>
    <p:sldLayoutId id="2147483949" r:id="rId45"/>
    <p:sldLayoutId id="2147483950" r:id="rId46"/>
    <p:sldLayoutId id="2147483951" r:id="rId47"/>
    <p:sldLayoutId id="2147483952" r:id="rId48"/>
    <p:sldLayoutId id="2147483953" r:id="rId49"/>
    <p:sldLayoutId id="2147483954" r:id="rId50"/>
    <p:sldLayoutId id="2147483955" r:id="rId51"/>
    <p:sldLayoutId id="2147483956" r:id="rId52"/>
    <p:sldLayoutId id="2147483957" r:id="rId53"/>
    <p:sldLayoutId id="2147483958" r:id="rId54"/>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2017106466"/>
      </p:ext>
    </p:extLst>
  </p:cSld>
  <p:clrMap bg1="lt1" tx1="dk1" bg2="dk2"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 id="2147483986" r:id="rId27"/>
    <p:sldLayoutId id="2147483987" r:id="rId28"/>
    <p:sldLayoutId id="2147483988" r:id="rId29"/>
    <p:sldLayoutId id="2147483989" r:id="rId30"/>
    <p:sldLayoutId id="2147483990" r:id="rId31"/>
    <p:sldLayoutId id="2147483991" r:id="rId32"/>
    <p:sldLayoutId id="2147483992" r:id="rId33"/>
    <p:sldLayoutId id="2147483993" r:id="rId34"/>
    <p:sldLayoutId id="2147483994" r:id="rId35"/>
    <p:sldLayoutId id="2147483995" r:id="rId36"/>
    <p:sldLayoutId id="2147483996" r:id="rId37"/>
    <p:sldLayoutId id="2147483997" r:id="rId38"/>
    <p:sldLayoutId id="2147483998" r:id="rId39"/>
    <p:sldLayoutId id="2147483999" r:id="rId40"/>
    <p:sldLayoutId id="2147484000" r:id="rId41"/>
    <p:sldLayoutId id="2147484001" r:id="rId42"/>
    <p:sldLayoutId id="2147484002" r:id="rId43"/>
    <p:sldLayoutId id="2147484003" r:id="rId44"/>
    <p:sldLayoutId id="2147484004" r:id="rId45"/>
    <p:sldLayoutId id="2147484005" r:id="rId46"/>
    <p:sldLayoutId id="2147484006" r:id="rId47"/>
    <p:sldLayoutId id="2147484007" r:id="rId48"/>
    <p:sldLayoutId id="2147484008" r:id="rId49"/>
    <p:sldLayoutId id="2147484009" r:id="rId50"/>
    <p:sldLayoutId id="2147484010" r:id="rId51"/>
    <p:sldLayoutId id="2147484011" r:id="rId52"/>
    <p:sldLayoutId id="2147484012" r:id="rId53"/>
    <p:sldLayoutId id="2147484013" r:id="rId54"/>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879938498"/>
      </p:ext>
    </p:extLst>
  </p:cSld>
  <p:clrMap bg1="lt1" tx1="dk1" bg2="dk2"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 id="2147484033" r:id="rId19"/>
    <p:sldLayoutId id="2147484034" r:id="rId20"/>
    <p:sldLayoutId id="2147484035" r:id="rId21"/>
    <p:sldLayoutId id="2147484036" r:id="rId22"/>
    <p:sldLayoutId id="2147484037" r:id="rId23"/>
    <p:sldLayoutId id="2147484038" r:id="rId24"/>
    <p:sldLayoutId id="2147484039" r:id="rId25"/>
    <p:sldLayoutId id="2147484040" r:id="rId26"/>
    <p:sldLayoutId id="2147484041" r:id="rId27"/>
    <p:sldLayoutId id="2147484042" r:id="rId28"/>
    <p:sldLayoutId id="2147484043" r:id="rId29"/>
    <p:sldLayoutId id="2147484044" r:id="rId30"/>
    <p:sldLayoutId id="2147484045" r:id="rId31"/>
    <p:sldLayoutId id="2147484046" r:id="rId32"/>
    <p:sldLayoutId id="2147484047" r:id="rId33"/>
    <p:sldLayoutId id="2147484048" r:id="rId34"/>
    <p:sldLayoutId id="2147484049" r:id="rId35"/>
    <p:sldLayoutId id="2147484050" r:id="rId36"/>
    <p:sldLayoutId id="2147484051" r:id="rId37"/>
    <p:sldLayoutId id="2147484052" r:id="rId38"/>
    <p:sldLayoutId id="2147484053" r:id="rId39"/>
    <p:sldLayoutId id="2147484054" r:id="rId40"/>
    <p:sldLayoutId id="2147484055" r:id="rId41"/>
    <p:sldLayoutId id="2147484056" r:id="rId42"/>
    <p:sldLayoutId id="2147484057" r:id="rId43"/>
    <p:sldLayoutId id="2147484058" r:id="rId44"/>
    <p:sldLayoutId id="2147484059" r:id="rId45"/>
    <p:sldLayoutId id="2147484060" r:id="rId46"/>
    <p:sldLayoutId id="2147484061" r:id="rId47"/>
    <p:sldLayoutId id="2147484062" r:id="rId48"/>
    <p:sldLayoutId id="2147484063" r:id="rId49"/>
    <p:sldLayoutId id="2147484064" r:id="rId50"/>
    <p:sldLayoutId id="2147484065" r:id="rId51"/>
    <p:sldLayoutId id="2147484066" r:id="rId52"/>
    <p:sldLayoutId id="2147484067" r:id="rId53"/>
    <p:sldLayoutId id="2147484068" r:id="rId54"/>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3275580194"/>
      </p:ext>
    </p:extLst>
  </p:cSld>
  <p:clrMap bg1="lt1" tx1="dk1" bg2="dk2" tx2="lt2" accent1="accent1" accent2="accent2" accent3="accent3" accent4="accent4" accent5="accent5" accent6="accent6" hlink="hlink" folHlink="folHlink"/>
  <p:sldLayoutIdLst>
    <p:sldLayoutId id="2147484070" r:id="rId1"/>
    <p:sldLayoutId id="2147484071" r:id="rId2"/>
    <p:sldLayoutId id="2147484072"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 id="2147484084" r:id="rId14"/>
    <p:sldLayoutId id="2147484085" r:id="rId15"/>
    <p:sldLayoutId id="2147484086" r:id="rId16"/>
    <p:sldLayoutId id="2147484087" r:id="rId17"/>
    <p:sldLayoutId id="2147484088" r:id="rId18"/>
    <p:sldLayoutId id="2147484089" r:id="rId19"/>
    <p:sldLayoutId id="2147484090" r:id="rId20"/>
    <p:sldLayoutId id="2147484091" r:id="rId21"/>
    <p:sldLayoutId id="2147484092" r:id="rId22"/>
    <p:sldLayoutId id="2147484093" r:id="rId23"/>
    <p:sldLayoutId id="2147484094" r:id="rId24"/>
    <p:sldLayoutId id="2147484095" r:id="rId25"/>
    <p:sldLayoutId id="2147484096" r:id="rId26"/>
    <p:sldLayoutId id="2147484097" r:id="rId27"/>
    <p:sldLayoutId id="2147484098" r:id="rId28"/>
    <p:sldLayoutId id="2147484099" r:id="rId29"/>
    <p:sldLayoutId id="2147484100" r:id="rId30"/>
    <p:sldLayoutId id="2147484101" r:id="rId31"/>
    <p:sldLayoutId id="2147484102" r:id="rId32"/>
    <p:sldLayoutId id="2147484103" r:id="rId33"/>
    <p:sldLayoutId id="2147484104" r:id="rId34"/>
    <p:sldLayoutId id="2147484105" r:id="rId35"/>
    <p:sldLayoutId id="2147484106" r:id="rId36"/>
    <p:sldLayoutId id="2147484107" r:id="rId37"/>
    <p:sldLayoutId id="2147484108" r:id="rId38"/>
    <p:sldLayoutId id="2147484109" r:id="rId39"/>
    <p:sldLayoutId id="2147484110" r:id="rId40"/>
    <p:sldLayoutId id="2147484111" r:id="rId41"/>
    <p:sldLayoutId id="2147484112" r:id="rId42"/>
    <p:sldLayoutId id="2147484113" r:id="rId43"/>
    <p:sldLayoutId id="2147484114" r:id="rId44"/>
    <p:sldLayoutId id="2147484115" r:id="rId45"/>
    <p:sldLayoutId id="2147484116" r:id="rId46"/>
    <p:sldLayoutId id="2147484117" r:id="rId47"/>
    <p:sldLayoutId id="2147484118" r:id="rId48"/>
    <p:sldLayoutId id="2147484119" r:id="rId49"/>
    <p:sldLayoutId id="2147484120" r:id="rId50"/>
    <p:sldLayoutId id="2147484121" r:id="rId51"/>
    <p:sldLayoutId id="2147484122" r:id="rId52"/>
    <p:sldLayoutId id="2147484123" r:id="rId53"/>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2725563484"/>
      </p:ext>
    </p:extLst>
  </p:cSld>
  <p:clrMap bg1="lt1" tx1="dk1" bg2="dk2" tx2="lt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 id="2147484139" r:id="rId15"/>
    <p:sldLayoutId id="2147484140" r:id="rId16"/>
    <p:sldLayoutId id="2147484141" r:id="rId17"/>
    <p:sldLayoutId id="2147484142" r:id="rId18"/>
    <p:sldLayoutId id="2147484143" r:id="rId19"/>
    <p:sldLayoutId id="2147484144" r:id="rId20"/>
    <p:sldLayoutId id="2147484145" r:id="rId21"/>
    <p:sldLayoutId id="2147484146" r:id="rId22"/>
    <p:sldLayoutId id="2147484147" r:id="rId23"/>
    <p:sldLayoutId id="2147484148" r:id="rId24"/>
    <p:sldLayoutId id="2147484149" r:id="rId25"/>
    <p:sldLayoutId id="2147484150" r:id="rId26"/>
    <p:sldLayoutId id="2147484151" r:id="rId27"/>
    <p:sldLayoutId id="2147484152" r:id="rId28"/>
    <p:sldLayoutId id="2147484153" r:id="rId29"/>
    <p:sldLayoutId id="2147484154" r:id="rId30"/>
    <p:sldLayoutId id="2147484155" r:id="rId31"/>
    <p:sldLayoutId id="2147484156" r:id="rId32"/>
    <p:sldLayoutId id="2147484157" r:id="rId33"/>
    <p:sldLayoutId id="2147484158" r:id="rId34"/>
    <p:sldLayoutId id="2147484159" r:id="rId35"/>
    <p:sldLayoutId id="2147484160" r:id="rId36"/>
    <p:sldLayoutId id="2147484161" r:id="rId37"/>
    <p:sldLayoutId id="2147484162" r:id="rId38"/>
    <p:sldLayoutId id="2147484163" r:id="rId39"/>
    <p:sldLayoutId id="2147484164" r:id="rId40"/>
    <p:sldLayoutId id="2147484165" r:id="rId41"/>
    <p:sldLayoutId id="2147484166" r:id="rId42"/>
    <p:sldLayoutId id="2147484167" r:id="rId43"/>
    <p:sldLayoutId id="2147484168" r:id="rId44"/>
    <p:sldLayoutId id="2147484169" r:id="rId45"/>
    <p:sldLayoutId id="2147484170" r:id="rId46"/>
    <p:sldLayoutId id="2147484171" r:id="rId47"/>
    <p:sldLayoutId id="2147484172" r:id="rId48"/>
    <p:sldLayoutId id="2147484173" r:id="rId49"/>
    <p:sldLayoutId id="2147484174" r:id="rId50"/>
    <p:sldLayoutId id="2147484175" r:id="rId51"/>
    <p:sldLayoutId id="2147484176" r:id="rId52"/>
    <p:sldLayoutId id="2147484177" r:id="rId53"/>
    <p:sldLayoutId id="2147484178" r:id="rId54"/>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244616172"/>
      </p:ext>
    </p:extLst>
  </p:cSld>
  <p:clrMap bg1="lt1" tx1="dk1" bg2="dk2"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 id="2147484194" r:id="rId15"/>
    <p:sldLayoutId id="2147484195" r:id="rId16"/>
    <p:sldLayoutId id="2147484196" r:id="rId17"/>
    <p:sldLayoutId id="2147484197" r:id="rId18"/>
    <p:sldLayoutId id="2147484198" r:id="rId19"/>
    <p:sldLayoutId id="2147484199" r:id="rId20"/>
    <p:sldLayoutId id="2147484200" r:id="rId21"/>
    <p:sldLayoutId id="2147484201" r:id="rId22"/>
    <p:sldLayoutId id="2147484202" r:id="rId23"/>
    <p:sldLayoutId id="2147484203" r:id="rId24"/>
    <p:sldLayoutId id="2147484204" r:id="rId25"/>
    <p:sldLayoutId id="2147484205" r:id="rId26"/>
    <p:sldLayoutId id="2147484206" r:id="rId27"/>
    <p:sldLayoutId id="2147484207" r:id="rId28"/>
    <p:sldLayoutId id="2147484208" r:id="rId29"/>
    <p:sldLayoutId id="2147484209" r:id="rId30"/>
    <p:sldLayoutId id="2147484210" r:id="rId31"/>
    <p:sldLayoutId id="2147484211" r:id="rId32"/>
    <p:sldLayoutId id="2147484212" r:id="rId33"/>
    <p:sldLayoutId id="2147484213" r:id="rId34"/>
    <p:sldLayoutId id="2147484214" r:id="rId35"/>
    <p:sldLayoutId id="2147484215" r:id="rId36"/>
    <p:sldLayoutId id="2147484216" r:id="rId37"/>
    <p:sldLayoutId id="2147484217" r:id="rId38"/>
    <p:sldLayoutId id="2147484218" r:id="rId39"/>
    <p:sldLayoutId id="2147484219" r:id="rId40"/>
    <p:sldLayoutId id="2147484220" r:id="rId41"/>
    <p:sldLayoutId id="2147484221" r:id="rId42"/>
    <p:sldLayoutId id="2147484222" r:id="rId43"/>
    <p:sldLayoutId id="2147484223" r:id="rId44"/>
    <p:sldLayoutId id="2147484224" r:id="rId45"/>
    <p:sldLayoutId id="2147484225" r:id="rId46"/>
    <p:sldLayoutId id="2147484226" r:id="rId47"/>
    <p:sldLayoutId id="2147484227" r:id="rId48"/>
    <p:sldLayoutId id="2147484228" r:id="rId49"/>
    <p:sldLayoutId id="2147484229" r:id="rId50"/>
    <p:sldLayoutId id="2147484230" r:id="rId51"/>
    <p:sldLayoutId id="2147484231" r:id="rId52"/>
    <p:sldLayoutId id="2147484232" r:id="rId53"/>
    <p:sldLayoutId id="2147484233" r:id="rId54"/>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4" tIns="60957" rIns="121914" bIns="60957"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609600" y="1600202"/>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4" tIns="60957" rIns="121914" bIns="60957"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59396" name="Rectangle 4">
            <a:extLst>
              <a:ext uri="{FF2B5EF4-FFF2-40B4-BE49-F238E27FC236}"/>
            </a:extLst>
          </p:cNvPr>
          <p:cNvSpPr>
            <a:spLocks noGrp="1" noChangeArrowheads="1"/>
          </p:cNvSpPr>
          <p:nvPr>
            <p:ph type="dt" sz="half" idx="2"/>
          </p:nvPr>
        </p:nvSpPr>
        <p:spPr bwMode="auto">
          <a:xfrm>
            <a:off x="609600" y="6246286"/>
            <a:ext cx="2844800" cy="476249"/>
          </a:xfrm>
          <a:prstGeom prst="rect">
            <a:avLst/>
          </a:prstGeom>
          <a:noFill/>
          <a:ln w="9525">
            <a:noFill/>
            <a:miter lim="800000"/>
            <a:headEnd/>
            <a:tailEnd/>
          </a:ln>
          <a:effectLst/>
        </p:spPr>
        <p:txBody>
          <a:bodyPr vert="horz" wrap="square" lIns="121914" tIns="60957" rIns="121914" bIns="60957" numCol="1" anchor="t" anchorCtr="0" compatLnSpc="1">
            <a:prstTxWarp prst="textNoShape">
              <a:avLst/>
            </a:prstTxWarp>
          </a:bodyPr>
          <a:lstStyle>
            <a:lvl1pPr eaLnBrk="1" hangingPunct="1">
              <a:defRPr sz="1900">
                <a:latin typeface="+mn-lt"/>
              </a:defRPr>
            </a:lvl1pPr>
          </a:lstStyle>
          <a:p>
            <a:pPr fontAlgn="base">
              <a:spcBef>
                <a:spcPct val="0"/>
              </a:spcBef>
              <a:spcAft>
                <a:spcPct val="0"/>
              </a:spcAft>
              <a:defRPr/>
            </a:pPr>
            <a:endParaRPr lang="en-US">
              <a:solidFill>
                <a:srgbClr val="000000"/>
              </a:solidFill>
            </a:endParaRPr>
          </a:p>
        </p:txBody>
      </p:sp>
      <p:sp>
        <p:nvSpPr>
          <p:cNvPr id="59397" name="Rectangle 5">
            <a:extLst>
              <a:ext uri="{FF2B5EF4-FFF2-40B4-BE49-F238E27FC236}"/>
            </a:extLst>
          </p:cNvPr>
          <p:cNvSpPr>
            <a:spLocks noGrp="1" noChangeArrowheads="1"/>
          </p:cNvSpPr>
          <p:nvPr>
            <p:ph type="ftr" sz="quarter" idx="3"/>
          </p:nvPr>
        </p:nvSpPr>
        <p:spPr bwMode="auto">
          <a:xfrm>
            <a:off x="4165600" y="6246286"/>
            <a:ext cx="3860800" cy="476249"/>
          </a:xfrm>
          <a:prstGeom prst="rect">
            <a:avLst/>
          </a:prstGeom>
          <a:noFill/>
          <a:ln w="9525">
            <a:noFill/>
            <a:miter lim="800000"/>
            <a:headEnd/>
            <a:tailEnd/>
          </a:ln>
          <a:effectLst/>
        </p:spPr>
        <p:txBody>
          <a:bodyPr vert="horz" wrap="square" lIns="121914" tIns="60957" rIns="121914" bIns="60957" numCol="1" anchor="t" anchorCtr="0" compatLnSpc="1">
            <a:prstTxWarp prst="textNoShape">
              <a:avLst/>
            </a:prstTxWarp>
          </a:bodyPr>
          <a:lstStyle>
            <a:lvl1pPr algn="ctr" eaLnBrk="1" hangingPunct="1">
              <a:defRPr sz="1900">
                <a:latin typeface="+mn-lt"/>
              </a:defRPr>
            </a:lvl1pPr>
          </a:lstStyle>
          <a:p>
            <a:pPr fontAlgn="base">
              <a:spcBef>
                <a:spcPct val="0"/>
              </a:spcBef>
              <a:spcAft>
                <a:spcPct val="0"/>
              </a:spcAft>
              <a:defRPr/>
            </a:pPr>
            <a:endParaRPr lang="en-US">
              <a:solidFill>
                <a:srgbClr val="000000"/>
              </a:solidFill>
            </a:endParaRPr>
          </a:p>
        </p:txBody>
      </p:sp>
      <p:sp>
        <p:nvSpPr>
          <p:cNvPr id="59398" name="Rectangle 6">
            <a:extLst>
              <a:ext uri="{FF2B5EF4-FFF2-40B4-BE49-F238E27FC236}"/>
            </a:extLst>
          </p:cNvPr>
          <p:cNvSpPr>
            <a:spLocks noGrp="1" noChangeArrowheads="1"/>
          </p:cNvSpPr>
          <p:nvPr>
            <p:ph type="sldNum" sz="quarter" idx="4"/>
          </p:nvPr>
        </p:nvSpPr>
        <p:spPr bwMode="auto">
          <a:xfrm>
            <a:off x="8737600" y="6246286"/>
            <a:ext cx="2844800" cy="476249"/>
          </a:xfrm>
          <a:prstGeom prst="rect">
            <a:avLst/>
          </a:prstGeom>
          <a:noFill/>
          <a:ln w="9525">
            <a:noFill/>
            <a:miter lim="800000"/>
            <a:headEnd/>
            <a:tailEnd/>
          </a:ln>
          <a:effectLst/>
        </p:spPr>
        <p:txBody>
          <a:bodyPr vert="horz" wrap="square" lIns="121914" tIns="60957" rIns="121914" bIns="60957" numCol="1" anchor="t" anchorCtr="0" compatLnSpc="1">
            <a:prstTxWarp prst="textNoShape">
              <a:avLst/>
            </a:prstTxWarp>
          </a:bodyPr>
          <a:lstStyle>
            <a:lvl1pPr algn="r" eaLnBrk="1" hangingPunct="1">
              <a:defRPr sz="1900" smtClean="0">
                <a:latin typeface="Arial" charset="0"/>
              </a:defRPr>
            </a:lvl1pPr>
          </a:lstStyle>
          <a:p>
            <a:pPr fontAlgn="base">
              <a:spcBef>
                <a:spcPct val="0"/>
              </a:spcBef>
              <a:spcAft>
                <a:spcPct val="0"/>
              </a:spcAft>
              <a:defRPr/>
            </a:pPr>
            <a:fld id="{899A89A5-D075-4A53-9941-2FA62B7C24C4}" type="slidenum">
              <a:rPr lang="en-US" altLang="vi-VN">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864651337"/>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Lst>
  <p:txStyles>
    <p:titleStyle>
      <a:lvl1pPr algn="ctr" rtl="0" eaLnBrk="0" fontAlgn="base" hangingPunct="0">
        <a:spcBef>
          <a:spcPct val="0"/>
        </a:spcBef>
        <a:spcAft>
          <a:spcPct val="0"/>
        </a:spcAft>
        <a:defRPr sz="5900">
          <a:solidFill>
            <a:schemeClr val="tx2"/>
          </a:solidFill>
          <a:latin typeface="+mj-lt"/>
          <a:ea typeface="+mj-ea"/>
          <a:cs typeface="+mj-cs"/>
        </a:defRPr>
      </a:lvl1pPr>
      <a:lvl2pPr algn="ctr" rtl="0" eaLnBrk="0" fontAlgn="base" hangingPunct="0">
        <a:spcBef>
          <a:spcPct val="0"/>
        </a:spcBef>
        <a:spcAft>
          <a:spcPct val="0"/>
        </a:spcAft>
        <a:defRPr sz="5900">
          <a:solidFill>
            <a:schemeClr val="tx2"/>
          </a:solidFill>
          <a:latin typeface="Arial" charset="0"/>
        </a:defRPr>
      </a:lvl2pPr>
      <a:lvl3pPr algn="ctr" rtl="0" eaLnBrk="0" fontAlgn="base" hangingPunct="0">
        <a:spcBef>
          <a:spcPct val="0"/>
        </a:spcBef>
        <a:spcAft>
          <a:spcPct val="0"/>
        </a:spcAft>
        <a:defRPr sz="5900">
          <a:solidFill>
            <a:schemeClr val="tx2"/>
          </a:solidFill>
          <a:latin typeface="Arial" charset="0"/>
        </a:defRPr>
      </a:lvl3pPr>
      <a:lvl4pPr algn="ctr" rtl="0" eaLnBrk="0" fontAlgn="base" hangingPunct="0">
        <a:spcBef>
          <a:spcPct val="0"/>
        </a:spcBef>
        <a:spcAft>
          <a:spcPct val="0"/>
        </a:spcAft>
        <a:defRPr sz="5900">
          <a:solidFill>
            <a:schemeClr val="tx2"/>
          </a:solidFill>
          <a:latin typeface="Arial" charset="0"/>
        </a:defRPr>
      </a:lvl4pPr>
      <a:lvl5pPr algn="ctr" rtl="0" eaLnBrk="0" fontAlgn="base" hangingPunct="0">
        <a:spcBef>
          <a:spcPct val="0"/>
        </a:spcBef>
        <a:spcAft>
          <a:spcPct val="0"/>
        </a:spcAft>
        <a:defRPr sz="5900">
          <a:solidFill>
            <a:schemeClr val="tx2"/>
          </a:solidFill>
          <a:latin typeface="Arial" charset="0"/>
        </a:defRPr>
      </a:lvl5pPr>
      <a:lvl6pPr marL="609570" algn="ctr" rtl="0" fontAlgn="base">
        <a:spcBef>
          <a:spcPct val="0"/>
        </a:spcBef>
        <a:spcAft>
          <a:spcPct val="0"/>
        </a:spcAft>
        <a:defRPr sz="5900">
          <a:solidFill>
            <a:schemeClr val="tx2"/>
          </a:solidFill>
          <a:latin typeface="Arial" charset="0"/>
        </a:defRPr>
      </a:lvl6pPr>
      <a:lvl7pPr marL="1219140" algn="ctr" rtl="0" fontAlgn="base">
        <a:spcBef>
          <a:spcPct val="0"/>
        </a:spcBef>
        <a:spcAft>
          <a:spcPct val="0"/>
        </a:spcAft>
        <a:defRPr sz="5900">
          <a:solidFill>
            <a:schemeClr val="tx2"/>
          </a:solidFill>
          <a:latin typeface="Arial" charset="0"/>
        </a:defRPr>
      </a:lvl7pPr>
      <a:lvl8pPr marL="1828709" algn="ctr" rtl="0" fontAlgn="base">
        <a:spcBef>
          <a:spcPct val="0"/>
        </a:spcBef>
        <a:spcAft>
          <a:spcPct val="0"/>
        </a:spcAft>
        <a:defRPr sz="5900">
          <a:solidFill>
            <a:schemeClr val="tx2"/>
          </a:solidFill>
          <a:latin typeface="Arial" charset="0"/>
        </a:defRPr>
      </a:lvl8pPr>
      <a:lvl9pPr marL="2438278" algn="ctr" rtl="0" fontAlgn="base">
        <a:spcBef>
          <a:spcPct val="0"/>
        </a:spcBef>
        <a:spcAft>
          <a:spcPct val="0"/>
        </a:spcAft>
        <a:defRPr sz="5900">
          <a:solidFill>
            <a:schemeClr val="tx2"/>
          </a:solidFill>
          <a:latin typeface="Arial" charset="0"/>
        </a:defRPr>
      </a:lvl9pPr>
    </p:titleStyle>
    <p:bodyStyle>
      <a:lvl1pPr marL="457178" indent="-457178" algn="l" rtl="0" eaLnBrk="0" fontAlgn="base" hangingPunct="0">
        <a:spcBef>
          <a:spcPct val="20000"/>
        </a:spcBef>
        <a:spcAft>
          <a:spcPct val="0"/>
        </a:spcAft>
        <a:buChar char="•"/>
        <a:defRPr sz="4300">
          <a:solidFill>
            <a:schemeClr val="tx1"/>
          </a:solidFill>
          <a:latin typeface="+mn-lt"/>
          <a:ea typeface="+mn-ea"/>
          <a:cs typeface="+mn-cs"/>
        </a:defRPr>
      </a:lvl1pPr>
      <a:lvl2pPr marL="990550" indent="-380981" algn="l" rtl="0" eaLnBrk="0" fontAlgn="base" hangingPunct="0">
        <a:spcBef>
          <a:spcPct val="20000"/>
        </a:spcBef>
        <a:spcAft>
          <a:spcPct val="0"/>
        </a:spcAft>
        <a:buChar char="–"/>
        <a:defRPr sz="3700">
          <a:solidFill>
            <a:schemeClr val="tx1"/>
          </a:solidFill>
          <a:latin typeface="+mn-lt"/>
        </a:defRPr>
      </a:lvl2pPr>
      <a:lvl3pPr marL="1523925" indent="-304784" algn="l" rtl="0" eaLnBrk="0" fontAlgn="base" hangingPunct="0">
        <a:spcBef>
          <a:spcPct val="20000"/>
        </a:spcBef>
        <a:spcAft>
          <a:spcPct val="0"/>
        </a:spcAft>
        <a:buChar char="•"/>
        <a:defRPr sz="3200">
          <a:solidFill>
            <a:schemeClr val="tx1"/>
          </a:solidFill>
          <a:latin typeface="+mn-lt"/>
        </a:defRPr>
      </a:lvl3pPr>
      <a:lvl4pPr marL="2133493" indent="-304784" algn="l" rtl="0" eaLnBrk="0" fontAlgn="base" hangingPunct="0">
        <a:spcBef>
          <a:spcPct val="20000"/>
        </a:spcBef>
        <a:spcAft>
          <a:spcPct val="0"/>
        </a:spcAft>
        <a:buChar char="–"/>
        <a:defRPr sz="2700">
          <a:solidFill>
            <a:schemeClr val="tx1"/>
          </a:solidFill>
          <a:latin typeface="+mn-lt"/>
        </a:defRPr>
      </a:lvl4pPr>
      <a:lvl5pPr marL="2743062" indent="-304784" algn="l" rtl="0" eaLnBrk="0" fontAlgn="base" hangingPunct="0">
        <a:spcBef>
          <a:spcPct val="20000"/>
        </a:spcBef>
        <a:spcAft>
          <a:spcPct val="0"/>
        </a:spcAft>
        <a:buChar char="»"/>
        <a:defRPr sz="2700">
          <a:solidFill>
            <a:schemeClr val="tx1"/>
          </a:solidFill>
          <a:latin typeface="+mn-lt"/>
        </a:defRPr>
      </a:lvl5pPr>
      <a:lvl6pPr marL="3352632" indent="-304784" algn="l" rtl="0" fontAlgn="base">
        <a:spcBef>
          <a:spcPct val="20000"/>
        </a:spcBef>
        <a:spcAft>
          <a:spcPct val="0"/>
        </a:spcAft>
        <a:buChar char="»"/>
        <a:defRPr sz="2700">
          <a:solidFill>
            <a:schemeClr val="tx1"/>
          </a:solidFill>
          <a:latin typeface="+mn-lt"/>
        </a:defRPr>
      </a:lvl6pPr>
      <a:lvl7pPr marL="3962202" indent="-304784" algn="l" rtl="0" fontAlgn="base">
        <a:spcBef>
          <a:spcPct val="20000"/>
        </a:spcBef>
        <a:spcAft>
          <a:spcPct val="0"/>
        </a:spcAft>
        <a:buChar char="»"/>
        <a:defRPr sz="2700">
          <a:solidFill>
            <a:schemeClr val="tx1"/>
          </a:solidFill>
          <a:latin typeface="+mn-lt"/>
        </a:defRPr>
      </a:lvl7pPr>
      <a:lvl8pPr marL="4571772" indent="-304784" algn="l" rtl="0" fontAlgn="base">
        <a:spcBef>
          <a:spcPct val="20000"/>
        </a:spcBef>
        <a:spcAft>
          <a:spcPct val="0"/>
        </a:spcAft>
        <a:buChar char="»"/>
        <a:defRPr sz="2700">
          <a:solidFill>
            <a:schemeClr val="tx1"/>
          </a:solidFill>
          <a:latin typeface="+mn-lt"/>
        </a:defRPr>
      </a:lvl8pPr>
      <a:lvl9pPr marL="5181341" indent="-304784" algn="l" rtl="0" fontAlgn="base">
        <a:spcBef>
          <a:spcPct val="20000"/>
        </a:spcBef>
        <a:spcAft>
          <a:spcPct val="0"/>
        </a:spcAft>
        <a:buChar char="»"/>
        <a:defRPr sz="2700">
          <a:solidFill>
            <a:schemeClr val="tx1"/>
          </a:solidFill>
          <a:latin typeface="+mn-lt"/>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74.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7.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47.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247.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47.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88.xml"/><Relationship Id="rId4" Type="http://schemas.openxmlformats.org/officeDocument/2006/relationships/comments" Target="../comments/commen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55.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67.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8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9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9.xml"/></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8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61"/>
        <p:cNvGrpSpPr/>
        <p:nvPr/>
      </p:nvGrpSpPr>
      <p:grpSpPr>
        <a:xfrm>
          <a:off x="0" y="0"/>
          <a:ext cx="0" cy="0"/>
          <a:chOff x="0" y="0"/>
          <a:chExt cx="0" cy="0"/>
        </a:xfrm>
      </p:grpSpPr>
      <p:sp>
        <p:nvSpPr>
          <p:cNvPr id="1162" name="Google Shape;1162;p87"/>
          <p:cNvSpPr txBox="1">
            <a:spLocks noGrp="1"/>
          </p:cNvSpPr>
          <p:nvPr>
            <p:ph type="ctrTitle" idx="2"/>
          </p:nvPr>
        </p:nvSpPr>
        <p:spPr>
          <a:xfrm>
            <a:off x="-101833" y="2105879"/>
            <a:ext cx="9094800" cy="1620400"/>
          </a:xfrm>
          <a:prstGeom prst="rect">
            <a:avLst/>
          </a:prstGeom>
        </p:spPr>
        <p:txBody>
          <a:bodyPr spcFirstLastPara="1" wrap="square" lIns="121897" tIns="121897" rIns="121897" bIns="121897" anchor="t" anchorCtr="0">
            <a:noAutofit/>
          </a:bodyPr>
          <a:lstStyle/>
          <a:p>
            <a:pPr algn="ctr"/>
            <a:r>
              <a:rPr lang="en-US" sz="6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6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6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110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62"/>
                                        </p:tgtEl>
                                        <p:attrNameLst>
                                          <p:attrName>style.visibility</p:attrName>
                                        </p:attrNameLst>
                                      </p:cBhvr>
                                      <p:to>
                                        <p:strVal val="visible"/>
                                      </p:to>
                                    </p:set>
                                    <p:anim calcmode="lin" valueType="num">
                                      <p:cBhvr additive="base">
                                        <p:cTn id="7" dur="1000"/>
                                        <p:tgtEl>
                                          <p:spTgt spid="11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1059882" y="1823778"/>
            <a:ext cx="8946571" cy="2728950"/>
          </a:xfrm>
          <a:prstGeom prst="rect">
            <a:avLst/>
          </a:prstGeom>
          <a:noFill/>
        </p:spPr>
        <p:txBody>
          <a:bodyPr wrap="square" lIns="91438" tIns="45719" rIns="91438" bIns="45719" rtlCol="0">
            <a:spAutoFit/>
          </a:bodyPr>
          <a:lstStyle/>
          <a:p>
            <a:pPr indent="180340">
              <a:lnSpc>
                <a:spcPct val="115000"/>
              </a:lnSpc>
              <a:spcAft>
                <a:spcPts val="1000"/>
              </a:spcAft>
            </a:pPr>
            <a:r>
              <a:rPr lang="en-US" sz="2400" b="1" smtClean="0">
                <a:solidFill>
                  <a:srgbClr val="FF0000"/>
                </a:solidFill>
                <a:latin typeface="Times New Roman"/>
                <a:ea typeface="Calibri"/>
                <a:cs typeface="Times New Roman"/>
              </a:rPr>
              <a:t>1. MỞ </a:t>
            </a:r>
            <a:r>
              <a:rPr lang="en-US" sz="2400" b="1">
                <a:solidFill>
                  <a:srgbClr val="FF0000"/>
                </a:solidFill>
                <a:latin typeface="Times New Roman"/>
                <a:ea typeface="Calibri"/>
                <a:cs typeface="Times New Roman"/>
              </a:rPr>
              <a:t>BÀI: </a:t>
            </a:r>
            <a:endParaRPr lang="en-US" sz="2400" b="1" smtClean="0">
              <a:solidFill>
                <a:srgbClr val="FF0000"/>
              </a:solidFill>
              <a:latin typeface="Times New Roman"/>
              <a:ea typeface="Calibri"/>
              <a:cs typeface="Times New Roman"/>
            </a:endParaRPr>
          </a:p>
          <a:p>
            <a:pPr lvl="0" indent="180340">
              <a:lnSpc>
                <a:spcPct val="115000"/>
              </a:lnSpc>
              <a:spcAft>
                <a:spcPts val="1000"/>
              </a:spcAft>
            </a:pPr>
            <a:r>
              <a:rPr lang="en-US" sz="2400" smtClean="0">
                <a:latin typeface="Times New Roman"/>
                <a:ea typeface="Calibri"/>
                <a:cs typeface="Times New Roman"/>
              </a:rPr>
              <a:t>      </a:t>
            </a:r>
            <a:r>
              <a:rPr lang="en-US" sz="2400">
                <a:solidFill>
                  <a:srgbClr val="000000"/>
                </a:solidFill>
                <a:latin typeface="Times New Roman"/>
                <a:ea typeface="Calibri"/>
                <a:cs typeface="Times New Roman"/>
              </a:rPr>
              <a:t> Giới thiệu cây </a:t>
            </a:r>
            <a:r>
              <a:rPr lang="en-US" sz="2400" smtClean="0">
                <a:solidFill>
                  <a:srgbClr val="000000"/>
                </a:solidFill>
                <a:latin typeface="Times New Roman"/>
                <a:ea typeface="Calibri"/>
                <a:cs typeface="Times New Roman"/>
              </a:rPr>
              <a:t>ăn quả định </a:t>
            </a:r>
            <a:r>
              <a:rPr lang="en-US" sz="2400">
                <a:solidFill>
                  <a:srgbClr val="000000"/>
                </a:solidFill>
                <a:latin typeface="Times New Roman"/>
                <a:ea typeface="Calibri"/>
                <a:cs typeface="Times New Roman"/>
              </a:rPr>
              <a:t>tả (theo cách trực tiếp hoặc gián tiếp)</a:t>
            </a:r>
          </a:p>
          <a:p>
            <a:pPr marL="342900" lvl="0" indent="-342900">
              <a:lnSpc>
                <a:spcPct val="115000"/>
              </a:lnSpc>
              <a:spcAft>
                <a:spcPts val="1000"/>
              </a:spcAft>
              <a:buFontTx/>
              <a:buChar char="-"/>
            </a:pPr>
            <a:r>
              <a:rPr lang="en-US" sz="2400" smtClean="0">
                <a:solidFill>
                  <a:srgbClr val="000000"/>
                </a:solidFill>
                <a:latin typeface="Times New Roman"/>
                <a:ea typeface="Calibri"/>
                <a:cs typeface="Times New Roman"/>
              </a:rPr>
              <a:t>Cây </a:t>
            </a:r>
            <a:r>
              <a:rPr lang="en-US" sz="2400">
                <a:solidFill>
                  <a:srgbClr val="000000"/>
                </a:solidFill>
                <a:latin typeface="Times New Roman"/>
                <a:ea typeface="Calibri"/>
                <a:cs typeface="Times New Roman"/>
              </a:rPr>
              <a:t>gì? Trồng ở đâu</a:t>
            </a:r>
            <a:r>
              <a:rPr lang="en-US" sz="2400" smtClean="0">
                <a:solidFill>
                  <a:srgbClr val="000000"/>
                </a:solidFill>
                <a:latin typeface="Times New Roman"/>
                <a:ea typeface="Calibri"/>
                <a:cs typeface="Times New Roman"/>
              </a:rPr>
              <a:t>?...</a:t>
            </a:r>
          </a:p>
          <a:p>
            <a:pPr marL="342900" lvl="0" indent="-342900">
              <a:lnSpc>
                <a:spcPct val="115000"/>
              </a:lnSpc>
              <a:spcAft>
                <a:spcPts val="1000"/>
              </a:spcAft>
              <a:buFontTx/>
              <a:buChar char="-"/>
            </a:pPr>
            <a:r>
              <a:rPr lang="en-US" sz="2400" smtClean="0">
                <a:solidFill>
                  <a:srgbClr val="000000"/>
                </a:solidFill>
                <a:effectLst/>
                <a:latin typeface="Times New Roman"/>
                <a:ea typeface="Calibri"/>
                <a:cs typeface="Times New Roman"/>
              </a:rPr>
              <a:t>Do ai trồng?</a:t>
            </a:r>
          </a:p>
          <a:p>
            <a:pPr marL="342900" lvl="0" indent="-342900">
              <a:lnSpc>
                <a:spcPct val="115000"/>
              </a:lnSpc>
              <a:spcAft>
                <a:spcPts val="1000"/>
              </a:spcAft>
              <a:buFontTx/>
              <a:buChar char="-"/>
            </a:pPr>
            <a:r>
              <a:rPr lang="en-US" sz="2400" smtClean="0">
                <a:solidFill>
                  <a:srgbClr val="000000"/>
                </a:solidFill>
                <a:latin typeface="Times New Roman"/>
                <a:ea typeface="Calibri"/>
                <a:cs typeface="Times New Roman"/>
              </a:rPr>
              <a:t>Trồng được bao lâu?</a:t>
            </a:r>
            <a:endParaRPr lang="vi-VN" sz="2400">
              <a:effectLst/>
              <a:latin typeface="Calibri"/>
              <a:ea typeface="Calibri"/>
              <a:cs typeface="Times New Roman"/>
            </a:endParaRPr>
          </a:p>
        </p:txBody>
      </p:sp>
      <p:sp>
        <p:nvSpPr>
          <p:cNvPr id="7" name="Rounded Rectangle 6"/>
          <p:cNvSpPr/>
          <p:nvPr/>
        </p:nvSpPr>
        <p:spPr>
          <a:xfrm>
            <a:off x="2675668" y="945570"/>
            <a:ext cx="5715000" cy="56386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ĂN QUẢ</a:t>
            </a:r>
            <a:endParaRPr lang="vi-VN" sz="2400">
              <a:solidFill>
                <a:srgbClr val="7030A0"/>
              </a:solidFill>
              <a:effectLst/>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Tree>
    <p:extLst>
      <p:ext uri="{BB962C8B-B14F-4D97-AF65-F5344CB8AC3E}">
        <p14:creationId xmlns:p14="http://schemas.microsoft.com/office/powerpoint/2010/main" val="1833667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778108" y="1435822"/>
            <a:ext cx="9524839" cy="4878256"/>
          </a:xfrm>
          <a:prstGeom prst="rect">
            <a:avLst/>
          </a:prstGeom>
          <a:noFill/>
        </p:spPr>
        <p:txBody>
          <a:bodyPr wrap="square" lIns="91438" tIns="45719" rIns="91438" bIns="45719" rtlCol="0">
            <a:spAutoFit/>
          </a:bodyPr>
          <a:lstStyle/>
          <a:p>
            <a:pPr indent="180340">
              <a:lnSpc>
                <a:spcPct val="115000"/>
              </a:lnSpc>
              <a:spcAft>
                <a:spcPts val="0"/>
              </a:spcAft>
            </a:pPr>
            <a:r>
              <a:rPr lang="en-US" sz="2000" b="1">
                <a:solidFill>
                  <a:srgbClr val="FF0000"/>
                </a:solidFill>
                <a:latin typeface="Times New Roman"/>
                <a:ea typeface="Calibri"/>
                <a:cs typeface="Times New Roman"/>
              </a:rPr>
              <a:t>2. THÂN BÀI </a:t>
            </a:r>
            <a:endParaRPr lang="vi-VN" sz="2000">
              <a:solidFill>
                <a:srgbClr val="FF0000"/>
              </a:solidFill>
              <a:latin typeface="Calibri"/>
              <a:ea typeface="Calibri"/>
              <a:cs typeface="Times New Roman"/>
            </a:endParaRPr>
          </a:p>
          <a:p>
            <a:pPr algn="just"/>
            <a:r>
              <a:rPr lang="vi-VN" sz="2000" b="1" smtClean="0">
                <a:latin typeface="Times New Roman"/>
                <a:cs typeface="Times New Roman"/>
              </a:rPr>
              <a:t>- </a:t>
            </a:r>
            <a:r>
              <a:rPr lang="vi-VN" sz="2400" smtClean="0">
                <a:latin typeface="Times New Roman" pitchFamily="18" charset="0"/>
                <a:cs typeface="Times New Roman" pitchFamily="18" charset="0"/>
              </a:rPr>
              <a:t>Cây </a:t>
            </a:r>
            <a:r>
              <a:rPr lang="vi-VN" sz="2400">
                <a:latin typeface="Times New Roman" pitchFamily="18" charset="0"/>
                <a:cs typeface="Times New Roman" pitchFamily="18" charset="0"/>
              </a:rPr>
              <a:t>cao bao nhiêu? (có thể so sánh với những cây khác trong vườn, hoặc nhà cửa, hàng rào, cột đèn…)</a:t>
            </a:r>
          </a:p>
          <a:p>
            <a:pPr algn="just"/>
            <a:r>
              <a:rPr lang="vi-VN" sz="2400" smtClean="0">
                <a:latin typeface="Times New Roman" pitchFamily="18" charset="0"/>
                <a:cs typeface="Times New Roman" pitchFamily="18" charset="0"/>
              </a:rPr>
              <a:t>- Thân </a:t>
            </a:r>
            <a:r>
              <a:rPr lang="vi-VN" sz="2400">
                <a:latin typeface="Times New Roman" pitchFamily="18" charset="0"/>
                <a:cs typeface="Times New Roman" pitchFamily="18" charset="0"/>
              </a:rPr>
              <a:t>cây thẳng hay cong? Lớn như thế nào?</a:t>
            </a:r>
          </a:p>
          <a:p>
            <a:pPr algn="just"/>
            <a:r>
              <a:rPr lang="vi-VN" sz="2400" smtClean="0">
                <a:latin typeface="Times New Roman" pitchFamily="18" charset="0"/>
                <a:cs typeface="Times New Roman" pitchFamily="18" charset="0"/>
              </a:rPr>
              <a:t>- Lớp </a:t>
            </a:r>
            <a:r>
              <a:rPr lang="vi-VN" sz="2400">
                <a:latin typeface="Times New Roman" pitchFamily="18" charset="0"/>
                <a:cs typeface="Times New Roman" pitchFamily="18" charset="0"/>
              </a:rPr>
              <a:t>vỏ ở thân cây có màu gì? Có đặc điểm gì? (trơn bóng, sần sùi, bong ra từng mảng…)</a:t>
            </a:r>
          </a:p>
          <a:p>
            <a:pPr algn="just"/>
            <a:r>
              <a:rPr lang="vi-VN" sz="2400" smtClean="0">
                <a:latin typeface="Times New Roman" pitchFamily="18" charset="0"/>
                <a:cs typeface="Times New Roman" pitchFamily="18" charset="0"/>
              </a:rPr>
              <a:t>- Rễ </a:t>
            </a:r>
            <a:r>
              <a:rPr lang="vi-VN" sz="2400">
                <a:latin typeface="Times New Roman" pitchFamily="18" charset="0"/>
                <a:cs typeface="Times New Roman" pitchFamily="18" charset="0"/>
              </a:rPr>
              <a:t>cây có to không? Nằm hoàn toàn dưới mặt đất hay có bộ phận nhô lên mặt đất)</a:t>
            </a:r>
          </a:p>
          <a:p>
            <a:pPr algn="just"/>
            <a:r>
              <a:rPr lang="vi-VN" sz="2400" smtClean="0">
                <a:latin typeface="Times New Roman" pitchFamily="18" charset="0"/>
                <a:cs typeface="Times New Roman" pitchFamily="18" charset="0"/>
              </a:rPr>
              <a:t>- Cây </a:t>
            </a:r>
            <a:r>
              <a:rPr lang="vi-VN" sz="2400">
                <a:latin typeface="Times New Roman" pitchFamily="18" charset="0"/>
                <a:cs typeface="Times New Roman" pitchFamily="18" charset="0"/>
              </a:rPr>
              <a:t>có nhiều cành không? Các cành cây có đặc điểm gì?</a:t>
            </a:r>
          </a:p>
          <a:p>
            <a:pPr algn="just"/>
            <a:r>
              <a:rPr lang="vi-VN" sz="2400" smtClean="0">
                <a:latin typeface="Times New Roman" pitchFamily="18" charset="0"/>
                <a:cs typeface="Times New Roman" pitchFamily="18" charset="0"/>
              </a:rPr>
              <a:t>- Lá </a:t>
            </a:r>
            <a:r>
              <a:rPr lang="vi-VN" sz="2400">
                <a:latin typeface="Times New Roman" pitchFamily="18" charset="0"/>
                <a:cs typeface="Times New Roman" pitchFamily="18" charset="0"/>
              </a:rPr>
              <a:t>cây có hình gì? Kích thước ra sao? Màu sắc như thế nào? Lá cây có rụng theo thời kì không hay rụng theo mùa?</a:t>
            </a:r>
          </a:p>
          <a:p>
            <a:pPr algn="just"/>
            <a:r>
              <a:rPr lang="vi-VN" sz="2400" smtClean="0">
                <a:latin typeface="Times New Roman" pitchFamily="18" charset="0"/>
                <a:cs typeface="Times New Roman" pitchFamily="18" charset="0"/>
              </a:rPr>
              <a:t>- Khi </a:t>
            </a:r>
            <a:r>
              <a:rPr lang="vi-VN" sz="2400">
                <a:latin typeface="Times New Roman" pitchFamily="18" charset="0"/>
                <a:cs typeface="Times New Roman" pitchFamily="18" charset="0"/>
              </a:rPr>
              <a:t>nào cây có quả? Quả có hình dáng như thế nào? Bao lâu thì chín? Khi chín quả có mùi hương như thế nào? Ăn có vị ra sao?</a:t>
            </a:r>
          </a:p>
        </p:txBody>
      </p:sp>
      <p:sp>
        <p:nvSpPr>
          <p:cNvPr id="7" name="Rounded Rectangle 6"/>
          <p:cNvSpPr/>
          <p:nvPr/>
        </p:nvSpPr>
        <p:spPr>
          <a:xfrm>
            <a:off x="2675668" y="956918"/>
            <a:ext cx="5715000" cy="543079"/>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ĂN QUẢ</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791" y="4263411"/>
            <a:ext cx="3775197" cy="2475539"/>
          </a:xfrm>
          <a:prstGeom prst="rect">
            <a:avLst/>
          </a:prstGeom>
        </p:spPr>
      </p:pic>
    </p:spTree>
    <p:extLst>
      <p:ext uri="{BB962C8B-B14F-4D97-AF65-F5344CB8AC3E}">
        <p14:creationId xmlns:p14="http://schemas.microsoft.com/office/powerpoint/2010/main" val="38578846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down)">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wipe(down)">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778108" y="1724699"/>
            <a:ext cx="9524839" cy="2008753"/>
          </a:xfrm>
          <a:prstGeom prst="rect">
            <a:avLst/>
          </a:prstGeom>
          <a:noFill/>
        </p:spPr>
        <p:txBody>
          <a:bodyPr wrap="square" lIns="91438" tIns="45719" rIns="91438" bIns="45719" rtlCol="0">
            <a:spAutoFit/>
          </a:bodyPr>
          <a:lstStyle/>
          <a:p>
            <a:pPr indent="180340">
              <a:lnSpc>
                <a:spcPct val="115000"/>
              </a:lnSpc>
              <a:spcAft>
                <a:spcPts val="1000"/>
              </a:spcAft>
            </a:pPr>
            <a:r>
              <a:rPr lang="en-US" sz="2800" b="1">
                <a:solidFill>
                  <a:srgbClr val="FF0000"/>
                </a:solidFill>
                <a:latin typeface="Times New Roman"/>
                <a:ea typeface="Calibri"/>
                <a:cs typeface="Times New Roman"/>
              </a:rPr>
              <a:t>3. KẾT </a:t>
            </a:r>
            <a:r>
              <a:rPr lang="en-US" sz="2800" b="1" smtClean="0">
                <a:solidFill>
                  <a:srgbClr val="FF0000"/>
                </a:solidFill>
                <a:latin typeface="Times New Roman"/>
                <a:ea typeface="Calibri"/>
                <a:cs typeface="Times New Roman"/>
              </a:rPr>
              <a:t>BÀI: </a:t>
            </a:r>
            <a:r>
              <a:rPr lang="en-US" sz="2800" b="1" smtClean="0">
                <a:latin typeface="Times New Roman"/>
                <a:ea typeface="Calibri"/>
                <a:cs typeface="Times New Roman"/>
              </a:rPr>
              <a:t>(</a:t>
            </a:r>
            <a:r>
              <a:rPr lang="en-US" sz="2800" smtClean="0">
                <a:latin typeface="Times New Roman"/>
                <a:ea typeface="Calibri"/>
                <a:cs typeface="Times New Roman"/>
              </a:rPr>
              <a:t>Kết bài mở rộng hoặc không mở rộng)</a:t>
            </a:r>
          </a:p>
          <a:p>
            <a:pPr algn="just"/>
            <a:r>
              <a:rPr lang="en-US" sz="2800" smtClean="0">
                <a:latin typeface="Times New Roman" pitchFamily="18" charset="0"/>
                <a:ea typeface="Calibri"/>
                <a:cs typeface="Times New Roman" pitchFamily="18" charset="0"/>
              </a:rPr>
              <a:t>- </a:t>
            </a:r>
            <a:r>
              <a:rPr lang="vi-VN" sz="2800">
                <a:latin typeface="Times New Roman" pitchFamily="18" charset="0"/>
                <a:cs typeface="Times New Roman" pitchFamily="18" charset="0"/>
              </a:rPr>
              <a:t>Tình cảm của em dành cho cây</a:t>
            </a:r>
          </a:p>
          <a:p>
            <a:pPr algn="just"/>
            <a:r>
              <a:rPr lang="vi-VN" sz="2800" smtClean="0">
                <a:latin typeface="Times New Roman" pitchFamily="18" charset="0"/>
                <a:cs typeface="Times New Roman" pitchFamily="18" charset="0"/>
              </a:rPr>
              <a:t>- Em </a:t>
            </a:r>
            <a:r>
              <a:rPr lang="vi-VN" sz="2800">
                <a:latin typeface="Times New Roman" pitchFamily="18" charset="0"/>
                <a:cs typeface="Times New Roman" pitchFamily="18" charset="0"/>
              </a:rPr>
              <a:t>nghĩ như thế nào về loại quả và cây ăn quả này?</a:t>
            </a:r>
          </a:p>
          <a:p>
            <a:pPr algn="just"/>
            <a:r>
              <a:rPr lang="vi-VN" sz="2800" smtClean="0">
                <a:latin typeface="Times New Roman" pitchFamily="18" charset="0"/>
                <a:cs typeface="Times New Roman" pitchFamily="18" charset="0"/>
              </a:rPr>
              <a:t>- Em </a:t>
            </a:r>
            <a:r>
              <a:rPr lang="vi-VN" sz="2800">
                <a:latin typeface="Times New Roman" pitchFamily="18" charset="0"/>
                <a:cs typeface="Times New Roman" pitchFamily="18" charset="0"/>
              </a:rPr>
              <a:t>thường làm gì để chăm sóc cây ăn quả?</a:t>
            </a:r>
          </a:p>
        </p:txBody>
      </p:sp>
      <p:sp>
        <p:nvSpPr>
          <p:cNvPr id="7" name="Rounded Rectangle 6"/>
          <p:cNvSpPr/>
          <p:nvPr/>
        </p:nvSpPr>
        <p:spPr>
          <a:xfrm>
            <a:off x="2675668" y="956918"/>
            <a:ext cx="5715000" cy="543079"/>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ĂN QUẢ</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791" y="4263411"/>
            <a:ext cx="3775197" cy="2475539"/>
          </a:xfrm>
          <a:prstGeom prst="rect">
            <a:avLst/>
          </a:prstGeom>
        </p:spPr>
      </p:pic>
    </p:spTree>
    <p:extLst>
      <p:ext uri="{BB962C8B-B14F-4D97-AF65-F5344CB8AC3E}">
        <p14:creationId xmlns:p14="http://schemas.microsoft.com/office/powerpoint/2010/main" val="10190857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3813" y="147376"/>
            <a:ext cx="10204183" cy="6740435"/>
          </a:xfrm>
          <a:prstGeom prst="rect">
            <a:avLst/>
          </a:prstGeom>
        </p:spPr>
      </p:pic>
      <p:sp>
        <p:nvSpPr>
          <p:cNvPr id="6" name="TextBox 5"/>
          <p:cNvSpPr txBox="1"/>
          <p:nvPr/>
        </p:nvSpPr>
        <p:spPr>
          <a:xfrm>
            <a:off x="1059882" y="1823778"/>
            <a:ext cx="8946571" cy="3175739"/>
          </a:xfrm>
          <a:prstGeom prst="rect">
            <a:avLst/>
          </a:prstGeom>
          <a:noFill/>
        </p:spPr>
        <p:txBody>
          <a:bodyPr wrap="square" lIns="91438" tIns="45719" rIns="91438" bIns="45719" rtlCol="0">
            <a:spAutoFit/>
          </a:bodyPr>
          <a:lstStyle/>
          <a:p>
            <a:pPr lvl="0" indent="180340">
              <a:lnSpc>
                <a:spcPct val="115000"/>
              </a:lnSpc>
              <a:spcAft>
                <a:spcPts val="1000"/>
              </a:spcAft>
            </a:pPr>
            <a:r>
              <a:rPr lang="en-US" sz="2400" b="1" smtClean="0">
                <a:solidFill>
                  <a:srgbClr val="FF0000"/>
                </a:solidFill>
                <a:latin typeface="Times New Roman"/>
                <a:ea typeface="Calibri"/>
                <a:cs typeface="Times New Roman"/>
              </a:rPr>
              <a:t>1. MỞ </a:t>
            </a:r>
            <a:r>
              <a:rPr lang="en-US" sz="2400" b="1">
                <a:solidFill>
                  <a:srgbClr val="FF0000"/>
                </a:solidFill>
                <a:latin typeface="Times New Roman"/>
                <a:ea typeface="Calibri"/>
                <a:cs typeface="Times New Roman"/>
              </a:rPr>
              <a:t>BÀI: </a:t>
            </a:r>
            <a:r>
              <a:rPr lang="en-US" sz="2400">
                <a:solidFill>
                  <a:srgbClr val="000000"/>
                </a:solidFill>
                <a:latin typeface="Times New Roman"/>
                <a:ea typeface="Calibri"/>
                <a:cs typeface="Times New Roman"/>
              </a:rPr>
              <a:t> </a:t>
            </a:r>
            <a:endParaRPr lang="en-US" sz="2400" smtClean="0">
              <a:solidFill>
                <a:srgbClr val="000000"/>
              </a:solidFill>
              <a:latin typeface="Times New Roman"/>
              <a:ea typeface="Calibri"/>
              <a:cs typeface="Times New Roman"/>
            </a:endParaRPr>
          </a:p>
          <a:p>
            <a:pPr lvl="0" indent="180340">
              <a:lnSpc>
                <a:spcPct val="115000"/>
              </a:lnSpc>
              <a:spcAft>
                <a:spcPts val="1000"/>
              </a:spcAft>
            </a:pPr>
            <a:r>
              <a:rPr lang="en-US" sz="2400" smtClean="0">
                <a:solidFill>
                  <a:srgbClr val="000000"/>
                </a:solidFill>
                <a:latin typeface="Times New Roman"/>
                <a:ea typeface="Calibri"/>
                <a:cs typeface="Times New Roman"/>
              </a:rPr>
              <a:t>       Giới </a:t>
            </a:r>
            <a:r>
              <a:rPr lang="en-US" sz="2400">
                <a:solidFill>
                  <a:srgbClr val="000000"/>
                </a:solidFill>
                <a:latin typeface="Times New Roman"/>
                <a:ea typeface="Calibri"/>
                <a:cs typeface="Times New Roman"/>
              </a:rPr>
              <a:t>thiệu cây </a:t>
            </a:r>
            <a:r>
              <a:rPr lang="en-US" sz="2400" smtClean="0">
                <a:solidFill>
                  <a:srgbClr val="000000"/>
                </a:solidFill>
                <a:latin typeface="Times New Roman"/>
                <a:ea typeface="Calibri"/>
                <a:cs typeface="Times New Roman"/>
              </a:rPr>
              <a:t>hoa định </a:t>
            </a:r>
            <a:r>
              <a:rPr lang="en-US" sz="2400">
                <a:solidFill>
                  <a:srgbClr val="000000"/>
                </a:solidFill>
                <a:latin typeface="Times New Roman"/>
                <a:ea typeface="Calibri"/>
                <a:cs typeface="Times New Roman"/>
              </a:rPr>
              <a:t>tả (theo cách trực tiếp hoặc gián tiếp)</a:t>
            </a:r>
          </a:p>
          <a:p>
            <a:pPr marL="342900" lvl="0" indent="-342900">
              <a:lnSpc>
                <a:spcPct val="115000"/>
              </a:lnSpc>
              <a:spcAft>
                <a:spcPts val="1000"/>
              </a:spcAft>
              <a:buFontTx/>
              <a:buChar char="-"/>
            </a:pPr>
            <a:r>
              <a:rPr lang="en-US" sz="2400" smtClean="0">
                <a:solidFill>
                  <a:srgbClr val="000000"/>
                </a:solidFill>
                <a:latin typeface="Times New Roman"/>
                <a:ea typeface="Calibri"/>
                <a:cs typeface="Times New Roman"/>
              </a:rPr>
              <a:t>Cây </a:t>
            </a:r>
            <a:r>
              <a:rPr lang="en-US" sz="2400">
                <a:solidFill>
                  <a:srgbClr val="000000"/>
                </a:solidFill>
                <a:latin typeface="Times New Roman"/>
                <a:ea typeface="Calibri"/>
                <a:cs typeface="Times New Roman"/>
              </a:rPr>
              <a:t>gì? Trồng ở đâu</a:t>
            </a:r>
            <a:r>
              <a:rPr lang="en-US" sz="2400" smtClean="0">
                <a:solidFill>
                  <a:srgbClr val="000000"/>
                </a:solidFill>
                <a:latin typeface="Times New Roman"/>
                <a:ea typeface="Calibri"/>
                <a:cs typeface="Times New Roman"/>
              </a:rPr>
              <a:t>?...</a:t>
            </a:r>
          </a:p>
          <a:p>
            <a:pPr marL="342900" lvl="0" indent="-342900">
              <a:lnSpc>
                <a:spcPct val="115000"/>
              </a:lnSpc>
              <a:spcAft>
                <a:spcPts val="1000"/>
              </a:spcAft>
              <a:buFontTx/>
              <a:buChar char="-"/>
            </a:pPr>
            <a:r>
              <a:rPr lang="en-US" sz="2400">
                <a:solidFill>
                  <a:srgbClr val="000000"/>
                </a:solidFill>
                <a:latin typeface="Times New Roman"/>
                <a:ea typeface="Calibri"/>
                <a:cs typeface="Times New Roman"/>
              </a:rPr>
              <a:t>Do ai trồng?</a:t>
            </a:r>
          </a:p>
          <a:p>
            <a:pPr marL="342900" lvl="0" indent="-342900">
              <a:lnSpc>
                <a:spcPct val="115000"/>
              </a:lnSpc>
              <a:spcAft>
                <a:spcPts val="1000"/>
              </a:spcAft>
              <a:buFontTx/>
              <a:buChar char="-"/>
            </a:pPr>
            <a:r>
              <a:rPr lang="en-US" sz="2400">
                <a:solidFill>
                  <a:srgbClr val="000000"/>
                </a:solidFill>
                <a:latin typeface="Times New Roman"/>
                <a:ea typeface="Calibri"/>
                <a:cs typeface="Times New Roman"/>
              </a:rPr>
              <a:t>Trồng được bao </a:t>
            </a:r>
            <a:r>
              <a:rPr lang="en-US" sz="2400" smtClean="0">
                <a:solidFill>
                  <a:srgbClr val="000000"/>
                </a:solidFill>
                <a:latin typeface="Times New Roman"/>
                <a:ea typeface="Calibri"/>
                <a:cs typeface="Times New Roman"/>
              </a:rPr>
              <a:t>lâu?</a:t>
            </a:r>
            <a:endParaRPr lang="vi-VN" sz="2400">
              <a:solidFill>
                <a:srgbClr val="000000"/>
              </a:solidFill>
              <a:latin typeface="Calibri"/>
              <a:ea typeface="Calibri"/>
              <a:cs typeface="Times New Roman"/>
            </a:endParaRPr>
          </a:p>
          <a:p>
            <a:pPr lvl="0">
              <a:lnSpc>
                <a:spcPct val="115000"/>
              </a:lnSpc>
              <a:spcAft>
                <a:spcPts val="1000"/>
              </a:spcAft>
            </a:pPr>
            <a:endParaRPr lang="vi-VN" sz="1800">
              <a:latin typeface="Calibri"/>
              <a:ea typeface="Calibri"/>
              <a:cs typeface="Times New Roman"/>
            </a:endParaRPr>
          </a:p>
        </p:txBody>
      </p:sp>
      <p:sp>
        <p:nvSpPr>
          <p:cNvPr id="7" name="Rounded Rectangle 6"/>
          <p:cNvSpPr/>
          <p:nvPr/>
        </p:nvSpPr>
        <p:spPr>
          <a:xfrm>
            <a:off x="3460173" y="945570"/>
            <a:ext cx="4769428" cy="56386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a:t>
            </a:r>
            <a:r>
              <a:rPr lang="en-US" sz="2400" b="1" smtClean="0">
                <a:solidFill>
                  <a:srgbClr val="7030A0"/>
                </a:solidFill>
                <a:latin typeface="Times New Roman"/>
                <a:ea typeface="Calibri"/>
                <a:cs typeface="Times New Roman"/>
              </a:rPr>
              <a:t>HOA</a:t>
            </a:r>
            <a:endParaRPr lang="vi-VN" sz="2400">
              <a:solidFill>
                <a:srgbClr val="7030A0"/>
              </a:solidFill>
              <a:effectLst/>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Tree>
    <p:extLst>
      <p:ext uri="{BB962C8B-B14F-4D97-AF65-F5344CB8AC3E}">
        <p14:creationId xmlns:p14="http://schemas.microsoft.com/office/powerpoint/2010/main" val="2690683995"/>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778108" y="1435822"/>
            <a:ext cx="9524839" cy="5318377"/>
          </a:xfrm>
          <a:prstGeom prst="rect">
            <a:avLst/>
          </a:prstGeom>
          <a:noFill/>
        </p:spPr>
        <p:txBody>
          <a:bodyPr wrap="square" lIns="91438" tIns="45719" rIns="91438" bIns="45719" rtlCol="0">
            <a:spAutoFit/>
          </a:bodyPr>
          <a:lstStyle/>
          <a:p>
            <a:pPr indent="180340">
              <a:lnSpc>
                <a:spcPct val="115000"/>
              </a:lnSpc>
              <a:spcAft>
                <a:spcPts val="0"/>
              </a:spcAft>
            </a:pPr>
            <a:r>
              <a:rPr lang="en-US" sz="2000" b="1">
                <a:solidFill>
                  <a:srgbClr val="FF0000"/>
                </a:solidFill>
                <a:latin typeface="Times New Roman"/>
                <a:ea typeface="Calibri"/>
                <a:cs typeface="Times New Roman"/>
              </a:rPr>
              <a:t>2. THÂN </a:t>
            </a:r>
            <a:r>
              <a:rPr lang="en-US" sz="2400" b="1" smtClean="0">
                <a:solidFill>
                  <a:srgbClr val="FF0000"/>
                </a:solidFill>
                <a:latin typeface="Times New Roman" pitchFamily="18" charset="0"/>
                <a:ea typeface="Calibri"/>
                <a:cs typeface="Times New Roman" pitchFamily="18" charset="0"/>
              </a:rPr>
              <a:t>BÀI</a:t>
            </a:r>
            <a:r>
              <a:rPr lang="en-US" sz="2400" smtClean="0">
                <a:solidFill>
                  <a:srgbClr val="FF0000"/>
                </a:solidFill>
                <a:latin typeface="Times New Roman" pitchFamily="18" charset="0"/>
                <a:ea typeface="Calibri"/>
                <a:cs typeface="Times New Roman" pitchFamily="18" charset="0"/>
              </a:rPr>
              <a:t>:</a:t>
            </a:r>
            <a:r>
              <a:rPr lang="en-US" sz="2400" smtClean="0">
                <a:latin typeface="Times New Roman" pitchFamily="18" charset="0"/>
                <a:ea typeface="Calibri"/>
                <a:cs typeface="Times New Roman" pitchFamily="18" charset="0"/>
              </a:rPr>
              <a:t>   T</a:t>
            </a:r>
            <a:r>
              <a:rPr lang="vi-VN" sz="2400" smtClean="0">
                <a:latin typeface="Times New Roman" pitchFamily="18" charset="0"/>
                <a:cs typeface="Times New Roman" pitchFamily="18" charset="0"/>
              </a:rPr>
              <a:t>ả </a:t>
            </a:r>
            <a:r>
              <a:rPr lang="vi-VN" sz="2400">
                <a:latin typeface="Times New Roman" pitchFamily="18" charset="0"/>
                <a:cs typeface="Times New Roman" pitchFamily="18" charset="0"/>
              </a:rPr>
              <a:t>cây hoa hồng</a:t>
            </a:r>
          </a:p>
          <a:p>
            <a:pPr algn="just"/>
            <a:r>
              <a:rPr lang="vi-VN" sz="2400">
                <a:latin typeface="Times New Roman" pitchFamily="18" charset="0"/>
                <a:cs typeface="Times New Roman" pitchFamily="18" charset="0"/>
              </a:rPr>
              <a:t>- </a:t>
            </a:r>
            <a:r>
              <a:rPr lang="vi-VN" sz="2400" b="1">
                <a:latin typeface="Times New Roman" pitchFamily="18" charset="0"/>
                <a:cs typeface="Times New Roman" pitchFamily="18" charset="0"/>
              </a:rPr>
              <a:t>Tả bao quát cây hoa hồng:</a:t>
            </a:r>
          </a:p>
          <a:p>
            <a:pPr algn="just"/>
            <a:r>
              <a:rPr lang="vi-VN" sz="2400">
                <a:latin typeface="Times New Roman" pitchFamily="18" charset="0"/>
                <a:cs typeface="Times New Roman" pitchFamily="18" charset="0"/>
              </a:rPr>
              <a:t> </a:t>
            </a:r>
            <a:r>
              <a:rPr lang="vi-VN" sz="2400" smtClean="0">
                <a:latin typeface="Times New Roman" pitchFamily="18" charset="0"/>
                <a:cs typeface="Times New Roman" pitchFamily="18" charset="0"/>
              </a:rPr>
              <a:t>+ Cây </a:t>
            </a:r>
            <a:r>
              <a:rPr lang="vi-VN" sz="2400">
                <a:latin typeface="Times New Roman" pitchFamily="18" charset="0"/>
                <a:cs typeface="Times New Roman" pitchFamily="18" charset="0"/>
              </a:rPr>
              <a:t>hoa hồng được trồng thành bụi</a:t>
            </a:r>
          </a:p>
          <a:p>
            <a:pPr algn="just"/>
            <a:r>
              <a:rPr lang="vi-VN" sz="2400">
                <a:latin typeface="Times New Roman" pitchFamily="18" charset="0"/>
                <a:cs typeface="Times New Roman" pitchFamily="18" charset="0"/>
              </a:rPr>
              <a:t> </a:t>
            </a:r>
            <a:r>
              <a:rPr lang="vi-VN" sz="2400" smtClean="0">
                <a:latin typeface="Times New Roman" pitchFamily="18" charset="0"/>
                <a:cs typeface="Times New Roman" pitchFamily="18" charset="0"/>
              </a:rPr>
              <a:t>+ Bên </a:t>
            </a:r>
            <a:r>
              <a:rPr lang="vi-VN" sz="2400">
                <a:latin typeface="Times New Roman" pitchFamily="18" charset="0"/>
                <a:cs typeface="Times New Roman" pitchFamily="18" charset="0"/>
              </a:rPr>
              <a:t>cạnh các cây hoa khác như: cúc, huệ,.. và một số cây khác trong vườn.</a:t>
            </a:r>
          </a:p>
          <a:p>
            <a:pPr algn="just"/>
            <a:r>
              <a:rPr lang="vi-VN" sz="2400">
                <a:latin typeface="Times New Roman" pitchFamily="18" charset="0"/>
                <a:cs typeface="Times New Roman" pitchFamily="18" charset="0"/>
              </a:rPr>
              <a:t>- </a:t>
            </a:r>
            <a:r>
              <a:rPr lang="vi-VN" sz="2400" b="1">
                <a:latin typeface="Times New Roman" pitchFamily="18" charset="0"/>
                <a:cs typeface="Times New Roman" pitchFamily="18" charset="0"/>
              </a:rPr>
              <a:t>Tả chi tiết về cây hoa hồng</a:t>
            </a:r>
          </a:p>
          <a:p>
            <a:pPr algn="just"/>
            <a:r>
              <a:rPr lang="vi-VN" sz="2400" smtClean="0">
                <a:latin typeface="Times New Roman" pitchFamily="18" charset="0"/>
                <a:cs typeface="Times New Roman" pitchFamily="18" charset="0"/>
              </a:rPr>
              <a:t>+ Thân </a:t>
            </a:r>
            <a:r>
              <a:rPr lang="vi-VN" sz="2400">
                <a:latin typeface="Times New Roman" pitchFamily="18" charset="0"/>
                <a:cs typeface="Times New Roman" pitchFamily="18" charset="0"/>
              </a:rPr>
              <a:t>cây hoa: cao chừng 1 mét.</a:t>
            </a:r>
          </a:p>
          <a:p>
            <a:pPr algn="just"/>
            <a:r>
              <a:rPr lang="vi-VN" sz="2400" smtClean="0">
                <a:latin typeface="Times New Roman" pitchFamily="18" charset="0"/>
                <a:cs typeface="Times New Roman" pitchFamily="18" charset="0"/>
              </a:rPr>
              <a:t>+ Cành </a:t>
            </a:r>
            <a:r>
              <a:rPr lang="vi-VN" sz="2400">
                <a:latin typeface="Times New Roman" pitchFamily="18" charset="0"/>
                <a:cs typeface="Times New Roman" pitchFamily="18" charset="0"/>
              </a:rPr>
              <a:t>cây: cây có nhiều cành, trên cành có nhiều gai.</a:t>
            </a:r>
          </a:p>
          <a:p>
            <a:pPr algn="just"/>
            <a:r>
              <a:rPr lang="vi-VN" sz="2400" smtClean="0">
                <a:latin typeface="Times New Roman" pitchFamily="18" charset="0"/>
                <a:cs typeface="Times New Roman" pitchFamily="18" charset="0"/>
              </a:rPr>
              <a:t>+ Lá</a:t>
            </a:r>
            <a:r>
              <a:rPr lang="vi-VN" sz="2400">
                <a:latin typeface="Times New Roman" pitchFamily="18" charset="0"/>
                <a:cs typeface="Times New Roman" pitchFamily="18" charset="0"/>
              </a:rPr>
              <a:t>: lá non màu xanh nhạt, là già có màu xanh đậm, cạnh lá hình răng cưa.</a:t>
            </a:r>
          </a:p>
          <a:p>
            <a:pPr algn="just"/>
            <a:r>
              <a:rPr lang="vi-VN" sz="2400" smtClean="0">
                <a:latin typeface="Times New Roman" pitchFamily="18" charset="0"/>
                <a:cs typeface="Times New Roman" pitchFamily="18" charset="0"/>
              </a:rPr>
              <a:t>+ Nụ </a:t>
            </a:r>
            <a:r>
              <a:rPr lang="vi-VN" sz="2400">
                <a:latin typeface="Times New Roman" pitchFamily="18" charset="0"/>
                <a:cs typeface="Times New Roman" pitchFamily="18" charset="0"/>
              </a:rPr>
              <a:t>hoa hồng: nụ chum chím, khi gần nở sẽ có vệt đỏ trên đầu cánh hoa</a:t>
            </a:r>
          </a:p>
          <a:p>
            <a:pPr algn="just"/>
            <a:r>
              <a:rPr lang="vi-VN" sz="2400" smtClean="0">
                <a:latin typeface="Times New Roman" pitchFamily="18" charset="0"/>
                <a:cs typeface="Times New Roman" pitchFamily="18" charset="0"/>
              </a:rPr>
              <a:t>+ Hoa</a:t>
            </a:r>
            <a:r>
              <a:rPr lang="vi-VN" sz="2400">
                <a:latin typeface="Times New Roman" pitchFamily="18" charset="0"/>
                <a:cs typeface="Times New Roman" pitchFamily="18" charset="0"/>
              </a:rPr>
              <a:t>: Khi hoa nở các cánh hoa xếp thành nhiều tầng, có màu đỏ tươi rất đẹp và nổi bật. Giữa hoa có nhị vàng.</a:t>
            </a:r>
          </a:p>
          <a:p>
            <a:pPr algn="just"/>
            <a:r>
              <a:rPr lang="vi-VN" sz="2400" smtClean="0">
                <a:latin typeface="Times New Roman" pitchFamily="18" charset="0"/>
                <a:cs typeface="Times New Roman" pitchFamily="18" charset="0"/>
              </a:rPr>
              <a:t>+ Hoa </a:t>
            </a:r>
            <a:r>
              <a:rPr lang="vi-VN" sz="2400">
                <a:latin typeface="Times New Roman" pitchFamily="18" charset="0"/>
                <a:cs typeface="Times New Roman" pitchFamily="18" charset="0"/>
              </a:rPr>
              <a:t>có mùi thơm nhẹ nhàng.</a:t>
            </a:r>
          </a:p>
          <a:p>
            <a:pPr algn="just"/>
            <a:r>
              <a:rPr lang="vi-VN" sz="2400" smtClean="0">
                <a:latin typeface="Times New Roman" pitchFamily="18" charset="0"/>
                <a:cs typeface="Times New Roman" pitchFamily="18" charset="0"/>
              </a:rPr>
              <a:t>Thu </a:t>
            </a:r>
            <a:r>
              <a:rPr lang="vi-VN" sz="2400">
                <a:latin typeface="Times New Roman" pitchFamily="18" charset="0"/>
                <a:cs typeface="Times New Roman" pitchFamily="18" charset="0"/>
              </a:rPr>
              <a:t>hút rất nhiều ong bướm khi hoa nở rộ.</a:t>
            </a:r>
          </a:p>
        </p:txBody>
      </p:sp>
      <p:sp>
        <p:nvSpPr>
          <p:cNvPr id="7" name="Rounded Rectangle 6"/>
          <p:cNvSpPr/>
          <p:nvPr/>
        </p:nvSpPr>
        <p:spPr>
          <a:xfrm>
            <a:off x="3434316" y="956918"/>
            <a:ext cx="4869712" cy="543079"/>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a:t>
            </a:r>
            <a:r>
              <a:rPr lang="en-US" sz="2400" b="1" smtClean="0">
                <a:solidFill>
                  <a:srgbClr val="7030A0"/>
                </a:solidFill>
                <a:latin typeface="Times New Roman"/>
                <a:ea typeface="Calibri"/>
                <a:cs typeface="Times New Roman"/>
              </a:rPr>
              <a:t>HOA</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791" y="4263411"/>
            <a:ext cx="3775197" cy="2475539"/>
          </a:xfrm>
          <a:prstGeom prst="rect">
            <a:avLst/>
          </a:prstGeom>
        </p:spPr>
      </p:pic>
    </p:spTree>
    <p:extLst>
      <p:ext uri="{BB962C8B-B14F-4D97-AF65-F5344CB8AC3E}">
        <p14:creationId xmlns:p14="http://schemas.microsoft.com/office/powerpoint/2010/main" val="139721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down)">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wipe(down)">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wipe(down)">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wipe(down)">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wipe(down)">
                                      <p:cBhvr>
                                        <p:cTn id="52" dur="500"/>
                                        <p:tgtEl>
                                          <p:spTgt spid="6">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
                                            <p:txEl>
                                              <p:pRg st="11" end="11"/>
                                            </p:txEl>
                                          </p:spTgt>
                                        </p:tgtEl>
                                        <p:attrNameLst>
                                          <p:attrName>style.visibility</p:attrName>
                                        </p:attrNameLst>
                                      </p:cBhvr>
                                      <p:to>
                                        <p:strVal val="visible"/>
                                      </p:to>
                                    </p:set>
                                    <p:animEffect transition="in" filter="wipe(down)">
                                      <p:cBhvr>
                                        <p:cTn id="57"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778108" y="1724699"/>
            <a:ext cx="9524839" cy="1835372"/>
          </a:xfrm>
          <a:prstGeom prst="rect">
            <a:avLst/>
          </a:prstGeom>
          <a:noFill/>
        </p:spPr>
        <p:txBody>
          <a:bodyPr wrap="square" lIns="91438" tIns="45719" rIns="91438" bIns="45719" rtlCol="0">
            <a:spAutoFit/>
          </a:bodyPr>
          <a:lstStyle/>
          <a:p>
            <a:pPr indent="180340">
              <a:lnSpc>
                <a:spcPct val="115000"/>
              </a:lnSpc>
              <a:spcAft>
                <a:spcPts val="1000"/>
              </a:spcAft>
            </a:pPr>
            <a:r>
              <a:rPr lang="en-US" sz="2800" b="1">
                <a:solidFill>
                  <a:srgbClr val="FF0000"/>
                </a:solidFill>
                <a:latin typeface="Times New Roman"/>
                <a:ea typeface="Calibri"/>
                <a:cs typeface="Times New Roman"/>
              </a:rPr>
              <a:t>3. KẾT </a:t>
            </a:r>
            <a:r>
              <a:rPr lang="en-US" sz="2800" b="1" smtClean="0">
                <a:solidFill>
                  <a:srgbClr val="FF0000"/>
                </a:solidFill>
                <a:latin typeface="Times New Roman"/>
                <a:ea typeface="Calibri"/>
                <a:cs typeface="Times New Roman"/>
              </a:rPr>
              <a:t>BÀI: </a:t>
            </a:r>
            <a:r>
              <a:rPr lang="en-US" sz="2800" smtClean="0">
                <a:latin typeface="Times New Roman"/>
                <a:ea typeface="Calibri"/>
                <a:cs typeface="Times New Roman"/>
              </a:rPr>
              <a:t>Kết bài mở rộng hoặc không mở rộng</a:t>
            </a:r>
          </a:p>
          <a:p>
            <a:pPr indent="180340">
              <a:lnSpc>
                <a:spcPct val="115000"/>
              </a:lnSpc>
              <a:spcAft>
                <a:spcPts val="1000"/>
              </a:spcAft>
            </a:pPr>
            <a:r>
              <a:rPr lang="en-US" sz="2800" smtClean="0">
                <a:latin typeface="Times New Roman"/>
                <a:ea typeface="Calibri"/>
                <a:cs typeface="Times New Roman"/>
              </a:rPr>
              <a:t>- Nêu </a:t>
            </a:r>
            <a:r>
              <a:rPr lang="en-US" sz="2800">
                <a:latin typeface="Times New Roman"/>
                <a:ea typeface="Calibri"/>
                <a:cs typeface="Times New Roman"/>
              </a:rPr>
              <a:t>cảm nghĩ về cây </a:t>
            </a:r>
            <a:r>
              <a:rPr lang="en-US" sz="2800" smtClean="0">
                <a:latin typeface="Times New Roman"/>
                <a:ea typeface="Calibri"/>
                <a:cs typeface="Times New Roman"/>
              </a:rPr>
              <a:t>hoa đó.</a:t>
            </a:r>
            <a:endParaRPr lang="vi-VN" sz="2800">
              <a:latin typeface="Calibri"/>
              <a:ea typeface="Calibri"/>
              <a:cs typeface="Times New Roman"/>
            </a:endParaRPr>
          </a:p>
          <a:p>
            <a:pPr indent="180340">
              <a:lnSpc>
                <a:spcPct val="115000"/>
              </a:lnSpc>
              <a:spcAft>
                <a:spcPts val="1000"/>
              </a:spcAft>
            </a:pPr>
            <a:r>
              <a:rPr lang="en-US" sz="2800">
                <a:latin typeface="Times New Roman"/>
                <a:ea typeface="Calibri"/>
                <a:cs typeface="Times New Roman"/>
              </a:rPr>
              <a:t>- Tình cảm đối với </a:t>
            </a:r>
            <a:r>
              <a:rPr lang="en-US" sz="2800" smtClean="0">
                <a:latin typeface="Times New Roman"/>
                <a:ea typeface="Calibri"/>
                <a:cs typeface="Times New Roman"/>
              </a:rPr>
              <a:t>cây hoa, </a:t>
            </a:r>
            <a:r>
              <a:rPr lang="en-US" sz="2800">
                <a:latin typeface="Times New Roman"/>
                <a:ea typeface="Calibri"/>
                <a:cs typeface="Times New Roman"/>
              </a:rPr>
              <a:t>sự chăm sóc, bảo vệ</a:t>
            </a:r>
            <a:r>
              <a:rPr lang="en-US" sz="2800" smtClean="0">
                <a:latin typeface="Times New Roman"/>
                <a:ea typeface="Calibri"/>
                <a:cs typeface="Times New Roman"/>
              </a:rPr>
              <a:t>...cây hoa đó.</a:t>
            </a:r>
            <a:endParaRPr lang="vi-VN" sz="2800">
              <a:effectLst/>
              <a:latin typeface="Calibri"/>
              <a:ea typeface="Calibri"/>
              <a:cs typeface="Times New Roman"/>
            </a:endParaRPr>
          </a:p>
        </p:txBody>
      </p:sp>
      <p:sp>
        <p:nvSpPr>
          <p:cNvPr id="7" name="Rounded Rectangle 6"/>
          <p:cNvSpPr/>
          <p:nvPr/>
        </p:nvSpPr>
        <p:spPr>
          <a:xfrm>
            <a:off x="3519376" y="956918"/>
            <a:ext cx="4614531" cy="543079"/>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a:t>
            </a:r>
            <a:r>
              <a:rPr lang="en-US" sz="2400" b="1" smtClean="0">
                <a:solidFill>
                  <a:srgbClr val="7030A0"/>
                </a:solidFill>
                <a:latin typeface="Times New Roman"/>
                <a:ea typeface="Calibri"/>
                <a:cs typeface="Times New Roman"/>
              </a:rPr>
              <a:t>HOA</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791" y="4263411"/>
            <a:ext cx="3775197" cy="2475539"/>
          </a:xfrm>
          <a:prstGeom prst="rect">
            <a:avLst/>
          </a:prstGeom>
        </p:spPr>
      </p:pic>
    </p:spTree>
    <p:extLst>
      <p:ext uri="{BB962C8B-B14F-4D97-AF65-F5344CB8AC3E}">
        <p14:creationId xmlns:p14="http://schemas.microsoft.com/office/powerpoint/2010/main" val="216397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down)">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1059882" y="1823778"/>
            <a:ext cx="8946571" cy="3281922"/>
          </a:xfrm>
          <a:prstGeom prst="rect">
            <a:avLst/>
          </a:prstGeom>
          <a:noFill/>
        </p:spPr>
        <p:txBody>
          <a:bodyPr wrap="square" lIns="91438" tIns="45719" rIns="91438" bIns="45719" rtlCol="0">
            <a:spAutoFit/>
          </a:bodyPr>
          <a:lstStyle/>
          <a:p>
            <a:pPr indent="180340">
              <a:lnSpc>
                <a:spcPct val="115000"/>
              </a:lnSpc>
              <a:spcAft>
                <a:spcPts val="1000"/>
              </a:spcAft>
            </a:pPr>
            <a:r>
              <a:rPr lang="en-US" sz="2400" b="1" smtClean="0">
                <a:solidFill>
                  <a:srgbClr val="FF0000"/>
                </a:solidFill>
                <a:latin typeface="Times New Roman"/>
                <a:ea typeface="Calibri"/>
                <a:cs typeface="Times New Roman"/>
              </a:rPr>
              <a:t>1. MỞ </a:t>
            </a:r>
            <a:r>
              <a:rPr lang="en-US" sz="2400" b="1">
                <a:solidFill>
                  <a:srgbClr val="FF0000"/>
                </a:solidFill>
                <a:latin typeface="Times New Roman"/>
                <a:ea typeface="Calibri"/>
                <a:cs typeface="Times New Roman"/>
              </a:rPr>
              <a:t>BÀI: </a:t>
            </a:r>
            <a:endParaRPr lang="en-US" sz="2400" b="1" smtClean="0">
              <a:solidFill>
                <a:srgbClr val="FF0000"/>
              </a:solidFill>
              <a:latin typeface="Times New Roman"/>
              <a:ea typeface="Calibri"/>
              <a:cs typeface="Times New Roman"/>
            </a:endParaRPr>
          </a:p>
          <a:p>
            <a:pPr indent="180340">
              <a:lnSpc>
                <a:spcPct val="115000"/>
              </a:lnSpc>
              <a:spcAft>
                <a:spcPts val="1000"/>
              </a:spcAft>
            </a:pPr>
            <a:r>
              <a:rPr lang="en-US" sz="2400" smtClean="0">
                <a:latin typeface="Times New Roman"/>
                <a:ea typeface="Calibri"/>
                <a:cs typeface="Times New Roman"/>
              </a:rPr>
              <a:t>     Giới </a:t>
            </a:r>
            <a:r>
              <a:rPr lang="en-US" sz="2400">
                <a:latin typeface="Times New Roman"/>
                <a:ea typeface="Calibri"/>
                <a:cs typeface="Times New Roman"/>
              </a:rPr>
              <a:t>thiệu cây </a:t>
            </a:r>
            <a:r>
              <a:rPr lang="en-US" sz="2400" smtClean="0">
                <a:latin typeface="Times New Roman"/>
                <a:ea typeface="Calibri"/>
                <a:cs typeface="Times New Roman"/>
              </a:rPr>
              <a:t>bóng mát định tả (theo </a:t>
            </a:r>
            <a:r>
              <a:rPr lang="en-US" sz="2400">
                <a:latin typeface="Times New Roman"/>
                <a:ea typeface="Calibri"/>
                <a:cs typeface="Times New Roman"/>
              </a:rPr>
              <a:t>cách trực tiếp hoặc gián </a:t>
            </a:r>
            <a:r>
              <a:rPr lang="en-US" sz="2400" smtClean="0">
                <a:latin typeface="Times New Roman"/>
                <a:ea typeface="Calibri"/>
                <a:cs typeface="Times New Roman"/>
              </a:rPr>
              <a:t>tiếp)</a:t>
            </a:r>
          </a:p>
          <a:p>
            <a:pPr indent="180340">
              <a:lnSpc>
                <a:spcPct val="115000"/>
              </a:lnSpc>
              <a:spcAft>
                <a:spcPts val="1000"/>
              </a:spcAft>
            </a:pPr>
            <a:r>
              <a:rPr lang="en-US" sz="2400" smtClean="0">
                <a:latin typeface="Times New Roman"/>
                <a:ea typeface="Calibri"/>
                <a:cs typeface="Times New Roman"/>
              </a:rPr>
              <a:t>   - Cây gì? Trồng ở đâu?...</a:t>
            </a:r>
          </a:p>
          <a:p>
            <a:pPr lvl="0">
              <a:lnSpc>
                <a:spcPct val="115000"/>
              </a:lnSpc>
              <a:spcAft>
                <a:spcPts val="1000"/>
              </a:spcAft>
            </a:pPr>
            <a:r>
              <a:rPr lang="en-US" sz="2400" smtClean="0">
                <a:solidFill>
                  <a:srgbClr val="000000"/>
                </a:solidFill>
                <a:latin typeface="Times New Roman"/>
                <a:ea typeface="Calibri"/>
                <a:cs typeface="Times New Roman"/>
              </a:rPr>
              <a:t>     - Do </a:t>
            </a:r>
            <a:r>
              <a:rPr lang="en-US" sz="2400">
                <a:solidFill>
                  <a:srgbClr val="000000"/>
                </a:solidFill>
                <a:latin typeface="Times New Roman"/>
                <a:ea typeface="Calibri"/>
                <a:cs typeface="Times New Roman"/>
              </a:rPr>
              <a:t>ai </a:t>
            </a:r>
            <a:r>
              <a:rPr lang="en-US" sz="2400" smtClean="0">
                <a:solidFill>
                  <a:srgbClr val="000000"/>
                </a:solidFill>
                <a:latin typeface="Times New Roman"/>
                <a:ea typeface="Calibri"/>
                <a:cs typeface="Times New Roman"/>
              </a:rPr>
              <a:t>trồng?</a:t>
            </a:r>
          </a:p>
          <a:p>
            <a:pPr lvl="0">
              <a:lnSpc>
                <a:spcPct val="115000"/>
              </a:lnSpc>
              <a:spcAft>
                <a:spcPts val="1000"/>
              </a:spcAft>
            </a:pPr>
            <a:r>
              <a:rPr lang="en-US" sz="2400">
                <a:solidFill>
                  <a:srgbClr val="000000"/>
                </a:solidFill>
                <a:latin typeface="Times New Roman"/>
                <a:ea typeface="Calibri"/>
                <a:cs typeface="Times New Roman"/>
              </a:rPr>
              <a:t> </a:t>
            </a:r>
            <a:r>
              <a:rPr lang="en-US" sz="2400" smtClean="0">
                <a:solidFill>
                  <a:srgbClr val="000000"/>
                </a:solidFill>
                <a:latin typeface="Times New Roman"/>
                <a:ea typeface="Calibri"/>
                <a:cs typeface="Times New Roman"/>
              </a:rPr>
              <a:t>    - Trồng </a:t>
            </a:r>
            <a:r>
              <a:rPr lang="en-US" sz="2400">
                <a:solidFill>
                  <a:srgbClr val="000000"/>
                </a:solidFill>
                <a:latin typeface="Times New Roman"/>
                <a:ea typeface="Calibri"/>
                <a:cs typeface="Times New Roman"/>
              </a:rPr>
              <a:t>được bao </a:t>
            </a:r>
            <a:r>
              <a:rPr lang="en-US" sz="2400" smtClean="0">
                <a:solidFill>
                  <a:srgbClr val="000000"/>
                </a:solidFill>
                <a:latin typeface="Times New Roman"/>
                <a:ea typeface="Calibri"/>
                <a:cs typeface="Times New Roman"/>
              </a:rPr>
              <a:t>lâu?</a:t>
            </a:r>
            <a:endParaRPr lang="vi-VN" sz="2400">
              <a:solidFill>
                <a:srgbClr val="000000"/>
              </a:solidFill>
              <a:latin typeface="Calibri"/>
              <a:ea typeface="Calibri"/>
              <a:cs typeface="Times New Roman"/>
            </a:endParaRPr>
          </a:p>
          <a:p>
            <a:pPr indent="180340">
              <a:lnSpc>
                <a:spcPct val="115000"/>
              </a:lnSpc>
              <a:spcAft>
                <a:spcPts val="1000"/>
              </a:spcAft>
            </a:pPr>
            <a:endParaRPr lang="vi-VN" sz="2400">
              <a:latin typeface="Calibri"/>
              <a:ea typeface="Calibri"/>
              <a:cs typeface="Times New Roman"/>
            </a:endParaRPr>
          </a:p>
        </p:txBody>
      </p:sp>
      <p:sp>
        <p:nvSpPr>
          <p:cNvPr id="7" name="Rounded Rectangle 6"/>
          <p:cNvSpPr/>
          <p:nvPr/>
        </p:nvSpPr>
        <p:spPr>
          <a:xfrm>
            <a:off x="2675668" y="945570"/>
            <a:ext cx="5715000" cy="56386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a:t>
            </a:r>
            <a:r>
              <a:rPr lang="en-US" sz="2400" b="1" smtClean="0">
                <a:solidFill>
                  <a:srgbClr val="7030A0"/>
                </a:solidFill>
                <a:latin typeface="Times New Roman"/>
                <a:ea typeface="Calibri"/>
                <a:cs typeface="Times New Roman"/>
              </a:rPr>
              <a:t>BÓNG MÁT</a:t>
            </a:r>
            <a:endParaRPr lang="vi-VN" sz="2400">
              <a:solidFill>
                <a:srgbClr val="7030A0"/>
              </a:solidFill>
              <a:effectLst/>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Tree>
    <p:extLst>
      <p:ext uri="{BB962C8B-B14F-4D97-AF65-F5344CB8AC3E}">
        <p14:creationId xmlns:p14="http://schemas.microsoft.com/office/powerpoint/2010/main" val="37675504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7135926"/>
          </a:xfrm>
          <a:prstGeom prst="rect">
            <a:avLst/>
          </a:prstGeom>
        </p:spPr>
      </p:pic>
      <p:sp>
        <p:nvSpPr>
          <p:cNvPr id="6" name="TextBox 5"/>
          <p:cNvSpPr txBox="1"/>
          <p:nvPr/>
        </p:nvSpPr>
        <p:spPr>
          <a:xfrm>
            <a:off x="958862" y="1830208"/>
            <a:ext cx="9524839" cy="4395047"/>
          </a:xfrm>
          <a:prstGeom prst="rect">
            <a:avLst/>
          </a:prstGeom>
          <a:noFill/>
        </p:spPr>
        <p:txBody>
          <a:bodyPr wrap="square" lIns="91438" tIns="45719" rIns="91438" bIns="45719" rtlCol="0">
            <a:spAutoFit/>
          </a:bodyPr>
          <a:lstStyle/>
          <a:p>
            <a:pPr indent="180340">
              <a:lnSpc>
                <a:spcPct val="115000"/>
              </a:lnSpc>
              <a:spcAft>
                <a:spcPts val="0"/>
              </a:spcAft>
            </a:pPr>
            <a:r>
              <a:rPr lang="en-US" sz="2400" b="1">
                <a:solidFill>
                  <a:srgbClr val="FF0000"/>
                </a:solidFill>
                <a:latin typeface="Times New Roman"/>
                <a:ea typeface="Calibri"/>
                <a:cs typeface="Times New Roman"/>
              </a:rPr>
              <a:t>2. THÂN BÀI </a:t>
            </a:r>
            <a:endParaRPr lang="vi-VN" sz="2400">
              <a:solidFill>
                <a:srgbClr val="FF0000"/>
              </a:solidFill>
              <a:latin typeface="Calibri"/>
              <a:ea typeface="Calibri"/>
              <a:cs typeface="Times New Roman"/>
            </a:endParaRPr>
          </a:p>
          <a:p>
            <a:r>
              <a:rPr lang="en-US" sz="2000" b="1">
                <a:latin typeface="Times New Roman"/>
                <a:ea typeface="Calibri"/>
                <a:cs typeface="Times New Roman"/>
              </a:rPr>
              <a:t>      </a:t>
            </a:r>
            <a:r>
              <a:rPr lang="vi-VN" sz="2000">
                <a:solidFill>
                  <a:srgbClr val="333333"/>
                </a:solidFill>
                <a:latin typeface="Open Sans"/>
              </a:rPr>
              <a:t> </a:t>
            </a:r>
            <a:r>
              <a:rPr lang="vi-VN" sz="2800">
                <a:latin typeface="+mj-lt"/>
              </a:rPr>
              <a:t>Vị trí của cây </a:t>
            </a:r>
            <a:endParaRPr lang="vi-VN" sz="2800" smtClean="0">
              <a:latin typeface="+mj-lt"/>
            </a:endParaRPr>
          </a:p>
          <a:p>
            <a:r>
              <a:rPr lang="vi-VN" sz="2800" smtClean="0">
                <a:latin typeface="+mj-lt"/>
              </a:rPr>
              <a:t>* </a:t>
            </a:r>
            <a:r>
              <a:rPr lang="vi-VN" sz="2800">
                <a:latin typeface="+mj-lt"/>
              </a:rPr>
              <a:t>Tả đặc điểm của cây:</a:t>
            </a:r>
          </a:p>
          <a:p>
            <a:r>
              <a:rPr lang="vi-VN" sz="2800">
                <a:latin typeface="+mj-lt"/>
              </a:rPr>
              <a:t>- Kích thước của cây (Chiều cao của cây, chiều rộng của tán lá):</a:t>
            </a:r>
            <a:br>
              <a:rPr lang="vi-VN" sz="2800">
                <a:latin typeface="+mj-lt"/>
              </a:rPr>
            </a:br>
            <a:r>
              <a:rPr lang="vi-VN" sz="2800">
                <a:latin typeface="+mj-lt"/>
              </a:rPr>
              <a:t>+ Thân cây to lớn</a:t>
            </a:r>
            <a:br>
              <a:rPr lang="vi-VN" sz="2800">
                <a:latin typeface="+mj-lt"/>
              </a:rPr>
            </a:br>
            <a:r>
              <a:rPr lang="vi-VN" sz="2800">
                <a:latin typeface="+mj-lt"/>
              </a:rPr>
              <a:t>+ Tán lá rộng che bóng râm cho cả một khu</a:t>
            </a:r>
            <a:br>
              <a:rPr lang="vi-VN" sz="2800">
                <a:latin typeface="+mj-lt"/>
              </a:rPr>
            </a:br>
            <a:r>
              <a:rPr lang="vi-VN" sz="2800">
                <a:latin typeface="+mj-lt"/>
              </a:rPr>
              <a:t>- Đặc điểm của thân cây, lá cây, hoa, quả</a:t>
            </a:r>
          </a:p>
          <a:p>
            <a:r>
              <a:rPr lang="vi-VN" sz="2800">
                <a:latin typeface="+mj-lt"/>
              </a:rPr>
              <a:t>* Vai trò của cây với cuộc sống:</a:t>
            </a:r>
            <a:br>
              <a:rPr lang="vi-VN" sz="2800">
                <a:latin typeface="+mj-lt"/>
              </a:rPr>
            </a:br>
            <a:r>
              <a:rPr lang="vi-VN" sz="2800">
                <a:latin typeface="+mj-lt"/>
              </a:rPr>
              <a:t>+ Cho bóng mát, che mưa, che nắng</a:t>
            </a:r>
            <a:br>
              <a:rPr lang="vi-VN" sz="2800">
                <a:latin typeface="+mj-lt"/>
              </a:rPr>
            </a:br>
            <a:r>
              <a:rPr lang="vi-VN" sz="2800">
                <a:latin typeface="+mj-lt"/>
              </a:rPr>
              <a:t>+ Cho trái ngọt, hoa thơm</a:t>
            </a:r>
            <a:endParaRPr lang="vi-VN" sz="2800" b="0" i="0" u="none" strike="noStrike">
              <a:effectLst/>
              <a:latin typeface="+mj-lt"/>
            </a:endParaRPr>
          </a:p>
        </p:txBody>
      </p:sp>
      <p:sp>
        <p:nvSpPr>
          <p:cNvPr id="7" name="Rounded Rectangle 6"/>
          <p:cNvSpPr/>
          <p:nvPr/>
        </p:nvSpPr>
        <p:spPr>
          <a:xfrm>
            <a:off x="3125972" y="956928"/>
            <a:ext cx="5487988" cy="468638"/>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a:t>
            </a:r>
            <a:r>
              <a:rPr lang="en-US" sz="2400" b="1" smtClean="0">
                <a:solidFill>
                  <a:srgbClr val="7030A0"/>
                </a:solidFill>
                <a:latin typeface="Times New Roman"/>
                <a:ea typeface="Calibri"/>
                <a:cs typeface="Times New Roman"/>
              </a:rPr>
              <a:t>BÓNG MÁT</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9956" y="4401640"/>
            <a:ext cx="3775197" cy="2475539"/>
          </a:xfrm>
          <a:prstGeom prst="rect">
            <a:avLst/>
          </a:prstGeom>
        </p:spPr>
      </p:pic>
    </p:spTree>
    <p:extLst>
      <p:ext uri="{BB962C8B-B14F-4D97-AF65-F5344CB8AC3E}">
        <p14:creationId xmlns:p14="http://schemas.microsoft.com/office/powerpoint/2010/main" val="2424022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778108" y="1724699"/>
            <a:ext cx="9524839" cy="1835372"/>
          </a:xfrm>
          <a:prstGeom prst="rect">
            <a:avLst/>
          </a:prstGeom>
          <a:noFill/>
        </p:spPr>
        <p:txBody>
          <a:bodyPr wrap="square" lIns="91438" tIns="45719" rIns="91438" bIns="45719" rtlCol="0">
            <a:spAutoFit/>
          </a:bodyPr>
          <a:lstStyle/>
          <a:p>
            <a:pPr indent="180340">
              <a:lnSpc>
                <a:spcPct val="115000"/>
              </a:lnSpc>
              <a:spcAft>
                <a:spcPts val="1000"/>
              </a:spcAft>
            </a:pPr>
            <a:r>
              <a:rPr lang="en-US" sz="2800" b="1">
                <a:solidFill>
                  <a:srgbClr val="FF0000"/>
                </a:solidFill>
                <a:latin typeface="Times New Roman"/>
                <a:ea typeface="Calibri"/>
                <a:cs typeface="Times New Roman"/>
              </a:rPr>
              <a:t>3. KẾT </a:t>
            </a:r>
            <a:r>
              <a:rPr lang="en-US" sz="2800" b="1" smtClean="0">
                <a:solidFill>
                  <a:srgbClr val="FF0000"/>
                </a:solidFill>
                <a:latin typeface="Times New Roman"/>
                <a:ea typeface="Calibri"/>
                <a:cs typeface="Times New Roman"/>
              </a:rPr>
              <a:t>BÀI: </a:t>
            </a:r>
            <a:r>
              <a:rPr lang="en-US" sz="2800" smtClean="0">
                <a:latin typeface="Times New Roman"/>
                <a:ea typeface="Calibri"/>
                <a:cs typeface="Times New Roman"/>
              </a:rPr>
              <a:t>Kết bài mở rộng hoặc không mở rộng</a:t>
            </a:r>
          </a:p>
          <a:p>
            <a:pPr indent="180340">
              <a:lnSpc>
                <a:spcPct val="115000"/>
              </a:lnSpc>
              <a:spcAft>
                <a:spcPts val="1000"/>
              </a:spcAft>
            </a:pPr>
            <a:r>
              <a:rPr lang="en-US" sz="2800" smtClean="0">
                <a:latin typeface="Times New Roman"/>
                <a:ea typeface="Calibri"/>
                <a:cs typeface="Times New Roman"/>
              </a:rPr>
              <a:t>- Nêu </a:t>
            </a:r>
            <a:r>
              <a:rPr lang="en-US" sz="2800">
                <a:latin typeface="Times New Roman"/>
                <a:ea typeface="Calibri"/>
                <a:cs typeface="Times New Roman"/>
              </a:rPr>
              <a:t>cảm nghĩ về cây </a:t>
            </a:r>
            <a:r>
              <a:rPr lang="en-US" sz="2800" smtClean="0">
                <a:latin typeface="Times New Roman"/>
                <a:ea typeface="Calibri"/>
                <a:cs typeface="Times New Roman"/>
              </a:rPr>
              <a:t>bóng mát đó.</a:t>
            </a:r>
            <a:endParaRPr lang="vi-VN" sz="2800">
              <a:latin typeface="Calibri"/>
              <a:ea typeface="Calibri"/>
              <a:cs typeface="Times New Roman"/>
            </a:endParaRPr>
          </a:p>
          <a:p>
            <a:pPr indent="180340">
              <a:lnSpc>
                <a:spcPct val="115000"/>
              </a:lnSpc>
              <a:spcAft>
                <a:spcPts val="1000"/>
              </a:spcAft>
            </a:pPr>
            <a:r>
              <a:rPr lang="en-US" sz="2800">
                <a:latin typeface="Times New Roman"/>
                <a:ea typeface="Calibri"/>
                <a:cs typeface="Times New Roman"/>
              </a:rPr>
              <a:t>- Tình cảm đối với cây, sự chăm sóc, bảo vệ</a:t>
            </a:r>
            <a:r>
              <a:rPr lang="en-US" sz="2800" smtClean="0">
                <a:latin typeface="Times New Roman"/>
                <a:ea typeface="Calibri"/>
                <a:cs typeface="Times New Roman"/>
              </a:rPr>
              <a:t>...cây bóng mát đó.</a:t>
            </a:r>
            <a:endParaRPr lang="vi-VN" sz="2800">
              <a:effectLst/>
              <a:latin typeface="Calibri"/>
              <a:ea typeface="Calibri"/>
              <a:cs typeface="Times New Roman"/>
            </a:endParaRPr>
          </a:p>
        </p:txBody>
      </p:sp>
      <p:sp>
        <p:nvSpPr>
          <p:cNvPr id="7" name="Rounded Rectangle 6"/>
          <p:cNvSpPr/>
          <p:nvPr/>
        </p:nvSpPr>
        <p:spPr>
          <a:xfrm>
            <a:off x="2675668" y="956918"/>
            <a:ext cx="5715000" cy="543079"/>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a:t>
            </a:r>
            <a:r>
              <a:rPr lang="en-US" sz="2400" b="1" smtClean="0">
                <a:solidFill>
                  <a:srgbClr val="7030A0"/>
                </a:solidFill>
                <a:latin typeface="Times New Roman"/>
                <a:ea typeface="Calibri"/>
                <a:cs typeface="Times New Roman"/>
              </a:rPr>
              <a:t>BÓNG MÁT</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791" y="4263411"/>
            <a:ext cx="3775197" cy="2475539"/>
          </a:xfrm>
          <a:prstGeom prst="rect">
            <a:avLst/>
          </a:prstGeom>
        </p:spPr>
      </p:pic>
    </p:spTree>
    <p:extLst>
      <p:ext uri="{BB962C8B-B14F-4D97-AF65-F5344CB8AC3E}">
        <p14:creationId xmlns:p14="http://schemas.microsoft.com/office/powerpoint/2010/main" val="32861361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down)">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7"/>
            <a:ext cx="10204183" cy="6740435"/>
          </a:xfrm>
          <a:prstGeom prst="rect">
            <a:avLst/>
          </a:prstGeom>
        </p:spPr>
      </p:pic>
      <p:sp>
        <p:nvSpPr>
          <p:cNvPr id="6" name="TextBox 5"/>
          <p:cNvSpPr txBox="1"/>
          <p:nvPr/>
        </p:nvSpPr>
        <p:spPr>
          <a:xfrm>
            <a:off x="2456096" y="2508070"/>
            <a:ext cx="8294915" cy="646329"/>
          </a:xfrm>
          <a:prstGeom prst="rect">
            <a:avLst/>
          </a:prstGeom>
          <a:noFill/>
        </p:spPr>
        <p:txBody>
          <a:bodyPr wrap="square" lIns="91438" tIns="45719" rIns="91438" bIns="45719" rtlCol="0">
            <a:spAutoFit/>
          </a:bodyPr>
          <a:lstStyle/>
          <a:p>
            <a:r>
              <a:rPr lang="en-US" sz="3600" smtClean="0">
                <a:solidFill>
                  <a:srgbClr val="000000"/>
                </a:solidFill>
                <a:latin typeface="Times New Roman" pitchFamily="18" charset="0"/>
                <a:cs typeface="Times New Roman" pitchFamily="18" charset="0"/>
              </a:rPr>
              <a:t>1. Cây ăn quả</a:t>
            </a:r>
            <a:endParaRPr lang="en-US" sz="3600" dirty="0">
              <a:solidFill>
                <a:srgbClr val="000000"/>
              </a:solidFill>
              <a:latin typeface="Times New Roman" pitchFamily="18" charset="0"/>
              <a:cs typeface="Times New Roman" pitchFamily="18" charset="0"/>
            </a:endParaRPr>
          </a:p>
        </p:txBody>
      </p:sp>
      <p:sp>
        <p:nvSpPr>
          <p:cNvPr id="7" name="Rounded Rectangle 6"/>
          <p:cNvSpPr/>
          <p:nvPr/>
        </p:nvSpPr>
        <p:spPr>
          <a:xfrm>
            <a:off x="1859973" y="1106949"/>
            <a:ext cx="7585363" cy="80773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Dựa vào dàn bài chi tiết viết bài văn tả</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
        <p:nvSpPr>
          <p:cNvPr id="12" name="TextBox 11"/>
          <p:cNvSpPr txBox="1"/>
          <p:nvPr/>
        </p:nvSpPr>
        <p:spPr>
          <a:xfrm>
            <a:off x="2535758" y="3442779"/>
            <a:ext cx="8294915" cy="646329"/>
          </a:xfrm>
          <a:prstGeom prst="rect">
            <a:avLst/>
          </a:prstGeom>
          <a:noFill/>
        </p:spPr>
        <p:txBody>
          <a:bodyPr wrap="square" lIns="91438" tIns="45719" rIns="91438" bIns="45719" rtlCol="0">
            <a:spAutoFit/>
          </a:bodyPr>
          <a:lstStyle/>
          <a:p>
            <a:r>
              <a:rPr lang="en-US" sz="3600">
                <a:solidFill>
                  <a:srgbClr val="000000"/>
                </a:solidFill>
                <a:latin typeface="Times New Roman" pitchFamily="18" charset="0"/>
                <a:cs typeface="Times New Roman" pitchFamily="18" charset="0"/>
              </a:rPr>
              <a:t>2</a:t>
            </a:r>
            <a:r>
              <a:rPr lang="en-US" sz="3600" smtClean="0">
                <a:solidFill>
                  <a:srgbClr val="000000"/>
                </a:solidFill>
                <a:latin typeface="Times New Roman" pitchFamily="18" charset="0"/>
                <a:cs typeface="Times New Roman" pitchFamily="18" charset="0"/>
              </a:rPr>
              <a:t>. Cây hoa</a:t>
            </a:r>
            <a:endParaRPr lang="en-US" sz="3600" dirty="0">
              <a:solidFill>
                <a:srgbClr val="000000"/>
              </a:solidFill>
              <a:latin typeface="Times New Roman" pitchFamily="18" charset="0"/>
              <a:cs typeface="Times New Roman" pitchFamily="18" charset="0"/>
            </a:endParaRPr>
          </a:p>
        </p:txBody>
      </p:sp>
      <p:sp>
        <p:nvSpPr>
          <p:cNvPr id="13" name="TextBox 12"/>
          <p:cNvSpPr txBox="1"/>
          <p:nvPr/>
        </p:nvSpPr>
        <p:spPr>
          <a:xfrm>
            <a:off x="2535758" y="4328099"/>
            <a:ext cx="8294915" cy="646329"/>
          </a:xfrm>
          <a:prstGeom prst="rect">
            <a:avLst/>
          </a:prstGeom>
          <a:noFill/>
        </p:spPr>
        <p:txBody>
          <a:bodyPr wrap="square" lIns="91438" tIns="45719" rIns="91438" bIns="45719" rtlCol="0">
            <a:spAutoFit/>
          </a:bodyPr>
          <a:lstStyle/>
          <a:p>
            <a:r>
              <a:rPr lang="en-US" sz="3600">
                <a:solidFill>
                  <a:srgbClr val="000000"/>
                </a:solidFill>
                <a:latin typeface="Times New Roman" pitchFamily="18" charset="0"/>
                <a:cs typeface="Times New Roman" pitchFamily="18" charset="0"/>
              </a:rPr>
              <a:t>3</a:t>
            </a:r>
            <a:r>
              <a:rPr lang="en-US" sz="3600" smtClean="0">
                <a:solidFill>
                  <a:srgbClr val="000000"/>
                </a:solidFill>
                <a:latin typeface="Times New Roman" pitchFamily="18" charset="0"/>
                <a:cs typeface="Times New Roman" pitchFamily="18" charset="0"/>
              </a:rPr>
              <a:t>. Cây bóng mát</a:t>
            </a:r>
            <a:endParaRPr lang="en-US" sz="3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03504669"/>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61"/>
        <p:cNvGrpSpPr/>
        <p:nvPr/>
      </p:nvGrpSpPr>
      <p:grpSpPr>
        <a:xfrm>
          <a:off x="0" y="0"/>
          <a:ext cx="0" cy="0"/>
          <a:chOff x="0" y="0"/>
          <a:chExt cx="0" cy="0"/>
        </a:xfrm>
      </p:grpSpPr>
      <p:sp>
        <p:nvSpPr>
          <p:cNvPr id="1162" name="Google Shape;1162;p87"/>
          <p:cNvSpPr txBox="1">
            <a:spLocks noGrp="1"/>
          </p:cNvSpPr>
          <p:nvPr>
            <p:ph type="ctrTitle" idx="2"/>
          </p:nvPr>
        </p:nvSpPr>
        <p:spPr>
          <a:xfrm>
            <a:off x="-101833" y="2105879"/>
            <a:ext cx="9094800" cy="1620400"/>
          </a:xfrm>
          <a:prstGeom prst="rect">
            <a:avLst/>
          </a:prstGeom>
        </p:spPr>
        <p:txBody>
          <a:bodyPr spcFirstLastPara="1" wrap="square" lIns="121897" tIns="121897" rIns="121897" bIns="121897" anchor="t" anchorCtr="0">
            <a:noAutofit/>
          </a:bodyPr>
          <a:lstStyle/>
          <a:p>
            <a:pPr algn="ctr"/>
            <a:r>
              <a:rPr lang="en-US" sz="6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miêu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r>
              <a:rPr lang="en-US"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cối</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1153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62"/>
                                        </p:tgtEl>
                                        <p:attrNameLst>
                                          <p:attrName>style.visibility</p:attrName>
                                        </p:attrNameLst>
                                      </p:cBhvr>
                                      <p:to>
                                        <p:strVal val="visible"/>
                                      </p:to>
                                    </p:set>
                                    <p:anim calcmode="lin" valueType="num">
                                      <p:cBhvr additive="base">
                                        <p:cTn id="7" dur="1000"/>
                                        <p:tgtEl>
                                          <p:spTgt spid="11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97282" y="117566"/>
            <a:ext cx="10204183" cy="6740435"/>
          </a:xfrm>
          <a:prstGeom prst="rect">
            <a:avLst/>
          </a:prstGeom>
        </p:spPr>
      </p:pic>
      <p:pic>
        <p:nvPicPr>
          <p:cNvPr id="2" name="Picture 1"/>
          <p:cNvPicPr>
            <a:picLocks noChangeAspect="1"/>
          </p:cNvPicPr>
          <p:nvPr/>
        </p:nvPicPr>
        <p:blipFill>
          <a:blip r:embed="rId4"/>
          <a:stretch>
            <a:fillRect/>
          </a:stretch>
        </p:blipFill>
        <p:spPr>
          <a:xfrm>
            <a:off x="5589065" y="1502229"/>
            <a:ext cx="5383141" cy="42123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1640654" y="1133809"/>
            <a:ext cx="3571075" cy="53527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8915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737153" y="57621"/>
            <a:ext cx="10717697" cy="6983260"/>
          </a:xfrm>
          <a:prstGeom prst="rect">
            <a:avLst/>
          </a:prstGeom>
        </p:spPr>
      </p:pic>
      <p:pic>
        <p:nvPicPr>
          <p:cNvPr id="6" name="Picture 5"/>
          <p:cNvPicPr>
            <a:picLocks noChangeAspect="1"/>
          </p:cNvPicPr>
          <p:nvPr/>
        </p:nvPicPr>
        <p:blipFill>
          <a:blip r:embed="rId3"/>
          <a:stretch>
            <a:fillRect/>
          </a:stretch>
        </p:blipFill>
        <p:spPr>
          <a:xfrm>
            <a:off x="6797523" y="978254"/>
            <a:ext cx="4036803" cy="2689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stretch>
            <a:fillRect/>
          </a:stretch>
        </p:blipFill>
        <p:spPr>
          <a:xfrm>
            <a:off x="6797525" y="3733230"/>
            <a:ext cx="4103012" cy="27285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088" y="1245108"/>
            <a:ext cx="6412361" cy="4854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2325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737153" y="57621"/>
            <a:ext cx="10717697" cy="6983260"/>
          </a:xfrm>
          <a:prstGeom prst="rect">
            <a:avLst/>
          </a:prstGeom>
        </p:spPr>
      </p:pic>
      <p:sp>
        <p:nvSpPr>
          <p:cNvPr id="5" name="AutoShape 2" descr="Cây Phượng Vĩ - Đặc điểm, cách trồng và ý nghĩa loài cây hoa của mùa hè"/>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035573"/>
            <a:ext cx="3777385" cy="251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6" descr="Cây hoa phượng vĩ - các trồng và chăm sóc cây hoa phượng vĩ"/>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036" y="3800852"/>
            <a:ext cx="3813318" cy="252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1488" y="1155070"/>
            <a:ext cx="3586650" cy="5174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9441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737153" y="57621"/>
            <a:ext cx="10717697" cy="698326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134" y="966732"/>
            <a:ext cx="4055774" cy="24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925" y="1074481"/>
            <a:ext cx="4197706" cy="512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545" y="3377045"/>
            <a:ext cx="4156363" cy="3042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031031"/>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737153" y="57621"/>
            <a:ext cx="10717697" cy="6983260"/>
          </a:xfrm>
          <a:prstGeom prst="rect">
            <a:avLst/>
          </a:prstGeom>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893" y="1094076"/>
            <a:ext cx="3457863" cy="468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851" y="3549251"/>
            <a:ext cx="3465658" cy="2409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851" y="1079245"/>
            <a:ext cx="3465658" cy="2237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0310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876879"/>
          </a:xfrm>
          <a:prstGeom prst="rect">
            <a:avLst/>
          </a:prstGeom>
        </p:spPr>
      </p:pic>
      <p:sp>
        <p:nvSpPr>
          <p:cNvPr id="6" name="TextBox 5"/>
          <p:cNvSpPr txBox="1"/>
          <p:nvPr/>
        </p:nvSpPr>
        <p:spPr>
          <a:xfrm>
            <a:off x="872844" y="1137972"/>
            <a:ext cx="8946571" cy="5324533"/>
          </a:xfrm>
          <a:prstGeom prst="rect">
            <a:avLst/>
          </a:prstGeom>
          <a:noFill/>
        </p:spPr>
        <p:txBody>
          <a:bodyPr wrap="square" lIns="91438" tIns="45719" rIns="91438" bIns="45719" rtlCol="0">
            <a:spAutoFit/>
          </a:bodyPr>
          <a:lstStyle/>
          <a:p>
            <a:r>
              <a:rPr lang="vi-VN" sz="2000" smtClean="0">
                <a:latin typeface="Times New Roman" pitchFamily="18" charset="0"/>
                <a:cs typeface="Times New Roman" pitchFamily="18" charset="0"/>
              </a:rPr>
              <a:t>         Giữa </a:t>
            </a:r>
            <a:r>
              <a:rPr lang="vi-VN" sz="2000">
                <a:latin typeface="Times New Roman" pitchFamily="18" charset="0"/>
                <a:cs typeface="Times New Roman" pitchFamily="18" charset="0"/>
              </a:rPr>
              <a:t>sân trường em </a:t>
            </a:r>
            <a:r>
              <a:rPr lang="vi-VN" sz="2000" smtClean="0">
                <a:latin typeface="Times New Roman" pitchFamily="18" charset="0"/>
                <a:cs typeface="Times New Roman" pitchFamily="18" charset="0"/>
              </a:rPr>
              <a:t>sừng sững </a:t>
            </a:r>
            <a:r>
              <a:rPr lang="vi-VN" sz="2000">
                <a:latin typeface="Times New Roman" pitchFamily="18" charset="0"/>
                <a:cs typeface="Times New Roman" pitchFamily="18" charset="0"/>
              </a:rPr>
              <a:t>một cây </a:t>
            </a:r>
            <a:r>
              <a:rPr lang="vi-VN" sz="2000" smtClean="0">
                <a:latin typeface="Times New Roman" pitchFamily="18" charset="0"/>
                <a:cs typeface="Times New Roman" pitchFamily="18" charset="0"/>
              </a:rPr>
              <a:t>bàng. </a:t>
            </a:r>
            <a:r>
              <a:rPr lang="vi-VN" sz="2000">
                <a:latin typeface="Times New Roman" pitchFamily="18" charset="0"/>
                <a:cs typeface="Times New Roman" pitchFamily="18" charset="0"/>
              </a:rPr>
              <a:t>Nó như một người lính kiên cường, bất chấp mưa gió để canh gác cho ngôi trường </a:t>
            </a:r>
            <a:r>
              <a:rPr lang="vi-VN" sz="2000" smtClean="0">
                <a:latin typeface="Times New Roman" pitchFamily="18" charset="0"/>
                <a:cs typeface="Times New Roman" pitchFamily="18" charset="0"/>
              </a:rPr>
              <a:t>của </a:t>
            </a:r>
            <a:r>
              <a:rPr lang="vi-VN" sz="2000">
                <a:latin typeface="Times New Roman" pitchFamily="18" charset="0"/>
                <a:cs typeface="Times New Roman" pitchFamily="18" charset="0"/>
              </a:rPr>
              <a:t>chúng em.</a:t>
            </a:r>
          </a:p>
          <a:p>
            <a:pPr algn="just"/>
            <a:r>
              <a:rPr lang="vi-VN" sz="2000" smtClean="0">
                <a:latin typeface="+mj-lt"/>
                <a:cs typeface="Times New Roman" pitchFamily="18" charset="0"/>
              </a:rPr>
              <a:t>          </a:t>
            </a:r>
            <a:r>
              <a:rPr lang="vi-VN" sz="2000">
                <a:latin typeface="+mj-lt"/>
              </a:rPr>
              <a:t>Cây bàng </a:t>
            </a:r>
            <a:r>
              <a:rPr lang="vi-VN" sz="2000" smtClean="0">
                <a:latin typeface="+mj-lt"/>
              </a:rPr>
              <a:t>này đã </a:t>
            </a:r>
            <a:r>
              <a:rPr lang="vi-VN" sz="2000">
                <a:latin typeface="+mj-lt"/>
              </a:rPr>
              <a:t>lớn lắm </a:t>
            </a:r>
            <a:r>
              <a:rPr lang="vi-VN" sz="2000" smtClean="0">
                <a:latin typeface="+mj-lt"/>
              </a:rPr>
              <a:t>rồi. Nhìn </a:t>
            </a:r>
            <a:r>
              <a:rPr lang="vi-VN" sz="2000">
                <a:latin typeface="+mj-lt"/>
              </a:rPr>
              <a:t>từ xa </a:t>
            </a:r>
            <a:r>
              <a:rPr lang="vi-VN" sz="2000" smtClean="0">
                <a:latin typeface="+mj-lt"/>
              </a:rPr>
              <a:t>cây như </a:t>
            </a:r>
            <a:r>
              <a:rPr lang="vi-VN" sz="2000">
                <a:latin typeface="+mj-lt"/>
              </a:rPr>
              <a:t>một chiếc </a:t>
            </a:r>
            <a:r>
              <a:rPr lang="vi-VN" sz="2000" smtClean="0">
                <a:latin typeface="+mj-lt"/>
              </a:rPr>
              <a:t>ô </a:t>
            </a:r>
            <a:r>
              <a:rPr lang="vi-VN" sz="2000">
                <a:latin typeface="+mj-lt"/>
              </a:rPr>
              <a:t>khổng lồ. </a:t>
            </a:r>
            <a:r>
              <a:rPr lang="vi-VN" sz="2000" smtClean="0">
                <a:latin typeface="+mj-lt"/>
              </a:rPr>
              <a:t>Gốc </a:t>
            </a:r>
            <a:r>
              <a:rPr lang="vi-VN" sz="2000">
                <a:latin typeface="+mj-lt"/>
              </a:rPr>
              <a:t>cây bàng bằng một vòng tay em </a:t>
            </a:r>
            <a:r>
              <a:rPr lang="vi-VN" sz="2000" smtClean="0">
                <a:latin typeface="+mj-lt"/>
              </a:rPr>
              <a:t>ôm. Dưới gốc cây có nhiều rễ. Có rễ cây nhô </a:t>
            </a:r>
            <a:r>
              <a:rPr lang="vi-VN" sz="2000">
                <a:latin typeface="+mj-lt"/>
              </a:rPr>
              <a:t>lên </a:t>
            </a:r>
            <a:r>
              <a:rPr lang="vi-VN" sz="2000" smtClean="0">
                <a:latin typeface="+mj-lt"/>
              </a:rPr>
              <a:t>mặt </a:t>
            </a:r>
            <a:r>
              <a:rPr lang="vi-VN" sz="2000">
                <a:latin typeface="+mj-lt"/>
              </a:rPr>
              <a:t>đất như những con rắn hổ </a:t>
            </a:r>
            <a:r>
              <a:rPr lang="vi-VN" sz="2000" smtClean="0">
                <a:latin typeface="+mj-lt"/>
              </a:rPr>
              <a:t>mang, có </a:t>
            </a:r>
            <a:r>
              <a:rPr lang="vi-VN" sz="2000">
                <a:latin typeface="+mj-lt"/>
              </a:rPr>
              <a:t>những rễ cắm sâu vào lòng đất để hút chất bổ nuôi cây và giúp cho cây đứng vững. Thân cây thẳng như cái cột đình, vỏ cây màu nâu xám có nhiều vết sẹo. Cây bàng đặc biệt hơn những cây khác </a:t>
            </a:r>
            <a:r>
              <a:rPr lang="vi-VN" sz="2000" smtClean="0">
                <a:latin typeface="+mj-lt"/>
              </a:rPr>
              <a:t>là chia </a:t>
            </a:r>
            <a:r>
              <a:rPr lang="vi-VN" sz="2000">
                <a:latin typeface="+mj-lt"/>
              </a:rPr>
              <a:t>thành nhiều tầng che mát cả một </a:t>
            </a:r>
            <a:r>
              <a:rPr lang="vi-VN" sz="2000" smtClean="0">
                <a:latin typeface="+mj-lt"/>
              </a:rPr>
              <a:t>khoảng sân. </a:t>
            </a:r>
            <a:r>
              <a:rPr lang="vi-VN" sz="2000">
                <a:latin typeface="+mj-lt"/>
              </a:rPr>
              <a:t>Lá bàng hình bầu dục có màu </a:t>
            </a:r>
            <a:r>
              <a:rPr lang="vi-VN" sz="2000" smtClean="0">
                <a:latin typeface="+mj-lt"/>
              </a:rPr>
              <a:t>xanh, </a:t>
            </a:r>
            <a:r>
              <a:rPr lang="vi-VN" sz="2000">
                <a:latin typeface="+mj-lt"/>
              </a:rPr>
              <a:t>càng lên cao màu xanh của tán lá càng nhạt </a:t>
            </a:r>
            <a:r>
              <a:rPr lang="vi-VN" sz="2000" smtClean="0">
                <a:latin typeface="+mj-lt"/>
              </a:rPr>
              <a:t>dần. Mùa thu, </a:t>
            </a:r>
            <a:r>
              <a:rPr lang="vi-VN" sz="2000">
                <a:latin typeface="+mj-lt"/>
              </a:rPr>
              <a:t>lá bàng chuyển từ màu xanh sang màu </a:t>
            </a:r>
            <a:r>
              <a:rPr lang="vi-VN" sz="2000" smtClean="0">
                <a:latin typeface="+mj-lt"/>
              </a:rPr>
              <a:t>đỏ. Đông về, mỗi </a:t>
            </a:r>
            <a:r>
              <a:rPr lang="vi-VN" sz="2000">
                <a:latin typeface="+mj-lt"/>
              </a:rPr>
              <a:t>khi có gió thổi nhẹ những chiếc lá đỏ lìa cành để lại những cành khẳng khiu trụi lá trông rất tội nghiệp. Đông qua xuân </a:t>
            </a:r>
            <a:r>
              <a:rPr lang="vi-VN" sz="2000" smtClean="0">
                <a:latin typeface="+mj-lt"/>
              </a:rPr>
              <a:t>đến, </a:t>
            </a:r>
            <a:r>
              <a:rPr lang="vi-VN" sz="2000">
                <a:latin typeface="+mj-lt"/>
              </a:rPr>
              <a:t>cây bàng lại đâm chồi nảy </a:t>
            </a:r>
            <a:r>
              <a:rPr lang="vi-VN" sz="2000" smtClean="0">
                <a:latin typeface="+mj-lt"/>
              </a:rPr>
              <a:t>lộc. Trên cành </a:t>
            </a:r>
            <a:r>
              <a:rPr lang="vi-VN" sz="2000">
                <a:latin typeface="+mj-lt"/>
              </a:rPr>
              <a:t>xuất hiện những chiếc lá non màu nõn chuối tràn đầy sức sống. </a:t>
            </a:r>
            <a:r>
              <a:rPr lang="vi-VN" sz="2000" smtClean="0">
                <a:latin typeface="+mj-lt"/>
              </a:rPr>
              <a:t>Cuối xuân, hoa </a:t>
            </a:r>
            <a:r>
              <a:rPr lang="vi-VN" sz="2000">
                <a:latin typeface="+mj-lt"/>
              </a:rPr>
              <a:t>bàng màu trắng ngà kết thành từng chuỗi</a:t>
            </a:r>
            <a:r>
              <a:rPr lang="vi-VN" sz="2000" smtClean="0">
                <a:latin typeface="+mj-lt"/>
              </a:rPr>
              <a:t>. </a:t>
            </a:r>
            <a:r>
              <a:rPr lang="vi-VN" sz="2000">
                <a:latin typeface="+mj-lt"/>
              </a:rPr>
              <a:t>Chúng em thường quây quần bên gốc cây bàng </a:t>
            </a:r>
            <a:r>
              <a:rPr lang="vi-VN" sz="2000" smtClean="0">
                <a:latin typeface="+mj-lt"/>
              </a:rPr>
              <a:t>trong giờ ra chơi</a:t>
            </a:r>
            <a:r>
              <a:rPr lang="vi-VN" sz="2000">
                <a:latin typeface="+mj-lt"/>
              </a:rPr>
              <a:t>. Trên cây những chú chim hót líu lo </a:t>
            </a:r>
            <a:r>
              <a:rPr lang="vi-VN" sz="2000" smtClean="0">
                <a:latin typeface="+mj-lt"/>
              </a:rPr>
              <a:t>như muốn </a:t>
            </a:r>
            <a:r>
              <a:rPr lang="vi-VN" sz="2000">
                <a:latin typeface="+mj-lt"/>
              </a:rPr>
              <a:t>vui đùa </a:t>
            </a:r>
            <a:r>
              <a:rPr lang="vi-VN" sz="2000" smtClean="0">
                <a:latin typeface="+mj-lt"/>
              </a:rPr>
              <a:t>với chúng </a:t>
            </a:r>
            <a:r>
              <a:rPr lang="vi-VN" sz="2000">
                <a:latin typeface="+mj-lt"/>
              </a:rPr>
              <a:t>em. Mỗi khi trực nhật em </a:t>
            </a:r>
            <a:r>
              <a:rPr lang="vi-VN" sz="2000" smtClean="0">
                <a:latin typeface="+mj-lt"/>
              </a:rPr>
              <a:t>và các bạn thường tưới </a:t>
            </a:r>
            <a:r>
              <a:rPr lang="vi-VN" sz="2000">
                <a:latin typeface="+mj-lt"/>
              </a:rPr>
              <a:t>nước cho cây tươi tốt.</a:t>
            </a:r>
          </a:p>
          <a:p>
            <a:r>
              <a:rPr lang="vi-VN" sz="2000" smtClean="0">
                <a:latin typeface="+mj-lt"/>
              </a:rPr>
              <a:t>       Em </a:t>
            </a:r>
            <a:r>
              <a:rPr lang="vi-VN" sz="2000">
                <a:latin typeface="+mj-lt"/>
              </a:rPr>
              <a:t>rất quý cây bàng vì cây </a:t>
            </a:r>
            <a:r>
              <a:rPr lang="vi-VN" sz="2000" smtClean="0">
                <a:latin typeface="+mj-lt"/>
              </a:rPr>
              <a:t>không những cho </a:t>
            </a:r>
            <a:r>
              <a:rPr lang="vi-VN" sz="2000">
                <a:latin typeface="+mj-lt"/>
              </a:rPr>
              <a:t>chúng em bóng mát để vui chơi mà còn tô điểm vẻ đẹp cho trường em. </a:t>
            </a:r>
          </a:p>
        </p:txBody>
      </p:sp>
      <p:sp>
        <p:nvSpPr>
          <p:cNvPr id="7" name="Rounded Rectangle 6"/>
          <p:cNvSpPr/>
          <p:nvPr/>
        </p:nvSpPr>
        <p:spPr>
          <a:xfrm>
            <a:off x="3896591" y="663637"/>
            <a:ext cx="4161566" cy="56386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smtClean="0">
                <a:solidFill>
                  <a:srgbClr val="7030A0"/>
                </a:solidFill>
                <a:latin typeface="Times New Roman"/>
                <a:ea typeface="Calibri"/>
                <a:cs typeface="Times New Roman"/>
              </a:rPr>
              <a:t>BÀI VĂN TẢ CÂY BÀNG</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Tree>
    <p:extLst>
      <p:ext uri="{BB962C8B-B14F-4D97-AF65-F5344CB8AC3E}">
        <p14:creationId xmlns:p14="http://schemas.microsoft.com/office/powerpoint/2010/main" val="2142959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7" name="Rounded Rectangle 6"/>
          <p:cNvSpPr/>
          <p:nvPr/>
        </p:nvSpPr>
        <p:spPr>
          <a:xfrm>
            <a:off x="3366656" y="2343467"/>
            <a:ext cx="5372100" cy="80773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200" b="1" smtClean="0">
                <a:solidFill>
                  <a:srgbClr val="FF0000"/>
                </a:solidFill>
                <a:latin typeface="Times New Roman" panose="02020603050405020304" pitchFamily="18" charset="0"/>
                <a:cs typeface="Times New Roman" panose="02020603050405020304" pitchFamily="18" charset="0"/>
              </a:rPr>
              <a:t>HS viết bài văn tả </a:t>
            </a:r>
            <a:r>
              <a:rPr lang="en-US" sz="3200" b="1" smtClean="0">
                <a:solidFill>
                  <a:srgbClr val="FF0000"/>
                </a:solidFill>
                <a:latin typeface="Times New Roman" panose="02020603050405020304" pitchFamily="18" charset="0"/>
                <a:cs typeface="Times New Roman" panose="02020603050405020304" pitchFamily="18" charset="0"/>
              </a:rPr>
              <a:t>cây</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Tree>
    <p:extLst>
      <p:ext uri="{BB962C8B-B14F-4D97-AF65-F5344CB8AC3E}">
        <p14:creationId xmlns:p14="http://schemas.microsoft.com/office/powerpoint/2010/main" val="19741984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3"/>
        <p:cNvGrpSpPr/>
        <p:nvPr/>
      </p:nvGrpSpPr>
      <p:grpSpPr>
        <a:xfrm>
          <a:off x="0" y="0"/>
          <a:ext cx="0" cy="0"/>
          <a:chOff x="0" y="0"/>
          <a:chExt cx="0" cy="0"/>
        </a:xfrm>
      </p:grpSpPr>
      <p:sp>
        <p:nvSpPr>
          <p:cNvPr id="2" name="TextBox 1"/>
          <p:cNvSpPr txBox="1"/>
          <p:nvPr/>
        </p:nvSpPr>
        <p:spPr>
          <a:xfrm>
            <a:off x="1814946" y="1163783"/>
            <a:ext cx="5555673" cy="830997"/>
          </a:xfrm>
          <a:prstGeom prst="rect">
            <a:avLst/>
          </a:prstGeom>
          <a:noFill/>
        </p:spPr>
        <p:txBody>
          <a:bodyPr wrap="square" lIns="91438" tIns="45719" rIns="91438" bIns="45719" rtlCol="0">
            <a:spAutoFit/>
          </a:bodyPr>
          <a:lstStyle/>
          <a:p>
            <a:r>
              <a:rPr lang="en-US" sz="4800" b="1" dirty="0">
                <a:solidFill>
                  <a:schemeClr val="bg1"/>
                </a:solidFill>
                <a:latin typeface="Times New Roman" panose="02020603050405020304" pitchFamily="18" charset="0"/>
                <a:cs typeface="Times New Roman" panose="02020603050405020304" pitchFamily="18" charset="0"/>
              </a:rPr>
              <a:t>VẬN DỤNG</a:t>
            </a:r>
          </a:p>
        </p:txBody>
      </p:sp>
      <p:sp>
        <p:nvSpPr>
          <p:cNvPr id="4" name="Cloud Callout 3"/>
          <p:cNvSpPr/>
          <p:nvPr/>
        </p:nvSpPr>
        <p:spPr>
          <a:xfrm>
            <a:off x="-91835" y="2208447"/>
            <a:ext cx="7647600" cy="4506189"/>
          </a:xfrm>
          <a:prstGeom prst="cloudCallout">
            <a:avLst/>
          </a:prstGeom>
          <a:ln w="57150"/>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nSpc>
                <a:spcPct val="90000"/>
              </a:lnSpc>
              <a:spcBef>
                <a:spcPct val="50000"/>
              </a:spcBef>
              <a:spcAft>
                <a:spcPts val="200"/>
              </a:spcAft>
              <a:buClr>
                <a:srgbClr val="E48312"/>
              </a:buClr>
            </a:pPr>
            <a:r>
              <a:rPr lang="en-US" altLang="en-US" sz="2000" b="1" dirty="0">
                <a:solidFill>
                  <a:srgbClr val="002060"/>
                </a:solidFill>
                <a:latin typeface="Times New Roman" panose="02020603050405020304" pitchFamily="18" charset="0"/>
                <a:cs typeface="Times New Roman" panose="02020603050405020304" pitchFamily="18" charset="0"/>
              </a:rPr>
              <a:t>      </a:t>
            </a:r>
          </a:p>
          <a:p>
            <a:pPr>
              <a:lnSpc>
                <a:spcPct val="90000"/>
              </a:lnSpc>
              <a:spcBef>
                <a:spcPct val="50000"/>
              </a:spcBef>
              <a:spcAft>
                <a:spcPts val="200"/>
              </a:spcAft>
              <a:buClr>
                <a:srgbClr val="E48312"/>
              </a:buClr>
            </a:pP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Khi</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miêu</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tả</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cây</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cối</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cần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chú</a:t>
            </a:r>
            <a:r>
              <a:rPr lang="en-US" altLang="en-US" sz="2800" b="1" dirty="0">
                <a:solidFill>
                  <a:srgbClr val="7030A0"/>
                </a:solidFill>
                <a:latin typeface="Times New Roman" panose="02020603050405020304" pitchFamily="18" charset="0"/>
                <a:cs typeface="Times New Roman" panose="02020603050405020304" pitchFamily="18" charset="0"/>
              </a:rPr>
              <a:t> ý </a:t>
            </a:r>
            <a:r>
              <a:rPr lang="en-US" altLang="en-US" sz="2800" b="1" dirty="0" err="1">
                <a:solidFill>
                  <a:srgbClr val="7030A0"/>
                </a:solidFill>
                <a:latin typeface="Times New Roman" panose="02020603050405020304" pitchFamily="18" charset="0"/>
                <a:cs typeface="Times New Roman" panose="02020603050405020304" pitchFamily="18" charset="0"/>
              </a:rPr>
              <a:t>những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gì</a:t>
            </a:r>
            <a:r>
              <a:rPr lang="en-US" altLang="en-US" sz="2800" b="1" dirty="0">
                <a:solidFill>
                  <a:srgbClr val="7030A0"/>
                </a:solidFill>
                <a:latin typeface="Times New Roman" panose="02020603050405020304" pitchFamily="18" charset="0"/>
                <a:cs typeface="Times New Roman" panose="02020603050405020304" pitchFamily="18" charset="0"/>
              </a:rPr>
              <a:t> ?</a:t>
            </a:r>
          </a:p>
          <a:p>
            <a:pPr>
              <a:lnSpc>
                <a:spcPct val="150000"/>
              </a:lnSpc>
              <a:spcAft>
                <a:spcPts val="200"/>
              </a:spcAft>
              <a:buClr>
                <a:srgbClr val="E48312"/>
              </a:buClr>
            </a:pP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Khi</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miêu</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tả</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cây</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cối</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cần</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chú</a:t>
            </a:r>
            <a:r>
              <a:rPr lang="en-US" altLang="en-US" sz="2000" b="1" dirty="0">
                <a:solidFill>
                  <a:srgbClr val="7030A0"/>
                </a:solidFill>
                <a:latin typeface="Times New Roman" panose="02020603050405020304" pitchFamily="18" charset="0"/>
                <a:cs typeface="Times New Roman" panose="02020603050405020304" pitchFamily="18" charset="0"/>
              </a:rPr>
              <a:t> ý </a:t>
            </a:r>
            <a:r>
              <a:rPr lang="en-US" altLang="en-US" sz="2000" b="1" dirty="0" err="1">
                <a:solidFill>
                  <a:srgbClr val="7030A0"/>
                </a:solidFill>
                <a:latin typeface="Times New Roman" panose="02020603050405020304" pitchFamily="18" charset="0"/>
                <a:cs typeface="Times New Roman" panose="02020603050405020304" pitchFamily="18" charset="0"/>
              </a:rPr>
              <a:t>quan</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sát</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thật</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kĩ</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và</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thật</a:t>
            </a:r>
            <a:r>
              <a:rPr lang="en-US" altLang="en-US" sz="2000" b="1" dirty="0">
                <a:solidFill>
                  <a:srgbClr val="7030A0"/>
                </a:solidFill>
                <a:latin typeface="Times New Roman" panose="02020603050405020304" pitchFamily="18" charset="0"/>
                <a:cs typeface="Times New Roman" panose="02020603050405020304" pitchFamily="18" charset="0"/>
              </a:rPr>
              <a:t> chi </a:t>
            </a:r>
            <a:r>
              <a:rPr lang="en-US" altLang="en-US" sz="2000" b="1" dirty="0" err="1">
                <a:solidFill>
                  <a:srgbClr val="7030A0"/>
                </a:solidFill>
                <a:latin typeface="Times New Roman" panose="02020603050405020304" pitchFamily="18" charset="0"/>
                <a:cs typeface="Times New Roman" panose="02020603050405020304" pitchFamily="18" charset="0"/>
              </a:rPr>
              <a:t>tiết</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Chú</a:t>
            </a:r>
            <a:r>
              <a:rPr lang="en-US" altLang="en-US" sz="2000" b="1" dirty="0">
                <a:solidFill>
                  <a:srgbClr val="7030A0"/>
                </a:solidFill>
                <a:latin typeface="Times New Roman" panose="02020603050405020304" pitchFamily="18" charset="0"/>
                <a:cs typeface="Times New Roman" panose="02020603050405020304" pitchFamily="18" charset="0"/>
              </a:rPr>
              <a:t> ý </a:t>
            </a:r>
            <a:r>
              <a:rPr lang="en-US" altLang="en-US" sz="2000" b="1" dirty="0" err="1">
                <a:solidFill>
                  <a:srgbClr val="7030A0"/>
                </a:solidFill>
                <a:latin typeface="Times New Roman" panose="02020603050405020304" pitchFamily="18" charset="0"/>
                <a:cs typeface="Times New Roman" panose="02020603050405020304" pitchFamily="18" charset="0"/>
              </a:rPr>
              <a:t>đến</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đặc</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điểm</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riêng</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của</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err="1">
                <a:solidFill>
                  <a:srgbClr val="7030A0"/>
                </a:solidFill>
                <a:latin typeface="Times New Roman" panose="02020603050405020304" pitchFamily="18" charset="0"/>
                <a:cs typeface="Times New Roman" panose="02020603050405020304" pitchFamily="18" charset="0"/>
              </a:rPr>
              <a:t>cây</a:t>
            </a:r>
            <a:r>
              <a:rPr lang="en-US" altLang="en-US" sz="2000" b="1">
                <a:solidFill>
                  <a:srgbClr val="7030A0"/>
                </a:solidFill>
                <a:latin typeface="Times New Roman" panose="02020603050405020304" pitchFamily="18" charset="0"/>
                <a:cs typeface="Times New Roman" panose="02020603050405020304" pitchFamily="18" charset="0"/>
              </a:rPr>
              <a:t> </a:t>
            </a:r>
            <a:r>
              <a:rPr lang="en-US" altLang="en-US" sz="2000" b="1" smtClean="0">
                <a:solidFill>
                  <a:srgbClr val="7030A0"/>
                </a:solidFill>
                <a:latin typeface="Times New Roman" panose="02020603050405020304" pitchFamily="18" charset="0"/>
                <a:cs typeface="Times New Roman" panose="02020603050405020304" pitchFamily="18" charset="0"/>
              </a:rPr>
              <a:t>cần, kết hợp sử dụng biện pháp so sánh, nhân hóa thì </a:t>
            </a:r>
            <a:r>
              <a:rPr lang="en-US" altLang="en-US" sz="2000" b="1" dirty="0" err="1">
                <a:solidFill>
                  <a:srgbClr val="7030A0"/>
                </a:solidFill>
                <a:latin typeface="Times New Roman" panose="02020603050405020304" pitchFamily="18" charset="0"/>
                <a:cs typeface="Times New Roman" panose="02020603050405020304" pitchFamily="18" charset="0"/>
              </a:rPr>
              <a:t>bài</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văn</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mới</a:t>
            </a:r>
            <a:r>
              <a:rPr lang="en-US" altLang="en-US" sz="2000" b="1" dirty="0">
                <a:solidFill>
                  <a:srgbClr val="7030A0"/>
                </a:solidFill>
                <a:latin typeface="Times New Roman" panose="02020603050405020304" pitchFamily="18" charset="0"/>
                <a:cs typeface="Times New Roman" panose="02020603050405020304" pitchFamily="18" charset="0"/>
              </a:rPr>
              <a:t> hay </a:t>
            </a:r>
            <a:r>
              <a:rPr lang="en-US" altLang="en-US" sz="2000" b="1" dirty="0" err="1">
                <a:solidFill>
                  <a:srgbClr val="7030A0"/>
                </a:solidFill>
                <a:latin typeface="Times New Roman" panose="02020603050405020304" pitchFamily="18" charset="0"/>
                <a:cs typeface="Times New Roman" panose="02020603050405020304" pitchFamily="18" charset="0"/>
              </a:rPr>
              <a:t>và</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sinh</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động</a:t>
            </a:r>
            <a:r>
              <a:rPr lang="en-US" altLang="en-US" sz="2000" b="1" dirty="0">
                <a:solidFill>
                  <a:srgbClr val="7030A0"/>
                </a:solidFill>
                <a:latin typeface="Times New Roman" panose="02020603050405020304" pitchFamily="18" charset="0"/>
                <a:cs typeface="Times New Roman" panose="02020603050405020304" pitchFamily="18" charset="0"/>
              </a:rPr>
              <a:t>.</a:t>
            </a:r>
          </a:p>
          <a:p>
            <a:pPr>
              <a:lnSpc>
                <a:spcPct val="90000"/>
              </a:lnSpc>
              <a:spcBef>
                <a:spcPts val="1200"/>
              </a:spcBef>
              <a:spcAft>
                <a:spcPts val="200"/>
              </a:spcAft>
              <a:buClr>
                <a:srgbClr val="E48312"/>
              </a:buClr>
              <a:buFont typeface="Calibri" panose="020F0502020204030204" pitchFamily="34" charset="0"/>
              <a:buChar char=" "/>
            </a:pPr>
            <a:endParaRPr lang="en-US" altLang="en-US" sz="2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7258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circle(in)">
                                      <p:cBhvr>
                                        <p:cTn id="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5"/>
        <p:cNvGrpSpPr/>
        <p:nvPr/>
      </p:nvGrpSpPr>
      <p:grpSpPr>
        <a:xfrm>
          <a:off x="0" y="0"/>
          <a:ext cx="0" cy="0"/>
          <a:chOff x="0" y="0"/>
          <a:chExt cx="0" cy="0"/>
        </a:xfrm>
      </p:grpSpPr>
      <p:sp>
        <p:nvSpPr>
          <p:cNvPr id="686" name="Google Shape;686;p75"/>
          <p:cNvSpPr txBox="1">
            <a:spLocks noGrp="1"/>
          </p:cNvSpPr>
          <p:nvPr>
            <p:ph type="subTitle" idx="1"/>
          </p:nvPr>
        </p:nvSpPr>
        <p:spPr>
          <a:xfrm flipH="1">
            <a:off x="4142167" y="2439279"/>
            <a:ext cx="5166800" cy="809200"/>
          </a:xfrm>
          <a:prstGeom prst="rect">
            <a:avLst/>
          </a:prstGeom>
        </p:spPr>
        <p:txBody>
          <a:bodyPr spcFirstLastPara="1" wrap="square" lIns="121897" tIns="121897" rIns="121897" bIns="121897" anchor="ctr" anchorCtr="0">
            <a:noAutofit/>
          </a:bodyPr>
          <a:lstStyle/>
          <a:p>
            <a:pPr marL="0" indent="0"/>
            <a:r>
              <a:rPr lang="en" sz="2900"/>
              <a:t>“This is a quote. Words full of wisdom that someone important said and can make the reader get inspired.”</a:t>
            </a:r>
            <a:endParaRPr sz="2900"/>
          </a:p>
        </p:txBody>
      </p:sp>
      <p:sp>
        <p:nvSpPr>
          <p:cNvPr id="687" name="Google Shape;687;p75"/>
          <p:cNvSpPr txBox="1">
            <a:spLocks noGrp="1"/>
          </p:cNvSpPr>
          <p:nvPr>
            <p:ph type="ctrTitle"/>
          </p:nvPr>
        </p:nvSpPr>
        <p:spPr>
          <a:xfrm>
            <a:off x="4066567" y="3775500"/>
            <a:ext cx="5242400" cy="411200"/>
          </a:xfrm>
          <a:prstGeom prst="rect">
            <a:avLst/>
          </a:prstGeom>
        </p:spPr>
        <p:txBody>
          <a:bodyPr spcFirstLastPara="1" wrap="square" lIns="121897" tIns="121897" rIns="121897" bIns="121897" anchor="t" anchorCtr="0">
            <a:noAutofit/>
          </a:bodyPr>
          <a:lstStyle/>
          <a:p>
            <a:r>
              <a:rPr lang="en"/>
              <a:t>—SOMEONE FAMOUS</a:t>
            </a:r>
            <a:endParaRPr/>
          </a:p>
        </p:txBody>
      </p:sp>
      <p:sp>
        <p:nvSpPr>
          <p:cNvPr id="2" name="Rounded Rectangle 1"/>
          <p:cNvSpPr/>
          <p:nvPr/>
        </p:nvSpPr>
        <p:spPr>
          <a:xfrm>
            <a:off x="983673" y="1025238"/>
            <a:ext cx="10113819" cy="5250873"/>
          </a:xfrm>
          <a:prstGeom prst="roundRect">
            <a:avLst/>
          </a:prstGeom>
          <a:ln w="38100"/>
        </p:spPr>
        <p:style>
          <a:lnRef idx="2">
            <a:schemeClr val="accent6"/>
          </a:lnRef>
          <a:fillRef idx="1">
            <a:schemeClr val="lt1"/>
          </a:fillRef>
          <a:effectRef idx="0">
            <a:schemeClr val="accent6"/>
          </a:effectRef>
          <a:fontRef idx="minor">
            <a:schemeClr val="dk1"/>
          </a:fontRef>
        </p:style>
        <p:txBody>
          <a:bodyPr lIns="91438" tIns="45719" rIns="91438" bIns="45719" rtlCol="0" anchor="t"/>
          <a:lstStyle/>
          <a:p>
            <a:pPr algn="ctr"/>
            <a:r>
              <a:rPr lang="en-US" sz="3600" b="1" dirty="0" err="1">
                <a:solidFill>
                  <a:srgbClr val="7030A0"/>
                </a:solidFill>
                <a:latin typeface="Times New Roman" panose="02020603050405020304" pitchFamily="18" charset="0"/>
                <a:cs typeface="Times New Roman" panose="02020603050405020304" pitchFamily="18" charset="0"/>
              </a:rPr>
              <a:t>Nhiệm</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vụ</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tập</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tiếp</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theo</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99309" y="2258293"/>
            <a:ext cx="8659091" cy="384719"/>
          </a:xfrm>
          <a:prstGeom prst="rect">
            <a:avLst/>
          </a:prstGeom>
          <a:noFill/>
        </p:spPr>
        <p:txBody>
          <a:bodyPr wrap="square" lIns="91438" tIns="45719" rIns="91438" bIns="45719" rtlCol="0">
            <a:spAutoFit/>
          </a:bodyPr>
          <a:lstStyle/>
          <a:p>
            <a:endParaRPr lang="en-US" dirty="0"/>
          </a:p>
        </p:txBody>
      </p:sp>
      <p:sp>
        <p:nvSpPr>
          <p:cNvPr id="4" name="TextBox 3"/>
          <p:cNvSpPr txBox="1"/>
          <p:nvPr/>
        </p:nvSpPr>
        <p:spPr>
          <a:xfrm>
            <a:off x="2064328" y="2819492"/>
            <a:ext cx="8866909" cy="1384993"/>
          </a:xfrm>
          <a:prstGeom prst="rect">
            <a:avLst/>
          </a:prstGeom>
          <a:noFill/>
        </p:spPr>
        <p:txBody>
          <a:bodyPr wrap="square" lIns="91438" tIns="45719" rIns="91438" bIns="45719" rtlCol="0">
            <a:spAutoFit/>
          </a:bodyPr>
          <a:lstStyle/>
          <a:p>
            <a:r>
              <a:rPr lang="en-US" sz="2800" b="1" smtClean="0">
                <a:latin typeface="Times New Roman" panose="02020603050405020304" pitchFamily="18" charset="0"/>
                <a:cs typeface="Times New Roman" panose="02020603050405020304" pitchFamily="18" charset="0"/>
              </a:rPr>
              <a:t>- Hoàn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tập</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viết bài văn tả cây.</a:t>
            </a:r>
            <a:endParaRPr lang="en-US" sz="2800" b="1" dirty="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 Đọc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a:latin typeface="Times New Roman" panose="02020603050405020304" pitchFamily="18" charset="0"/>
                <a:cs typeface="Times New Roman" panose="02020603050405020304" pitchFamily="18" charset="0"/>
              </a:rPr>
              <a:t>: </a:t>
            </a:r>
            <a:endParaRPr lang="en-US" sz="2800" b="1" smtClean="0">
              <a:latin typeface="Times New Roman" panose="02020603050405020304" pitchFamily="18" charset="0"/>
              <a:cs typeface="Times New Roman" panose="02020603050405020304" pitchFamily="18" charset="0"/>
            </a:endParaRPr>
          </a:p>
          <a:p>
            <a:r>
              <a:rPr lang="en-US" sz="2800" b="1">
                <a:solidFill>
                  <a:schemeClr val="accent6">
                    <a:lumMod val="75000"/>
                  </a:schemeClr>
                </a:solidFill>
                <a:latin typeface="Times New Roman" panose="02020603050405020304" pitchFamily="18" charset="0"/>
                <a:cs typeface="Times New Roman" panose="02020603050405020304" pitchFamily="18" charset="0"/>
              </a:rPr>
              <a:t> </a:t>
            </a:r>
            <a:r>
              <a:rPr lang="en-US" sz="2800" b="1" smtClean="0">
                <a:solidFill>
                  <a:schemeClr val="accent6">
                    <a:lumMod val="75000"/>
                  </a:schemeClr>
                </a:solidFill>
                <a:latin typeface="Times New Roman" panose="02020603050405020304" pitchFamily="18" charset="0"/>
                <a:cs typeface="Times New Roman" panose="02020603050405020304" pitchFamily="18" charset="0"/>
              </a:rPr>
              <a:t>               Cấu tạo của bài văn miêu tả con vật.</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469" y="4186701"/>
            <a:ext cx="4462659" cy="2926335"/>
          </a:xfrm>
          <a:prstGeom prst="rect">
            <a:avLst/>
          </a:prstGeom>
        </p:spPr>
      </p:pic>
    </p:spTree>
    <p:extLst>
      <p:ext uri="{BB962C8B-B14F-4D97-AF65-F5344CB8AC3E}">
        <p14:creationId xmlns:p14="http://schemas.microsoft.com/office/powerpoint/2010/main" val="35334995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9"/>
        <p:cNvGrpSpPr/>
        <p:nvPr/>
      </p:nvGrpSpPr>
      <p:grpSpPr>
        <a:xfrm>
          <a:off x="0" y="0"/>
          <a:ext cx="0" cy="0"/>
          <a:chOff x="0" y="0"/>
          <a:chExt cx="0" cy="0"/>
        </a:xfrm>
      </p:grpSpPr>
      <p:sp>
        <p:nvSpPr>
          <p:cNvPr id="2001" name="Google Shape;2001;p119"/>
          <p:cNvSpPr txBox="1">
            <a:spLocks noGrp="1"/>
          </p:cNvSpPr>
          <p:nvPr>
            <p:ph type="ctrTitle"/>
          </p:nvPr>
        </p:nvSpPr>
        <p:spPr>
          <a:xfrm flipH="1">
            <a:off x="7045037" y="1918206"/>
            <a:ext cx="5093816" cy="2884402"/>
          </a:xfrm>
          <a:prstGeom prst="rect">
            <a:avLst/>
          </a:prstGeom>
        </p:spPr>
        <p:txBody>
          <a:bodyPr spcFirstLastPara="1" wrap="square" lIns="121897" tIns="121897" rIns="121897" bIns="121897" anchor="b" anchorCtr="0">
            <a:noAutofit/>
          </a:bodyPr>
          <a:lstStyle/>
          <a:p>
            <a:r>
              <a:rPr lang="en-US" sz="4800" err="1"/>
              <a:t>Chúc</a:t>
            </a:r>
            <a:r>
              <a:rPr lang="en-US" sz="4800"/>
              <a:t> </a:t>
            </a:r>
            <a:r>
              <a:rPr lang="en-US" sz="4800" smtClean="0"/>
              <a:t>các con </a:t>
            </a:r>
            <a:br>
              <a:rPr lang="en-US" sz="4800" smtClean="0"/>
            </a:br>
            <a:r>
              <a:rPr lang="en-US" sz="4800" smtClean="0"/>
              <a:t>chăm </a:t>
            </a:r>
            <a:r>
              <a:rPr lang="en-US" sz="4800" dirty="0" err="1"/>
              <a:t>ngoan</a:t>
            </a:r>
            <a:r>
              <a:rPr lang="en-US" sz="4800"/>
              <a:t>, </a:t>
            </a:r>
            <a:r>
              <a:rPr lang="en-US" sz="4800" smtClean="0"/>
              <a:t/>
            </a:r>
            <a:br>
              <a:rPr lang="en-US" sz="4800" smtClean="0"/>
            </a:br>
            <a:r>
              <a:rPr lang="en-US" sz="4800" smtClean="0"/>
              <a:t>học giỏi!</a:t>
            </a:r>
            <a:endParaRPr sz="4800" dirty="0"/>
          </a:p>
        </p:txBody>
      </p:sp>
      <p:grpSp>
        <p:nvGrpSpPr>
          <p:cNvPr id="2002" name="Google Shape;2002;p119"/>
          <p:cNvGrpSpPr/>
          <p:nvPr/>
        </p:nvGrpSpPr>
        <p:grpSpPr>
          <a:xfrm>
            <a:off x="8627017" y="4524754"/>
            <a:ext cx="301153" cy="301153"/>
            <a:chOff x="1190625" y="238125"/>
            <a:chExt cx="5228350" cy="5228350"/>
          </a:xfrm>
        </p:grpSpPr>
        <p:sp>
          <p:nvSpPr>
            <p:cNvPr id="2003" name="Google Shape;2003;p119"/>
            <p:cNvSpPr/>
            <p:nvPr/>
          </p:nvSpPr>
          <p:spPr>
            <a:xfrm>
              <a:off x="1190625" y="238125"/>
              <a:ext cx="4461225" cy="5228350"/>
            </a:xfrm>
            <a:custGeom>
              <a:avLst/>
              <a:gdLst/>
              <a:ahLst/>
              <a:cxnLst/>
              <a:rect l="l" t="t" r="r" b="b"/>
              <a:pathLst>
                <a:path w="178449" h="209134" extrusionOk="0">
                  <a:moveTo>
                    <a:pt x="12254" y="0"/>
                  </a:moveTo>
                  <a:cubicBezTo>
                    <a:pt x="5490" y="0"/>
                    <a:pt x="0" y="5490"/>
                    <a:pt x="0" y="12254"/>
                  </a:cubicBezTo>
                  <a:lnTo>
                    <a:pt x="0" y="196879"/>
                  </a:lnTo>
                  <a:cubicBezTo>
                    <a:pt x="0" y="203643"/>
                    <a:pt x="5490" y="209133"/>
                    <a:pt x="12254" y="209133"/>
                  </a:cubicBezTo>
                  <a:lnTo>
                    <a:pt x="112005" y="209133"/>
                  </a:lnTo>
                  <a:cubicBezTo>
                    <a:pt x="114260" y="209133"/>
                    <a:pt x="116098" y="207320"/>
                    <a:pt x="116098" y="205065"/>
                  </a:cubicBezTo>
                  <a:lnTo>
                    <a:pt x="116098" y="128352"/>
                  </a:lnTo>
                  <a:cubicBezTo>
                    <a:pt x="116098" y="126098"/>
                    <a:pt x="114260" y="124259"/>
                    <a:pt x="112005" y="124259"/>
                  </a:cubicBezTo>
                  <a:lnTo>
                    <a:pt x="90266" y="124259"/>
                  </a:lnTo>
                  <a:lnTo>
                    <a:pt x="90266" y="101001"/>
                  </a:lnTo>
                  <a:lnTo>
                    <a:pt x="112005" y="101001"/>
                  </a:lnTo>
                  <a:cubicBezTo>
                    <a:pt x="114260" y="101001"/>
                    <a:pt x="116098" y="99187"/>
                    <a:pt x="116098" y="96908"/>
                  </a:cubicBezTo>
                  <a:lnTo>
                    <a:pt x="116098" y="69629"/>
                  </a:lnTo>
                  <a:cubicBezTo>
                    <a:pt x="116098" y="52718"/>
                    <a:pt x="129847" y="38969"/>
                    <a:pt x="146759" y="38969"/>
                  </a:cubicBezTo>
                  <a:lnTo>
                    <a:pt x="170164" y="38969"/>
                  </a:lnTo>
                  <a:lnTo>
                    <a:pt x="170164" y="62228"/>
                  </a:lnTo>
                  <a:lnTo>
                    <a:pt x="146759" y="62228"/>
                  </a:lnTo>
                  <a:cubicBezTo>
                    <a:pt x="142739" y="62228"/>
                    <a:pt x="139357" y="65610"/>
                    <a:pt x="139357" y="69629"/>
                  </a:cubicBezTo>
                  <a:lnTo>
                    <a:pt x="139357" y="96908"/>
                  </a:lnTo>
                  <a:cubicBezTo>
                    <a:pt x="139357" y="99187"/>
                    <a:pt x="141195" y="101001"/>
                    <a:pt x="143450" y="101001"/>
                  </a:cubicBezTo>
                  <a:lnTo>
                    <a:pt x="169601" y="101001"/>
                  </a:lnTo>
                  <a:lnTo>
                    <a:pt x="166537" y="124259"/>
                  </a:lnTo>
                  <a:lnTo>
                    <a:pt x="143450" y="124259"/>
                  </a:lnTo>
                  <a:cubicBezTo>
                    <a:pt x="141195" y="124259"/>
                    <a:pt x="139357" y="126098"/>
                    <a:pt x="139357" y="128352"/>
                  </a:cubicBezTo>
                  <a:lnTo>
                    <a:pt x="139357" y="205065"/>
                  </a:lnTo>
                  <a:cubicBezTo>
                    <a:pt x="139357" y="207320"/>
                    <a:pt x="141195" y="209133"/>
                    <a:pt x="143450" y="209133"/>
                  </a:cubicBezTo>
                  <a:lnTo>
                    <a:pt x="156047" y="209133"/>
                  </a:lnTo>
                  <a:cubicBezTo>
                    <a:pt x="158302" y="209133"/>
                    <a:pt x="160116" y="207320"/>
                    <a:pt x="160116" y="205065"/>
                  </a:cubicBezTo>
                  <a:cubicBezTo>
                    <a:pt x="160116" y="202810"/>
                    <a:pt x="158302" y="200972"/>
                    <a:pt x="156047" y="200972"/>
                  </a:cubicBezTo>
                  <a:lnTo>
                    <a:pt x="147518" y="200972"/>
                  </a:lnTo>
                  <a:lnTo>
                    <a:pt x="147518" y="132445"/>
                  </a:lnTo>
                  <a:lnTo>
                    <a:pt x="170115" y="132445"/>
                  </a:lnTo>
                  <a:cubicBezTo>
                    <a:pt x="172174" y="132445"/>
                    <a:pt x="173890" y="130901"/>
                    <a:pt x="174159" y="128892"/>
                  </a:cubicBezTo>
                  <a:lnTo>
                    <a:pt x="178301" y="97447"/>
                  </a:lnTo>
                  <a:cubicBezTo>
                    <a:pt x="178448" y="96295"/>
                    <a:pt x="178105" y="95119"/>
                    <a:pt x="177321" y="94236"/>
                  </a:cubicBezTo>
                  <a:cubicBezTo>
                    <a:pt x="176537" y="93354"/>
                    <a:pt x="175434" y="92839"/>
                    <a:pt x="174257" y="92839"/>
                  </a:cubicBezTo>
                  <a:lnTo>
                    <a:pt x="147518" y="92839"/>
                  </a:lnTo>
                  <a:lnTo>
                    <a:pt x="147518" y="70414"/>
                  </a:lnTo>
                  <a:lnTo>
                    <a:pt x="174257" y="70414"/>
                  </a:lnTo>
                  <a:cubicBezTo>
                    <a:pt x="176512" y="70414"/>
                    <a:pt x="178326" y="68576"/>
                    <a:pt x="178326" y="66321"/>
                  </a:cubicBezTo>
                  <a:lnTo>
                    <a:pt x="178326" y="34900"/>
                  </a:lnTo>
                  <a:cubicBezTo>
                    <a:pt x="178326" y="32646"/>
                    <a:pt x="176512" y="30808"/>
                    <a:pt x="174257" y="30808"/>
                  </a:cubicBezTo>
                  <a:lnTo>
                    <a:pt x="146759" y="30808"/>
                  </a:lnTo>
                  <a:cubicBezTo>
                    <a:pt x="125338" y="30808"/>
                    <a:pt x="107937" y="48233"/>
                    <a:pt x="107937" y="69629"/>
                  </a:cubicBezTo>
                  <a:lnTo>
                    <a:pt x="107937" y="92839"/>
                  </a:lnTo>
                  <a:lnTo>
                    <a:pt x="86173" y="92839"/>
                  </a:lnTo>
                  <a:cubicBezTo>
                    <a:pt x="83918" y="92839"/>
                    <a:pt x="82080" y="94677"/>
                    <a:pt x="82080" y="96932"/>
                  </a:cubicBezTo>
                  <a:lnTo>
                    <a:pt x="82080" y="128352"/>
                  </a:lnTo>
                  <a:cubicBezTo>
                    <a:pt x="82080" y="130607"/>
                    <a:pt x="83918" y="132445"/>
                    <a:pt x="86173" y="132445"/>
                  </a:cubicBezTo>
                  <a:lnTo>
                    <a:pt x="107937" y="132445"/>
                  </a:lnTo>
                  <a:lnTo>
                    <a:pt x="107937" y="200972"/>
                  </a:lnTo>
                  <a:lnTo>
                    <a:pt x="12254" y="200972"/>
                  </a:lnTo>
                  <a:cubicBezTo>
                    <a:pt x="10000" y="200972"/>
                    <a:pt x="8161" y="199134"/>
                    <a:pt x="8161" y="196879"/>
                  </a:cubicBezTo>
                  <a:lnTo>
                    <a:pt x="8161" y="12254"/>
                  </a:lnTo>
                  <a:cubicBezTo>
                    <a:pt x="8161" y="10000"/>
                    <a:pt x="10000" y="8161"/>
                    <a:pt x="12254" y="8161"/>
                  </a:cubicBezTo>
                  <a:lnTo>
                    <a:pt x="20416" y="8161"/>
                  </a:lnTo>
                  <a:cubicBezTo>
                    <a:pt x="22671" y="8161"/>
                    <a:pt x="24509" y="6348"/>
                    <a:pt x="24509" y="4093"/>
                  </a:cubicBezTo>
                  <a:cubicBezTo>
                    <a:pt x="24509" y="1838"/>
                    <a:pt x="22671" y="0"/>
                    <a:pt x="20416"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04" name="Google Shape;2004;p119"/>
            <p:cNvSpPr/>
            <p:nvPr/>
          </p:nvSpPr>
          <p:spPr>
            <a:xfrm>
              <a:off x="2416050" y="238125"/>
              <a:ext cx="4002925" cy="5228350"/>
            </a:xfrm>
            <a:custGeom>
              <a:avLst/>
              <a:gdLst/>
              <a:ahLst/>
              <a:cxnLst/>
              <a:rect l="l" t="t" r="r" b="b"/>
              <a:pathLst>
                <a:path w="160117" h="209134" extrusionOk="0">
                  <a:moveTo>
                    <a:pt x="4094" y="0"/>
                  </a:moveTo>
                  <a:cubicBezTo>
                    <a:pt x="1839" y="0"/>
                    <a:pt x="1" y="1838"/>
                    <a:pt x="1" y="4093"/>
                  </a:cubicBezTo>
                  <a:cubicBezTo>
                    <a:pt x="1" y="6348"/>
                    <a:pt x="1839" y="8161"/>
                    <a:pt x="4094" y="8161"/>
                  </a:cubicBezTo>
                  <a:lnTo>
                    <a:pt x="147862" y="8161"/>
                  </a:lnTo>
                  <a:cubicBezTo>
                    <a:pt x="150117" y="8161"/>
                    <a:pt x="151955" y="10000"/>
                    <a:pt x="151955" y="12254"/>
                  </a:cubicBezTo>
                  <a:lnTo>
                    <a:pt x="151955" y="196879"/>
                  </a:lnTo>
                  <a:cubicBezTo>
                    <a:pt x="151955" y="199134"/>
                    <a:pt x="150117" y="200972"/>
                    <a:pt x="147862" y="200972"/>
                  </a:cubicBezTo>
                  <a:lnTo>
                    <a:pt x="139701" y="200972"/>
                  </a:lnTo>
                  <a:cubicBezTo>
                    <a:pt x="137446" y="200972"/>
                    <a:pt x="135608" y="202810"/>
                    <a:pt x="135608" y="205065"/>
                  </a:cubicBezTo>
                  <a:cubicBezTo>
                    <a:pt x="135608" y="207320"/>
                    <a:pt x="137446" y="209133"/>
                    <a:pt x="139701" y="209133"/>
                  </a:cubicBezTo>
                  <a:lnTo>
                    <a:pt x="147862" y="209133"/>
                  </a:lnTo>
                  <a:cubicBezTo>
                    <a:pt x="154626" y="209133"/>
                    <a:pt x="160116" y="203643"/>
                    <a:pt x="160116" y="196879"/>
                  </a:cubicBezTo>
                  <a:lnTo>
                    <a:pt x="160116" y="12254"/>
                  </a:lnTo>
                  <a:cubicBezTo>
                    <a:pt x="160116" y="5490"/>
                    <a:pt x="154626" y="0"/>
                    <a:pt x="147862"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05" name="Google Shape;2005;p119"/>
            <p:cNvSpPr/>
            <p:nvPr/>
          </p:nvSpPr>
          <p:spPr>
            <a:xfrm>
              <a:off x="5398150" y="5262400"/>
              <a:ext cx="204075" cy="204075"/>
            </a:xfrm>
            <a:custGeom>
              <a:avLst/>
              <a:gdLst/>
              <a:ahLst/>
              <a:cxnLst/>
              <a:rect l="l" t="t" r="r" b="b"/>
              <a:pathLst>
                <a:path w="8163" h="8163" extrusionOk="0">
                  <a:moveTo>
                    <a:pt x="4069" y="1"/>
                  </a:moveTo>
                  <a:cubicBezTo>
                    <a:pt x="1814" y="1"/>
                    <a:pt x="1" y="1839"/>
                    <a:pt x="1" y="4094"/>
                  </a:cubicBezTo>
                  <a:cubicBezTo>
                    <a:pt x="1" y="6349"/>
                    <a:pt x="1814" y="8162"/>
                    <a:pt x="4069" y="8162"/>
                  </a:cubicBezTo>
                  <a:cubicBezTo>
                    <a:pt x="6324" y="8162"/>
                    <a:pt x="8162" y="6349"/>
                    <a:pt x="8162" y="4094"/>
                  </a:cubicBezTo>
                  <a:cubicBezTo>
                    <a:pt x="8162" y="1839"/>
                    <a:pt x="6324" y="1"/>
                    <a:pt x="4069"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06" name="Google Shape;2006;p119"/>
            <p:cNvSpPr/>
            <p:nvPr/>
          </p:nvSpPr>
          <p:spPr>
            <a:xfrm>
              <a:off x="2007375" y="238125"/>
              <a:ext cx="204675" cy="204050"/>
            </a:xfrm>
            <a:custGeom>
              <a:avLst/>
              <a:gdLst/>
              <a:ahLst/>
              <a:cxnLst/>
              <a:rect l="l" t="t" r="r" b="b"/>
              <a:pathLst>
                <a:path w="8187" h="8162" extrusionOk="0">
                  <a:moveTo>
                    <a:pt x="4093" y="0"/>
                  </a:moveTo>
                  <a:cubicBezTo>
                    <a:pt x="1838" y="0"/>
                    <a:pt x="0" y="1838"/>
                    <a:pt x="0" y="4093"/>
                  </a:cubicBezTo>
                  <a:cubicBezTo>
                    <a:pt x="0" y="6348"/>
                    <a:pt x="1838" y="8161"/>
                    <a:pt x="4093" y="8161"/>
                  </a:cubicBezTo>
                  <a:cubicBezTo>
                    <a:pt x="6348" y="8161"/>
                    <a:pt x="8186" y="6348"/>
                    <a:pt x="8186" y="4093"/>
                  </a:cubicBezTo>
                  <a:cubicBezTo>
                    <a:pt x="8186" y="1838"/>
                    <a:pt x="6348" y="0"/>
                    <a:pt x="4093"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grpSp>
      <p:grpSp>
        <p:nvGrpSpPr>
          <p:cNvPr id="2007" name="Google Shape;2007;p119"/>
          <p:cNvGrpSpPr/>
          <p:nvPr/>
        </p:nvGrpSpPr>
        <p:grpSpPr>
          <a:xfrm>
            <a:off x="10288978" y="4524960"/>
            <a:ext cx="301153" cy="301153"/>
            <a:chOff x="1190625" y="238125"/>
            <a:chExt cx="5228350" cy="5228350"/>
          </a:xfrm>
        </p:grpSpPr>
        <p:sp>
          <p:nvSpPr>
            <p:cNvPr id="2008" name="Google Shape;2008;p119"/>
            <p:cNvSpPr/>
            <p:nvPr/>
          </p:nvSpPr>
          <p:spPr>
            <a:xfrm>
              <a:off x="1190625" y="238125"/>
              <a:ext cx="5228350" cy="5228350"/>
            </a:xfrm>
            <a:custGeom>
              <a:avLst/>
              <a:gdLst/>
              <a:ahLst/>
              <a:cxnLst/>
              <a:rect l="l" t="t" r="r" b="b"/>
              <a:pathLst>
                <a:path w="209134" h="209134" extrusionOk="0">
                  <a:moveTo>
                    <a:pt x="53111" y="0"/>
                  </a:moveTo>
                  <a:cubicBezTo>
                    <a:pt x="23823" y="0"/>
                    <a:pt x="0" y="23823"/>
                    <a:pt x="0" y="53111"/>
                  </a:cubicBezTo>
                  <a:lnTo>
                    <a:pt x="0" y="156047"/>
                  </a:lnTo>
                  <a:cubicBezTo>
                    <a:pt x="0" y="185311"/>
                    <a:pt x="23823" y="209133"/>
                    <a:pt x="53111" y="209133"/>
                  </a:cubicBezTo>
                  <a:lnTo>
                    <a:pt x="156047" y="209133"/>
                  </a:lnTo>
                  <a:cubicBezTo>
                    <a:pt x="185311" y="209133"/>
                    <a:pt x="209133" y="185311"/>
                    <a:pt x="209133" y="156047"/>
                  </a:cubicBezTo>
                  <a:lnTo>
                    <a:pt x="209133" y="53111"/>
                  </a:lnTo>
                  <a:cubicBezTo>
                    <a:pt x="209133" y="23823"/>
                    <a:pt x="185311" y="0"/>
                    <a:pt x="156047" y="0"/>
                  </a:cubicBezTo>
                  <a:lnTo>
                    <a:pt x="96393" y="0"/>
                  </a:lnTo>
                  <a:cubicBezTo>
                    <a:pt x="94138" y="0"/>
                    <a:pt x="92325" y="1838"/>
                    <a:pt x="92325" y="4093"/>
                  </a:cubicBezTo>
                  <a:cubicBezTo>
                    <a:pt x="92325" y="6348"/>
                    <a:pt x="94138" y="8161"/>
                    <a:pt x="96393" y="8161"/>
                  </a:cubicBezTo>
                  <a:lnTo>
                    <a:pt x="156047" y="8161"/>
                  </a:lnTo>
                  <a:cubicBezTo>
                    <a:pt x="180826" y="8161"/>
                    <a:pt x="200972" y="28332"/>
                    <a:pt x="200972" y="53111"/>
                  </a:cubicBezTo>
                  <a:lnTo>
                    <a:pt x="200972" y="156047"/>
                  </a:lnTo>
                  <a:cubicBezTo>
                    <a:pt x="200972" y="180826"/>
                    <a:pt x="180826" y="200972"/>
                    <a:pt x="156047" y="200972"/>
                  </a:cubicBezTo>
                  <a:lnTo>
                    <a:pt x="53111" y="200972"/>
                  </a:lnTo>
                  <a:cubicBezTo>
                    <a:pt x="28332" y="200972"/>
                    <a:pt x="8161" y="180826"/>
                    <a:pt x="8161" y="156047"/>
                  </a:cubicBezTo>
                  <a:lnTo>
                    <a:pt x="8161" y="53111"/>
                  </a:lnTo>
                  <a:cubicBezTo>
                    <a:pt x="8161" y="28332"/>
                    <a:pt x="28332" y="8161"/>
                    <a:pt x="53111" y="8161"/>
                  </a:cubicBezTo>
                  <a:lnTo>
                    <a:pt x="63723" y="8161"/>
                  </a:lnTo>
                  <a:cubicBezTo>
                    <a:pt x="65978" y="8161"/>
                    <a:pt x="67816" y="6348"/>
                    <a:pt x="67816" y="4093"/>
                  </a:cubicBezTo>
                  <a:cubicBezTo>
                    <a:pt x="67816" y="1838"/>
                    <a:pt x="65978" y="0"/>
                    <a:pt x="63723"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09" name="Google Shape;2009;p119"/>
            <p:cNvSpPr/>
            <p:nvPr/>
          </p:nvSpPr>
          <p:spPr>
            <a:xfrm>
              <a:off x="1599300" y="646800"/>
              <a:ext cx="4411600" cy="4411600"/>
            </a:xfrm>
            <a:custGeom>
              <a:avLst/>
              <a:gdLst/>
              <a:ahLst/>
              <a:cxnLst/>
              <a:rect l="l" t="t" r="r" b="b"/>
              <a:pathLst>
                <a:path w="176464" h="176464" extrusionOk="0">
                  <a:moveTo>
                    <a:pt x="36764" y="0"/>
                  </a:moveTo>
                  <a:cubicBezTo>
                    <a:pt x="16495" y="0"/>
                    <a:pt x="0" y="16495"/>
                    <a:pt x="0" y="36764"/>
                  </a:cubicBezTo>
                  <a:lnTo>
                    <a:pt x="0" y="139700"/>
                  </a:lnTo>
                  <a:cubicBezTo>
                    <a:pt x="0" y="159969"/>
                    <a:pt x="16495" y="176464"/>
                    <a:pt x="36764" y="176464"/>
                  </a:cubicBezTo>
                  <a:lnTo>
                    <a:pt x="96393" y="176464"/>
                  </a:lnTo>
                  <a:cubicBezTo>
                    <a:pt x="98648" y="176464"/>
                    <a:pt x="100486" y="174625"/>
                    <a:pt x="100486" y="172371"/>
                  </a:cubicBezTo>
                  <a:cubicBezTo>
                    <a:pt x="100486" y="170116"/>
                    <a:pt x="98648" y="168278"/>
                    <a:pt x="96393" y="168278"/>
                  </a:cubicBezTo>
                  <a:lnTo>
                    <a:pt x="36764" y="168278"/>
                  </a:lnTo>
                  <a:cubicBezTo>
                    <a:pt x="20980" y="168278"/>
                    <a:pt x="8162" y="155459"/>
                    <a:pt x="8162" y="139700"/>
                  </a:cubicBezTo>
                  <a:lnTo>
                    <a:pt x="8162" y="36764"/>
                  </a:lnTo>
                  <a:cubicBezTo>
                    <a:pt x="8162" y="20980"/>
                    <a:pt x="20980" y="8162"/>
                    <a:pt x="36764" y="8162"/>
                  </a:cubicBezTo>
                  <a:lnTo>
                    <a:pt x="139700" y="8162"/>
                  </a:lnTo>
                  <a:cubicBezTo>
                    <a:pt x="155459" y="8162"/>
                    <a:pt x="168278" y="20980"/>
                    <a:pt x="168278" y="36764"/>
                  </a:cubicBezTo>
                  <a:lnTo>
                    <a:pt x="168278" y="139700"/>
                  </a:lnTo>
                  <a:cubicBezTo>
                    <a:pt x="168278" y="155459"/>
                    <a:pt x="155459" y="168278"/>
                    <a:pt x="139700" y="168278"/>
                  </a:cubicBezTo>
                  <a:lnTo>
                    <a:pt x="129064" y="168278"/>
                  </a:lnTo>
                  <a:cubicBezTo>
                    <a:pt x="126809" y="168278"/>
                    <a:pt x="124995" y="170116"/>
                    <a:pt x="124995" y="172371"/>
                  </a:cubicBezTo>
                  <a:cubicBezTo>
                    <a:pt x="124995" y="174625"/>
                    <a:pt x="126809" y="176464"/>
                    <a:pt x="129064" y="176464"/>
                  </a:cubicBezTo>
                  <a:lnTo>
                    <a:pt x="139700" y="176464"/>
                  </a:lnTo>
                  <a:cubicBezTo>
                    <a:pt x="159969" y="176464"/>
                    <a:pt x="176464" y="159969"/>
                    <a:pt x="176464" y="139700"/>
                  </a:cubicBezTo>
                  <a:lnTo>
                    <a:pt x="176464" y="36764"/>
                  </a:lnTo>
                  <a:cubicBezTo>
                    <a:pt x="176464" y="16495"/>
                    <a:pt x="159969" y="0"/>
                    <a:pt x="139700"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0" name="Google Shape;2010;p119"/>
            <p:cNvSpPr/>
            <p:nvPr/>
          </p:nvSpPr>
          <p:spPr>
            <a:xfrm>
              <a:off x="2681350" y="1728850"/>
              <a:ext cx="2246875" cy="2246875"/>
            </a:xfrm>
            <a:custGeom>
              <a:avLst/>
              <a:gdLst/>
              <a:ahLst/>
              <a:cxnLst/>
              <a:rect l="l" t="t" r="r" b="b"/>
              <a:pathLst>
                <a:path w="89875" h="89875" extrusionOk="0">
                  <a:moveTo>
                    <a:pt x="44950" y="8187"/>
                  </a:moveTo>
                  <a:cubicBezTo>
                    <a:pt x="65219" y="8187"/>
                    <a:pt x="81713" y="24681"/>
                    <a:pt x="81713" y="44950"/>
                  </a:cubicBezTo>
                  <a:cubicBezTo>
                    <a:pt x="81713" y="65219"/>
                    <a:pt x="65219" y="81713"/>
                    <a:pt x="44950" y="81713"/>
                  </a:cubicBezTo>
                  <a:cubicBezTo>
                    <a:pt x="24681" y="81713"/>
                    <a:pt x="8187" y="65219"/>
                    <a:pt x="8187" y="44950"/>
                  </a:cubicBezTo>
                  <a:cubicBezTo>
                    <a:pt x="8187" y="24681"/>
                    <a:pt x="24681" y="8187"/>
                    <a:pt x="44950" y="8187"/>
                  </a:cubicBezTo>
                  <a:close/>
                  <a:moveTo>
                    <a:pt x="44950" y="1"/>
                  </a:moveTo>
                  <a:cubicBezTo>
                    <a:pt x="20172" y="1"/>
                    <a:pt x="1" y="20172"/>
                    <a:pt x="1" y="44950"/>
                  </a:cubicBezTo>
                  <a:cubicBezTo>
                    <a:pt x="1" y="69728"/>
                    <a:pt x="20172" y="89875"/>
                    <a:pt x="44950" y="89875"/>
                  </a:cubicBezTo>
                  <a:cubicBezTo>
                    <a:pt x="69728" y="89875"/>
                    <a:pt x="89875" y="69728"/>
                    <a:pt x="89875" y="44950"/>
                  </a:cubicBezTo>
                  <a:cubicBezTo>
                    <a:pt x="89875" y="20172"/>
                    <a:pt x="69728" y="1"/>
                    <a:pt x="44950"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1" name="Google Shape;2011;p119"/>
            <p:cNvSpPr/>
            <p:nvPr/>
          </p:nvSpPr>
          <p:spPr>
            <a:xfrm>
              <a:off x="3090050" y="2137550"/>
              <a:ext cx="1429500" cy="1429500"/>
            </a:xfrm>
            <a:custGeom>
              <a:avLst/>
              <a:gdLst/>
              <a:ahLst/>
              <a:cxnLst/>
              <a:rect l="l" t="t" r="r" b="b"/>
              <a:pathLst>
                <a:path w="57180" h="57180" extrusionOk="0">
                  <a:moveTo>
                    <a:pt x="28602" y="8162"/>
                  </a:moveTo>
                  <a:cubicBezTo>
                    <a:pt x="39851" y="8162"/>
                    <a:pt x="49018" y="17328"/>
                    <a:pt x="49018" y="28602"/>
                  </a:cubicBezTo>
                  <a:cubicBezTo>
                    <a:pt x="49018" y="39851"/>
                    <a:pt x="39851" y="49018"/>
                    <a:pt x="28602" y="49018"/>
                  </a:cubicBezTo>
                  <a:cubicBezTo>
                    <a:pt x="17328" y="49018"/>
                    <a:pt x="8162" y="39851"/>
                    <a:pt x="8162" y="28602"/>
                  </a:cubicBezTo>
                  <a:cubicBezTo>
                    <a:pt x="8162" y="17328"/>
                    <a:pt x="17328" y="8162"/>
                    <a:pt x="28602" y="8162"/>
                  </a:cubicBezTo>
                  <a:close/>
                  <a:moveTo>
                    <a:pt x="28602" y="0"/>
                  </a:moveTo>
                  <a:cubicBezTo>
                    <a:pt x="12818" y="0"/>
                    <a:pt x="0" y="12818"/>
                    <a:pt x="0" y="28602"/>
                  </a:cubicBezTo>
                  <a:cubicBezTo>
                    <a:pt x="0" y="44361"/>
                    <a:pt x="12818" y="57179"/>
                    <a:pt x="28602" y="57179"/>
                  </a:cubicBezTo>
                  <a:cubicBezTo>
                    <a:pt x="44361" y="57179"/>
                    <a:pt x="57179" y="44361"/>
                    <a:pt x="57179" y="28602"/>
                  </a:cubicBezTo>
                  <a:cubicBezTo>
                    <a:pt x="57179" y="12818"/>
                    <a:pt x="44361" y="0"/>
                    <a:pt x="28602"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2" name="Google Shape;2012;p119"/>
            <p:cNvSpPr/>
            <p:nvPr/>
          </p:nvSpPr>
          <p:spPr>
            <a:xfrm>
              <a:off x="4683125" y="1157200"/>
              <a:ext cx="816775" cy="816775"/>
            </a:xfrm>
            <a:custGeom>
              <a:avLst/>
              <a:gdLst/>
              <a:ahLst/>
              <a:cxnLst/>
              <a:rect l="l" t="t" r="r" b="b"/>
              <a:pathLst>
                <a:path w="32671" h="32671" extrusionOk="0">
                  <a:moveTo>
                    <a:pt x="16347" y="8162"/>
                  </a:moveTo>
                  <a:cubicBezTo>
                    <a:pt x="20832" y="8162"/>
                    <a:pt x="24509" y="11838"/>
                    <a:pt x="24509" y="16348"/>
                  </a:cubicBezTo>
                  <a:cubicBezTo>
                    <a:pt x="24509" y="20857"/>
                    <a:pt x="20832" y="24509"/>
                    <a:pt x="16347" y="24509"/>
                  </a:cubicBezTo>
                  <a:cubicBezTo>
                    <a:pt x="11838" y="24509"/>
                    <a:pt x="8161" y="20857"/>
                    <a:pt x="8161" y="16348"/>
                  </a:cubicBezTo>
                  <a:cubicBezTo>
                    <a:pt x="8161" y="11838"/>
                    <a:pt x="11838" y="8162"/>
                    <a:pt x="16347" y="8162"/>
                  </a:cubicBezTo>
                  <a:close/>
                  <a:moveTo>
                    <a:pt x="16347" y="0"/>
                  </a:moveTo>
                  <a:cubicBezTo>
                    <a:pt x="7328" y="0"/>
                    <a:pt x="0" y="7328"/>
                    <a:pt x="0" y="16348"/>
                  </a:cubicBezTo>
                  <a:cubicBezTo>
                    <a:pt x="0" y="25342"/>
                    <a:pt x="7328" y="32670"/>
                    <a:pt x="16347" y="32670"/>
                  </a:cubicBezTo>
                  <a:cubicBezTo>
                    <a:pt x="25342" y="32670"/>
                    <a:pt x="32670" y="25342"/>
                    <a:pt x="32670" y="16348"/>
                  </a:cubicBezTo>
                  <a:cubicBezTo>
                    <a:pt x="32670" y="7328"/>
                    <a:pt x="25342" y="0"/>
                    <a:pt x="16347"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3" name="Google Shape;2013;p119"/>
            <p:cNvSpPr/>
            <p:nvPr/>
          </p:nvSpPr>
          <p:spPr>
            <a:xfrm>
              <a:off x="3090050" y="238125"/>
              <a:ext cx="204050" cy="204050"/>
            </a:xfrm>
            <a:custGeom>
              <a:avLst/>
              <a:gdLst/>
              <a:ahLst/>
              <a:cxnLst/>
              <a:rect l="l" t="t" r="r" b="b"/>
              <a:pathLst>
                <a:path w="8162" h="8162" extrusionOk="0">
                  <a:moveTo>
                    <a:pt x="4093" y="0"/>
                  </a:moveTo>
                  <a:cubicBezTo>
                    <a:pt x="1838" y="0"/>
                    <a:pt x="0" y="1838"/>
                    <a:pt x="0" y="4093"/>
                  </a:cubicBezTo>
                  <a:cubicBezTo>
                    <a:pt x="0" y="6348"/>
                    <a:pt x="1838" y="8161"/>
                    <a:pt x="4093" y="8161"/>
                  </a:cubicBezTo>
                  <a:cubicBezTo>
                    <a:pt x="6348" y="8161"/>
                    <a:pt x="8162" y="6348"/>
                    <a:pt x="8162" y="4093"/>
                  </a:cubicBezTo>
                  <a:cubicBezTo>
                    <a:pt x="8162" y="1838"/>
                    <a:pt x="6348" y="0"/>
                    <a:pt x="4093"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4" name="Google Shape;2014;p119"/>
            <p:cNvSpPr/>
            <p:nvPr/>
          </p:nvSpPr>
          <p:spPr>
            <a:xfrm>
              <a:off x="4315475" y="4853725"/>
              <a:ext cx="204075" cy="204675"/>
            </a:xfrm>
            <a:custGeom>
              <a:avLst/>
              <a:gdLst/>
              <a:ahLst/>
              <a:cxnLst/>
              <a:rect l="l" t="t" r="r" b="b"/>
              <a:pathLst>
                <a:path w="8163" h="8187" extrusionOk="0">
                  <a:moveTo>
                    <a:pt x="4094" y="1"/>
                  </a:moveTo>
                  <a:cubicBezTo>
                    <a:pt x="1839" y="1"/>
                    <a:pt x="1" y="1839"/>
                    <a:pt x="1" y="4094"/>
                  </a:cubicBezTo>
                  <a:cubicBezTo>
                    <a:pt x="1" y="6348"/>
                    <a:pt x="1839" y="8187"/>
                    <a:pt x="4094" y="8187"/>
                  </a:cubicBezTo>
                  <a:cubicBezTo>
                    <a:pt x="6349" y="8187"/>
                    <a:pt x="8162" y="6348"/>
                    <a:pt x="8162" y="4094"/>
                  </a:cubicBezTo>
                  <a:cubicBezTo>
                    <a:pt x="8162" y="1839"/>
                    <a:pt x="6349" y="1"/>
                    <a:pt x="4094"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grpSp>
      <p:grpSp>
        <p:nvGrpSpPr>
          <p:cNvPr id="2015" name="Google Shape;2015;p119"/>
          <p:cNvGrpSpPr/>
          <p:nvPr/>
        </p:nvGrpSpPr>
        <p:grpSpPr>
          <a:xfrm>
            <a:off x="9736075" y="4524980"/>
            <a:ext cx="299741" cy="301153"/>
            <a:chOff x="1204700" y="238125"/>
            <a:chExt cx="5203850" cy="5228350"/>
          </a:xfrm>
        </p:grpSpPr>
        <p:sp>
          <p:nvSpPr>
            <p:cNvPr id="2016" name="Google Shape;2016;p119"/>
            <p:cNvSpPr/>
            <p:nvPr/>
          </p:nvSpPr>
          <p:spPr>
            <a:xfrm>
              <a:off x="1204700" y="238125"/>
              <a:ext cx="5203850" cy="5228350"/>
            </a:xfrm>
            <a:custGeom>
              <a:avLst/>
              <a:gdLst/>
              <a:ahLst/>
              <a:cxnLst/>
              <a:rect l="l" t="t" r="r" b="b"/>
              <a:pathLst>
                <a:path w="208154" h="209134" extrusionOk="0">
                  <a:moveTo>
                    <a:pt x="104555" y="0"/>
                  </a:moveTo>
                  <a:cubicBezTo>
                    <a:pt x="82791" y="0"/>
                    <a:pt x="61959" y="6666"/>
                    <a:pt x="44313" y="19313"/>
                  </a:cubicBezTo>
                  <a:cubicBezTo>
                    <a:pt x="42474" y="20612"/>
                    <a:pt x="42058" y="23185"/>
                    <a:pt x="43381" y="24999"/>
                  </a:cubicBezTo>
                  <a:cubicBezTo>
                    <a:pt x="44171" y="26117"/>
                    <a:pt x="45433" y="26709"/>
                    <a:pt x="46708" y="26709"/>
                  </a:cubicBezTo>
                  <a:cubicBezTo>
                    <a:pt x="47530" y="26709"/>
                    <a:pt x="48357" y="26464"/>
                    <a:pt x="49067" y="25955"/>
                  </a:cubicBezTo>
                  <a:cubicBezTo>
                    <a:pt x="65317" y="14313"/>
                    <a:pt x="84507" y="8161"/>
                    <a:pt x="104555" y="8161"/>
                  </a:cubicBezTo>
                  <a:cubicBezTo>
                    <a:pt x="157175" y="8161"/>
                    <a:pt x="199992" y="50978"/>
                    <a:pt x="199992" y="103599"/>
                  </a:cubicBezTo>
                  <a:cubicBezTo>
                    <a:pt x="199992" y="156219"/>
                    <a:pt x="157175" y="199036"/>
                    <a:pt x="104555" y="199036"/>
                  </a:cubicBezTo>
                  <a:cubicBezTo>
                    <a:pt x="88526" y="199036"/>
                    <a:pt x="72669" y="194967"/>
                    <a:pt x="58724" y="187321"/>
                  </a:cubicBezTo>
                  <a:cubicBezTo>
                    <a:pt x="58113" y="186983"/>
                    <a:pt x="57438" y="186814"/>
                    <a:pt x="56756" y="186814"/>
                  </a:cubicBezTo>
                  <a:cubicBezTo>
                    <a:pt x="56398" y="186814"/>
                    <a:pt x="56038" y="186860"/>
                    <a:pt x="55685" y="186953"/>
                  </a:cubicBezTo>
                  <a:lnTo>
                    <a:pt x="10221" y="199232"/>
                  </a:lnTo>
                  <a:lnTo>
                    <a:pt x="22622" y="154993"/>
                  </a:lnTo>
                  <a:cubicBezTo>
                    <a:pt x="22916" y="153915"/>
                    <a:pt x="22769" y="152788"/>
                    <a:pt x="22206" y="151832"/>
                  </a:cubicBezTo>
                  <a:cubicBezTo>
                    <a:pt x="13652" y="137249"/>
                    <a:pt x="9142" y="120583"/>
                    <a:pt x="9142" y="103599"/>
                  </a:cubicBezTo>
                  <a:cubicBezTo>
                    <a:pt x="9142" y="83550"/>
                    <a:pt x="15270" y="64360"/>
                    <a:pt x="26911" y="48111"/>
                  </a:cubicBezTo>
                  <a:cubicBezTo>
                    <a:pt x="28235" y="46273"/>
                    <a:pt x="27794" y="43724"/>
                    <a:pt x="25980" y="42425"/>
                  </a:cubicBezTo>
                  <a:cubicBezTo>
                    <a:pt x="25255" y="41903"/>
                    <a:pt x="24419" y="41651"/>
                    <a:pt x="23591" y="41651"/>
                  </a:cubicBezTo>
                  <a:cubicBezTo>
                    <a:pt x="22321" y="41651"/>
                    <a:pt x="21071" y="42243"/>
                    <a:pt x="20269" y="43356"/>
                  </a:cubicBezTo>
                  <a:cubicBezTo>
                    <a:pt x="7647" y="61002"/>
                    <a:pt x="957" y="81835"/>
                    <a:pt x="957" y="103599"/>
                  </a:cubicBezTo>
                  <a:cubicBezTo>
                    <a:pt x="957" y="121441"/>
                    <a:pt x="5564" y="138989"/>
                    <a:pt x="14289" y="154430"/>
                  </a:cubicBezTo>
                  <a:lnTo>
                    <a:pt x="417" y="203962"/>
                  </a:lnTo>
                  <a:cubicBezTo>
                    <a:pt x="1" y="205359"/>
                    <a:pt x="393" y="206879"/>
                    <a:pt x="1447" y="207932"/>
                  </a:cubicBezTo>
                  <a:cubicBezTo>
                    <a:pt x="2206" y="208717"/>
                    <a:pt x="3260" y="209133"/>
                    <a:pt x="4339" y="209133"/>
                  </a:cubicBezTo>
                  <a:cubicBezTo>
                    <a:pt x="4706" y="209133"/>
                    <a:pt x="5050" y="209084"/>
                    <a:pt x="5393" y="209011"/>
                  </a:cubicBezTo>
                  <a:lnTo>
                    <a:pt x="56248" y="195261"/>
                  </a:lnTo>
                  <a:cubicBezTo>
                    <a:pt x="71052" y="203080"/>
                    <a:pt x="87718" y="207197"/>
                    <a:pt x="104555" y="207197"/>
                  </a:cubicBezTo>
                  <a:cubicBezTo>
                    <a:pt x="132226" y="207197"/>
                    <a:pt x="158254" y="196413"/>
                    <a:pt x="177812" y="176855"/>
                  </a:cubicBezTo>
                  <a:cubicBezTo>
                    <a:pt x="197370" y="157297"/>
                    <a:pt x="208154" y="131269"/>
                    <a:pt x="208154" y="103599"/>
                  </a:cubicBezTo>
                  <a:cubicBezTo>
                    <a:pt x="208154" y="75928"/>
                    <a:pt x="197370" y="49900"/>
                    <a:pt x="177812" y="30342"/>
                  </a:cubicBezTo>
                  <a:cubicBezTo>
                    <a:pt x="158254" y="10784"/>
                    <a:pt x="132226" y="0"/>
                    <a:pt x="104555"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7" name="Google Shape;2017;p119"/>
            <p:cNvSpPr/>
            <p:nvPr/>
          </p:nvSpPr>
          <p:spPr>
            <a:xfrm>
              <a:off x="1637275" y="646800"/>
              <a:ext cx="4362600" cy="4362575"/>
            </a:xfrm>
            <a:custGeom>
              <a:avLst/>
              <a:gdLst/>
              <a:ahLst/>
              <a:cxnLst/>
              <a:rect l="l" t="t" r="r" b="b"/>
              <a:pathLst>
                <a:path w="174504" h="174503" extrusionOk="0">
                  <a:moveTo>
                    <a:pt x="87252" y="0"/>
                  </a:moveTo>
                  <a:cubicBezTo>
                    <a:pt x="63944" y="0"/>
                    <a:pt x="42033" y="9069"/>
                    <a:pt x="25564" y="25538"/>
                  </a:cubicBezTo>
                  <a:cubicBezTo>
                    <a:pt x="9069" y="42033"/>
                    <a:pt x="1" y="63944"/>
                    <a:pt x="1" y="87252"/>
                  </a:cubicBezTo>
                  <a:cubicBezTo>
                    <a:pt x="1" y="102766"/>
                    <a:pt x="4118" y="118010"/>
                    <a:pt x="11937" y="131343"/>
                  </a:cubicBezTo>
                  <a:lnTo>
                    <a:pt x="14584" y="135828"/>
                  </a:lnTo>
                  <a:lnTo>
                    <a:pt x="6594" y="164332"/>
                  </a:lnTo>
                  <a:cubicBezTo>
                    <a:pt x="6202" y="165753"/>
                    <a:pt x="6594" y="167273"/>
                    <a:pt x="7623" y="168302"/>
                  </a:cubicBezTo>
                  <a:cubicBezTo>
                    <a:pt x="8396" y="169094"/>
                    <a:pt x="9446" y="169526"/>
                    <a:pt x="10523" y="169526"/>
                  </a:cubicBezTo>
                  <a:cubicBezTo>
                    <a:pt x="10880" y="169526"/>
                    <a:pt x="11240" y="169478"/>
                    <a:pt x="11594" y="169380"/>
                  </a:cubicBezTo>
                  <a:lnTo>
                    <a:pt x="41004" y="161415"/>
                  </a:lnTo>
                  <a:lnTo>
                    <a:pt x="45342" y="163792"/>
                  </a:lnTo>
                  <a:cubicBezTo>
                    <a:pt x="58111" y="170802"/>
                    <a:pt x="72596" y="174503"/>
                    <a:pt x="87252" y="174503"/>
                  </a:cubicBezTo>
                  <a:cubicBezTo>
                    <a:pt x="104580" y="174503"/>
                    <a:pt x="121295" y="169454"/>
                    <a:pt x="135632" y="159871"/>
                  </a:cubicBezTo>
                  <a:cubicBezTo>
                    <a:pt x="137520" y="158621"/>
                    <a:pt x="138034" y="156097"/>
                    <a:pt x="136784" y="154210"/>
                  </a:cubicBezTo>
                  <a:cubicBezTo>
                    <a:pt x="135985" y="153026"/>
                    <a:pt x="134694" y="152392"/>
                    <a:pt x="133377" y="152392"/>
                  </a:cubicBezTo>
                  <a:cubicBezTo>
                    <a:pt x="132594" y="152392"/>
                    <a:pt x="131802" y="152616"/>
                    <a:pt x="131098" y="153082"/>
                  </a:cubicBezTo>
                  <a:cubicBezTo>
                    <a:pt x="118109" y="161758"/>
                    <a:pt x="102938" y="166341"/>
                    <a:pt x="87252" y="166341"/>
                  </a:cubicBezTo>
                  <a:cubicBezTo>
                    <a:pt x="73968" y="166341"/>
                    <a:pt x="60832" y="162984"/>
                    <a:pt x="49264" y="156636"/>
                  </a:cubicBezTo>
                  <a:lnTo>
                    <a:pt x="43504" y="153474"/>
                  </a:lnTo>
                  <a:cubicBezTo>
                    <a:pt x="42893" y="153137"/>
                    <a:pt x="42218" y="152968"/>
                    <a:pt x="41536" y="152968"/>
                  </a:cubicBezTo>
                  <a:cubicBezTo>
                    <a:pt x="41178" y="152968"/>
                    <a:pt x="40819" y="153014"/>
                    <a:pt x="40465" y="153107"/>
                  </a:cubicBezTo>
                  <a:lnTo>
                    <a:pt x="16397" y="159626"/>
                  </a:lnTo>
                  <a:lnTo>
                    <a:pt x="16397" y="159626"/>
                  </a:lnTo>
                  <a:lnTo>
                    <a:pt x="22917" y="136367"/>
                  </a:lnTo>
                  <a:cubicBezTo>
                    <a:pt x="23211" y="135289"/>
                    <a:pt x="23064" y="134161"/>
                    <a:pt x="22500" y="133206"/>
                  </a:cubicBezTo>
                  <a:lnTo>
                    <a:pt x="18995" y="127201"/>
                  </a:lnTo>
                  <a:cubicBezTo>
                    <a:pt x="11912" y="115143"/>
                    <a:pt x="8162" y="101320"/>
                    <a:pt x="8162" y="87252"/>
                  </a:cubicBezTo>
                  <a:cubicBezTo>
                    <a:pt x="8162" y="43650"/>
                    <a:pt x="43651" y="8162"/>
                    <a:pt x="87252" y="8162"/>
                  </a:cubicBezTo>
                  <a:cubicBezTo>
                    <a:pt x="130878" y="8162"/>
                    <a:pt x="166342" y="43650"/>
                    <a:pt x="166342" y="87252"/>
                  </a:cubicBezTo>
                  <a:cubicBezTo>
                    <a:pt x="166342" y="102937"/>
                    <a:pt x="161759" y="118108"/>
                    <a:pt x="153083" y="131098"/>
                  </a:cubicBezTo>
                  <a:cubicBezTo>
                    <a:pt x="151833" y="132985"/>
                    <a:pt x="152347" y="135509"/>
                    <a:pt x="154210" y="136759"/>
                  </a:cubicBezTo>
                  <a:cubicBezTo>
                    <a:pt x="154914" y="137225"/>
                    <a:pt x="155706" y="137449"/>
                    <a:pt x="156488" y="137449"/>
                  </a:cubicBezTo>
                  <a:cubicBezTo>
                    <a:pt x="157803" y="137449"/>
                    <a:pt x="159088" y="136815"/>
                    <a:pt x="159872" y="135632"/>
                  </a:cubicBezTo>
                  <a:cubicBezTo>
                    <a:pt x="169455" y="121294"/>
                    <a:pt x="174503" y="104555"/>
                    <a:pt x="174503" y="87252"/>
                  </a:cubicBezTo>
                  <a:cubicBezTo>
                    <a:pt x="174503" y="63944"/>
                    <a:pt x="165435" y="42033"/>
                    <a:pt x="148965" y="25538"/>
                  </a:cubicBezTo>
                  <a:cubicBezTo>
                    <a:pt x="132471" y="9069"/>
                    <a:pt x="110560" y="0"/>
                    <a:pt x="87252"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8" name="Google Shape;2018;p119"/>
            <p:cNvSpPr/>
            <p:nvPr/>
          </p:nvSpPr>
          <p:spPr>
            <a:xfrm>
              <a:off x="2430750" y="1598375"/>
              <a:ext cx="2754200" cy="2533600"/>
            </a:xfrm>
            <a:custGeom>
              <a:avLst/>
              <a:gdLst/>
              <a:ahLst/>
              <a:cxnLst/>
              <a:rect l="l" t="t" r="r" b="b"/>
              <a:pathLst>
                <a:path w="110168" h="101344" extrusionOk="0">
                  <a:moveTo>
                    <a:pt x="22090" y="8171"/>
                  </a:moveTo>
                  <a:cubicBezTo>
                    <a:pt x="22803" y="8171"/>
                    <a:pt x="23739" y="8181"/>
                    <a:pt x="24951" y="8210"/>
                  </a:cubicBezTo>
                  <a:cubicBezTo>
                    <a:pt x="25931" y="8210"/>
                    <a:pt x="26397" y="8480"/>
                    <a:pt x="26544" y="8627"/>
                  </a:cubicBezTo>
                  <a:cubicBezTo>
                    <a:pt x="26740" y="9092"/>
                    <a:pt x="32499" y="22253"/>
                    <a:pt x="34656" y="27278"/>
                  </a:cubicBezTo>
                  <a:cubicBezTo>
                    <a:pt x="35735" y="29802"/>
                    <a:pt x="35073" y="30537"/>
                    <a:pt x="34754" y="30905"/>
                  </a:cubicBezTo>
                  <a:cubicBezTo>
                    <a:pt x="34705" y="30954"/>
                    <a:pt x="34656" y="31003"/>
                    <a:pt x="34607" y="31052"/>
                  </a:cubicBezTo>
                  <a:lnTo>
                    <a:pt x="34362" y="31346"/>
                  </a:lnTo>
                  <a:cubicBezTo>
                    <a:pt x="32009" y="34116"/>
                    <a:pt x="30343" y="35978"/>
                    <a:pt x="29436" y="36934"/>
                  </a:cubicBezTo>
                  <a:cubicBezTo>
                    <a:pt x="26421" y="40022"/>
                    <a:pt x="26715" y="44311"/>
                    <a:pt x="28259" y="46983"/>
                  </a:cubicBezTo>
                  <a:cubicBezTo>
                    <a:pt x="32181" y="53796"/>
                    <a:pt x="38994" y="61492"/>
                    <a:pt x="45587" y="66614"/>
                  </a:cubicBezTo>
                  <a:cubicBezTo>
                    <a:pt x="48332" y="68722"/>
                    <a:pt x="53650" y="72643"/>
                    <a:pt x="58822" y="75266"/>
                  </a:cubicBezTo>
                  <a:cubicBezTo>
                    <a:pt x="60442" y="76100"/>
                    <a:pt x="64290" y="78049"/>
                    <a:pt x="68033" y="78049"/>
                  </a:cubicBezTo>
                  <a:cubicBezTo>
                    <a:pt x="69897" y="78049"/>
                    <a:pt x="71734" y="77566"/>
                    <a:pt x="73257" y="76222"/>
                  </a:cubicBezTo>
                  <a:cubicBezTo>
                    <a:pt x="74532" y="75094"/>
                    <a:pt x="76321" y="72742"/>
                    <a:pt x="78723" y="69531"/>
                  </a:cubicBezTo>
                  <a:cubicBezTo>
                    <a:pt x="79409" y="68624"/>
                    <a:pt x="80267" y="67472"/>
                    <a:pt x="80586" y="67080"/>
                  </a:cubicBezTo>
                  <a:cubicBezTo>
                    <a:pt x="80806" y="66884"/>
                    <a:pt x="80978" y="66712"/>
                    <a:pt x="81125" y="66516"/>
                  </a:cubicBezTo>
                  <a:cubicBezTo>
                    <a:pt x="81574" y="66037"/>
                    <a:pt x="81877" y="65713"/>
                    <a:pt x="82420" y="65713"/>
                  </a:cubicBezTo>
                  <a:cubicBezTo>
                    <a:pt x="82765" y="65713"/>
                    <a:pt x="83207" y="65844"/>
                    <a:pt x="83845" y="66149"/>
                  </a:cubicBezTo>
                  <a:cubicBezTo>
                    <a:pt x="88772" y="68551"/>
                    <a:pt x="101050" y="74629"/>
                    <a:pt x="101492" y="74849"/>
                  </a:cubicBezTo>
                  <a:cubicBezTo>
                    <a:pt x="101639" y="74996"/>
                    <a:pt x="101859" y="75486"/>
                    <a:pt x="101835" y="76467"/>
                  </a:cubicBezTo>
                  <a:cubicBezTo>
                    <a:pt x="101761" y="79874"/>
                    <a:pt x="101614" y="81099"/>
                    <a:pt x="101590" y="81320"/>
                  </a:cubicBezTo>
                  <a:cubicBezTo>
                    <a:pt x="101565" y="81393"/>
                    <a:pt x="101590" y="81344"/>
                    <a:pt x="101565" y="81442"/>
                  </a:cubicBezTo>
                  <a:cubicBezTo>
                    <a:pt x="101516" y="81712"/>
                    <a:pt x="101001" y="84457"/>
                    <a:pt x="98771" y="87153"/>
                  </a:cubicBezTo>
                  <a:cubicBezTo>
                    <a:pt x="95585" y="90952"/>
                    <a:pt x="90487" y="92961"/>
                    <a:pt x="83625" y="93157"/>
                  </a:cubicBezTo>
                  <a:cubicBezTo>
                    <a:pt x="83327" y="93167"/>
                    <a:pt x="83029" y="93172"/>
                    <a:pt x="82729" y="93172"/>
                  </a:cubicBezTo>
                  <a:cubicBezTo>
                    <a:pt x="73756" y="93172"/>
                    <a:pt x="63662" y="88994"/>
                    <a:pt x="56690" y="85413"/>
                  </a:cubicBezTo>
                  <a:cubicBezTo>
                    <a:pt x="41984" y="77937"/>
                    <a:pt x="32499" y="69849"/>
                    <a:pt x="21617" y="55585"/>
                  </a:cubicBezTo>
                  <a:cubicBezTo>
                    <a:pt x="12647" y="43797"/>
                    <a:pt x="8383" y="33429"/>
                    <a:pt x="9290" y="25562"/>
                  </a:cubicBezTo>
                  <a:cubicBezTo>
                    <a:pt x="10981" y="10783"/>
                    <a:pt x="19093" y="8455"/>
                    <a:pt x="20196" y="8210"/>
                  </a:cubicBezTo>
                  <a:cubicBezTo>
                    <a:pt x="20419" y="8195"/>
                    <a:pt x="20987" y="8171"/>
                    <a:pt x="22090" y="8171"/>
                  </a:cubicBezTo>
                  <a:close/>
                  <a:moveTo>
                    <a:pt x="22665" y="1"/>
                  </a:moveTo>
                  <a:cubicBezTo>
                    <a:pt x="20305" y="1"/>
                    <a:pt x="19408" y="79"/>
                    <a:pt x="19142" y="98"/>
                  </a:cubicBezTo>
                  <a:cubicBezTo>
                    <a:pt x="19118" y="98"/>
                    <a:pt x="19093" y="122"/>
                    <a:pt x="19044" y="122"/>
                  </a:cubicBezTo>
                  <a:cubicBezTo>
                    <a:pt x="18431" y="220"/>
                    <a:pt x="3726" y="2597"/>
                    <a:pt x="1177" y="24631"/>
                  </a:cubicBezTo>
                  <a:cubicBezTo>
                    <a:pt x="1" y="34777"/>
                    <a:pt x="4706" y="46860"/>
                    <a:pt x="15123" y="60536"/>
                  </a:cubicBezTo>
                  <a:cubicBezTo>
                    <a:pt x="26666" y="75683"/>
                    <a:pt x="37279" y="84702"/>
                    <a:pt x="52964" y="92692"/>
                  </a:cubicBezTo>
                  <a:cubicBezTo>
                    <a:pt x="60783" y="96687"/>
                    <a:pt x="72204" y="101343"/>
                    <a:pt x="82816" y="101343"/>
                  </a:cubicBezTo>
                  <a:lnTo>
                    <a:pt x="83845" y="101343"/>
                  </a:lnTo>
                  <a:cubicBezTo>
                    <a:pt x="95781" y="100976"/>
                    <a:pt x="102153" y="96025"/>
                    <a:pt x="105413" y="91932"/>
                  </a:cubicBezTo>
                  <a:cubicBezTo>
                    <a:pt x="108844" y="87569"/>
                    <a:pt x="109579" y="83280"/>
                    <a:pt x="109678" y="82545"/>
                  </a:cubicBezTo>
                  <a:cubicBezTo>
                    <a:pt x="109751" y="82079"/>
                    <a:pt x="109898" y="80584"/>
                    <a:pt x="110021" y="76712"/>
                  </a:cubicBezTo>
                  <a:cubicBezTo>
                    <a:pt x="110168" y="71271"/>
                    <a:pt x="107055" y="68403"/>
                    <a:pt x="105045" y="67497"/>
                  </a:cubicBezTo>
                  <a:cubicBezTo>
                    <a:pt x="103893" y="66933"/>
                    <a:pt x="92203" y="61124"/>
                    <a:pt x="87399" y="58821"/>
                  </a:cubicBezTo>
                  <a:cubicBezTo>
                    <a:pt x="85957" y="58110"/>
                    <a:pt x="84213" y="57541"/>
                    <a:pt x="82343" y="57541"/>
                  </a:cubicBezTo>
                  <a:cubicBezTo>
                    <a:pt x="80017" y="57541"/>
                    <a:pt x="77497" y="58421"/>
                    <a:pt x="75120" y="61002"/>
                  </a:cubicBezTo>
                  <a:cubicBezTo>
                    <a:pt x="75096" y="61026"/>
                    <a:pt x="75096" y="61026"/>
                    <a:pt x="75071" y="61051"/>
                  </a:cubicBezTo>
                  <a:cubicBezTo>
                    <a:pt x="74483" y="61566"/>
                    <a:pt x="73919" y="62325"/>
                    <a:pt x="72179" y="64654"/>
                  </a:cubicBezTo>
                  <a:cubicBezTo>
                    <a:pt x="71101" y="66075"/>
                    <a:pt x="68968" y="68943"/>
                    <a:pt x="68062" y="69898"/>
                  </a:cubicBezTo>
                  <a:cubicBezTo>
                    <a:pt x="68014" y="69902"/>
                    <a:pt x="67964" y="69904"/>
                    <a:pt x="67911" y="69904"/>
                  </a:cubicBezTo>
                  <a:cubicBezTo>
                    <a:pt x="65810" y="69904"/>
                    <a:pt x="59482" y="67030"/>
                    <a:pt x="50611" y="60169"/>
                  </a:cubicBezTo>
                  <a:cubicBezTo>
                    <a:pt x="44852" y="55708"/>
                    <a:pt x="38725" y="48796"/>
                    <a:pt x="35342" y="42939"/>
                  </a:cubicBezTo>
                  <a:cubicBezTo>
                    <a:pt x="35318" y="42841"/>
                    <a:pt x="35293" y="42694"/>
                    <a:pt x="35293" y="42620"/>
                  </a:cubicBezTo>
                  <a:cubicBezTo>
                    <a:pt x="36690" y="41174"/>
                    <a:pt x="38994" y="38527"/>
                    <a:pt x="40587" y="36640"/>
                  </a:cubicBezTo>
                  <a:lnTo>
                    <a:pt x="40857" y="36321"/>
                  </a:lnTo>
                  <a:cubicBezTo>
                    <a:pt x="44509" y="32229"/>
                    <a:pt x="43602" y="27400"/>
                    <a:pt x="42180" y="24067"/>
                  </a:cubicBezTo>
                  <a:cubicBezTo>
                    <a:pt x="40073" y="19165"/>
                    <a:pt x="34583" y="6617"/>
                    <a:pt x="34068" y="5440"/>
                  </a:cubicBezTo>
                  <a:cubicBezTo>
                    <a:pt x="33259" y="3382"/>
                    <a:pt x="30563" y="147"/>
                    <a:pt x="25122" y="24"/>
                  </a:cubicBezTo>
                  <a:cubicBezTo>
                    <a:pt x="24165" y="7"/>
                    <a:pt x="23353" y="1"/>
                    <a:pt x="22665"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9" name="Google Shape;2019;p119"/>
            <p:cNvSpPr/>
            <p:nvPr/>
          </p:nvSpPr>
          <p:spPr>
            <a:xfrm>
              <a:off x="1946100" y="966975"/>
              <a:ext cx="226725" cy="204325"/>
            </a:xfrm>
            <a:custGeom>
              <a:avLst/>
              <a:gdLst/>
              <a:ahLst/>
              <a:cxnLst/>
              <a:rect l="l" t="t" r="r" b="b"/>
              <a:pathLst>
                <a:path w="9069" h="8173" extrusionOk="0">
                  <a:moveTo>
                    <a:pt x="4532" y="1"/>
                  </a:moveTo>
                  <a:cubicBezTo>
                    <a:pt x="3553" y="1"/>
                    <a:pt x="2572" y="352"/>
                    <a:pt x="1789" y="1065"/>
                  </a:cubicBezTo>
                  <a:cubicBezTo>
                    <a:pt x="123" y="2585"/>
                    <a:pt x="0" y="5158"/>
                    <a:pt x="1520" y="6825"/>
                  </a:cubicBezTo>
                  <a:cubicBezTo>
                    <a:pt x="2329" y="7707"/>
                    <a:pt x="3432" y="8173"/>
                    <a:pt x="4534" y="8173"/>
                  </a:cubicBezTo>
                  <a:cubicBezTo>
                    <a:pt x="5515" y="8173"/>
                    <a:pt x="6495" y="7805"/>
                    <a:pt x="7279" y="7094"/>
                  </a:cubicBezTo>
                  <a:cubicBezTo>
                    <a:pt x="8946" y="5575"/>
                    <a:pt x="9069" y="3002"/>
                    <a:pt x="7549" y="1335"/>
                  </a:cubicBezTo>
                  <a:cubicBezTo>
                    <a:pt x="6743" y="450"/>
                    <a:pt x="5639" y="1"/>
                    <a:pt x="4532"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20" name="Google Shape;2020;p119"/>
            <p:cNvSpPr/>
            <p:nvPr/>
          </p:nvSpPr>
          <p:spPr>
            <a:xfrm>
              <a:off x="5175750" y="4196075"/>
              <a:ext cx="226725" cy="204275"/>
            </a:xfrm>
            <a:custGeom>
              <a:avLst/>
              <a:gdLst/>
              <a:ahLst/>
              <a:cxnLst/>
              <a:rect l="l" t="t" r="r" b="b"/>
              <a:pathLst>
                <a:path w="9069" h="8171" extrusionOk="0">
                  <a:moveTo>
                    <a:pt x="4538" y="1"/>
                  </a:moveTo>
                  <a:cubicBezTo>
                    <a:pt x="3424" y="1"/>
                    <a:pt x="2316" y="456"/>
                    <a:pt x="1520" y="1357"/>
                  </a:cubicBezTo>
                  <a:lnTo>
                    <a:pt x="1495" y="1357"/>
                  </a:lnTo>
                  <a:cubicBezTo>
                    <a:pt x="0" y="3023"/>
                    <a:pt x="123" y="5597"/>
                    <a:pt x="1789" y="7116"/>
                  </a:cubicBezTo>
                  <a:cubicBezTo>
                    <a:pt x="2573" y="7827"/>
                    <a:pt x="3554" y="8170"/>
                    <a:pt x="4534" y="8170"/>
                  </a:cubicBezTo>
                  <a:cubicBezTo>
                    <a:pt x="5637" y="8170"/>
                    <a:pt x="6740" y="7729"/>
                    <a:pt x="7549" y="6847"/>
                  </a:cubicBezTo>
                  <a:cubicBezTo>
                    <a:pt x="9068" y="5180"/>
                    <a:pt x="8946" y="2582"/>
                    <a:pt x="7279" y="1063"/>
                  </a:cubicBezTo>
                  <a:cubicBezTo>
                    <a:pt x="6500" y="352"/>
                    <a:pt x="5517" y="1"/>
                    <a:pt x="4538"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grpSp>
      <p:grpSp>
        <p:nvGrpSpPr>
          <p:cNvPr id="2021" name="Google Shape;2021;p119"/>
          <p:cNvGrpSpPr/>
          <p:nvPr/>
        </p:nvGrpSpPr>
        <p:grpSpPr>
          <a:xfrm>
            <a:off x="9181343" y="4552543"/>
            <a:ext cx="301612" cy="245991"/>
            <a:chOff x="1180800" y="717250"/>
            <a:chExt cx="5236325" cy="4270675"/>
          </a:xfrm>
        </p:grpSpPr>
        <p:sp>
          <p:nvSpPr>
            <p:cNvPr id="2022" name="Google Shape;2022;p119"/>
            <p:cNvSpPr/>
            <p:nvPr/>
          </p:nvSpPr>
          <p:spPr>
            <a:xfrm>
              <a:off x="1180800" y="904475"/>
              <a:ext cx="2879825" cy="4083450"/>
            </a:xfrm>
            <a:custGeom>
              <a:avLst/>
              <a:gdLst/>
              <a:ahLst/>
              <a:cxnLst/>
              <a:rect l="l" t="t" r="r" b="b"/>
              <a:pathLst>
                <a:path w="115193" h="163338" extrusionOk="0">
                  <a:moveTo>
                    <a:pt x="18003" y="0"/>
                  </a:moveTo>
                  <a:cubicBezTo>
                    <a:pt x="17902" y="0"/>
                    <a:pt x="17799" y="4"/>
                    <a:pt x="17696" y="12"/>
                  </a:cubicBezTo>
                  <a:cubicBezTo>
                    <a:pt x="16397" y="110"/>
                    <a:pt x="15221" y="820"/>
                    <a:pt x="14535" y="1948"/>
                  </a:cubicBezTo>
                  <a:cubicBezTo>
                    <a:pt x="14314" y="2291"/>
                    <a:pt x="9339" y="10501"/>
                    <a:pt x="8456" y="21947"/>
                  </a:cubicBezTo>
                  <a:cubicBezTo>
                    <a:pt x="7844" y="30010"/>
                    <a:pt x="9241" y="40868"/>
                    <a:pt x="17500" y="51553"/>
                  </a:cubicBezTo>
                  <a:cubicBezTo>
                    <a:pt x="16471" y="51088"/>
                    <a:pt x="15441" y="50549"/>
                    <a:pt x="14437" y="49936"/>
                  </a:cubicBezTo>
                  <a:cubicBezTo>
                    <a:pt x="13784" y="49523"/>
                    <a:pt x="13038" y="49313"/>
                    <a:pt x="12288" y="49313"/>
                  </a:cubicBezTo>
                  <a:cubicBezTo>
                    <a:pt x="11658" y="49313"/>
                    <a:pt x="11024" y="49462"/>
                    <a:pt x="10442" y="49764"/>
                  </a:cubicBezTo>
                  <a:cubicBezTo>
                    <a:pt x="9167" y="50402"/>
                    <a:pt x="8334" y="51652"/>
                    <a:pt x="8211" y="53073"/>
                  </a:cubicBezTo>
                  <a:cubicBezTo>
                    <a:pt x="8187" y="53441"/>
                    <a:pt x="7550" y="62117"/>
                    <a:pt x="11643" y="71969"/>
                  </a:cubicBezTo>
                  <a:cubicBezTo>
                    <a:pt x="14142" y="77974"/>
                    <a:pt x="18775" y="85204"/>
                    <a:pt x="27328" y="90817"/>
                  </a:cubicBezTo>
                  <a:cubicBezTo>
                    <a:pt x="27181" y="90817"/>
                    <a:pt x="27059" y="90792"/>
                    <a:pt x="26911" y="90792"/>
                  </a:cubicBezTo>
                  <a:cubicBezTo>
                    <a:pt x="26760" y="90775"/>
                    <a:pt x="26608" y="90767"/>
                    <a:pt x="26458" y="90767"/>
                  </a:cubicBezTo>
                  <a:cubicBezTo>
                    <a:pt x="25272" y="90767"/>
                    <a:pt x="24144" y="91275"/>
                    <a:pt x="23382" y="92189"/>
                  </a:cubicBezTo>
                  <a:cubicBezTo>
                    <a:pt x="22500" y="93218"/>
                    <a:pt x="22181" y="94591"/>
                    <a:pt x="22524" y="95890"/>
                  </a:cubicBezTo>
                  <a:cubicBezTo>
                    <a:pt x="22622" y="96208"/>
                    <a:pt x="24681" y="103659"/>
                    <a:pt x="30857" y="111208"/>
                  </a:cubicBezTo>
                  <a:cubicBezTo>
                    <a:pt x="35293" y="116600"/>
                    <a:pt x="42524" y="122874"/>
                    <a:pt x="53602" y="125742"/>
                  </a:cubicBezTo>
                  <a:cubicBezTo>
                    <a:pt x="45331" y="130336"/>
                    <a:pt x="31359" y="136086"/>
                    <a:pt x="13147" y="136086"/>
                  </a:cubicBezTo>
                  <a:cubicBezTo>
                    <a:pt x="10473" y="136086"/>
                    <a:pt x="7707" y="135962"/>
                    <a:pt x="4854" y="135692"/>
                  </a:cubicBezTo>
                  <a:cubicBezTo>
                    <a:pt x="4728" y="135681"/>
                    <a:pt x="4604" y="135675"/>
                    <a:pt x="4480" y="135675"/>
                  </a:cubicBezTo>
                  <a:cubicBezTo>
                    <a:pt x="2762" y="135675"/>
                    <a:pt x="1208" y="136767"/>
                    <a:pt x="614" y="138413"/>
                  </a:cubicBezTo>
                  <a:cubicBezTo>
                    <a:pt x="1" y="140177"/>
                    <a:pt x="663" y="142138"/>
                    <a:pt x="2231" y="143167"/>
                  </a:cubicBezTo>
                  <a:cubicBezTo>
                    <a:pt x="22573" y="156549"/>
                    <a:pt x="45318" y="163338"/>
                    <a:pt x="68184" y="163338"/>
                  </a:cubicBezTo>
                  <a:cubicBezTo>
                    <a:pt x="82988" y="163338"/>
                    <a:pt x="97840" y="160495"/>
                    <a:pt x="112104" y="154711"/>
                  </a:cubicBezTo>
                  <a:cubicBezTo>
                    <a:pt x="114187" y="153878"/>
                    <a:pt x="115192" y="151500"/>
                    <a:pt x="114334" y="149417"/>
                  </a:cubicBezTo>
                  <a:cubicBezTo>
                    <a:pt x="113700" y="147830"/>
                    <a:pt x="112169" y="146869"/>
                    <a:pt x="110556" y="146869"/>
                  </a:cubicBezTo>
                  <a:cubicBezTo>
                    <a:pt x="110050" y="146869"/>
                    <a:pt x="109537" y="146964"/>
                    <a:pt x="109040" y="147162"/>
                  </a:cubicBezTo>
                  <a:cubicBezTo>
                    <a:pt x="95768" y="152523"/>
                    <a:pt x="81959" y="155175"/>
                    <a:pt x="68188" y="155175"/>
                  </a:cubicBezTo>
                  <a:cubicBezTo>
                    <a:pt x="51799" y="155175"/>
                    <a:pt x="35463" y="151419"/>
                    <a:pt x="20147" y="144001"/>
                  </a:cubicBezTo>
                  <a:cubicBezTo>
                    <a:pt x="49116" y="141868"/>
                    <a:pt x="66591" y="127016"/>
                    <a:pt x="67424" y="126281"/>
                  </a:cubicBezTo>
                  <a:cubicBezTo>
                    <a:pt x="68699" y="125202"/>
                    <a:pt x="69165" y="123438"/>
                    <a:pt x="68601" y="121845"/>
                  </a:cubicBezTo>
                  <a:cubicBezTo>
                    <a:pt x="68037" y="120276"/>
                    <a:pt x="66567" y="119198"/>
                    <a:pt x="64900" y="119124"/>
                  </a:cubicBezTo>
                  <a:cubicBezTo>
                    <a:pt x="53405" y="118757"/>
                    <a:pt x="44166" y="114418"/>
                    <a:pt x="37377" y="106282"/>
                  </a:cubicBezTo>
                  <a:cubicBezTo>
                    <a:pt x="35293" y="103806"/>
                    <a:pt x="33774" y="101306"/>
                    <a:pt x="32696" y="99223"/>
                  </a:cubicBezTo>
                  <a:cubicBezTo>
                    <a:pt x="39999" y="99174"/>
                    <a:pt x="45514" y="97900"/>
                    <a:pt x="45808" y="97826"/>
                  </a:cubicBezTo>
                  <a:cubicBezTo>
                    <a:pt x="47646" y="97385"/>
                    <a:pt x="48945" y="95743"/>
                    <a:pt x="48945" y="93856"/>
                  </a:cubicBezTo>
                  <a:cubicBezTo>
                    <a:pt x="48945" y="91993"/>
                    <a:pt x="47670" y="90351"/>
                    <a:pt x="45832" y="89885"/>
                  </a:cubicBezTo>
                  <a:cubicBezTo>
                    <a:pt x="23505" y="84420"/>
                    <a:pt x="17990" y="68857"/>
                    <a:pt x="16691" y="60034"/>
                  </a:cubicBezTo>
                  <a:lnTo>
                    <a:pt x="16691" y="60034"/>
                  </a:lnTo>
                  <a:cubicBezTo>
                    <a:pt x="23300" y="62449"/>
                    <a:pt x="29104" y="62534"/>
                    <a:pt x="30142" y="62534"/>
                  </a:cubicBezTo>
                  <a:cubicBezTo>
                    <a:pt x="30220" y="62534"/>
                    <a:pt x="30271" y="62533"/>
                    <a:pt x="30294" y="62533"/>
                  </a:cubicBezTo>
                  <a:cubicBezTo>
                    <a:pt x="32034" y="62484"/>
                    <a:pt x="33553" y="61382"/>
                    <a:pt x="34093" y="59739"/>
                  </a:cubicBezTo>
                  <a:cubicBezTo>
                    <a:pt x="34632" y="58097"/>
                    <a:pt x="34093" y="56284"/>
                    <a:pt x="32720" y="55230"/>
                  </a:cubicBezTo>
                  <a:cubicBezTo>
                    <a:pt x="12108" y="39201"/>
                    <a:pt x="15686" y="20329"/>
                    <a:pt x="19044" y="11384"/>
                  </a:cubicBezTo>
                  <a:lnTo>
                    <a:pt x="19044" y="11384"/>
                  </a:lnTo>
                  <a:cubicBezTo>
                    <a:pt x="21863" y="14349"/>
                    <a:pt x="24975" y="17315"/>
                    <a:pt x="28333" y="20207"/>
                  </a:cubicBezTo>
                  <a:cubicBezTo>
                    <a:pt x="29112" y="20874"/>
                    <a:pt x="30067" y="21203"/>
                    <a:pt x="31016" y="21203"/>
                  </a:cubicBezTo>
                  <a:cubicBezTo>
                    <a:pt x="32158" y="21203"/>
                    <a:pt x="33290" y="20727"/>
                    <a:pt x="34093" y="19790"/>
                  </a:cubicBezTo>
                  <a:cubicBezTo>
                    <a:pt x="35563" y="18099"/>
                    <a:pt x="35367" y="15526"/>
                    <a:pt x="33676" y="14055"/>
                  </a:cubicBezTo>
                  <a:cubicBezTo>
                    <a:pt x="28872" y="9889"/>
                    <a:pt x="24657" y="5649"/>
                    <a:pt x="21127" y="1458"/>
                  </a:cubicBezTo>
                  <a:cubicBezTo>
                    <a:pt x="20336" y="531"/>
                    <a:pt x="19212" y="0"/>
                    <a:pt x="18003"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23" name="Google Shape;2023;p119"/>
            <p:cNvSpPr/>
            <p:nvPr/>
          </p:nvSpPr>
          <p:spPr>
            <a:xfrm>
              <a:off x="2513475" y="717250"/>
              <a:ext cx="3903650" cy="3653675"/>
            </a:xfrm>
            <a:custGeom>
              <a:avLst/>
              <a:gdLst/>
              <a:ahLst/>
              <a:cxnLst/>
              <a:rect l="l" t="t" r="r" b="b"/>
              <a:pathLst>
                <a:path w="156146" h="146147" extrusionOk="0">
                  <a:moveTo>
                    <a:pt x="90144" y="1"/>
                  </a:moveTo>
                  <a:cubicBezTo>
                    <a:pt x="65292" y="1"/>
                    <a:pt x="45072" y="20221"/>
                    <a:pt x="45072" y="45048"/>
                  </a:cubicBezTo>
                  <a:cubicBezTo>
                    <a:pt x="45072" y="46788"/>
                    <a:pt x="45170" y="48504"/>
                    <a:pt x="45366" y="50219"/>
                  </a:cubicBezTo>
                  <a:cubicBezTo>
                    <a:pt x="45047" y="50225"/>
                    <a:pt x="44729" y="50228"/>
                    <a:pt x="44410" y="50228"/>
                  </a:cubicBezTo>
                  <a:cubicBezTo>
                    <a:pt x="30410" y="50228"/>
                    <a:pt x="16345" y="44515"/>
                    <a:pt x="6544" y="39386"/>
                  </a:cubicBezTo>
                  <a:cubicBezTo>
                    <a:pt x="5936" y="39068"/>
                    <a:pt x="5288" y="38917"/>
                    <a:pt x="4650" y="38917"/>
                  </a:cubicBezTo>
                  <a:cubicBezTo>
                    <a:pt x="3179" y="38917"/>
                    <a:pt x="1765" y="39717"/>
                    <a:pt x="1030" y="41102"/>
                  </a:cubicBezTo>
                  <a:cubicBezTo>
                    <a:pt x="0" y="43087"/>
                    <a:pt x="760" y="45563"/>
                    <a:pt x="2745" y="46617"/>
                  </a:cubicBezTo>
                  <a:cubicBezTo>
                    <a:pt x="13409" y="52187"/>
                    <a:pt x="28768" y="58370"/>
                    <a:pt x="44434" y="58370"/>
                  </a:cubicBezTo>
                  <a:cubicBezTo>
                    <a:pt x="46483" y="58370"/>
                    <a:pt x="48537" y="58264"/>
                    <a:pt x="50587" y="58038"/>
                  </a:cubicBezTo>
                  <a:cubicBezTo>
                    <a:pt x="51738" y="57915"/>
                    <a:pt x="52768" y="57302"/>
                    <a:pt x="53454" y="56371"/>
                  </a:cubicBezTo>
                  <a:cubicBezTo>
                    <a:pt x="54116" y="55415"/>
                    <a:pt x="54361" y="54239"/>
                    <a:pt x="54116" y="53111"/>
                  </a:cubicBezTo>
                  <a:cubicBezTo>
                    <a:pt x="53528" y="50464"/>
                    <a:pt x="53233" y="47768"/>
                    <a:pt x="53233" y="45048"/>
                  </a:cubicBezTo>
                  <a:cubicBezTo>
                    <a:pt x="53233" y="24706"/>
                    <a:pt x="69777" y="8138"/>
                    <a:pt x="90144" y="8138"/>
                  </a:cubicBezTo>
                  <a:cubicBezTo>
                    <a:pt x="100364" y="8138"/>
                    <a:pt x="109873" y="12231"/>
                    <a:pt x="116907" y="19657"/>
                  </a:cubicBezTo>
                  <a:cubicBezTo>
                    <a:pt x="117687" y="20481"/>
                    <a:pt x="118769" y="20920"/>
                    <a:pt x="119862" y="20920"/>
                  </a:cubicBezTo>
                  <a:cubicBezTo>
                    <a:pt x="119972" y="20920"/>
                    <a:pt x="120082" y="20916"/>
                    <a:pt x="120191" y="20907"/>
                  </a:cubicBezTo>
                  <a:cubicBezTo>
                    <a:pt x="122887" y="20735"/>
                    <a:pt x="129995" y="19338"/>
                    <a:pt x="137666" y="16152"/>
                  </a:cubicBezTo>
                  <a:lnTo>
                    <a:pt x="137666" y="16152"/>
                  </a:lnTo>
                  <a:cubicBezTo>
                    <a:pt x="135338" y="19142"/>
                    <a:pt x="131931" y="22573"/>
                    <a:pt x="126858" y="26152"/>
                  </a:cubicBezTo>
                  <a:cubicBezTo>
                    <a:pt x="125363" y="27206"/>
                    <a:pt x="124750" y="29142"/>
                    <a:pt x="125387" y="30857"/>
                  </a:cubicBezTo>
                  <a:cubicBezTo>
                    <a:pt x="125963" y="32494"/>
                    <a:pt x="127493" y="33566"/>
                    <a:pt x="129202" y="33566"/>
                  </a:cubicBezTo>
                  <a:cubicBezTo>
                    <a:pt x="129310" y="33566"/>
                    <a:pt x="129420" y="33562"/>
                    <a:pt x="129529" y="33553"/>
                  </a:cubicBezTo>
                  <a:cubicBezTo>
                    <a:pt x="129799" y="33529"/>
                    <a:pt x="134284" y="33161"/>
                    <a:pt x="140730" y="31495"/>
                  </a:cubicBezTo>
                  <a:lnTo>
                    <a:pt x="140730" y="31495"/>
                  </a:lnTo>
                  <a:cubicBezTo>
                    <a:pt x="137176" y="35367"/>
                    <a:pt x="133010" y="38970"/>
                    <a:pt x="128892" y="41641"/>
                  </a:cubicBezTo>
                  <a:cubicBezTo>
                    <a:pt x="127740" y="42401"/>
                    <a:pt x="127054" y="43675"/>
                    <a:pt x="127054" y="45048"/>
                  </a:cubicBezTo>
                  <a:cubicBezTo>
                    <a:pt x="127054" y="82644"/>
                    <a:pt x="110976" y="116859"/>
                    <a:pt x="82963" y="138868"/>
                  </a:cubicBezTo>
                  <a:cubicBezTo>
                    <a:pt x="81173" y="140240"/>
                    <a:pt x="80879" y="142813"/>
                    <a:pt x="82276" y="144578"/>
                  </a:cubicBezTo>
                  <a:cubicBezTo>
                    <a:pt x="83061" y="145607"/>
                    <a:pt x="84262" y="146147"/>
                    <a:pt x="85463" y="146147"/>
                  </a:cubicBezTo>
                  <a:cubicBezTo>
                    <a:pt x="86345" y="146147"/>
                    <a:pt x="87252" y="145853"/>
                    <a:pt x="87987" y="145264"/>
                  </a:cubicBezTo>
                  <a:cubicBezTo>
                    <a:pt x="102300" y="134039"/>
                    <a:pt x="114113" y="119408"/>
                    <a:pt x="122152" y="102962"/>
                  </a:cubicBezTo>
                  <a:cubicBezTo>
                    <a:pt x="130510" y="85880"/>
                    <a:pt x="134872" y="67155"/>
                    <a:pt x="135191" y="47229"/>
                  </a:cubicBezTo>
                  <a:cubicBezTo>
                    <a:pt x="143328" y="41494"/>
                    <a:pt x="151097" y="33088"/>
                    <a:pt x="155313" y="25343"/>
                  </a:cubicBezTo>
                  <a:cubicBezTo>
                    <a:pt x="156146" y="23799"/>
                    <a:pt x="155925" y="21912"/>
                    <a:pt x="154749" y="20613"/>
                  </a:cubicBezTo>
                  <a:cubicBezTo>
                    <a:pt x="153965" y="19763"/>
                    <a:pt x="152864" y="19306"/>
                    <a:pt x="151746" y="19306"/>
                  </a:cubicBezTo>
                  <a:cubicBezTo>
                    <a:pt x="151187" y="19306"/>
                    <a:pt x="150623" y="19420"/>
                    <a:pt x="150092" y="19657"/>
                  </a:cubicBezTo>
                  <a:cubicBezTo>
                    <a:pt x="147739" y="20686"/>
                    <a:pt x="145435" y="21544"/>
                    <a:pt x="143254" y="22255"/>
                  </a:cubicBezTo>
                  <a:cubicBezTo>
                    <a:pt x="149970" y="14191"/>
                    <a:pt x="150509" y="7893"/>
                    <a:pt x="150558" y="6961"/>
                  </a:cubicBezTo>
                  <a:cubicBezTo>
                    <a:pt x="150631" y="5417"/>
                    <a:pt x="149823" y="3947"/>
                    <a:pt x="148450" y="3187"/>
                  </a:cubicBezTo>
                  <a:cubicBezTo>
                    <a:pt x="147842" y="2855"/>
                    <a:pt x="147163" y="2688"/>
                    <a:pt x="146485" y="2688"/>
                  </a:cubicBezTo>
                  <a:cubicBezTo>
                    <a:pt x="145660" y="2688"/>
                    <a:pt x="144836" y="2935"/>
                    <a:pt x="144137" y="3432"/>
                  </a:cubicBezTo>
                  <a:cubicBezTo>
                    <a:pt x="136073" y="9094"/>
                    <a:pt x="125804" y="11814"/>
                    <a:pt x="121343" y="12549"/>
                  </a:cubicBezTo>
                  <a:cubicBezTo>
                    <a:pt x="112912" y="4437"/>
                    <a:pt x="101908" y="1"/>
                    <a:pt x="90144"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24" name="Google Shape;2024;p119"/>
            <p:cNvSpPr/>
            <p:nvPr/>
          </p:nvSpPr>
          <p:spPr>
            <a:xfrm>
              <a:off x="4195400" y="4396600"/>
              <a:ext cx="232850" cy="204100"/>
            </a:xfrm>
            <a:custGeom>
              <a:avLst/>
              <a:gdLst/>
              <a:ahLst/>
              <a:cxnLst/>
              <a:rect l="l" t="t" r="r" b="b"/>
              <a:pathLst>
                <a:path w="9314" h="8164" extrusionOk="0">
                  <a:moveTo>
                    <a:pt x="4660" y="0"/>
                  </a:moveTo>
                  <a:cubicBezTo>
                    <a:pt x="4010" y="0"/>
                    <a:pt x="3353" y="158"/>
                    <a:pt x="2745" y="492"/>
                  </a:cubicBezTo>
                  <a:cubicBezTo>
                    <a:pt x="760" y="1546"/>
                    <a:pt x="0" y="4021"/>
                    <a:pt x="1078" y="6007"/>
                  </a:cubicBezTo>
                  <a:cubicBezTo>
                    <a:pt x="1814" y="7379"/>
                    <a:pt x="3211" y="8163"/>
                    <a:pt x="4681" y="8163"/>
                  </a:cubicBezTo>
                  <a:cubicBezTo>
                    <a:pt x="5318" y="8163"/>
                    <a:pt x="5980" y="7992"/>
                    <a:pt x="6593" y="7673"/>
                  </a:cubicBezTo>
                  <a:cubicBezTo>
                    <a:pt x="8578" y="6595"/>
                    <a:pt x="9313" y="4120"/>
                    <a:pt x="8259" y="2134"/>
                  </a:cubicBezTo>
                  <a:cubicBezTo>
                    <a:pt x="7515" y="781"/>
                    <a:pt x="6106" y="0"/>
                    <a:pt x="4660"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25" name="Google Shape;2025;p119"/>
            <p:cNvSpPr/>
            <p:nvPr/>
          </p:nvSpPr>
          <p:spPr>
            <a:xfrm>
              <a:off x="2163600" y="1479450"/>
              <a:ext cx="231650" cy="204100"/>
            </a:xfrm>
            <a:custGeom>
              <a:avLst/>
              <a:gdLst/>
              <a:ahLst/>
              <a:cxnLst/>
              <a:rect l="l" t="t" r="r" b="b"/>
              <a:pathLst>
                <a:path w="9266" h="8164" extrusionOk="0">
                  <a:moveTo>
                    <a:pt x="4634" y="0"/>
                  </a:moveTo>
                  <a:cubicBezTo>
                    <a:pt x="3343" y="0"/>
                    <a:pt x="2076" y="618"/>
                    <a:pt x="1275" y="1766"/>
                  </a:cubicBezTo>
                  <a:cubicBezTo>
                    <a:pt x="1" y="3605"/>
                    <a:pt x="467" y="6153"/>
                    <a:pt x="2329" y="7428"/>
                  </a:cubicBezTo>
                  <a:cubicBezTo>
                    <a:pt x="3016" y="7918"/>
                    <a:pt x="3824" y="8163"/>
                    <a:pt x="4633" y="8163"/>
                  </a:cubicBezTo>
                  <a:cubicBezTo>
                    <a:pt x="5932" y="8163"/>
                    <a:pt x="7207" y="7550"/>
                    <a:pt x="7991" y="6399"/>
                  </a:cubicBezTo>
                  <a:cubicBezTo>
                    <a:pt x="9265" y="4536"/>
                    <a:pt x="8800" y="2011"/>
                    <a:pt x="6961" y="737"/>
                  </a:cubicBezTo>
                  <a:cubicBezTo>
                    <a:pt x="6247" y="239"/>
                    <a:pt x="5436" y="0"/>
                    <a:pt x="4634"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grpSp>
    </p:spTree>
    <p:extLst>
      <p:ext uri="{BB962C8B-B14F-4D97-AF65-F5344CB8AC3E}">
        <p14:creationId xmlns:p14="http://schemas.microsoft.com/office/powerpoint/2010/main" val="3653299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p:cNvPicPr>
            <a:picLocks noChangeAspect="1"/>
          </p:cNvPicPr>
          <p:nvPr/>
        </p:nvPicPr>
        <p:blipFill>
          <a:blip r:embed="rId2">
            <a:extLst>
              <a:ext uri="{28A0092B-C50C-407E-A947-70E740481C1C}">
                <a14:useLocalDpi xmlns:a14="http://schemas.microsoft.com/office/drawing/2010/main" val="0"/>
              </a:ext>
            </a:extLst>
          </a:blip>
          <a:srcRect t="1752"/>
          <a:stretch>
            <a:fillRect/>
          </a:stretch>
        </p:blipFill>
        <p:spPr bwMode="auto">
          <a:xfrm>
            <a:off x="0" y="-29633"/>
            <a:ext cx="12192000" cy="688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descr="pp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9933" y="2935819"/>
            <a:ext cx="6510867" cy="358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loud 9">
            <a:extLst>
              <a:ext uri="{FF2B5EF4-FFF2-40B4-BE49-F238E27FC236}"/>
            </a:extLst>
          </p:cNvPr>
          <p:cNvSpPr/>
          <p:nvPr/>
        </p:nvSpPr>
        <p:spPr>
          <a:xfrm>
            <a:off x="2148421" y="107951"/>
            <a:ext cx="6690783" cy="3024716"/>
          </a:xfrm>
          <a:prstGeom prst="cloud">
            <a:avLst/>
          </a:prstGeom>
          <a:solidFill>
            <a:srgbClr val="FCB55B"/>
          </a:solidFill>
        </p:spPr>
        <p:style>
          <a:lnRef idx="2">
            <a:schemeClr val="accent1">
              <a:shade val="50000"/>
            </a:schemeClr>
          </a:lnRef>
          <a:fillRef idx="1">
            <a:schemeClr val="accent1"/>
          </a:fillRef>
          <a:effectRef idx="0">
            <a:schemeClr val="accent1"/>
          </a:effectRef>
          <a:fontRef idx="minor">
            <a:schemeClr val="lt1"/>
          </a:fontRef>
        </p:style>
        <p:txBody>
          <a:bodyPr lIns="97676" tIns="48837" rIns="97676" bIns="48837" anchor="ctr"/>
          <a:lstStyle/>
          <a:p>
            <a:pPr algn="ctr" eaLnBrk="0" hangingPunct="0">
              <a:defRPr/>
            </a:pPr>
            <a:r>
              <a:rPr lang="vi-VN" altLang="en-US" sz="4300" b="1" dirty="0">
                <a:solidFill>
                  <a:prstClr val="black"/>
                </a:solidFill>
                <a:latin typeface="Times New Roman" panose="02020603050405020304" pitchFamily="18" charset="0"/>
              </a:rPr>
              <a:t>KHỞI ĐỘNG</a:t>
            </a:r>
          </a:p>
        </p:txBody>
      </p:sp>
      <p:grpSp>
        <p:nvGrpSpPr>
          <p:cNvPr id="2053" name="组合 62"/>
          <p:cNvGrpSpPr>
            <a:grpSpLocks/>
          </p:cNvGrpSpPr>
          <p:nvPr/>
        </p:nvGrpSpPr>
        <p:grpSpPr bwMode="auto">
          <a:xfrm>
            <a:off x="0" y="4948770"/>
            <a:ext cx="12234333" cy="1919817"/>
            <a:chOff x="-2055784" y="5706558"/>
            <a:chExt cx="12152268" cy="1151441"/>
          </a:xfrm>
        </p:grpSpPr>
        <p:pic>
          <p:nvPicPr>
            <p:cNvPr id="2054" name="图片 6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9155" y="5952293"/>
              <a:ext cx="3267329" cy="90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图片 6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3398"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5">
              <a:extLst>
                <a:ext uri="{FF2B5EF4-FFF2-40B4-BE49-F238E27FC236}"/>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66">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67">
              <a:extLst>
                <a:ext uri="{FF2B5EF4-FFF2-40B4-BE49-F238E27FC236}"/>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059" name="图片 6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0243"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6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2055784"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67730400"/>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9191" y="522515"/>
            <a:ext cx="8437417" cy="756920"/>
          </a:xfrm>
          <a:prstGeom prst="rect">
            <a:avLst/>
          </a:prstGeom>
          <a:ln/>
        </p:spPr>
        <p:style>
          <a:lnRef idx="3">
            <a:schemeClr val="lt1"/>
          </a:lnRef>
          <a:fillRef idx="1">
            <a:schemeClr val="accent6"/>
          </a:fillRef>
          <a:effectRef idx="1">
            <a:schemeClr val="accent6"/>
          </a:effectRef>
          <a:fontRef idx="minor">
            <a:schemeClr val="lt1"/>
          </a:fontRef>
        </p:style>
        <p:txBody>
          <a:bodyPr lIns="91438" tIns="45719" rIns="91438" bIns="45719" rtlCol="0" anchor="ctr"/>
          <a:lstStyle/>
          <a:p>
            <a:pPr algn="ctr" defTabSz="1219140"/>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1: </a:t>
            </a:r>
            <a:r>
              <a:rPr lang="en-US" sz="3200" b="1" dirty="0" err="1">
                <a:solidFill>
                  <a:prstClr val="white"/>
                </a:solidFill>
                <a:latin typeface="Times New Roman" panose="02020603050405020304" pitchFamily="18" charset="0"/>
                <a:cs typeface="Times New Roman" panose="02020603050405020304" pitchFamily="18" charset="0"/>
              </a:rPr>
              <a:t>Khi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miêu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tả</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cây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cối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cần</a:t>
            </a:r>
            <a:r>
              <a:rPr lang="en-US" sz="3200" b="1">
                <a:solidFill>
                  <a:prstClr val="white"/>
                </a:solidFill>
                <a:latin typeface="Times New Roman" panose="02020603050405020304" pitchFamily="18" charset="0"/>
                <a:cs typeface="Times New Roman" panose="02020603050405020304" pitchFamily="18" charset="0"/>
              </a:rPr>
              <a:t> </a:t>
            </a:r>
            <a:r>
              <a:rPr lang="en-US" sz="3200" b="1" smtClean="0">
                <a:solidFill>
                  <a:prstClr val="white"/>
                </a:solidFill>
                <a:latin typeface="Times New Roman" panose="02020603050405020304" pitchFamily="18" charset="0"/>
                <a:cs typeface="Times New Roman" panose="02020603050405020304" pitchFamily="18" charset="0"/>
              </a:rPr>
              <a:t>lưu </a:t>
            </a:r>
            <a:r>
              <a:rPr lang="en-US" sz="3200" b="1" dirty="0">
                <a:solidFill>
                  <a:prstClr val="white"/>
                </a:solidFill>
                <a:latin typeface="Times New Roman" panose="02020603050405020304" pitchFamily="18" charset="0"/>
                <a:cs typeface="Times New Roman" panose="02020603050405020304" pitchFamily="18" charset="0"/>
              </a:rPr>
              <a:t>ý </a:t>
            </a:r>
            <a:r>
              <a:rPr lang="en-US" sz="3200" b="1" dirty="0" err="1">
                <a:solidFill>
                  <a:prstClr val="white"/>
                </a:solidFill>
                <a:latin typeface="Times New Roman" panose="02020603050405020304" pitchFamily="18" charset="0"/>
                <a:cs typeface="Times New Roman" panose="02020603050405020304" pitchFamily="18" charset="0"/>
              </a:rPr>
              <a:t>điều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gì</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017453" y="2317168"/>
            <a:ext cx="10287856" cy="3148445"/>
          </a:xfrm>
          <a:prstGeom prst="rect">
            <a:avLst/>
          </a:prstGeom>
        </p:spPr>
        <p:style>
          <a:lnRef idx="3">
            <a:schemeClr val="lt1"/>
          </a:lnRef>
          <a:fillRef idx="1">
            <a:schemeClr val="accent4"/>
          </a:fillRef>
          <a:effectRef idx="1">
            <a:schemeClr val="accent4"/>
          </a:effectRef>
          <a:fontRef idx="minor">
            <a:schemeClr val="lt1"/>
          </a:fontRef>
        </p:style>
        <p:txBody>
          <a:bodyPr lIns="91438" tIns="45719" rIns="91438" bIns="45719" rtlCol="0" anchor="ctr"/>
          <a:lstStyle/>
          <a:p>
            <a:pPr algn="just">
              <a:lnSpc>
                <a:spcPct val="107000"/>
              </a:lnSpc>
              <a:spcAft>
                <a:spcPts val="800"/>
              </a:spcAft>
            </a:pPr>
            <a:r>
              <a:rPr lang="en-US" sz="3200" smtClean="0">
                <a:latin typeface="Times New Roman"/>
                <a:ea typeface="Calibri"/>
                <a:cs typeface="Times New Roman"/>
              </a:rPr>
              <a:t>     Lưu </a:t>
            </a:r>
            <a:r>
              <a:rPr lang="en-US" sz="3200">
                <a:latin typeface="Times New Roman"/>
                <a:ea typeface="Calibri"/>
                <a:cs typeface="Times New Roman"/>
              </a:rPr>
              <a:t>ý chọn đặc điểm nổi bật để làm rõ đặc trưng của cây được tả, phân biệt cây này với cây khác, giúp người đọc hình dung về cây được tả một cách dễ dàng, rõ nét. Khi tả, kết hợp sử dụng biện pháp so sánh, nhân hóa, cách viết câu ngắn, dài đan xen để bài văn thêm sinh động.</a:t>
            </a:r>
            <a:endParaRPr lang="vi-VN" sz="3200">
              <a:effectLst/>
              <a:latin typeface="Calibri"/>
              <a:ea typeface="Calibri"/>
              <a:cs typeface="Times New Roman"/>
            </a:endParaRPr>
          </a:p>
        </p:txBody>
      </p:sp>
    </p:spTree>
    <p:extLst>
      <p:ext uri="{BB962C8B-B14F-4D97-AF65-F5344CB8AC3E}">
        <p14:creationId xmlns:p14="http://schemas.microsoft.com/office/powerpoint/2010/main" val="3932443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4561" y="913212"/>
            <a:ext cx="7449243" cy="845819"/>
          </a:xfrm>
          <a:prstGeom prst="rect">
            <a:avLst/>
          </a:prstGeom>
          <a:ln/>
        </p:spPr>
        <p:style>
          <a:lnRef idx="3">
            <a:schemeClr val="lt1"/>
          </a:lnRef>
          <a:fillRef idx="1">
            <a:schemeClr val="accent6"/>
          </a:fillRef>
          <a:effectRef idx="1">
            <a:schemeClr val="accent6"/>
          </a:effectRef>
          <a:fontRef idx="minor">
            <a:schemeClr val="lt1"/>
          </a:fontRef>
        </p:style>
        <p:txBody>
          <a:bodyPr lIns="91438" tIns="45719" rIns="91438" bIns="45719" rtlCol="0" anchor="ctr"/>
          <a:lstStyle/>
          <a:p>
            <a:pPr algn="ctr" defTabSz="1219140"/>
            <a:r>
              <a:rPr lang="en-US" sz="2700" b="1" dirty="0" err="1">
                <a:solidFill>
                  <a:prstClr val="white"/>
                </a:solidFill>
                <a:latin typeface="Times New Roman" panose="02020603050405020304" pitchFamily="18" charset="0"/>
                <a:cs typeface="Times New Roman" panose="02020603050405020304" pitchFamily="18" charset="0"/>
              </a:rPr>
              <a:t>Câu</a:t>
            </a:r>
            <a:r>
              <a:rPr lang="en-US" sz="2700" b="1" dirty="0">
                <a:solidFill>
                  <a:prstClr val="white"/>
                </a:solidFill>
                <a:latin typeface="Times New Roman" panose="02020603050405020304" pitchFamily="18" charset="0"/>
                <a:cs typeface="Times New Roman" panose="02020603050405020304" pitchFamily="18" charset="0"/>
              </a:rPr>
              <a:t> 2</a:t>
            </a:r>
            <a:r>
              <a:rPr lang="en-US" sz="2700" b="1">
                <a:solidFill>
                  <a:prstClr val="white"/>
                </a:solidFill>
                <a:latin typeface="Times New Roman" panose="02020603050405020304" pitchFamily="18" charset="0"/>
                <a:cs typeface="Times New Roman" panose="02020603050405020304" pitchFamily="18" charset="0"/>
              </a:rPr>
              <a:t>: Nêu cấu tạo </a:t>
            </a:r>
            <a:r>
              <a:rPr lang="en-US" sz="2700" b="1" dirty="0" err="1">
                <a:solidFill>
                  <a:prstClr val="white"/>
                </a:solidFill>
                <a:latin typeface="Times New Roman" panose="02020603050405020304" pitchFamily="18" charset="0"/>
                <a:cs typeface="Times New Roman" panose="02020603050405020304" pitchFamily="18" charset="0"/>
              </a:rPr>
              <a:t>bài</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văn</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tả</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err="1">
                <a:solidFill>
                  <a:prstClr val="white"/>
                </a:solidFill>
                <a:latin typeface="Times New Roman" panose="02020603050405020304" pitchFamily="18" charset="0"/>
                <a:cs typeface="Times New Roman" panose="02020603050405020304" pitchFamily="18" charset="0"/>
              </a:rPr>
              <a:t>cây</a:t>
            </a:r>
            <a:r>
              <a:rPr lang="en-US" sz="2700" b="1">
                <a:solidFill>
                  <a:prstClr val="white"/>
                </a:solidFill>
                <a:latin typeface="Times New Roman" panose="02020603050405020304" pitchFamily="18" charset="0"/>
                <a:cs typeface="Times New Roman" panose="02020603050405020304" pitchFamily="18" charset="0"/>
              </a:rPr>
              <a:t> cối</a:t>
            </a:r>
            <a:endParaRPr lang="en-US" sz="2700" b="1"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1972191" y="2348345"/>
            <a:ext cx="8853984" cy="3266603"/>
          </a:xfrm>
          <a:prstGeom prst="rect">
            <a:avLst/>
          </a:prstGeom>
          <a:solidFill>
            <a:schemeClr val="bg1"/>
          </a:solidFill>
          <a:ln>
            <a:solidFill>
              <a:schemeClr val="accent6">
                <a:lumMod val="75000"/>
              </a:schemeClr>
            </a:solidFill>
          </a:ln>
        </p:spPr>
        <p:style>
          <a:lnRef idx="3">
            <a:schemeClr val="lt1"/>
          </a:lnRef>
          <a:fillRef idx="1">
            <a:schemeClr val="accent4"/>
          </a:fillRef>
          <a:effectRef idx="1">
            <a:schemeClr val="accent4"/>
          </a:effectRef>
          <a:fontRef idx="minor">
            <a:schemeClr val="lt1"/>
          </a:fontRef>
        </p:style>
        <p:txBody>
          <a:bodyPr lIns="91438" tIns="45719" rIns="91438" bIns="45719" rtlCol="0" anchor="ctr"/>
          <a:lstStyle/>
          <a:p>
            <a:pPr lvl="0" fontAlgn="base">
              <a:spcBef>
                <a:spcPct val="0"/>
              </a:spcBef>
              <a:spcAft>
                <a:spcPct val="0"/>
              </a:spcAft>
            </a:pPr>
            <a:r>
              <a:rPr lang="en-US" altLang="vi-VN" sz="2400" b="1">
                <a:solidFill>
                  <a:srgbClr val="0000CC"/>
                </a:solidFill>
                <a:latin typeface="Times New Roman" pitchFamily="18" charset="0"/>
                <a:cs typeface="Times New Roman" pitchFamily="18" charset="0"/>
              </a:rPr>
              <a:t>Bài văn miêu tả cây cối thường gồm có ba phần:</a:t>
            </a:r>
          </a:p>
          <a:p>
            <a:pPr lvl="0" fontAlgn="base">
              <a:spcBef>
                <a:spcPct val="0"/>
              </a:spcBef>
              <a:spcAft>
                <a:spcPct val="0"/>
              </a:spcAft>
            </a:pPr>
            <a:r>
              <a:rPr lang="en-US" altLang="vi-VN" sz="2400" b="1">
                <a:solidFill>
                  <a:srgbClr val="FF3300"/>
                </a:solidFill>
                <a:latin typeface="Times New Roman" pitchFamily="18" charset="0"/>
                <a:cs typeface="Times New Roman" pitchFamily="18" charset="0"/>
              </a:rPr>
              <a:t>1. </a:t>
            </a:r>
            <a:r>
              <a:rPr lang="en-US" altLang="vi-VN" sz="2400" b="1" u="sng">
                <a:solidFill>
                  <a:srgbClr val="FF3300"/>
                </a:solidFill>
                <a:latin typeface="Times New Roman" pitchFamily="18" charset="0"/>
                <a:cs typeface="Times New Roman" pitchFamily="18" charset="0"/>
              </a:rPr>
              <a:t>Mở bài</a:t>
            </a:r>
            <a:r>
              <a:rPr lang="en-US" altLang="vi-VN" sz="2400" b="1">
                <a:solidFill>
                  <a:srgbClr val="FF3300"/>
                </a:solidFill>
                <a:latin typeface="Times New Roman" pitchFamily="18" charset="0"/>
                <a:cs typeface="Times New Roman" pitchFamily="18" charset="0"/>
              </a:rPr>
              <a:t>:</a:t>
            </a:r>
            <a:r>
              <a:rPr lang="en-US" altLang="vi-VN" sz="2400" b="1">
                <a:solidFill>
                  <a:srgbClr val="000000"/>
                </a:solidFill>
                <a:latin typeface="Times New Roman" pitchFamily="18" charset="0"/>
                <a:cs typeface="Times New Roman" pitchFamily="18" charset="0"/>
              </a:rPr>
              <a:t> Tả hoặc giới thiệu bao quát về cây.</a:t>
            </a:r>
          </a:p>
          <a:p>
            <a:pPr lvl="0" algn="just" fontAlgn="base">
              <a:spcBef>
                <a:spcPct val="0"/>
              </a:spcBef>
              <a:spcAft>
                <a:spcPct val="0"/>
              </a:spcAft>
            </a:pPr>
            <a:r>
              <a:rPr lang="en-US" altLang="vi-VN" sz="2400" b="1">
                <a:solidFill>
                  <a:srgbClr val="FF3300"/>
                </a:solidFill>
                <a:latin typeface="Times New Roman" pitchFamily="18" charset="0"/>
                <a:cs typeface="Times New Roman" pitchFamily="18" charset="0"/>
              </a:rPr>
              <a:t>2. </a:t>
            </a:r>
            <a:r>
              <a:rPr lang="en-US" altLang="vi-VN" sz="2400" b="1" u="sng">
                <a:solidFill>
                  <a:srgbClr val="FF3300"/>
                </a:solidFill>
                <a:latin typeface="Times New Roman" pitchFamily="18" charset="0"/>
                <a:cs typeface="Times New Roman" pitchFamily="18" charset="0"/>
              </a:rPr>
              <a:t>Thân bài</a:t>
            </a:r>
            <a:r>
              <a:rPr lang="en-US" altLang="vi-VN" sz="2400" b="1">
                <a:solidFill>
                  <a:srgbClr val="FF3300"/>
                </a:solidFill>
                <a:latin typeface="Times New Roman" pitchFamily="18" charset="0"/>
                <a:cs typeface="Times New Roman" pitchFamily="18" charset="0"/>
              </a:rPr>
              <a:t>:</a:t>
            </a:r>
            <a:r>
              <a:rPr lang="en-US" altLang="vi-VN" sz="2400" b="1">
                <a:solidFill>
                  <a:srgbClr val="000000"/>
                </a:solidFill>
                <a:latin typeface="Times New Roman" pitchFamily="18" charset="0"/>
                <a:cs typeface="Times New Roman" pitchFamily="18" charset="0"/>
              </a:rPr>
              <a:t> Tả từng bộ phận của cây hoặc tả từng thời kì phát triển của cây.</a:t>
            </a:r>
          </a:p>
          <a:p>
            <a:pPr lvl="0" algn="just" fontAlgn="base">
              <a:spcBef>
                <a:spcPct val="0"/>
              </a:spcBef>
              <a:spcAft>
                <a:spcPct val="0"/>
              </a:spcAft>
            </a:pPr>
            <a:r>
              <a:rPr lang="en-US" altLang="vi-VN" sz="2400" b="1">
                <a:solidFill>
                  <a:srgbClr val="FF3300"/>
                </a:solidFill>
                <a:latin typeface="Times New Roman" pitchFamily="18" charset="0"/>
                <a:cs typeface="Times New Roman" pitchFamily="18" charset="0"/>
              </a:rPr>
              <a:t>3. </a:t>
            </a:r>
            <a:r>
              <a:rPr lang="en-US" altLang="vi-VN" sz="2400" b="1" u="sng">
                <a:solidFill>
                  <a:srgbClr val="FF3300"/>
                </a:solidFill>
                <a:latin typeface="Times New Roman" pitchFamily="18" charset="0"/>
                <a:cs typeface="Times New Roman" pitchFamily="18" charset="0"/>
              </a:rPr>
              <a:t>Kết bài</a:t>
            </a:r>
            <a:r>
              <a:rPr lang="en-US" altLang="vi-VN" sz="2400" b="1">
                <a:solidFill>
                  <a:srgbClr val="FF3300"/>
                </a:solidFill>
                <a:latin typeface="Times New Roman" pitchFamily="18" charset="0"/>
                <a:cs typeface="Times New Roman" pitchFamily="18" charset="0"/>
              </a:rPr>
              <a:t>:</a:t>
            </a:r>
            <a:r>
              <a:rPr lang="en-US" altLang="vi-VN" sz="2400" b="1">
                <a:solidFill>
                  <a:srgbClr val="000000"/>
                </a:solidFill>
                <a:latin typeface="Times New Roman" pitchFamily="18" charset="0"/>
                <a:cs typeface="Times New Roman" pitchFamily="18" charset="0"/>
              </a:rPr>
              <a:t> Có thể nêu lợi ích của cây, ấn tượng đặc biệt hoặc tình cảm của người tả với cây.</a:t>
            </a:r>
            <a:endParaRPr lang="en-US" sz="2400" b="1" dirty="0">
              <a:solidFill>
                <a:schemeClr val="accent4">
                  <a:lumMod val="50000"/>
                </a:schemeClr>
              </a:solidFill>
              <a:latin typeface="Calibri"/>
            </a:endParaRPr>
          </a:p>
        </p:txBody>
      </p:sp>
    </p:spTree>
    <p:extLst>
      <p:ext uri="{BB962C8B-B14F-4D97-AF65-F5344CB8AC3E}">
        <p14:creationId xmlns:p14="http://schemas.microsoft.com/office/powerpoint/2010/main" val="4107102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Box 8"/>
          <p:cNvSpPr txBox="1">
            <a:spLocks noChangeArrowheads="1"/>
          </p:cNvSpPr>
          <p:nvPr/>
        </p:nvSpPr>
        <p:spPr bwMode="auto">
          <a:xfrm>
            <a:off x="1778000" y="482602"/>
            <a:ext cx="8636000" cy="307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defTabSz="1219170" eaLnBrk="0" fontAlgn="base" hangingPunct="0">
              <a:lnSpc>
                <a:spcPct val="120000"/>
              </a:lnSpc>
              <a:spcBef>
                <a:spcPct val="0"/>
              </a:spcBef>
              <a:spcAft>
                <a:spcPct val="0"/>
              </a:spcAft>
            </a:pPr>
            <a:endParaRPr lang="en-US" altLang="vi-VN" sz="4800" b="1">
              <a:solidFill>
                <a:srgbClr val="FF0000"/>
              </a:solidFill>
            </a:endParaRPr>
          </a:p>
          <a:p>
            <a:pPr algn="ctr" defTabSz="1219170" eaLnBrk="0" fontAlgn="base" hangingPunct="0">
              <a:lnSpc>
                <a:spcPct val="120000"/>
              </a:lnSpc>
              <a:spcBef>
                <a:spcPct val="0"/>
              </a:spcBef>
              <a:spcAft>
                <a:spcPct val="0"/>
              </a:spcAft>
            </a:pPr>
            <a:r>
              <a:rPr lang="en-US" altLang="vi-VN" sz="3700" b="1">
                <a:solidFill>
                  <a:srgbClr val="000000"/>
                </a:solidFill>
              </a:rPr>
              <a:t>Thứ </a:t>
            </a:r>
            <a:r>
              <a:rPr lang="en-US" altLang="vi-VN" sz="3700" b="1" smtClean="0">
                <a:solidFill>
                  <a:srgbClr val="000000"/>
                </a:solidFill>
              </a:rPr>
              <a:t>     </a:t>
            </a:r>
            <a:r>
              <a:rPr lang="en-US" altLang="vi-VN" sz="3700" b="1">
                <a:solidFill>
                  <a:srgbClr val="000000"/>
                </a:solidFill>
              </a:rPr>
              <a:t>ngày </a:t>
            </a:r>
            <a:r>
              <a:rPr lang="en-US" altLang="vi-VN" sz="3700" b="1" smtClean="0">
                <a:solidFill>
                  <a:srgbClr val="000000"/>
                </a:solidFill>
              </a:rPr>
              <a:t>    </a:t>
            </a:r>
            <a:r>
              <a:rPr lang="en-US" altLang="vi-VN" sz="3700" b="1">
                <a:solidFill>
                  <a:srgbClr val="000000"/>
                </a:solidFill>
              </a:rPr>
              <a:t>tháng 4 năm 2022 </a:t>
            </a:r>
          </a:p>
          <a:p>
            <a:pPr algn="ctr" defTabSz="1219170" eaLnBrk="0" fontAlgn="base" hangingPunct="0">
              <a:lnSpc>
                <a:spcPct val="120000"/>
              </a:lnSpc>
              <a:spcBef>
                <a:spcPct val="0"/>
              </a:spcBef>
              <a:spcAft>
                <a:spcPct val="0"/>
              </a:spcAft>
            </a:pPr>
            <a:r>
              <a:rPr lang="en-US" altLang="vi-VN" sz="3700" b="1">
                <a:solidFill>
                  <a:srgbClr val="000000"/>
                </a:solidFill>
              </a:rPr>
              <a:t>Tập làm văn</a:t>
            </a:r>
          </a:p>
          <a:p>
            <a:pPr algn="ctr" defTabSz="1219170" eaLnBrk="0" fontAlgn="base" hangingPunct="0">
              <a:lnSpc>
                <a:spcPct val="120000"/>
              </a:lnSpc>
              <a:spcBef>
                <a:spcPct val="0"/>
              </a:spcBef>
              <a:spcAft>
                <a:spcPct val="0"/>
              </a:spcAft>
            </a:pPr>
            <a:r>
              <a:rPr lang="en-US" altLang="vi-VN" sz="3700" b="1" smtClean="0">
                <a:solidFill>
                  <a:srgbClr val="FF0000"/>
                </a:solidFill>
              </a:rPr>
              <a:t>Luyện tập miêu </a:t>
            </a:r>
            <a:r>
              <a:rPr lang="en-US" altLang="vi-VN" sz="3700" b="1">
                <a:solidFill>
                  <a:srgbClr val="FF0000"/>
                </a:solidFill>
              </a:rPr>
              <a:t>tả </a:t>
            </a:r>
            <a:r>
              <a:rPr lang="en-US" altLang="vi-VN" sz="3700" b="1" smtClean="0">
                <a:solidFill>
                  <a:srgbClr val="FF0000"/>
                </a:solidFill>
              </a:rPr>
              <a:t>cây cối</a:t>
            </a:r>
            <a:endParaRPr lang="vi-VN" altLang="vi-VN" sz="3700" b="1">
              <a:solidFill>
                <a:srgbClr val="FF0000"/>
              </a:solidFill>
            </a:endParaRPr>
          </a:p>
        </p:txBody>
      </p:sp>
    </p:spTree>
    <p:extLst>
      <p:ext uri="{BB962C8B-B14F-4D97-AF65-F5344CB8AC3E}">
        <p14:creationId xmlns:p14="http://schemas.microsoft.com/office/powerpoint/2010/main" val="1183026294"/>
      </p:ext>
    </p:extLst>
  </p:cSld>
  <p:clrMapOvr>
    <a:masterClrMapping/>
  </p:clrMapOvr>
  <p:transition spd="slow" advClick="0" advTm="121000">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603252" y="2206729"/>
            <a:ext cx="10369549" cy="1286933"/>
            <a:chOff x="1513192" y="1554345"/>
            <a:chExt cx="9542584" cy="2489152"/>
          </a:xfrm>
        </p:grpSpPr>
        <p:sp>
          <p:nvSpPr>
            <p:cNvPr id="6" name="Rectangle 4">
              <a:extLst>
                <a:ext uri="{FF2B5EF4-FFF2-40B4-BE49-F238E27FC236}"/>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44030" eaLnBrk="0" fontAlgn="base" hangingPunct="0">
                <a:spcBef>
                  <a:spcPct val="0"/>
                </a:spcBef>
                <a:spcAft>
                  <a:spcPct val="0"/>
                </a:spcAft>
                <a:defRPr/>
              </a:pPr>
              <a:endParaRPr lang="en-US" sz="2300" dirty="0">
                <a:solidFill>
                  <a:prstClr val="white"/>
                </a:solidFill>
              </a:endParaRPr>
            </a:p>
          </p:txBody>
        </p:sp>
        <p:sp>
          <p:nvSpPr>
            <p:cNvPr id="7" name="Rectangle 4">
              <a:extLst>
                <a:ext uri="{FF2B5EF4-FFF2-40B4-BE49-F238E27FC236}"/>
              </a:extLst>
            </p:cNvPr>
            <p:cNvSpPr/>
            <p:nvPr/>
          </p:nvSpPr>
          <p:spPr>
            <a:xfrm>
              <a:off x="1643698" y="1660789"/>
              <a:ext cx="9304946" cy="2300828"/>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44030" eaLnBrk="0" fontAlgn="base" hangingPunct="0">
                <a:spcBef>
                  <a:spcPct val="0"/>
                </a:spcBef>
                <a:spcAft>
                  <a:spcPct val="0"/>
                </a:spcAft>
                <a:defRPr/>
              </a:pPr>
              <a:endParaRPr lang="en-US" sz="2300" dirty="0">
                <a:solidFill>
                  <a:prstClr val="white"/>
                </a:solidFill>
              </a:endParaRPr>
            </a:p>
          </p:txBody>
        </p:sp>
      </p:grpSp>
      <p:grpSp>
        <p:nvGrpSpPr>
          <p:cNvPr id="8" name="组合 7"/>
          <p:cNvGrpSpPr>
            <a:grpSpLocks/>
          </p:cNvGrpSpPr>
          <p:nvPr/>
        </p:nvGrpSpPr>
        <p:grpSpPr bwMode="auto">
          <a:xfrm>
            <a:off x="651933" y="4206980"/>
            <a:ext cx="10219267" cy="1286933"/>
            <a:chOff x="1513192" y="1554345"/>
            <a:chExt cx="9542584" cy="2489152"/>
          </a:xfrm>
        </p:grpSpPr>
        <p:sp>
          <p:nvSpPr>
            <p:cNvPr id="10" name="Rectangle 4">
              <a:extLst>
                <a:ext uri="{FF2B5EF4-FFF2-40B4-BE49-F238E27FC236}"/>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44030" eaLnBrk="0" fontAlgn="base" hangingPunct="0">
                <a:spcBef>
                  <a:spcPct val="0"/>
                </a:spcBef>
                <a:spcAft>
                  <a:spcPct val="0"/>
                </a:spcAft>
                <a:defRPr/>
              </a:pPr>
              <a:endParaRPr lang="en-US" sz="2300" dirty="0">
                <a:solidFill>
                  <a:prstClr val="white"/>
                </a:solidFill>
              </a:endParaRPr>
            </a:p>
          </p:txBody>
        </p:sp>
        <p:sp>
          <p:nvSpPr>
            <p:cNvPr id="11" name="Rectangle 4">
              <a:extLst>
                <a:ext uri="{FF2B5EF4-FFF2-40B4-BE49-F238E27FC236}"/>
              </a:extLst>
            </p:cNvPr>
            <p:cNvSpPr/>
            <p:nvPr/>
          </p:nvSpPr>
          <p:spPr>
            <a:xfrm>
              <a:off x="1643642" y="1660789"/>
              <a:ext cx="9305403" cy="2300828"/>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44030" eaLnBrk="0" fontAlgn="base" hangingPunct="0">
                <a:spcBef>
                  <a:spcPct val="0"/>
                </a:spcBef>
                <a:spcAft>
                  <a:spcPct val="0"/>
                </a:spcAft>
                <a:defRPr/>
              </a:pPr>
              <a:endParaRPr lang="en-US" sz="2300" dirty="0">
                <a:solidFill>
                  <a:prstClr val="white"/>
                </a:solidFill>
              </a:endParaRPr>
            </a:p>
          </p:txBody>
        </p:sp>
      </p:grpSp>
      <p:sp>
        <p:nvSpPr>
          <p:cNvPr id="12" name="矩形 16">
            <a:extLst>
              <a:ext uri="{FF2B5EF4-FFF2-40B4-BE49-F238E27FC236}"/>
            </a:extLst>
          </p:cNvPr>
          <p:cNvSpPr/>
          <p:nvPr/>
        </p:nvSpPr>
        <p:spPr>
          <a:xfrm>
            <a:off x="3833286" y="364069"/>
            <a:ext cx="4525433" cy="802217"/>
          </a:xfrm>
          <a:prstGeom prst="rect">
            <a:avLst/>
          </a:prstGeom>
          <a:solidFill>
            <a:schemeClr val="accent5"/>
          </a:solidFill>
        </p:spPr>
        <p:txBody>
          <a:bodyPr lIns="145068" tIns="72541" rIns="145068" bIns="72541">
            <a:spAutoFit/>
          </a:bodyPr>
          <a:lstStyle/>
          <a:p>
            <a:pPr algn="ctr" defTabSz="543957" eaLnBrk="0" fontAlgn="base" hangingPunct="0">
              <a:spcBef>
                <a:spcPct val="0"/>
              </a:spcBef>
              <a:spcAft>
                <a:spcPct val="0"/>
              </a:spcAft>
              <a:defRPr/>
            </a:pPr>
            <a:r>
              <a:rPr lang="en-US" altLang="zh-CN" sz="4300" dirty="0" err="1">
                <a:solidFill>
                  <a:srgbClr val="000000"/>
                </a:solidFill>
                <a:latin typeface="Times New Roman" pitchFamily="18" charset="0"/>
                <a:ea typeface="宋体" charset="-122"/>
                <a:cs typeface="Times New Roman" pitchFamily="18" charset="0"/>
              </a:rPr>
              <a:t>Yêu</a:t>
            </a:r>
            <a:r>
              <a:rPr lang="en-US" altLang="zh-CN" sz="4300" dirty="0">
                <a:solidFill>
                  <a:srgbClr val="000000"/>
                </a:solidFill>
                <a:latin typeface="Times New Roman" pitchFamily="18" charset="0"/>
                <a:ea typeface="宋体" charset="-122"/>
                <a:cs typeface="Times New Roman" pitchFamily="18" charset="0"/>
              </a:rPr>
              <a:t> </a:t>
            </a:r>
            <a:r>
              <a:rPr lang="en-US" altLang="zh-CN" sz="4300" dirty="0" err="1">
                <a:solidFill>
                  <a:srgbClr val="000000"/>
                </a:solidFill>
                <a:latin typeface="Times New Roman" pitchFamily="18" charset="0"/>
                <a:ea typeface="宋体" charset="-122"/>
                <a:cs typeface="Times New Roman" pitchFamily="18" charset="0"/>
              </a:rPr>
              <a:t>cầu</a:t>
            </a:r>
            <a:r>
              <a:rPr lang="en-US" altLang="zh-CN" sz="4300" dirty="0">
                <a:solidFill>
                  <a:srgbClr val="000000"/>
                </a:solidFill>
                <a:latin typeface="Times New Roman" pitchFamily="18" charset="0"/>
                <a:ea typeface="宋体" charset="-122"/>
                <a:cs typeface="Times New Roman" pitchFamily="18" charset="0"/>
              </a:rPr>
              <a:t> </a:t>
            </a:r>
            <a:r>
              <a:rPr lang="en-US" altLang="zh-CN" sz="4300" dirty="0" err="1">
                <a:solidFill>
                  <a:srgbClr val="000000"/>
                </a:solidFill>
                <a:latin typeface="Times New Roman" pitchFamily="18" charset="0"/>
                <a:ea typeface="宋体" charset="-122"/>
                <a:cs typeface="Times New Roman" pitchFamily="18" charset="0"/>
              </a:rPr>
              <a:t>cần</a:t>
            </a:r>
            <a:r>
              <a:rPr lang="en-US" altLang="zh-CN" sz="4300" dirty="0">
                <a:solidFill>
                  <a:srgbClr val="000000"/>
                </a:solidFill>
                <a:latin typeface="Times New Roman" pitchFamily="18" charset="0"/>
                <a:ea typeface="宋体" charset="-122"/>
                <a:cs typeface="Times New Roman" pitchFamily="18" charset="0"/>
              </a:rPr>
              <a:t> </a:t>
            </a:r>
            <a:r>
              <a:rPr lang="en-US" altLang="zh-CN" sz="4300" dirty="0" err="1">
                <a:solidFill>
                  <a:srgbClr val="000000"/>
                </a:solidFill>
                <a:latin typeface="Times New Roman" pitchFamily="18" charset="0"/>
                <a:ea typeface="宋体" charset="-122"/>
                <a:cs typeface="Times New Roman" pitchFamily="18" charset="0"/>
              </a:rPr>
              <a:t>đạt</a:t>
            </a:r>
            <a:endParaRPr lang="zh-CN" altLang="en-US" sz="4300" dirty="0">
              <a:solidFill>
                <a:srgbClr val="000000"/>
              </a:solidFill>
              <a:latin typeface="Times New Roman" pitchFamily="18" charset="0"/>
              <a:ea typeface="宋体" charset="-122"/>
              <a:cs typeface="Times New Roman" pitchFamily="18" charset="0"/>
            </a:endParaRPr>
          </a:p>
        </p:txBody>
      </p:sp>
      <p:sp>
        <p:nvSpPr>
          <p:cNvPr id="5125" name="TextBox 1"/>
          <p:cNvSpPr txBox="1">
            <a:spLocks noChangeArrowheads="1"/>
          </p:cNvSpPr>
          <p:nvPr/>
        </p:nvSpPr>
        <p:spPr bwMode="auto">
          <a:xfrm>
            <a:off x="1219200" y="2535390"/>
            <a:ext cx="9245600" cy="55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0" algn="just"/>
            <a:r>
              <a:rPr lang="en-US" sz="2800" b="1">
                <a:solidFill>
                  <a:srgbClr val="7030A0"/>
                </a:solidFill>
              </a:rPr>
              <a:t>1. </a:t>
            </a:r>
            <a:r>
              <a:rPr lang="en-US" altLang="en-US" sz="2800" b="1">
                <a:solidFill>
                  <a:srgbClr val="7030A0"/>
                </a:solidFill>
                <a:cs typeface="Times New Roman" panose="02020603050405020304" pitchFamily="18" charset="0"/>
              </a:rPr>
              <a:t>HS </a:t>
            </a:r>
            <a:r>
              <a:rPr lang="en-US" altLang="en-US" sz="2800" b="1" smtClean="0">
                <a:solidFill>
                  <a:srgbClr val="7030A0"/>
                </a:solidFill>
                <a:cs typeface="Times New Roman" panose="02020603050405020304" pitchFamily="18" charset="0"/>
              </a:rPr>
              <a:t>l</a:t>
            </a:r>
            <a:r>
              <a:rPr lang="vi-VN" altLang="en-US" sz="2800" b="1" smtClean="0">
                <a:solidFill>
                  <a:srgbClr val="7030A0"/>
                </a:solidFill>
                <a:cs typeface="Times New Roman" panose="02020603050405020304" pitchFamily="18" charset="0"/>
              </a:rPr>
              <a:t>ập được dàn ý chi tiết cho bài văn miêu tả </a:t>
            </a:r>
            <a:r>
              <a:rPr lang="vi-VN" altLang="en-US" sz="2800" b="1">
                <a:solidFill>
                  <a:srgbClr val="7030A0"/>
                </a:solidFill>
                <a:cs typeface="Times New Roman" panose="02020603050405020304" pitchFamily="18" charset="0"/>
              </a:rPr>
              <a:t>cây </a:t>
            </a:r>
            <a:r>
              <a:rPr lang="vi-VN" altLang="en-US" sz="2800" b="1" smtClean="0">
                <a:solidFill>
                  <a:srgbClr val="7030A0"/>
                </a:solidFill>
                <a:cs typeface="Times New Roman" panose="02020603050405020304" pitchFamily="18" charset="0"/>
              </a:rPr>
              <a:t>cối.</a:t>
            </a:r>
            <a:endParaRPr lang="en-US" altLang="en-US" sz="2800" b="1" dirty="0">
              <a:solidFill>
                <a:srgbClr val="7030A0"/>
              </a:solidFill>
              <a:latin typeface=".VnTime" panose="020B7200000000000000" pitchFamily="34" charset="0"/>
              <a:cs typeface="Times New Roman" panose="02020603050405020304" pitchFamily="18" charset="0"/>
            </a:endParaRPr>
          </a:p>
        </p:txBody>
      </p:sp>
      <p:sp>
        <p:nvSpPr>
          <p:cNvPr id="5126" name="TextBox 15"/>
          <p:cNvSpPr txBox="1">
            <a:spLocks noChangeArrowheads="1"/>
          </p:cNvSpPr>
          <p:nvPr/>
        </p:nvSpPr>
        <p:spPr bwMode="auto">
          <a:xfrm>
            <a:off x="1227281" y="4411335"/>
            <a:ext cx="9245600" cy="98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0" algn="just"/>
            <a:r>
              <a:rPr lang="en-US" altLang="en-US" sz="2800" b="1" smtClean="0">
                <a:solidFill>
                  <a:srgbClr val="7030A0"/>
                </a:solidFill>
                <a:cs typeface="Times New Roman" panose="02020603050405020304" pitchFamily="18" charset="0"/>
              </a:rPr>
              <a:t>2. HS </a:t>
            </a:r>
            <a:r>
              <a:rPr lang="vi-VN" altLang="en-US" sz="2800" b="1">
                <a:solidFill>
                  <a:srgbClr val="7030A0"/>
                </a:solidFill>
                <a:cs typeface="Times New Roman" panose="02020603050405020304" pitchFamily="18" charset="0"/>
              </a:rPr>
              <a:t>học cách quan sát và miêu tả </a:t>
            </a:r>
            <a:r>
              <a:rPr lang="vi-VN" altLang="en-US" sz="2800" b="1" smtClean="0">
                <a:solidFill>
                  <a:srgbClr val="7030A0"/>
                </a:solidFill>
                <a:cs typeface="Times New Roman" panose="02020603050405020304" pitchFamily="18" charset="0"/>
              </a:rPr>
              <a:t>cây cối qua </a:t>
            </a:r>
            <a:r>
              <a:rPr lang="en-US" altLang="en-US" sz="2800" b="1">
                <a:solidFill>
                  <a:srgbClr val="7030A0"/>
                </a:solidFill>
                <a:cs typeface="Times New Roman" panose="02020603050405020304" pitchFamily="18" charset="0"/>
              </a:rPr>
              <a:t>đó viết được </a:t>
            </a:r>
            <a:r>
              <a:rPr lang="vi-VN" altLang="en-US" sz="2800" b="1">
                <a:solidFill>
                  <a:srgbClr val="7030A0"/>
                </a:solidFill>
                <a:cs typeface="Times New Roman" panose="02020603050405020304" pitchFamily="18" charset="0"/>
              </a:rPr>
              <a:t>một </a:t>
            </a:r>
            <a:r>
              <a:rPr lang="vi-VN" altLang="en-US" sz="2800" b="1" smtClean="0">
                <a:solidFill>
                  <a:srgbClr val="7030A0"/>
                </a:solidFill>
                <a:cs typeface="Times New Roman" panose="02020603050405020304" pitchFamily="18" charset="0"/>
              </a:rPr>
              <a:t>bài văn </a:t>
            </a:r>
            <a:r>
              <a:rPr lang="vi-VN" altLang="en-US" sz="2800" b="1">
                <a:solidFill>
                  <a:srgbClr val="7030A0"/>
                </a:solidFill>
                <a:cs typeface="Times New Roman" panose="02020603050405020304" pitchFamily="18" charset="0"/>
              </a:rPr>
              <a:t>miêu tả cây </a:t>
            </a:r>
            <a:r>
              <a:rPr lang="vi-VN" altLang="en-US" sz="2800" b="1" smtClean="0">
                <a:solidFill>
                  <a:srgbClr val="7030A0"/>
                </a:solidFill>
                <a:cs typeface="Times New Roman" panose="02020603050405020304" pitchFamily="18" charset="0"/>
              </a:rPr>
              <a:t>cối dựa vào dàn ý chi tiết.</a:t>
            </a:r>
            <a:endParaRPr lang="en-US" altLang="en-US" sz="2800" b="1" dirty="0">
              <a:solidFill>
                <a:srgbClr val="7030A0"/>
              </a:solidFill>
              <a:latin typeface=".VnTime" panose="020B7200000000000000" pitchFamily="34" charset="0"/>
              <a:cs typeface="Times New Roman" panose="02020603050405020304" pitchFamily="18" charset="0"/>
            </a:endParaRPr>
          </a:p>
        </p:txBody>
      </p:sp>
      <p:grpSp>
        <p:nvGrpSpPr>
          <p:cNvPr id="13" name="Google Shape;878;p83"/>
          <p:cNvGrpSpPr/>
          <p:nvPr/>
        </p:nvGrpSpPr>
        <p:grpSpPr>
          <a:xfrm>
            <a:off x="6924" y="-97169"/>
            <a:ext cx="2547653" cy="2310870"/>
            <a:chOff x="1620827" y="963391"/>
            <a:chExt cx="2408761" cy="2606609"/>
          </a:xfrm>
        </p:grpSpPr>
        <p:grpSp>
          <p:nvGrpSpPr>
            <p:cNvPr id="14" name="Google Shape;879;p83"/>
            <p:cNvGrpSpPr/>
            <p:nvPr/>
          </p:nvGrpSpPr>
          <p:grpSpPr>
            <a:xfrm>
              <a:off x="1620827" y="963391"/>
              <a:ext cx="2368213" cy="2606609"/>
              <a:chOff x="1763789" y="1203341"/>
              <a:chExt cx="2368213" cy="2606609"/>
            </a:xfrm>
          </p:grpSpPr>
          <p:sp>
            <p:nvSpPr>
              <p:cNvPr id="17" name="Google Shape;880;p83"/>
              <p:cNvSpPr/>
              <p:nvPr/>
            </p:nvSpPr>
            <p:spPr>
              <a:xfrm flipH="1">
                <a:off x="3061211" y="2436250"/>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881;p83"/>
              <p:cNvSpPr/>
              <p:nvPr/>
            </p:nvSpPr>
            <p:spPr>
              <a:xfrm flipH="1">
                <a:off x="2173837" y="2428675"/>
                <a:ext cx="1500692" cy="1078158"/>
              </a:xfrm>
              <a:custGeom>
                <a:avLst/>
                <a:gdLst/>
                <a:ahLst/>
                <a:cxnLst/>
                <a:rect l="l" t="t" r="r" b="b"/>
                <a:pathLst>
                  <a:path w="25753" h="18502" extrusionOk="0">
                    <a:moveTo>
                      <a:pt x="10508" y="1"/>
                    </a:moveTo>
                    <a:cubicBezTo>
                      <a:pt x="6343" y="1523"/>
                      <a:pt x="1773" y="6026"/>
                      <a:pt x="888" y="10459"/>
                    </a:cubicBezTo>
                    <a:cubicBezTo>
                      <a:pt x="1" y="14894"/>
                      <a:pt x="308" y="17382"/>
                      <a:pt x="1469" y="17621"/>
                    </a:cubicBezTo>
                    <a:cubicBezTo>
                      <a:pt x="1537" y="17636"/>
                      <a:pt x="1639" y="17642"/>
                      <a:pt x="1770" y="17642"/>
                    </a:cubicBezTo>
                    <a:cubicBezTo>
                      <a:pt x="3651" y="17642"/>
                      <a:pt x="11584" y="16279"/>
                      <a:pt x="14763" y="16279"/>
                    </a:cubicBezTo>
                    <a:cubicBezTo>
                      <a:pt x="15100" y="16279"/>
                      <a:pt x="15384" y="16294"/>
                      <a:pt x="15601" y="16328"/>
                    </a:cubicBezTo>
                    <a:cubicBezTo>
                      <a:pt x="17530" y="16628"/>
                      <a:pt x="21522" y="18501"/>
                      <a:pt x="23579" y="18501"/>
                    </a:cubicBezTo>
                    <a:cubicBezTo>
                      <a:pt x="24092" y="18501"/>
                      <a:pt x="24484" y="18385"/>
                      <a:pt x="24695" y="18099"/>
                    </a:cubicBezTo>
                    <a:cubicBezTo>
                      <a:pt x="25753" y="16669"/>
                      <a:pt x="23627" y="8039"/>
                      <a:pt x="21790" y="4455"/>
                    </a:cubicBezTo>
                    <a:cubicBezTo>
                      <a:pt x="19953" y="874"/>
                      <a:pt x="10508" y="1"/>
                      <a:pt x="10508" y="1"/>
                    </a:cubicBezTo>
                    <a:close/>
                  </a:path>
                </a:pathLst>
              </a:custGeom>
              <a:solidFill>
                <a:srgbClr val="FF9C3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882;p83"/>
              <p:cNvSpPr/>
              <p:nvPr/>
            </p:nvSpPr>
            <p:spPr>
              <a:xfrm flipH="1">
                <a:off x="3011271" y="2793168"/>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883;p83"/>
              <p:cNvSpPr/>
              <p:nvPr/>
            </p:nvSpPr>
            <p:spPr>
              <a:xfrm flipH="1">
                <a:off x="3062201" y="2428675"/>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884;p83"/>
              <p:cNvSpPr/>
              <p:nvPr/>
            </p:nvSpPr>
            <p:spPr>
              <a:xfrm flipH="1">
                <a:off x="2526677" y="2483975"/>
                <a:ext cx="697522" cy="400449"/>
              </a:xfrm>
              <a:custGeom>
                <a:avLst/>
                <a:gdLst/>
                <a:ahLst/>
                <a:cxnLst/>
                <a:rect l="l" t="t" r="r" b="b"/>
                <a:pathLst>
                  <a:path w="11970" h="6872" extrusionOk="0">
                    <a:moveTo>
                      <a:pt x="1244" y="0"/>
                    </a:moveTo>
                    <a:lnTo>
                      <a:pt x="97" y="854"/>
                    </a:lnTo>
                    <a:cubicBezTo>
                      <a:pt x="1" y="1000"/>
                      <a:pt x="1371" y="3044"/>
                      <a:pt x="2557" y="3044"/>
                    </a:cubicBezTo>
                    <a:cubicBezTo>
                      <a:pt x="2638" y="3044"/>
                      <a:pt x="2718" y="3035"/>
                      <a:pt x="2797" y="3014"/>
                    </a:cubicBezTo>
                    <a:cubicBezTo>
                      <a:pt x="3013" y="2959"/>
                      <a:pt x="3156" y="2933"/>
                      <a:pt x="3246" y="2933"/>
                    </a:cubicBezTo>
                    <a:cubicBezTo>
                      <a:pt x="3670" y="2933"/>
                      <a:pt x="2934" y="3506"/>
                      <a:pt x="3196" y="4322"/>
                    </a:cubicBezTo>
                    <a:cubicBezTo>
                      <a:pt x="3402" y="4964"/>
                      <a:pt x="4201" y="5251"/>
                      <a:pt x="4945" y="5251"/>
                    </a:cubicBezTo>
                    <a:cubicBezTo>
                      <a:pt x="5348" y="5251"/>
                      <a:pt x="5735" y="5166"/>
                      <a:pt x="6002" y="5008"/>
                    </a:cubicBezTo>
                    <a:cubicBezTo>
                      <a:pt x="6105" y="4946"/>
                      <a:pt x="6194" y="4919"/>
                      <a:pt x="6274" y="4919"/>
                    </a:cubicBezTo>
                    <a:cubicBezTo>
                      <a:pt x="6778" y="4919"/>
                      <a:pt x="6921" y="6009"/>
                      <a:pt x="8111" y="6421"/>
                    </a:cubicBezTo>
                    <a:cubicBezTo>
                      <a:pt x="9362" y="6852"/>
                      <a:pt x="11514" y="6872"/>
                      <a:pt x="11907" y="6872"/>
                    </a:cubicBezTo>
                    <a:cubicBezTo>
                      <a:pt x="11948" y="6872"/>
                      <a:pt x="11969" y="6872"/>
                      <a:pt x="11969" y="6872"/>
                    </a:cubicBezTo>
                    <a:lnTo>
                      <a:pt x="1244" y="0"/>
                    </a:ln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885;p83"/>
              <p:cNvSpPr/>
              <p:nvPr/>
            </p:nvSpPr>
            <p:spPr>
              <a:xfrm flipH="1">
                <a:off x="2352035" y="2749756"/>
                <a:ext cx="95742" cy="73249"/>
              </a:xfrm>
              <a:custGeom>
                <a:avLst/>
                <a:gdLst/>
                <a:ahLst/>
                <a:cxnLst/>
                <a:rect l="l" t="t" r="r" b="b"/>
                <a:pathLst>
                  <a:path w="1643" h="1257" extrusionOk="0">
                    <a:moveTo>
                      <a:pt x="823" y="0"/>
                    </a:moveTo>
                    <a:lnTo>
                      <a:pt x="0" y="874"/>
                    </a:lnTo>
                    <a:cubicBezTo>
                      <a:pt x="0" y="874"/>
                      <a:pt x="361" y="1257"/>
                      <a:pt x="910" y="1257"/>
                    </a:cubicBezTo>
                    <a:cubicBezTo>
                      <a:pt x="1128" y="1257"/>
                      <a:pt x="1375" y="1196"/>
                      <a:pt x="1642" y="1028"/>
                    </a:cubicBezTo>
                    <a:lnTo>
                      <a:pt x="823" y="0"/>
                    </a:lnTo>
                    <a:close/>
                  </a:path>
                </a:pathLst>
              </a:custGeom>
              <a:solidFill>
                <a:srgbClr val="E5A629"/>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86;p83"/>
              <p:cNvSpPr/>
              <p:nvPr/>
            </p:nvSpPr>
            <p:spPr>
              <a:xfrm flipH="1">
                <a:off x="2232343" y="1721074"/>
                <a:ext cx="1100010" cy="726308"/>
              </a:xfrm>
              <a:custGeom>
                <a:avLst/>
                <a:gdLst/>
                <a:ahLst/>
                <a:cxnLst/>
                <a:rect l="l" t="t" r="r" b="b"/>
                <a:pathLst>
                  <a:path w="18877" h="12464" extrusionOk="0">
                    <a:moveTo>
                      <a:pt x="10211" y="0"/>
                    </a:moveTo>
                    <a:cubicBezTo>
                      <a:pt x="5546" y="0"/>
                      <a:pt x="327" y="2374"/>
                      <a:pt x="1792" y="7743"/>
                    </a:cubicBezTo>
                    <a:cubicBezTo>
                      <a:pt x="1792" y="7743"/>
                      <a:pt x="0" y="8289"/>
                      <a:pt x="325" y="10269"/>
                    </a:cubicBezTo>
                    <a:cubicBezTo>
                      <a:pt x="617" y="12054"/>
                      <a:pt x="1942" y="12464"/>
                      <a:pt x="3049" y="12464"/>
                    </a:cubicBezTo>
                    <a:cubicBezTo>
                      <a:pt x="3168" y="12464"/>
                      <a:pt x="3285" y="12459"/>
                      <a:pt x="3397" y="12451"/>
                    </a:cubicBezTo>
                    <a:cubicBezTo>
                      <a:pt x="4557" y="12365"/>
                      <a:pt x="16669" y="10283"/>
                      <a:pt x="17027" y="8306"/>
                    </a:cubicBezTo>
                    <a:cubicBezTo>
                      <a:pt x="17027" y="8306"/>
                      <a:pt x="18877" y="2694"/>
                      <a:pt x="14416" y="766"/>
                    </a:cubicBezTo>
                    <a:cubicBezTo>
                      <a:pt x="13254" y="263"/>
                      <a:pt x="11763" y="0"/>
                      <a:pt x="10211" y="0"/>
                    </a:cubicBezTo>
                    <a:close/>
                  </a:path>
                </a:pathLst>
              </a:custGeom>
              <a:solidFill>
                <a:srgbClr val="FFB3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887;p83"/>
              <p:cNvSpPr/>
              <p:nvPr/>
            </p:nvSpPr>
            <p:spPr>
              <a:xfrm flipH="1">
                <a:off x="2743249" y="1720778"/>
                <a:ext cx="619262" cy="453302"/>
              </a:xfrm>
              <a:custGeom>
                <a:avLst/>
                <a:gdLst/>
                <a:ahLst/>
                <a:cxnLst/>
                <a:rect l="l" t="t" r="r" b="b"/>
                <a:pathLst>
                  <a:path w="10627" h="7779" extrusionOk="0">
                    <a:moveTo>
                      <a:pt x="9021" y="0"/>
                    </a:moveTo>
                    <a:cubicBezTo>
                      <a:pt x="7740" y="0"/>
                      <a:pt x="5817" y="236"/>
                      <a:pt x="3724" y="1313"/>
                    </a:cubicBezTo>
                    <a:cubicBezTo>
                      <a:pt x="1" y="3231"/>
                      <a:pt x="2008" y="7778"/>
                      <a:pt x="2008" y="7778"/>
                    </a:cubicBezTo>
                    <a:lnTo>
                      <a:pt x="3817" y="7601"/>
                    </a:lnTo>
                    <a:cubicBezTo>
                      <a:pt x="3287" y="289"/>
                      <a:pt x="10626" y="143"/>
                      <a:pt x="10626" y="143"/>
                    </a:cubicBezTo>
                    <a:cubicBezTo>
                      <a:pt x="10626" y="143"/>
                      <a:pt x="10018" y="0"/>
                      <a:pt x="9021" y="0"/>
                    </a:cubicBezTo>
                    <a:close/>
                  </a:path>
                </a:pathLst>
              </a:custGeom>
              <a:solidFill>
                <a:srgbClr val="A57D5E"/>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888;p83"/>
              <p:cNvSpPr/>
              <p:nvPr/>
            </p:nvSpPr>
            <p:spPr>
              <a:xfrm flipH="1">
                <a:off x="2246853" y="2157592"/>
                <a:ext cx="918025" cy="726775"/>
              </a:xfrm>
              <a:custGeom>
                <a:avLst/>
                <a:gdLst/>
                <a:ahLst/>
                <a:cxnLst/>
                <a:rect l="l" t="t" r="r" b="b"/>
                <a:pathLst>
                  <a:path w="15754" h="12472" extrusionOk="0">
                    <a:moveTo>
                      <a:pt x="2625" y="1"/>
                    </a:moveTo>
                    <a:cubicBezTo>
                      <a:pt x="2328" y="1"/>
                      <a:pt x="1543" y="359"/>
                      <a:pt x="1632" y="597"/>
                    </a:cubicBezTo>
                    <a:cubicBezTo>
                      <a:pt x="1735" y="870"/>
                      <a:pt x="2431" y="2242"/>
                      <a:pt x="2329" y="3495"/>
                    </a:cubicBezTo>
                    <a:cubicBezTo>
                      <a:pt x="2165" y="5543"/>
                      <a:pt x="0" y="4403"/>
                      <a:pt x="205" y="6635"/>
                    </a:cubicBezTo>
                    <a:cubicBezTo>
                      <a:pt x="320" y="7908"/>
                      <a:pt x="1169" y="8146"/>
                      <a:pt x="1913" y="8146"/>
                    </a:cubicBezTo>
                    <a:cubicBezTo>
                      <a:pt x="2136" y="8146"/>
                      <a:pt x="2349" y="8125"/>
                      <a:pt x="2530" y="8103"/>
                    </a:cubicBezTo>
                    <a:cubicBezTo>
                      <a:pt x="2710" y="8081"/>
                      <a:pt x="2859" y="8061"/>
                      <a:pt x="2955" y="8061"/>
                    </a:cubicBezTo>
                    <a:cubicBezTo>
                      <a:pt x="3008" y="8061"/>
                      <a:pt x="3045" y="8067"/>
                      <a:pt x="3063" y="8083"/>
                    </a:cubicBezTo>
                    <a:cubicBezTo>
                      <a:pt x="3250" y="8253"/>
                      <a:pt x="2039" y="9039"/>
                      <a:pt x="3113" y="10131"/>
                    </a:cubicBezTo>
                    <a:cubicBezTo>
                      <a:pt x="3524" y="10548"/>
                      <a:pt x="3981" y="10676"/>
                      <a:pt x="4411" y="10676"/>
                    </a:cubicBezTo>
                    <a:cubicBezTo>
                      <a:pt x="4753" y="10676"/>
                      <a:pt x="5079" y="10595"/>
                      <a:pt x="5352" y="10514"/>
                    </a:cubicBezTo>
                    <a:cubicBezTo>
                      <a:pt x="5625" y="10432"/>
                      <a:pt x="5847" y="10353"/>
                      <a:pt x="5983" y="10353"/>
                    </a:cubicBezTo>
                    <a:cubicBezTo>
                      <a:pt x="5988" y="10353"/>
                      <a:pt x="5993" y="10353"/>
                      <a:pt x="5998" y="10353"/>
                    </a:cubicBezTo>
                    <a:cubicBezTo>
                      <a:pt x="6413" y="10370"/>
                      <a:pt x="7494" y="12471"/>
                      <a:pt x="10177" y="12471"/>
                    </a:cubicBezTo>
                    <a:cubicBezTo>
                      <a:pt x="10255" y="12471"/>
                      <a:pt x="10335" y="12470"/>
                      <a:pt x="10416" y="12466"/>
                    </a:cubicBezTo>
                    <a:cubicBezTo>
                      <a:pt x="12587" y="12370"/>
                      <a:pt x="12378" y="11117"/>
                      <a:pt x="12771" y="10947"/>
                    </a:cubicBezTo>
                    <a:cubicBezTo>
                      <a:pt x="12801" y="10934"/>
                      <a:pt x="12837" y="10928"/>
                      <a:pt x="12879" y="10928"/>
                    </a:cubicBezTo>
                    <a:cubicBezTo>
                      <a:pt x="13023" y="10928"/>
                      <a:pt x="13230" y="10998"/>
                      <a:pt x="13463" y="11070"/>
                    </a:cubicBezTo>
                    <a:cubicBezTo>
                      <a:pt x="13697" y="11140"/>
                      <a:pt x="13958" y="11210"/>
                      <a:pt x="14212" y="11210"/>
                    </a:cubicBezTo>
                    <a:cubicBezTo>
                      <a:pt x="14567" y="11210"/>
                      <a:pt x="14908" y="11073"/>
                      <a:pt x="15143" y="10605"/>
                    </a:cubicBezTo>
                    <a:cubicBezTo>
                      <a:pt x="15754" y="9380"/>
                      <a:pt x="14539" y="9107"/>
                      <a:pt x="14532" y="8783"/>
                    </a:cubicBezTo>
                    <a:cubicBezTo>
                      <a:pt x="14528" y="8458"/>
                      <a:pt x="15716" y="1208"/>
                      <a:pt x="14153" y="815"/>
                    </a:cubicBezTo>
                    <a:cubicBezTo>
                      <a:pt x="13711" y="704"/>
                      <a:pt x="13348" y="666"/>
                      <a:pt x="13020" y="666"/>
                    </a:cubicBezTo>
                    <a:cubicBezTo>
                      <a:pt x="12321" y="666"/>
                      <a:pt x="11788" y="839"/>
                      <a:pt x="11010" y="839"/>
                    </a:cubicBezTo>
                    <a:cubicBezTo>
                      <a:pt x="9866" y="839"/>
                      <a:pt x="6247" y="1833"/>
                      <a:pt x="4578" y="1870"/>
                    </a:cubicBezTo>
                    <a:cubicBezTo>
                      <a:pt x="4559" y="1871"/>
                      <a:pt x="4539" y="1871"/>
                      <a:pt x="4520" y="1871"/>
                    </a:cubicBezTo>
                    <a:cubicBezTo>
                      <a:pt x="2911" y="1871"/>
                      <a:pt x="3028" y="331"/>
                      <a:pt x="2721" y="27"/>
                    </a:cubicBezTo>
                    <a:cubicBezTo>
                      <a:pt x="2703" y="9"/>
                      <a:pt x="2669" y="1"/>
                      <a:pt x="262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889;p83"/>
              <p:cNvSpPr/>
              <p:nvPr/>
            </p:nvSpPr>
            <p:spPr>
              <a:xfrm flipH="1">
                <a:off x="3070768" y="2294007"/>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890;p83"/>
              <p:cNvSpPr/>
              <p:nvPr/>
            </p:nvSpPr>
            <p:spPr>
              <a:xfrm flipH="1">
                <a:off x="2334903" y="1953464"/>
                <a:ext cx="133269" cy="7126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891;p83"/>
              <p:cNvSpPr/>
              <p:nvPr/>
            </p:nvSpPr>
            <p:spPr>
              <a:xfrm flipH="1">
                <a:off x="2669445" y="1936332"/>
                <a:ext cx="206052" cy="82397"/>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892;p83"/>
              <p:cNvSpPr/>
              <p:nvPr/>
            </p:nvSpPr>
            <p:spPr>
              <a:xfrm flipH="1">
                <a:off x="2390844" y="2104972"/>
                <a:ext cx="50173" cy="25407"/>
              </a:xfrm>
              <a:custGeom>
                <a:avLst/>
                <a:gdLst/>
                <a:ahLst/>
                <a:cxnLst/>
                <a:rect l="l" t="t" r="r" b="b"/>
                <a:pathLst>
                  <a:path w="861" h="436" extrusionOk="0">
                    <a:moveTo>
                      <a:pt x="1" y="1"/>
                    </a:moveTo>
                    <a:cubicBezTo>
                      <a:pt x="1" y="240"/>
                      <a:pt x="192" y="435"/>
                      <a:pt x="431" y="435"/>
                    </a:cubicBezTo>
                    <a:cubicBezTo>
                      <a:pt x="669" y="435"/>
                      <a:pt x="861" y="240"/>
                      <a:pt x="8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93;p83"/>
              <p:cNvSpPr/>
              <p:nvPr/>
            </p:nvSpPr>
            <p:spPr>
              <a:xfrm flipH="1">
                <a:off x="2717054" y="2104972"/>
                <a:ext cx="68878" cy="34672"/>
              </a:xfrm>
              <a:custGeom>
                <a:avLst/>
                <a:gdLst/>
                <a:ahLst/>
                <a:cxnLst/>
                <a:rect l="l" t="t" r="r" b="b"/>
                <a:pathLst>
                  <a:path w="1182" h="595" extrusionOk="0">
                    <a:moveTo>
                      <a:pt x="1" y="1"/>
                    </a:moveTo>
                    <a:cubicBezTo>
                      <a:pt x="1" y="329"/>
                      <a:pt x="263" y="595"/>
                      <a:pt x="590" y="595"/>
                    </a:cubicBezTo>
                    <a:cubicBezTo>
                      <a:pt x="915" y="595"/>
                      <a:pt x="1181" y="329"/>
                      <a:pt x="118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894;p83"/>
              <p:cNvSpPr/>
              <p:nvPr/>
            </p:nvSpPr>
            <p:spPr>
              <a:xfrm flipH="1">
                <a:off x="2600101" y="2254499"/>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95;p83"/>
              <p:cNvSpPr/>
              <p:nvPr/>
            </p:nvSpPr>
            <p:spPr>
              <a:xfrm flipH="1">
                <a:off x="2383094" y="2104797"/>
                <a:ext cx="106056" cy="699"/>
              </a:xfrm>
              <a:custGeom>
                <a:avLst/>
                <a:gdLst/>
                <a:ahLst/>
                <a:cxnLst/>
                <a:rect l="l" t="t" r="r" b="b"/>
                <a:pathLst>
                  <a:path w="1820" h="12" extrusionOk="0">
                    <a:moveTo>
                      <a:pt x="0" y="1"/>
                    </a:moveTo>
                    <a:lnTo>
                      <a:pt x="0" y="11"/>
                    </a:lnTo>
                    <a:lnTo>
                      <a:pt x="1820" y="11"/>
                    </a:lnTo>
                    <a:lnTo>
                      <a:pt x="1820" y="1"/>
                    </a:lnTo>
                    <a:close/>
                  </a:path>
                </a:pathLst>
              </a:custGeom>
              <a:solidFill>
                <a:srgbClr val="DD83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896;p83"/>
              <p:cNvSpPr/>
              <p:nvPr/>
            </p:nvSpPr>
            <p:spPr>
              <a:xfrm flipH="1">
                <a:off x="2706331" y="2104622"/>
                <a:ext cx="145856" cy="1049"/>
              </a:xfrm>
              <a:custGeom>
                <a:avLst/>
                <a:gdLst/>
                <a:ahLst/>
                <a:cxnLst/>
                <a:rect l="l" t="t" r="r" b="b"/>
                <a:pathLst>
                  <a:path w="2503" h="18" extrusionOk="0">
                    <a:moveTo>
                      <a:pt x="0" y="0"/>
                    </a:moveTo>
                    <a:lnTo>
                      <a:pt x="0" y="18"/>
                    </a:lnTo>
                    <a:lnTo>
                      <a:pt x="2502" y="18"/>
                    </a:lnTo>
                    <a:lnTo>
                      <a:pt x="2502" y="0"/>
                    </a:lnTo>
                    <a:close/>
                  </a:path>
                </a:pathLst>
              </a:custGeom>
              <a:solidFill>
                <a:srgbClr val="DD83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897;p83"/>
              <p:cNvSpPr/>
              <p:nvPr/>
            </p:nvSpPr>
            <p:spPr>
              <a:xfrm flipH="1">
                <a:off x="2265325" y="2010163"/>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898;p83"/>
              <p:cNvSpPr/>
              <p:nvPr/>
            </p:nvSpPr>
            <p:spPr>
              <a:xfrm flipH="1">
                <a:off x="2317071" y="2006725"/>
                <a:ext cx="186006" cy="198418"/>
              </a:xfrm>
              <a:custGeom>
                <a:avLst/>
                <a:gdLst/>
                <a:ahLst/>
                <a:cxnLst/>
                <a:rect l="l" t="t" r="r" b="b"/>
                <a:pathLst>
                  <a:path w="3192" h="3405" extrusionOk="0">
                    <a:moveTo>
                      <a:pt x="2059" y="1684"/>
                    </a:moveTo>
                    <a:lnTo>
                      <a:pt x="2059" y="1694"/>
                    </a:lnTo>
                    <a:lnTo>
                      <a:pt x="1926" y="1694"/>
                    </a:lnTo>
                    <a:cubicBezTo>
                      <a:pt x="1922" y="1929"/>
                      <a:pt x="1731" y="2121"/>
                      <a:pt x="1496" y="2121"/>
                    </a:cubicBezTo>
                    <a:cubicBezTo>
                      <a:pt x="1260" y="2121"/>
                      <a:pt x="1069" y="1929"/>
                      <a:pt x="1066" y="1694"/>
                    </a:cubicBezTo>
                    <a:lnTo>
                      <a:pt x="239" y="1694"/>
                    </a:lnTo>
                    <a:lnTo>
                      <a:pt x="239" y="1684"/>
                    </a:lnTo>
                    <a:close/>
                    <a:moveTo>
                      <a:pt x="185" y="1"/>
                    </a:moveTo>
                    <a:cubicBezTo>
                      <a:pt x="92" y="141"/>
                      <a:pt x="1" y="885"/>
                      <a:pt x="110" y="2418"/>
                    </a:cubicBezTo>
                    <a:cubicBezTo>
                      <a:pt x="137" y="2804"/>
                      <a:pt x="215" y="3125"/>
                      <a:pt x="349" y="3387"/>
                    </a:cubicBezTo>
                    <a:cubicBezTo>
                      <a:pt x="795" y="3336"/>
                      <a:pt x="1192" y="3258"/>
                      <a:pt x="1666" y="3258"/>
                    </a:cubicBezTo>
                    <a:cubicBezTo>
                      <a:pt x="1991" y="3258"/>
                      <a:pt x="2356" y="3295"/>
                      <a:pt x="2796" y="3404"/>
                    </a:cubicBezTo>
                    <a:cubicBezTo>
                      <a:pt x="2796" y="3404"/>
                      <a:pt x="3192" y="2196"/>
                      <a:pt x="3175" y="708"/>
                    </a:cubicBezTo>
                    <a:cubicBezTo>
                      <a:pt x="3124" y="612"/>
                      <a:pt x="3056" y="530"/>
                      <a:pt x="2963" y="469"/>
                    </a:cubicBezTo>
                    <a:cubicBezTo>
                      <a:pt x="2946" y="458"/>
                      <a:pt x="2957" y="434"/>
                      <a:pt x="2974" y="434"/>
                    </a:cubicBezTo>
                    <a:cubicBezTo>
                      <a:pt x="2977" y="434"/>
                      <a:pt x="2980" y="434"/>
                      <a:pt x="2984" y="438"/>
                    </a:cubicBezTo>
                    <a:cubicBezTo>
                      <a:pt x="3062" y="489"/>
                      <a:pt x="3124" y="554"/>
                      <a:pt x="3175" y="633"/>
                    </a:cubicBezTo>
                    <a:cubicBezTo>
                      <a:pt x="3168" y="445"/>
                      <a:pt x="3158" y="253"/>
                      <a:pt x="3141" y="59"/>
                    </a:cubicBezTo>
                    <a:cubicBezTo>
                      <a:pt x="3018" y="59"/>
                      <a:pt x="2885" y="56"/>
                      <a:pt x="2749" y="53"/>
                    </a:cubicBezTo>
                    <a:cubicBezTo>
                      <a:pt x="2745" y="56"/>
                      <a:pt x="2745" y="62"/>
                      <a:pt x="2745" y="69"/>
                    </a:cubicBezTo>
                    <a:cubicBezTo>
                      <a:pt x="2697" y="240"/>
                      <a:pt x="2544" y="308"/>
                      <a:pt x="2345" y="308"/>
                    </a:cubicBezTo>
                    <a:cubicBezTo>
                      <a:pt x="2076" y="308"/>
                      <a:pt x="1721" y="185"/>
                      <a:pt x="1417" y="18"/>
                    </a:cubicBezTo>
                    <a:cubicBezTo>
                      <a:pt x="929" y="7"/>
                      <a:pt x="478" y="1"/>
                      <a:pt x="185" y="1"/>
                    </a:cubicBezTo>
                    <a:close/>
                  </a:path>
                </a:pathLst>
              </a:custGeom>
              <a:solidFill>
                <a:srgbClr val="D1B3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99;p83"/>
              <p:cNvSpPr/>
              <p:nvPr/>
            </p:nvSpPr>
            <p:spPr>
              <a:xfrm flipH="1">
                <a:off x="2311652" y="2196518"/>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00;p83"/>
              <p:cNvSpPr/>
              <p:nvPr/>
            </p:nvSpPr>
            <p:spPr>
              <a:xfrm flipH="1">
                <a:off x="2342886" y="2007774"/>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01;p83"/>
              <p:cNvSpPr/>
              <p:nvPr/>
            </p:nvSpPr>
            <p:spPr>
              <a:xfrm flipH="1">
                <a:off x="2390844" y="2105438"/>
                <a:ext cx="50173" cy="24941"/>
              </a:xfrm>
              <a:custGeom>
                <a:avLst/>
                <a:gdLst/>
                <a:ahLst/>
                <a:cxnLst/>
                <a:rect l="l" t="t" r="r" b="b"/>
                <a:pathLst>
                  <a:path w="861" h="428" extrusionOk="0">
                    <a:moveTo>
                      <a:pt x="1" y="0"/>
                    </a:moveTo>
                    <a:cubicBezTo>
                      <a:pt x="4" y="235"/>
                      <a:pt x="195" y="427"/>
                      <a:pt x="431" y="427"/>
                    </a:cubicBezTo>
                    <a:cubicBezTo>
                      <a:pt x="666" y="427"/>
                      <a:pt x="857" y="235"/>
                      <a:pt x="8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02;p83"/>
              <p:cNvSpPr/>
              <p:nvPr/>
            </p:nvSpPr>
            <p:spPr>
              <a:xfrm flipH="1">
                <a:off x="2383094" y="2104797"/>
                <a:ext cx="106056" cy="699"/>
              </a:xfrm>
              <a:custGeom>
                <a:avLst/>
                <a:gdLst/>
                <a:ahLst/>
                <a:cxnLst/>
                <a:rect l="l" t="t" r="r" b="b"/>
                <a:pathLst>
                  <a:path w="1820" h="12" extrusionOk="0">
                    <a:moveTo>
                      <a:pt x="0" y="1"/>
                    </a:moveTo>
                    <a:lnTo>
                      <a:pt x="0" y="11"/>
                    </a:lnTo>
                    <a:lnTo>
                      <a:pt x="1820" y="11"/>
                    </a:lnTo>
                    <a:lnTo>
                      <a:pt x="1820" y="1"/>
                    </a:lnTo>
                    <a:close/>
                  </a:path>
                </a:pathLst>
              </a:custGeom>
              <a:solidFill>
                <a:srgbClr val="BF83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03;p83"/>
              <p:cNvSpPr/>
              <p:nvPr/>
            </p:nvSpPr>
            <p:spPr>
              <a:xfrm flipH="1">
                <a:off x="2581395" y="1988252"/>
                <a:ext cx="346547" cy="270792"/>
              </a:xfrm>
              <a:custGeom>
                <a:avLst/>
                <a:gdLst/>
                <a:ahLst/>
                <a:cxnLst/>
                <a:rect l="l" t="t" r="r" b="b"/>
                <a:pathLst>
                  <a:path w="5947" h="4647" extrusionOk="0">
                    <a:moveTo>
                      <a:pt x="4697" y="605"/>
                    </a:moveTo>
                    <a:cubicBezTo>
                      <a:pt x="4700" y="605"/>
                      <a:pt x="4704" y="605"/>
                      <a:pt x="4707" y="608"/>
                    </a:cubicBezTo>
                    <a:cubicBezTo>
                      <a:pt x="4871" y="718"/>
                      <a:pt x="4967" y="895"/>
                      <a:pt x="5022" y="1079"/>
                    </a:cubicBezTo>
                    <a:cubicBezTo>
                      <a:pt x="5096" y="1353"/>
                      <a:pt x="5100" y="1646"/>
                      <a:pt x="5083" y="1926"/>
                    </a:cubicBezTo>
                    <a:cubicBezTo>
                      <a:pt x="5083" y="1939"/>
                      <a:pt x="5072" y="1943"/>
                      <a:pt x="5062" y="1943"/>
                    </a:cubicBezTo>
                    <a:cubicBezTo>
                      <a:pt x="5052" y="1943"/>
                      <a:pt x="5045" y="1939"/>
                      <a:pt x="5045" y="1926"/>
                    </a:cubicBezTo>
                    <a:cubicBezTo>
                      <a:pt x="5059" y="1660"/>
                      <a:pt x="5059" y="1383"/>
                      <a:pt x="4994" y="1123"/>
                    </a:cubicBezTo>
                    <a:cubicBezTo>
                      <a:pt x="4943" y="936"/>
                      <a:pt x="4854" y="751"/>
                      <a:pt x="4686" y="642"/>
                    </a:cubicBezTo>
                    <a:cubicBezTo>
                      <a:pt x="4673" y="628"/>
                      <a:pt x="4683" y="605"/>
                      <a:pt x="4697" y="605"/>
                    </a:cubicBezTo>
                    <a:close/>
                    <a:moveTo>
                      <a:pt x="5103" y="2523"/>
                    </a:moveTo>
                    <a:cubicBezTo>
                      <a:pt x="5127" y="2523"/>
                      <a:pt x="5127" y="2561"/>
                      <a:pt x="5103" y="2561"/>
                    </a:cubicBezTo>
                    <a:cubicBezTo>
                      <a:pt x="5080" y="2561"/>
                      <a:pt x="5080" y="2523"/>
                      <a:pt x="5103" y="2523"/>
                    </a:cubicBezTo>
                    <a:close/>
                    <a:moveTo>
                      <a:pt x="3802" y="1997"/>
                    </a:moveTo>
                    <a:lnTo>
                      <a:pt x="3802" y="2015"/>
                    </a:lnTo>
                    <a:lnTo>
                      <a:pt x="3618" y="2015"/>
                    </a:lnTo>
                    <a:cubicBezTo>
                      <a:pt x="3615" y="2336"/>
                      <a:pt x="3352" y="2598"/>
                      <a:pt x="3027" y="2598"/>
                    </a:cubicBezTo>
                    <a:cubicBezTo>
                      <a:pt x="2704" y="2598"/>
                      <a:pt x="2441" y="2336"/>
                      <a:pt x="2438" y="2015"/>
                    </a:cubicBezTo>
                    <a:lnTo>
                      <a:pt x="1300" y="2015"/>
                    </a:lnTo>
                    <a:lnTo>
                      <a:pt x="1300" y="1997"/>
                    </a:lnTo>
                    <a:close/>
                    <a:moveTo>
                      <a:pt x="475" y="1"/>
                    </a:moveTo>
                    <a:cubicBezTo>
                      <a:pt x="290" y="1"/>
                      <a:pt x="0" y="154"/>
                      <a:pt x="0" y="574"/>
                    </a:cubicBezTo>
                    <a:lnTo>
                      <a:pt x="0" y="2229"/>
                    </a:lnTo>
                    <a:cubicBezTo>
                      <a:pt x="0" y="3431"/>
                      <a:pt x="338" y="4291"/>
                      <a:pt x="1754" y="4646"/>
                    </a:cubicBezTo>
                    <a:cubicBezTo>
                      <a:pt x="2827" y="4486"/>
                      <a:pt x="4124" y="4200"/>
                      <a:pt x="5192" y="3995"/>
                    </a:cubicBezTo>
                    <a:cubicBezTo>
                      <a:pt x="5946" y="2909"/>
                      <a:pt x="5833" y="1127"/>
                      <a:pt x="5797" y="513"/>
                    </a:cubicBezTo>
                    <a:cubicBezTo>
                      <a:pt x="5792" y="420"/>
                      <a:pt x="5786" y="356"/>
                      <a:pt x="5786" y="318"/>
                    </a:cubicBezTo>
                    <a:cubicBezTo>
                      <a:pt x="5786" y="165"/>
                      <a:pt x="5697" y="72"/>
                      <a:pt x="5575" y="21"/>
                    </a:cubicBezTo>
                    <a:cubicBezTo>
                      <a:pt x="5496" y="4"/>
                      <a:pt x="5411" y="1"/>
                      <a:pt x="5329" y="1"/>
                    </a:cubicBezTo>
                    <a:lnTo>
                      <a:pt x="3372" y="1"/>
                    </a:lnTo>
                    <a:cubicBezTo>
                      <a:pt x="2737" y="288"/>
                      <a:pt x="1871" y="523"/>
                      <a:pt x="1478" y="523"/>
                    </a:cubicBezTo>
                    <a:cubicBezTo>
                      <a:pt x="1365" y="523"/>
                      <a:pt x="1294" y="502"/>
                      <a:pt x="1273" y="465"/>
                    </a:cubicBezTo>
                    <a:cubicBezTo>
                      <a:pt x="1188" y="304"/>
                      <a:pt x="1212" y="148"/>
                      <a:pt x="1307" y="1"/>
                    </a:cubicBezTo>
                    <a:close/>
                  </a:path>
                </a:pathLst>
              </a:custGeom>
              <a:solidFill>
                <a:srgbClr val="D1B3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04;p83"/>
              <p:cNvSpPr/>
              <p:nvPr/>
            </p:nvSpPr>
            <p:spPr>
              <a:xfrm flipH="1">
                <a:off x="2625391" y="2220992"/>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05;p83"/>
              <p:cNvSpPr/>
              <p:nvPr/>
            </p:nvSpPr>
            <p:spPr>
              <a:xfrm flipH="1">
                <a:off x="2731389" y="1988252"/>
                <a:ext cx="127325" cy="30477"/>
              </a:xfrm>
              <a:custGeom>
                <a:avLst/>
                <a:gdLst/>
                <a:ahLst/>
                <a:cxnLst/>
                <a:rect l="l" t="t" r="r" b="b"/>
                <a:pathLst>
                  <a:path w="2185" h="523" extrusionOk="0">
                    <a:moveTo>
                      <a:pt x="119" y="1"/>
                    </a:moveTo>
                    <a:cubicBezTo>
                      <a:pt x="24" y="148"/>
                      <a:pt x="0" y="304"/>
                      <a:pt x="85" y="465"/>
                    </a:cubicBezTo>
                    <a:cubicBezTo>
                      <a:pt x="106" y="502"/>
                      <a:pt x="177" y="523"/>
                      <a:pt x="290" y="523"/>
                    </a:cubicBezTo>
                    <a:cubicBezTo>
                      <a:pt x="683" y="523"/>
                      <a:pt x="1549" y="288"/>
                      <a:pt x="218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06;p83"/>
              <p:cNvSpPr/>
              <p:nvPr/>
            </p:nvSpPr>
            <p:spPr>
              <a:xfrm flipH="1">
                <a:off x="2717054" y="2105613"/>
                <a:ext cx="68878" cy="34031"/>
              </a:xfrm>
              <a:custGeom>
                <a:avLst/>
                <a:gdLst/>
                <a:ahLst/>
                <a:cxnLst/>
                <a:rect l="l" t="t" r="r" b="b"/>
                <a:pathLst>
                  <a:path w="1182" h="584" extrusionOk="0">
                    <a:moveTo>
                      <a:pt x="1" y="1"/>
                    </a:moveTo>
                    <a:cubicBezTo>
                      <a:pt x="4" y="322"/>
                      <a:pt x="267" y="584"/>
                      <a:pt x="590" y="584"/>
                    </a:cubicBezTo>
                    <a:cubicBezTo>
                      <a:pt x="915" y="584"/>
                      <a:pt x="1178" y="322"/>
                      <a:pt x="118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07;p83"/>
              <p:cNvSpPr/>
              <p:nvPr/>
            </p:nvSpPr>
            <p:spPr>
              <a:xfrm flipH="1">
                <a:off x="2682440" y="2254441"/>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08;p83"/>
              <p:cNvSpPr/>
              <p:nvPr/>
            </p:nvSpPr>
            <p:spPr>
              <a:xfrm flipH="1">
                <a:off x="2706331" y="2104622"/>
                <a:ext cx="145856" cy="1049"/>
              </a:xfrm>
              <a:custGeom>
                <a:avLst/>
                <a:gdLst/>
                <a:ahLst/>
                <a:cxnLst/>
                <a:rect l="l" t="t" r="r" b="b"/>
                <a:pathLst>
                  <a:path w="2503" h="18" extrusionOk="0">
                    <a:moveTo>
                      <a:pt x="0" y="0"/>
                    </a:moveTo>
                    <a:lnTo>
                      <a:pt x="0" y="18"/>
                    </a:lnTo>
                    <a:lnTo>
                      <a:pt x="2502" y="18"/>
                    </a:lnTo>
                    <a:lnTo>
                      <a:pt x="2502" y="0"/>
                    </a:lnTo>
                    <a:close/>
                  </a:path>
                </a:pathLst>
              </a:custGeom>
              <a:solidFill>
                <a:srgbClr val="BF83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09;p83"/>
              <p:cNvSpPr/>
              <p:nvPr/>
            </p:nvSpPr>
            <p:spPr>
              <a:xfrm flipH="1">
                <a:off x="2245454" y="1984873"/>
                <a:ext cx="285069" cy="296257"/>
              </a:xfrm>
              <a:custGeom>
                <a:avLst/>
                <a:gdLst/>
                <a:ahLst/>
                <a:cxnLst/>
                <a:rect l="l" t="t" r="r" b="b"/>
                <a:pathLst>
                  <a:path w="4892" h="5084" extrusionOk="0">
                    <a:moveTo>
                      <a:pt x="529" y="338"/>
                    </a:moveTo>
                    <a:cubicBezTo>
                      <a:pt x="1041" y="338"/>
                      <a:pt x="2008" y="362"/>
                      <a:pt x="2861" y="382"/>
                    </a:cubicBezTo>
                    <a:cubicBezTo>
                      <a:pt x="3533" y="400"/>
                      <a:pt x="4113" y="417"/>
                      <a:pt x="4343" y="417"/>
                    </a:cubicBezTo>
                    <a:cubicBezTo>
                      <a:pt x="4384" y="417"/>
                      <a:pt x="4404" y="431"/>
                      <a:pt x="4417" y="444"/>
                    </a:cubicBezTo>
                    <a:cubicBezTo>
                      <a:pt x="4551" y="591"/>
                      <a:pt x="4516" y="1168"/>
                      <a:pt x="4489" y="1629"/>
                    </a:cubicBezTo>
                    <a:cubicBezTo>
                      <a:pt x="4472" y="1865"/>
                      <a:pt x="4458" y="2110"/>
                      <a:pt x="4458" y="2339"/>
                    </a:cubicBezTo>
                    <a:cubicBezTo>
                      <a:pt x="4458" y="2585"/>
                      <a:pt x="4407" y="4725"/>
                      <a:pt x="2602" y="4749"/>
                    </a:cubicBezTo>
                    <a:cubicBezTo>
                      <a:pt x="2583" y="4749"/>
                      <a:pt x="2564" y="4750"/>
                      <a:pt x="2546" y="4750"/>
                    </a:cubicBezTo>
                    <a:cubicBezTo>
                      <a:pt x="1194" y="4750"/>
                      <a:pt x="545" y="4158"/>
                      <a:pt x="451" y="2840"/>
                    </a:cubicBezTo>
                    <a:cubicBezTo>
                      <a:pt x="341" y="1257"/>
                      <a:pt x="437" y="482"/>
                      <a:pt x="529" y="338"/>
                    </a:cubicBezTo>
                    <a:close/>
                    <a:moveTo>
                      <a:pt x="499" y="1"/>
                    </a:moveTo>
                    <a:cubicBezTo>
                      <a:pt x="444" y="1"/>
                      <a:pt x="369" y="18"/>
                      <a:pt x="297" y="96"/>
                    </a:cubicBezTo>
                    <a:cubicBezTo>
                      <a:pt x="1" y="420"/>
                      <a:pt x="58" y="1970"/>
                      <a:pt x="124" y="2865"/>
                    </a:cubicBezTo>
                    <a:cubicBezTo>
                      <a:pt x="229" y="4356"/>
                      <a:pt x="1021" y="5083"/>
                      <a:pt x="2550" y="5083"/>
                    </a:cubicBezTo>
                    <a:lnTo>
                      <a:pt x="2608" y="5083"/>
                    </a:lnTo>
                    <a:cubicBezTo>
                      <a:pt x="4216" y="5066"/>
                      <a:pt x="4789" y="3592"/>
                      <a:pt x="4789" y="2339"/>
                    </a:cubicBezTo>
                    <a:cubicBezTo>
                      <a:pt x="4789" y="2120"/>
                      <a:pt x="4803" y="1882"/>
                      <a:pt x="4817" y="1649"/>
                    </a:cubicBezTo>
                    <a:cubicBezTo>
                      <a:pt x="4858" y="1014"/>
                      <a:pt x="4892" y="468"/>
                      <a:pt x="4657" y="215"/>
                    </a:cubicBezTo>
                    <a:cubicBezTo>
                      <a:pt x="4578" y="127"/>
                      <a:pt x="4469" y="79"/>
                      <a:pt x="4343" y="79"/>
                    </a:cubicBezTo>
                    <a:cubicBezTo>
                      <a:pt x="4117" y="79"/>
                      <a:pt x="3540" y="65"/>
                      <a:pt x="2868" y="48"/>
                    </a:cubicBezTo>
                    <a:cubicBezTo>
                      <a:pt x="1994" y="28"/>
                      <a:pt x="1004" y="1"/>
                      <a:pt x="499" y="1"/>
                    </a:cubicBezTo>
                    <a:close/>
                  </a:path>
                </a:pathLst>
              </a:custGeom>
              <a:solidFill>
                <a:srgbClr val="D6B24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10;p83"/>
              <p:cNvSpPr/>
              <p:nvPr/>
            </p:nvSpPr>
            <p:spPr>
              <a:xfrm flipH="1">
                <a:off x="2562282" y="1967974"/>
                <a:ext cx="397710" cy="321897"/>
              </a:xfrm>
              <a:custGeom>
                <a:avLst/>
                <a:gdLst/>
                <a:ahLst/>
                <a:cxnLst/>
                <a:rect l="l" t="t" r="r" b="b"/>
                <a:pathLst>
                  <a:path w="6825" h="5524" extrusionOk="0">
                    <a:moveTo>
                      <a:pt x="5725" y="304"/>
                    </a:moveTo>
                    <a:cubicBezTo>
                      <a:pt x="6005" y="304"/>
                      <a:pt x="6336" y="365"/>
                      <a:pt x="6336" y="666"/>
                    </a:cubicBezTo>
                    <a:cubicBezTo>
                      <a:pt x="6336" y="704"/>
                      <a:pt x="6342" y="768"/>
                      <a:pt x="6347" y="861"/>
                    </a:cubicBezTo>
                    <a:cubicBezTo>
                      <a:pt x="6388" y="1526"/>
                      <a:pt x="6514" y="3557"/>
                      <a:pt x="5537" y="4595"/>
                    </a:cubicBezTo>
                    <a:cubicBezTo>
                      <a:pt x="5148" y="5011"/>
                      <a:pt x="4612" y="5224"/>
                      <a:pt x="3950" y="5224"/>
                    </a:cubicBezTo>
                    <a:cubicBezTo>
                      <a:pt x="912" y="5224"/>
                      <a:pt x="300" y="4209"/>
                      <a:pt x="300" y="2574"/>
                    </a:cubicBezTo>
                    <a:lnTo>
                      <a:pt x="300" y="891"/>
                    </a:lnTo>
                    <a:cubicBezTo>
                      <a:pt x="300" y="461"/>
                      <a:pt x="594" y="304"/>
                      <a:pt x="782" y="304"/>
                    </a:cubicBezTo>
                    <a:close/>
                    <a:moveTo>
                      <a:pt x="782" y="1"/>
                    </a:moveTo>
                    <a:cubicBezTo>
                      <a:pt x="458" y="1"/>
                      <a:pt x="1" y="277"/>
                      <a:pt x="1" y="891"/>
                    </a:cubicBezTo>
                    <a:lnTo>
                      <a:pt x="1" y="2574"/>
                    </a:lnTo>
                    <a:cubicBezTo>
                      <a:pt x="1" y="4671"/>
                      <a:pt x="1144" y="5523"/>
                      <a:pt x="3950" y="5523"/>
                    </a:cubicBezTo>
                    <a:cubicBezTo>
                      <a:pt x="4701" y="5523"/>
                      <a:pt x="5309" y="5281"/>
                      <a:pt x="5759" y="4803"/>
                    </a:cubicBezTo>
                    <a:cubicBezTo>
                      <a:pt x="6824" y="3667"/>
                      <a:pt x="6691" y="1540"/>
                      <a:pt x="6646" y="840"/>
                    </a:cubicBezTo>
                    <a:cubicBezTo>
                      <a:pt x="6643" y="758"/>
                      <a:pt x="6640" y="700"/>
                      <a:pt x="6640" y="666"/>
                    </a:cubicBezTo>
                    <a:cubicBezTo>
                      <a:pt x="6640" y="250"/>
                      <a:pt x="6298" y="1"/>
                      <a:pt x="5725" y="1"/>
                    </a:cubicBezTo>
                    <a:close/>
                  </a:path>
                </a:pathLst>
              </a:custGeom>
              <a:solidFill>
                <a:srgbClr val="D6B24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11;p83"/>
              <p:cNvSpPr/>
              <p:nvPr/>
            </p:nvSpPr>
            <p:spPr>
              <a:xfrm flipH="1">
                <a:off x="2242657" y="1987670"/>
                <a:ext cx="279941" cy="286118"/>
              </a:xfrm>
              <a:custGeom>
                <a:avLst/>
                <a:gdLst/>
                <a:ahLst/>
                <a:cxnLst/>
                <a:rect l="l" t="t" r="r" b="b"/>
                <a:pathLst>
                  <a:path w="4804" h="4910" extrusionOk="0">
                    <a:moveTo>
                      <a:pt x="520" y="328"/>
                    </a:moveTo>
                    <a:cubicBezTo>
                      <a:pt x="1021" y="328"/>
                      <a:pt x="1970" y="352"/>
                      <a:pt x="2810" y="372"/>
                    </a:cubicBezTo>
                    <a:cubicBezTo>
                      <a:pt x="3469" y="389"/>
                      <a:pt x="4043" y="403"/>
                      <a:pt x="4268" y="403"/>
                    </a:cubicBezTo>
                    <a:cubicBezTo>
                      <a:pt x="4305" y="403"/>
                      <a:pt x="4326" y="413"/>
                      <a:pt x="4339" y="430"/>
                    </a:cubicBezTo>
                    <a:cubicBezTo>
                      <a:pt x="4473" y="570"/>
                      <a:pt x="4435" y="1127"/>
                      <a:pt x="4407" y="1574"/>
                    </a:cubicBezTo>
                    <a:cubicBezTo>
                      <a:pt x="4394" y="1803"/>
                      <a:pt x="4380" y="2039"/>
                      <a:pt x="4380" y="2260"/>
                    </a:cubicBezTo>
                    <a:cubicBezTo>
                      <a:pt x="4380" y="2496"/>
                      <a:pt x="4330" y="4564"/>
                      <a:pt x="2558" y="4585"/>
                    </a:cubicBezTo>
                    <a:cubicBezTo>
                      <a:pt x="2538" y="4585"/>
                      <a:pt x="2518" y="4585"/>
                      <a:pt x="2498" y="4585"/>
                    </a:cubicBezTo>
                    <a:cubicBezTo>
                      <a:pt x="1173" y="4585"/>
                      <a:pt x="535" y="4013"/>
                      <a:pt x="445" y="2745"/>
                    </a:cubicBezTo>
                    <a:cubicBezTo>
                      <a:pt x="336" y="1212"/>
                      <a:pt x="427" y="468"/>
                      <a:pt x="520" y="328"/>
                    </a:cubicBezTo>
                    <a:close/>
                    <a:moveTo>
                      <a:pt x="489" y="0"/>
                    </a:moveTo>
                    <a:cubicBezTo>
                      <a:pt x="438" y="0"/>
                      <a:pt x="363" y="17"/>
                      <a:pt x="295" y="93"/>
                    </a:cubicBezTo>
                    <a:cubicBezTo>
                      <a:pt x="1" y="407"/>
                      <a:pt x="59" y="1905"/>
                      <a:pt x="120" y="2769"/>
                    </a:cubicBezTo>
                    <a:cubicBezTo>
                      <a:pt x="223" y="4210"/>
                      <a:pt x="1004" y="4909"/>
                      <a:pt x="2507" y="4909"/>
                    </a:cubicBezTo>
                    <a:lnTo>
                      <a:pt x="2561" y="4909"/>
                    </a:lnTo>
                    <a:cubicBezTo>
                      <a:pt x="4141" y="4892"/>
                      <a:pt x="4705" y="3472"/>
                      <a:pt x="4705" y="2260"/>
                    </a:cubicBezTo>
                    <a:cubicBezTo>
                      <a:pt x="4705" y="2048"/>
                      <a:pt x="4719" y="1817"/>
                      <a:pt x="4732" y="1595"/>
                    </a:cubicBezTo>
                    <a:cubicBezTo>
                      <a:pt x="4770" y="980"/>
                      <a:pt x="4804" y="451"/>
                      <a:pt x="4575" y="208"/>
                    </a:cubicBezTo>
                    <a:cubicBezTo>
                      <a:pt x="4497" y="123"/>
                      <a:pt x="4387" y="79"/>
                      <a:pt x="4268" y="79"/>
                    </a:cubicBezTo>
                    <a:cubicBezTo>
                      <a:pt x="4046" y="79"/>
                      <a:pt x="3476" y="62"/>
                      <a:pt x="2817" y="48"/>
                    </a:cubicBezTo>
                    <a:cubicBezTo>
                      <a:pt x="1960" y="27"/>
                      <a:pt x="987" y="0"/>
                      <a:pt x="489" y="0"/>
                    </a:cubicBezTo>
                    <a:close/>
                  </a:path>
                </a:pathLst>
              </a:custGeom>
              <a:solidFill>
                <a:srgbClr val="FAE0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12;p83"/>
              <p:cNvSpPr/>
              <p:nvPr/>
            </p:nvSpPr>
            <p:spPr>
              <a:xfrm flipH="1">
                <a:off x="2554590" y="1970945"/>
                <a:ext cx="390484" cy="316128"/>
              </a:xfrm>
              <a:custGeom>
                <a:avLst/>
                <a:gdLst/>
                <a:ahLst/>
                <a:cxnLst/>
                <a:rect l="l" t="t" r="r" b="b"/>
                <a:pathLst>
                  <a:path w="6701" h="5425" extrusionOk="0">
                    <a:moveTo>
                      <a:pt x="5623" y="298"/>
                    </a:moveTo>
                    <a:cubicBezTo>
                      <a:pt x="5899" y="298"/>
                      <a:pt x="6223" y="359"/>
                      <a:pt x="6223" y="653"/>
                    </a:cubicBezTo>
                    <a:cubicBezTo>
                      <a:pt x="6223" y="690"/>
                      <a:pt x="6227" y="755"/>
                      <a:pt x="6234" y="843"/>
                    </a:cubicBezTo>
                    <a:cubicBezTo>
                      <a:pt x="6275" y="1499"/>
                      <a:pt x="6398" y="3493"/>
                      <a:pt x="5438" y="4513"/>
                    </a:cubicBezTo>
                    <a:cubicBezTo>
                      <a:pt x="5056" y="4919"/>
                      <a:pt x="4530" y="5127"/>
                      <a:pt x="3879" y="5127"/>
                    </a:cubicBezTo>
                    <a:cubicBezTo>
                      <a:pt x="895" y="5127"/>
                      <a:pt x="294" y="4131"/>
                      <a:pt x="294" y="2526"/>
                    </a:cubicBezTo>
                    <a:lnTo>
                      <a:pt x="294" y="871"/>
                    </a:lnTo>
                    <a:cubicBezTo>
                      <a:pt x="294" y="451"/>
                      <a:pt x="584" y="298"/>
                      <a:pt x="769" y="298"/>
                    </a:cubicBezTo>
                    <a:close/>
                    <a:moveTo>
                      <a:pt x="769" y="0"/>
                    </a:moveTo>
                    <a:cubicBezTo>
                      <a:pt x="447" y="0"/>
                      <a:pt x="0" y="270"/>
                      <a:pt x="0" y="871"/>
                    </a:cubicBezTo>
                    <a:lnTo>
                      <a:pt x="0" y="2526"/>
                    </a:lnTo>
                    <a:cubicBezTo>
                      <a:pt x="0" y="4585"/>
                      <a:pt x="1123" y="5425"/>
                      <a:pt x="3879" y="5425"/>
                    </a:cubicBezTo>
                    <a:cubicBezTo>
                      <a:pt x="4616" y="5425"/>
                      <a:pt x="5213" y="5186"/>
                      <a:pt x="5656" y="4715"/>
                    </a:cubicBezTo>
                    <a:cubicBezTo>
                      <a:pt x="6701" y="3602"/>
                      <a:pt x="6571" y="1510"/>
                      <a:pt x="6530" y="823"/>
                    </a:cubicBezTo>
                    <a:cubicBezTo>
                      <a:pt x="6524" y="744"/>
                      <a:pt x="6521" y="687"/>
                      <a:pt x="6521" y="653"/>
                    </a:cubicBezTo>
                    <a:cubicBezTo>
                      <a:pt x="6521" y="243"/>
                      <a:pt x="6186" y="0"/>
                      <a:pt x="5623" y="0"/>
                    </a:cubicBezTo>
                    <a:close/>
                  </a:path>
                </a:pathLst>
              </a:custGeom>
              <a:solidFill>
                <a:srgbClr val="FAE0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13;p83"/>
              <p:cNvSpPr/>
              <p:nvPr/>
            </p:nvSpPr>
            <p:spPr>
              <a:xfrm flipH="1">
                <a:off x="2460480" y="2092851"/>
                <a:ext cx="85777" cy="108678"/>
              </a:xfrm>
              <a:custGeom>
                <a:avLst/>
                <a:gdLst/>
                <a:ahLst/>
                <a:cxnLst/>
                <a:rect l="l" t="t" r="r" b="b"/>
                <a:pathLst>
                  <a:path w="1472" h="1865" extrusionOk="0">
                    <a:moveTo>
                      <a:pt x="14" y="1"/>
                    </a:moveTo>
                    <a:lnTo>
                      <a:pt x="14" y="1"/>
                    </a:lnTo>
                    <a:cubicBezTo>
                      <a:pt x="0" y="72"/>
                      <a:pt x="57" y="1213"/>
                      <a:pt x="115" y="1213"/>
                    </a:cubicBezTo>
                    <a:cubicBezTo>
                      <a:pt x="115" y="1213"/>
                      <a:pt x="116" y="1213"/>
                      <a:pt x="117" y="1213"/>
                    </a:cubicBezTo>
                    <a:cubicBezTo>
                      <a:pt x="132" y="1206"/>
                      <a:pt x="198" y="1165"/>
                      <a:pt x="290" y="1117"/>
                    </a:cubicBezTo>
                    <a:lnTo>
                      <a:pt x="290" y="1117"/>
                    </a:lnTo>
                    <a:lnTo>
                      <a:pt x="14" y="1"/>
                    </a:lnTo>
                    <a:close/>
                    <a:moveTo>
                      <a:pt x="844" y="950"/>
                    </a:moveTo>
                    <a:cubicBezTo>
                      <a:pt x="651" y="950"/>
                      <a:pt x="437" y="1042"/>
                      <a:pt x="290" y="1117"/>
                    </a:cubicBezTo>
                    <a:lnTo>
                      <a:pt x="290" y="1117"/>
                    </a:lnTo>
                    <a:lnTo>
                      <a:pt x="475" y="1865"/>
                    </a:lnTo>
                    <a:cubicBezTo>
                      <a:pt x="475" y="1865"/>
                      <a:pt x="1472" y="1571"/>
                      <a:pt x="1196" y="1131"/>
                    </a:cubicBezTo>
                    <a:cubicBezTo>
                      <a:pt x="1110" y="997"/>
                      <a:pt x="983" y="950"/>
                      <a:pt x="844" y="950"/>
                    </a:cubicBezTo>
                    <a:close/>
                  </a:path>
                </a:pathLst>
              </a:custGeom>
              <a:solidFill>
                <a:srgbClr val="E3966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914;p83"/>
              <p:cNvSpPr/>
              <p:nvPr/>
            </p:nvSpPr>
            <p:spPr>
              <a:xfrm flipH="1">
                <a:off x="2473416" y="2092851"/>
                <a:ext cx="72433" cy="108853"/>
              </a:xfrm>
              <a:custGeom>
                <a:avLst/>
                <a:gdLst/>
                <a:ahLst/>
                <a:cxnLst/>
                <a:rect l="l" t="t" r="r" b="b"/>
                <a:pathLst>
                  <a:path w="1243" h="1868" extrusionOk="0">
                    <a:moveTo>
                      <a:pt x="1" y="1"/>
                    </a:moveTo>
                    <a:lnTo>
                      <a:pt x="1" y="45"/>
                    </a:lnTo>
                    <a:cubicBezTo>
                      <a:pt x="1" y="158"/>
                      <a:pt x="10" y="451"/>
                      <a:pt x="31" y="714"/>
                    </a:cubicBezTo>
                    <a:cubicBezTo>
                      <a:pt x="42" y="848"/>
                      <a:pt x="51" y="971"/>
                      <a:pt x="62" y="1063"/>
                    </a:cubicBezTo>
                    <a:cubicBezTo>
                      <a:pt x="69" y="1107"/>
                      <a:pt x="75" y="1148"/>
                      <a:pt x="83" y="1172"/>
                    </a:cubicBezTo>
                    <a:cubicBezTo>
                      <a:pt x="86" y="1186"/>
                      <a:pt x="89" y="1196"/>
                      <a:pt x="92" y="1203"/>
                    </a:cubicBezTo>
                    <a:cubicBezTo>
                      <a:pt x="92" y="1209"/>
                      <a:pt x="96" y="1209"/>
                      <a:pt x="96" y="1213"/>
                    </a:cubicBezTo>
                    <a:cubicBezTo>
                      <a:pt x="100" y="1217"/>
                      <a:pt x="103" y="1217"/>
                      <a:pt x="106" y="1217"/>
                    </a:cubicBezTo>
                    <a:lnTo>
                      <a:pt x="110" y="1217"/>
                    </a:lnTo>
                    <a:cubicBezTo>
                      <a:pt x="116" y="1217"/>
                      <a:pt x="127" y="1209"/>
                      <a:pt x="141" y="1199"/>
                    </a:cubicBezTo>
                    <a:cubicBezTo>
                      <a:pt x="192" y="1172"/>
                      <a:pt x="297" y="1110"/>
                      <a:pt x="423" y="1056"/>
                    </a:cubicBezTo>
                    <a:cubicBezTo>
                      <a:pt x="550" y="1001"/>
                      <a:pt x="700" y="954"/>
                      <a:pt x="837" y="954"/>
                    </a:cubicBezTo>
                    <a:cubicBezTo>
                      <a:pt x="973" y="954"/>
                      <a:pt x="1099" y="1001"/>
                      <a:pt x="1181" y="1135"/>
                    </a:cubicBezTo>
                    <a:cubicBezTo>
                      <a:pt x="1216" y="1189"/>
                      <a:pt x="1233" y="1237"/>
                      <a:pt x="1233" y="1288"/>
                    </a:cubicBezTo>
                    <a:cubicBezTo>
                      <a:pt x="1233" y="1373"/>
                      <a:pt x="1185" y="1452"/>
                      <a:pt x="1113" y="1524"/>
                    </a:cubicBezTo>
                    <a:cubicBezTo>
                      <a:pt x="1008" y="1626"/>
                      <a:pt x="844" y="1712"/>
                      <a:pt x="710" y="1770"/>
                    </a:cubicBezTo>
                    <a:cubicBezTo>
                      <a:pt x="642" y="1797"/>
                      <a:pt x="581" y="1820"/>
                      <a:pt x="540" y="1834"/>
                    </a:cubicBezTo>
                    <a:cubicBezTo>
                      <a:pt x="516" y="1844"/>
                      <a:pt x="499" y="1848"/>
                      <a:pt x="485" y="1852"/>
                    </a:cubicBezTo>
                    <a:cubicBezTo>
                      <a:pt x="475" y="1858"/>
                      <a:pt x="468" y="1858"/>
                      <a:pt x="468" y="1858"/>
                    </a:cubicBezTo>
                    <a:lnTo>
                      <a:pt x="472" y="1868"/>
                    </a:lnTo>
                    <a:cubicBezTo>
                      <a:pt x="472" y="1868"/>
                      <a:pt x="663" y="1814"/>
                      <a:pt x="853" y="1712"/>
                    </a:cubicBezTo>
                    <a:cubicBezTo>
                      <a:pt x="953" y="1660"/>
                      <a:pt x="1048" y="1602"/>
                      <a:pt x="1120" y="1530"/>
                    </a:cubicBezTo>
                    <a:cubicBezTo>
                      <a:pt x="1192" y="1458"/>
                      <a:pt x="1243" y="1376"/>
                      <a:pt x="1243" y="1288"/>
                    </a:cubicBezTo>
                    <a:cubicBezTo>
                      <a:pt x="1243" y="1237"/>
                      <a:pt x="1226" y="1182"/>
                      <a:pt x="1192" y="1127"/>
                    </a:cubicBezTo>
                    <a:cubicBezTo>
                      <a:pt x="1107" y="991"/>
                      <a:pt x="976" y="943"/>
                      <a:pt x="837" y="943"/>
                    </a:cubicBezTo>
                    <a:cubicBezTo>
                      <a:pt x="677" y="943"/>
                      <a:pt x="505" y="1008"/>
                      <a:pt x="366" y="1069"/>
                    </a:cubicBezTo>
                    <a:cubicBezTo>
                      <a:pt x="297" y="1104"/>
                      <a:pt x="236" y="1135"/>
                      <a:pt x="192" y="1162"/>
                    </a:cubicBezTo>
                    <a:cubicBezTo>
                      <a:pt x="168" y="1172"/>
                      <a:pt x="151" y="1182"/>
                      <a:pt x="137" y="1192"/>
                    </a:cubicBezTo>
                    <a:cubicBezTo>
                      <a:pt x="120" y="1199"/>
                      <a:pt x="110" y="1206"/>
                      <a:pt x="106" y="1206"/>
                    </a:cubicBezTo>
                    <a:cubicBezTo>
                      <a:pt x="103" y="1206"/>
                      <a:pt x="100" y="1199"/>
                      <a:pt x="100" y="1192"/>
                    </a:cubicBezTo>
                    <a:cubicBezTo>
                      <a:pt x="86" y="1159"/>
                      <a:pt x="75" y="1083"/>
                      <a:pt x="65" y="987"/>
                    </a:cubicBezTo>
                    <a:cubicBezTo>
                      <a:pt x="34" y="694"/>
                      <a:pt x="10" y="202"/>
                      <a:pt x="10" y="45"/>
                    </a:cubicBezTo>
                    <a:lnTo>
                      <a:pt x="10" y="4"/>
                    </a:lnTo>
                    <a:lnTo>
                      <a:pt x="1" y="1"/>
                    </a:lnTo>
                    <a:close/>
                  </a:path>
                </a:pathLst>
              </a:custGeom>
              <a:solidFill>
                <a:srgbClr val="B26E47"/>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915;p83"/>
              <p:cNvSpPr/>
              <p:nvPr/>
            </p:nvSpPr>
            <p:spPr>
              <a:xfrm flipH="1">
                <a:off x="2946822" y="2104447"/>
                <a:ext cx="129132" cy="109436"/>
              </a:xfrm>
              <a:custGeom>
                <a:avLst/>
                <a:gdLst/>
                <a:ahLst/>
                <a:cxnLst/>
                <a:rect l="l" t="t" r="r" b="b"/>
                <a:pathLst>
                  <a:path w="2216" h="1878" extrusionOk="0">
                    <a:moveTo>
                      <a:pt x="2062" y="0"/>
                    </a:moveTo>
                    <a:lnTo>
                      <a:pt x="1" y="1382"/>
                    </a:lnTo>
                    <a:lnTo>
                      <a:pt x="236" y="1878"/>
                    </a:lnTo>
                    <a:lnTo>
                      <a:pt x="2216" y="260"/>
                    </a:lnTo>
                    <a:lnTo>
                      <a:pt x="2062" y="0"/>
                    </a:lnTo>
                    <a:close/>
                  </a:path>
                </a:pathLst>
              </a:custGeom>
              <a:solidFill>
                <a:srgbClr val="D6B24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916;p83"/>
              <p:cNvSpPr/>
              <p:nvPr/>
            </p:nvSpPr>
            <p:spPr>
              <a:xfrm flipH="1">
                <a:off x="2517937" y="2111207"/>
                <a:ext cx="55184" cy="1457"/>
              </a:xfrm>
              <a:custGeom>
                <a:avLst/>
                <a:gdLst/>
                <a:ahLst/>
                <a:cxnLst/>
                <a:rect l="l" t="t" r="r" b="b"/>
                <a:pathLst>
                  <a:path w="947" h="25" extrusionOk="0">
                    <a:moveTo>
                      <a:pt x="1" y="0"/>
                    </a:moveTo>
                    <a:lnTo>
                      <a:pt x="1" y="24"/>
                    </a:lnTo>
                    <a:lnTo>
                      <a:pt x="946" y="24"/>
                    </a:lnTo>
                    <a:lnTo>
                      <a:pt x="946" y="0"/>
                    </a:lnTo>
                    <a:close/>
                  </a:path>
                </a:pathLst>
              </a:custGeom>
              <a:solidFill>
                <a:srgbClr val="D6B24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917;p83"/>
              <p:cNvSpPr/>
              <p:nvPr/>
            </p:nvSpPr>
            <p:spPr>
              <a:xfrm flipH="1">
                <a:off x="2507389" y="2102058"/>
                <a:ext cx="65731" cy="2214"/>
              </a:xfrm>
              <a:custGeom>
                <a:avLst/>
                <a:gdLst/>
                <a:ahLst/>
                <a:cxnLst/>
                <a:rect l="l" t="t" r="r" b="b"/>
                <a:pathLst>
                  <a:path w="1128" h="38" extrusionOk="0">
                    <a:moveTo>
                      <a:pt x="1" y="0"/>
                    </a:moveTo>
                    <a:lnTo>
                      <a:pt x="1" y="38"/>
                    </a:lnTo>
                    <a:lnTo>
                      <a:pt x="1127" y="38"/>
                    </a:lnTo>
                    <a:lnTo>
                      <a:pt x="1127" y="0"/>
                    </a:lnTo>
                    <a:close/>
                  </a:path>
                </a:pathLst>
              </a:custGeom>
              <a:solidFill>
                <a:srgbClr val="FAE0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18;p83"/>
              <p:cNvSpPr/>
              <p:nvPr/>
            </p:nvSpPr>
            <p:spPr>
              <a:xfrm flipH="1">
                <a:off x="2254778" y="2007074"/>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19;p83"/>
              <p:cNvSpPr/>
              <p:nvPr/>
            </p:nvSpPr>
            <p:spPr>
              <a:xfrm flipH="1">
                <a:off x="2253379" y="2035803"/>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20;p83"/>
              <p:cNvSpPr/>
              <p:nvPr/>
            </p:nvSpPr>
            <p:spPr>
              <a:xfrm flipH="1">
                <a:off x="2522890" y="2097746"/>
                <a:ext cx="30302" cy="991"/>
              </a:xfrm>
              <a:custGeom>
                <a:avLst/>
                <a:gdLst/>
                <a:ahLst/>
                <a:cxnLst/>
                <a:rect l="l" t="t" r="r" b="b"/>
                <a:pathLst>
                  <a:path w="520" h="17" extrusionOk="0">
                    <a:moveTo>
                      <a:pt x="150" y="1"/>
                    </a:moveTo>
                    <a:cubicBezTo>
                      <a:pt x="103" y="1"/>
                      <a:pt x="55" y="1"/>
                      <a:pt x="7" y="2"/>
                    </a:cubicBezTo>
                    <a:cubicBezTo>
                      <a:pt x="0" y="2"/>
                      <a:pt x="0" y="13"/>
                      <a:pt x="7" y="13"/>
                    </a:cubicBezTo>
                    <a:cubicBezTo>
                      <a:pt x="76" y="11"/>
                      <a:pt x="145" y="11"/>
                      <a:pt x="215" y="11"/>
                    </a:cubicBezTo>
                    <a:cubicBezTo>
                      <a:pt x="313" y="11"/>
                      <a:pt x="412" y="12"/>
                      <a:pt x="513" y="16"/>
                    </a:cubicBezTo>
                    <a:cubicBezTo>
                      <a:pt x="519" y="16"/>
                      <a:pt x="519" y="6"/>
                      <a:pt x="513" y="6"/>
                    </a:cubicBezTo>
                    <a:cubicBezTo>
                      <a:pt x="390" y="3"/>
                      <a:pt x="270" y="1"/>
                      <a:pt x="1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21;p83"/>
              <p:cNvSpPr/>
              <p:nvPr/>
            </p:nvSpPr>
            <p:spPr>
              <a:xfrm flipH="1">
                <a:off x="2571839" y="1986038"/>
                <a:ext cx="13519" cy="24183"/>
              </a:xfrm>
              <a:custGeom>
                <a:avLst/>
                <a:gdLst/>
                <a:ahLst/>
                <a:cxnLst/>
                <a:rect l="l" t="t" r="r" b="b"/>
                <a:pathLst>
                  <a:path w="232" h="415" extrusionOk="0">
                    <a:moveTo>
                      <a:pt x="7" y="0"/>
                    </a:moveTo>
                    <a:cubicBezTo>
                      <a:pt x="4" y="0"/>
                      <a:pt x="0" y="5"/>
                      <a:pt x="3" y="8"/>
                    </a:cubicBezTo>
                    <a:cubicBezTo>
                      <a:pt x="108" y="117"/>
                      <a:pt x="221" y="244"/>
                      <a:pt x="187" y="411"/>
                    </a:cubicBezTo>
                    <a:cubicBezTo>
                      <a:pt x="187" y="413"/>
                      <a:pt x="190" y="415"/>
                      <a:pt x="193" y="415"/>
                    </a:cubicBezTo>
                    <a:cubicBezTo>
                      <a:pt x="195" y="415"/>
                      <a:pt x="197" y="414"/>
                      <a:pt x="197" y="411"/>
                    </a:cubicBezTo>
                    <a:cubicBezTo>
                      <a:pt x="231" y="244"/>
                      <a:pt x="118" y="113"/>
                      <a:pt x="9" y="1"/>
                    </a:cubicBezTo>
                    <a:cubicBezTo>
                      <a:pt x="9" y="1"/>
                      <a:pt x="8" y="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922;p83"/>
              <p:cNvSpPr/>
              <p:nvPr/>
            </p:nvSpPr>
            <p:spPr>
              <a:xfrm flipH="1">
                <a:off x="2573412" y="2020885"/>
                <a:ext cx="874" cy="641"/>
              </a:xfrm>
              <a:custGeom>
                <a:avLst/>
                <a:gdLst/>
                <a:ahLst/>
                <a:cxnLst/>
                <a:rect l="l" t="t" r="r" b="b"/>
                <a:pathLst>
                  <a:path w="15" h="11" extrusionOk="0">
                    <a:moveTo>
                      <a:pt x="7" y="0"/>
                    </a:moveTo>
                    <a:cubicBezTo>
                      <a:pt x="0" y="0"/>
                      <a:pt x="0" y="10"/>
                      <a:pt x="7" y="10"/>
                    </a:cubicBezTo>
                    <a:cubicBezTo>
                      <a:pt x="14" y="10"/>
                      <a:pt x="14" y="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923;p83"/>
              <p:cNvSpPr/>
              <p:nvPr/>
            </p:nvSpPr>
            <p:spPr>
              <a:xfrm flipH="1">
                <a:off x="2306524" y="2043553"/>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924;p83"/>
              <p:cNvSpPr/>
              <p:nvPr/>
            </p:nvSpPr>
            <p:spPr>
              <a:xfrm flipH="1">
                <a:off x="2318004" y="2032015"/>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925;p83"/>
              <p:cNvSpPr/>
              <p:nvPr/>
            </p:nvSpPr>
            <p:spPr>
              <a:xfrm flipH="1">
                <a:off x="2304718" y="2143840"/>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926;p83"/>
              <p:cNvSpPr/>
              <p:nvPr/>
            </p:nvSpPr>
            <p:spPr>
              <a:xfrm flipH="1">
                <a:off x="2630694" y="2023449"/>
                <a:ext cx="24941" cy="78027"/>
              </a:xfrm>
              <a:custGeom>
                <a:avLst/>
                <a:gdLst/>
                <a:ahLst/>
                <a:cxnLst/>
                <a:rect l="l" t="t" r="r" b="b"/>
                <a:pathLst>
                  <a:path w="428" h="1339" extrusionOk="0">
                    <a:moveTo>
                      <a:pt x="24" y="1"/>
                    </a:moveTo>
                    <a:cubicBezTo>
                      <a:pt x="10" y="1"/>
                      <a:pt x="0" y="24"/>
                      <a:pt x="13" y="38"/>
                    </a:cubicBezTo>
                    <a:cubicBezTo>
                      <a:pt x="181" y="147"/>
                      <a:pt x="270" y="332"/>
                      <a:pt x="321" y="519"/>
                    </a:cubicBezTo>
                    <a:cubicBezTo>
                      <a:pt x="386" y="779"/>
                      <a:pt x="386" y="1056"/>
                      <a:pt x="372" y="1322"/>
                    </a:cubicBezTo>
                    <a:cubicBezTo>
                      <a:pt x="372" y="1335"/>
                      <a:pt x="379" y="1339"/>
                      <a:pt x="389" y="1339"/>
                    </a:cubicBezTo>
                    <a:cubicBezTo>
                      <a:pt x="399" y="1339"/>
                      <a:pt x="410" y="1335"/>
                      <a:pt x="410" y="1322"/>
                    </a:cubicBezTo>
                    <a:cubicBezTo>
                      <a:pt x="427" y="1042"/>
                      <a:pt x="423" y="749"/>
                      <a:pt x="349" y="475"/>
                    </a:cubicBezTo>
                    <a:cubicBezTo>
                      <a:pt x="294" y="291"/>
                      <a:pt x="198" y="114"/>
                      <a:pt x="34" y="4"/>
                    </a:cubicBezTo>
                    <a:cubicBezTo>
                      <a:pt x="31" y="1"/>
                      <a:pt x="27" y="1"/>
                      <a:pt x="24" y="1"/>
                    </a:cubicBezTo>
                    <a:close/>
                  </a:path>
                </a:pathLst>
              </a:custGeom>
              <a:solidFill>
                <a:srgbClr val="EBDED2"/>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927;p83"/>
              <p:cNvSpPr/>
              <p:nvPr/>
            </p:nvSpPr>
            <p:spPr>
              <a:xfrm flipH="1">
                <a:off x="2629120" y="2135274"/>
                <a:ext cx="2855" cy="2273"/>
              </a:xfrm>
              <a:custGeom>
                <a:avLst/>
                <a:gdLst/>
                <a:ahLst/>
                <a:cxnLst/>
                <a:rect l="l" t="t" r="r" b="b"/>
                <a:pathLst>
                  <a:path w="49" h="39" extrusionOk="0">
                    <a:moveTo>
                      <a:pt x="24" y="0"/>
                    </a:moveTo>
                    <a:cubicBezTo>
                      <a:pt x="1" y="0"/>
                      <a:pt x="1" y="38"/>
                      <a:pt x="24" y="38"/>
                    </a:cubicBezTo>
                    <a:cubicBezTo>
                      <a:pt x="48" y="38"/>
                      <a:pt x="48" y="0"/>
                      <a:pt x="24" y="0"/>
                    </a:cubicBezTo>
                    <a:close/>
                  </a:path>
                </a:pathLst>
              </a:custGeom>
              <a:solidFill>
                <a:srgbClr val="EBDED2"/>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928;p83"/>
              <p:cNvSpPr/>
              <p:nvPr/>
            </p:nvSpPr>
            <p:spPr>
              <a:xfrm flipH="1">
                <a:off x="3075896" y="2137430"/>
                <a:ext cx="159608" cy="47609"/>
              </a:xfrm>
              <a:custGeom>
                <a:avLst/>
                <a:gdLst/>
                <a:ahLst/>
                <a:cxnLst/>
                <a:rect l="l" t="t" r="r" b="b"/>
                <a:pathLst>
                  <a:path w="2739" h="817" extrusionOk="0">
                    <a:moveTo>
                      <a:pt x="509" y="1"/>
                    </a:moveTo>
                    <a:cubicBezTo>
                      <a:pt x="347" y="1"/>
                      <a:pt x="177" y="12"/>
                      <a:pt x="1" y="38"/>
                    </a:cubicBezTo>
                    <a:lnTo>
                      <a:pt x="130" y="598"/>
                    </a:lnTo>
                    <a:cubicBezTo>
                      <a:pt x="130" y="598"/>
                      <a:pt x="596" y="409"/>
                      <a:pt x="1237" y="409"/>
                    </a:cubicBezTo>
                    <a:cubicBezTo>
                      <a:pt x="1685" y="409"/>
                      <a:pt x="2219" y="502"/>
                      <a:pt x="2739" y="816"/>
                    </a:cubicBezTo>
                    <a:cubicBezTo>
                      <a:pt x="2739" y="816"/>
                      <a:pt x="1881" y="1"/>
                      <a:pt x="509" y="1"/>
                    </a:cubicBezTo>
                    <a:close/>
                  </a:path>
                </a:pathLst>
              </a:custGeom>
              <a:solidFill>
                <a:srgbClr val="A57D5E"/>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929;p83"/>
              <p:cNvSpPr/>
              <p:nvPr/>
            </p:nvSpPr>
            <p:spPr>
              <a:xfrm flipH="1">
                <a:off x="3176998" y="3230503"/>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930;p83"/>
              <p:cNvSpPr/>
              <p:nvPr/>
            </p:nvSpPr>
            <p:spPr>
              <a:xfrm flipH="1">
                <a:off x="3152524" y="3015419"/>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931;p83"/>
              <p:cNvSpPr/>
              <p:nvPr/>
            </p:nvSpPr>
            <p:spPr>
              <a:xfrm flipH="1">
                <a:off x="3148153" y="3065475"/>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932;p83"/>
              <p:cNvSpPr/>
              <p:nvPr/>
            </p:nvSpPr>
            <p:spPr>
              <a:xfrm flipH="1">
                <a:off x="2398944" y="1814659"/>
                <a:ext cx="105998" cy="100170"/>
              </a:xfrm>
              <a:custGeom>
                <a:avLst/>
                <a:gdLst/>
                <a:ahLst/>
                <a:cxnLst/>
                <a:rect l="l" t="t" r="r" b="b"/>
                <a:pathLst>
                  <a:path w="1819" h="1719" extrusionOk="0">
                    <a:moveTo>
                      <a:pt x="31" y="1"/>
                    </a:moveTo>
                    <a:cubicBezTo>
                      <a:pt x="12" y="1"/>
                      <a:pt x="1" y="28"/>
                      <a:pt x="19" y="37"/>
                    </a:cubicBezTo>
                    <a:cubicBezTo>
                      <a:pt x="742" y="406"/>
                      <a:pt x="1552" y="863"/>
                      <a:pt x="1777" y="1706"/>
                    </a:cubicBezTo>
                    <a:cubicBezTo>
                      <a:pt x="1780" y="1714"/>
                      <a:pt x="1787" y="1718"/>
                      <a:pt x="1795" y="1718"/>
                    </a:cubicBezTo>
                    <a:cubicBezTo>
                      <a:pt x="1807" y="1718"/>
                      <a:pt x="1818" y="1710"/>
                      <a:pt x="1815" y="1696"/>
                    </a:cubicBezTo>
                    <a:cubicBezTo>
                      <a:pt x="1585" y="842"/>
                      <a:pt x="770" y="379"/>
                      <a:pt x="39" y="3"/>
                    </a:cubicBezTo>
                    <a:cubicBezTo>
                      <a:pt x="36" y="1"/>
                      <a:pt x="33" y="1"/>
                      <a:pt x="31" y="1"/>
                    </a:cubicBezTo>
                    <a:close/>
                  </a:path>
                </a:pathLst>
              </a:custGeom>
              <a:solidFill>
                <a:srgbClr val="E2B59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933;p83"/>
              <p:cNvSpPr/>
              <p:nvPr/>
            </p:nvSpPr>
            <p:spPr>
              <a:xfrm flipH="1">
                <a:off x="2542411" y="1779812"/>
                <a:ext cx="2855" cy="2214"/>
              </a:xfrm>
              <a:custGeom>
                <a:avLst/>
                <a:gdLst/>
                <a:ahLst/>
                <a:cxnLst/>
                <a:rect l="l" t="t" r="r" b="b"/>
                <a:pathLst>
                  <a:path w="49" h="38" extrusionOk="0">
                    <a:moveTo>
                      <a:pt x="24" y="0"/>
                    </a:moveTo>
                    <a:cubicBezTo>
                      <a:pt x="0" y="0"/>
                      <a:pt x="0" y="38"/>
                      <a:pt x="24" y="38"/>
                    </a:cubicBezTo>
                    <a:cubicBezTo>
                      <a:pt x="49" y="38"/>
                      <a:pt x="49" y="0"/>
                      <a:pt x="24" y="0"/>
                    </a:cubicBezTo>
                    <a:close/>
                  </a:path>
                </a:pathLst>
              </a:custGeom>
              <a:solidFill>
                <a:srgbClr val="E2B59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934;p83"/>
              <p:cNvSpPr/>
              <p:nvPr/>
            </p:nvSpPr>
            <p:spPr>
              <a:xfrm flipH="1">
                <a:off x="2286536" y="2935644"/>
                <a:ext cx="81873" cy="296898"/>
              </a:xfrm>
              <a:custGeom>
                <a:avLst/>
                <a:gdLst/>
                <a:ahLst/>
                <a:cxnLst/>
                <a:rect l="l" t="t" r="r" b="b"/>
                <a:pathLst>
                  <a:path w="1405" h="5095" extrusionOk="0">
                    <a:moveTo>
                      <a:pt x="26" y="0"/>
                    </a:moveTo>
                    <a:cubicBezTo>
                      <a:pt x="14" y="0"/>
                      <a:pt x="1" y="11"/>
                      <a:pt x="7" y="26"/>
                    </a:cubicBezTo>
                    <a:cubicBezTo>
                      <a:pt x="424" y="1319"/>
                      <a:pt x="792" y="2630"/>
                      <a:pt x="1106" y="3951"/>
                    </a:cubicBezTo>
                    <a:cubicBezTo>
                      <a:pt x="1195" y="4327"/>
                      <a:pt x="1281" y="4702"/>
                      <a:pt x="1362" y="5081"/>
                    </a:cubicBezTo>
                    <a:cubicBezTo>
                      <a:pt x="1364" y="5090"/>
                      <a:pt x="1371" y="5095"/>
                      <a:pt x="1378" y="5095"/>
                    </a:cubicBezTo>
                    <a:cubicBezTo>
                      <a:pt x="1390" y="5095"/>
                      <a:pt x="1404" y="5084"/>
                      <a:pt x="1400" y="5068"/>
                    </a:cubicBezTo>
                    <a:cubicBezTo>
                      <a:pt x="1117" y="3740"/>
                      <a:pt x="778" y="2422"/>
                      <a:pt x="389" y="1118"/>
                    </a:cubicBezTo>
                    <a:cubicBezTo>
                      <a:pt x="280" y="749"/>
                      <a:pt x="164" y="381"/>
                      <a:pt x="45" y="15"/>
                    </a:cubicBezTo>
                    <a:cubicBezTo>
                      <a:pt x="42" y="5"/>
                      <a:pt x="34" y="0"/>
                      <a:pt x="26" y="0"/>
                    </a:cubicBez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935;p83"/>
              <p:cNvSpPr/>
              <p:nvPr/>
            </p:nvSpPr>
            <p:spPr>
              <a:xfrm flipH="1">
                <a:off x="2327968" y="2354028"/>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936;p83"/>
              <p:cNvSpPr/>
              <p:nvPr/>
            </p:nvSpPr>
            <p:spPr>
              <a:xfrm flipH="1">
                <a:off x="2290790" y="2722542"/>
                <a:ext cx="48541" cy="47900"/>
              </a:xfrm>
              <a:custGeom>
                <a:avLst/>
                <a:gdLst/>
                <a:ahLst/>
                <a:cxnLst/>
                <a:rect l="l" t="t" r="r" b="b"/>
                <a:pathLst>
                  <a:path w="833" h="822" extrusionOk="0">
                    <a:moveTo>
                      <a:pt x="622" y="0"/>
                    </a:moveTo>
                    <a:cubicBezTo>
                      <a:pt x="611" y="0"/>
                      <a:pt x="597" y="13"/>
                      <a:pt x="604" y="30"/>
                    </a:cubicBezTo>
                    <a:cubicBezTo>
                      <a:pt x="689" y="221"/>
                      <a:pt x="795" y="508"/>
                      <a:pt x="614" y="679"/>
                    </a:cubicBezTo>
                    <a:cubicBezTo>
                      <a:pt x="529" y="760"/>
                      <a:pt x="412" y="784"/>
                      <a:pt x="294" y="784"/>
                    </a:cubicBezTo>
                    <a:cubicBezTo>
                      <a:pt x="204" y="784"/>
                      <a:pt x="113" y="770"/>
                      <a:pt x="34" y="757"/>
                    </a:cubicBezTo>
                    <a:cubicBezTo>
                      <a:pt x="33" y="757"/>
                      <a:pt x="32" y="757"/>
                      <a:pt x="31" y="757"/>
                    </a:cubicBezTo>
                    <a:cubicBezTo>
                      <a:pt x="9" y="757"/>
                      <a:pt x="1" y="791"/>
                      <a:pt x="24" y="795"/>
                    </a:cubicBezTo>
                    <a:cubicBezTo>
                      <a:pt x="105" y="808"/>
                      <a:pt x="197" y="822"/>
                      <a:pt x="288" y="822"/>
                    </a:cubicBezTo>
                    <a:cubicBezTo>
                      <a:pt x="424" y="822"/>
                      <a:pt x="558" y="792"/>
                      <a:pt x="652" y="692"/>
                    </a:cubicBezTo>
                    <a:cubicBezTo>
                      <a:pt x="832" y="504"/>
                      <a:pt x="727" y="217"/>
                      <a:pt x="635" y="9"/>
                    </a:cubicBezTo>
                    <a:cubicBezTo>
                      <a:pt x="633" y="3"/>
                      <a:pt x="628" y="0"/>
                      <a:pt x="622" y="0"/>
                    </a:cubicBezTo>
                    <a:close/>
                  </a:path>
                </a:pathLst>
              </a:custGeom>
              <a:solidFill>
                <a:srgbClr val="2B5263"/>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937;p83"/>
              <p:cNvSpPr/>
              <p:nvPr/>
            </p:nvSpPr>
            <p:spPr>
              <a:xfrm flipH="1">
                <a:off x="2454653" y="2790080"/>
                <a:ext cx="184607" cy="57107"/>
              </a:xfrm>
              <a:custGeom>
                <a:avLst/>
                <a:gdLst/>
                <a:ahLst/>
                <a:cxnLst/>
                <a:rect l="l" t="t" r="r" b="b"/>
                <a:pathLst>
                  <a:path w="3168" h="980" extrusionOk="0">
                    <a:moveTo>
                      <a:pt x="3146" y="1"/>
                    </a:moveTo>
                    <a:cubicBezTo>
                      <a:pt x="3139" y="1"/>
                      <a:pt x="3132" y="5"/>
                      <a:pt x="3129" y="14"/>
                    </a:cubicBezTo>
                    <a:cubicBezTo>
                      <a:pt x="3003" y="404"/>
                      <a:pt x="2696" y="717"/>
                      <a:pt x="2313" y="861"/>
                    </a:cubicBezTo>
                    <a:cubicBezTo>
                      <a:pt x="2160" y="918"/>
                      <a:pt x="2004" y="941"/>
                      <a:pt x="1846" y="941"/>
                    </a:cubicBezTo>
                    <a:cubicBezTo>
                      <a:pt x="1788" y="941"/>
                      <a:pt x="1730" y="938"/>
                      <a:pt x="1672" y="933"/>
                    </a:cubicBezTo>
                    <a:cubicBezTo>
                      <a:pt x="1405" y="912"/>
                      <a:pt x="1142" y="865"/>
                      <a:pt x="887" y="813"/>
                    </a:cubicBezTo>
                    <a:cubicBezTo>
                      <a:pt x="597" y="755"/>
                      <a:pt x="313" y="684"/>
                      <a:pt x="33" y="599"/>
                    </a:cubicBezTo>
                    <a:cubicBezTo>
                      <a:pt x="31" y="598"/>
                      <a:pt x="29" y="598"/>
                      <a:pt x="27" y="598"/>
                    </a:cubicBezTo>
                    <a:cubicBezTo>
                      <a:pt x="8" y="598"/>
                      <a:pt x="1" y="629"/>
                      <a:pt x="23" y="635"/>
                    </a:cubicBezTo>
                    <a:cubicBezTo>
                      <a:pt x="545" y="793"/>
                      <a:pt x="1088" y="912"/>
                      <a:pt x="1631" y="967"/>
                    </a:cubicBezTo>
                    <a:cubicBezTo>
                      <a:pt x="1703" y="975"/>
                      <a:pt x="1776" y="979"/>
                      <a:pt x="1848" y="979"/>
                    </a:cubicBezTo>
                    <a:cubicBezTo>
                      <a:pt x="2004" y="979"/>
                      <a:pt x="2157" y="959"/>
                      <a:pt x="2307" y="906"/>
                    </a:cubicBezTo>
                    <a:cubicBezTo>
                      <a:pt x="2494" y="837"/>
                      <a:pt x="2665" y="728"/>
                      <a:pt x="2809" y="591"/>
                    </a:cubicBezTo>
                    <a:cubicBezTo>
                      <a:pt x="2973" y="435"/>
                      <a:pt x="3096" y="240"/>
                      <a:pt x="3164" y="25"/>
                    </a:cubicBezTo>
                    <a:cubicBezTo>
                      <a:pt x="3167" y="10"/>
                      <a:pt x="3157" y="1"/>
                      <a:pt x="3146" y="1"/>
                    </a:cubicBezTo>
                    <a:close/>
                  </a:path>
                </a:pathLst>
              </a:custGeom>
              <a:solidFill>
                <a:srgbClr val="2B5263"/>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938;p83"/>
              <p:cNvSpPr/>
              <p:nvPr/>
            </p:nvSpPr>
            <p:spPr>
              <a:xfrm rot="10800000" flipH="1">
                <a:off x="1763789" y="1537450"/>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939;p83"/>
              <p:cNvSpPr/>
              <p:nvPr/>
            </p:nvSpPr>
            <p:spPr>
              <a:xfrm flipH="1">
                <a:off x="3691588" y="2990725"/>
                <a:ext cx="62400" cy="62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940;p83"/>
              <p:cNvSpPr/>
              <p:nvPr/>
            </p:nvSpPr>
            <p:spPr>
              <a:xfrm flipH="1">
                <a:off x="2239863" y="2199450"/>
                <a:ext cx="62400" cy="62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941;p83"/>
              <p:cNvSpPr/>
              <p:nvPr/>
            </p:nvSpPr>
            <p:spPr>
              <a:xfrm flipH="1">
                <a:off x="3561113" y="3020813"/>
                <a:ext cx="32400" cy="32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942;p83"/>
              <p:cNvSpPr/>
              <p:nvPr/>
            </p:nvSpPr>
            <p:spPr>
              <a:xfrm flipH="1">
                <a:off x="3239338" y="2432263"/>
                <a:ext cx="32400" cy="32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943;p83"/>
              <p:cNvSpPr/>
              <p:nvPr/>
            </p:nvSpPr>
            <p:spPr>
              <a:xfrm flipH="1">
                <a:off x="3467413" y="2506200"/>
                <a:ext cx="62400" cy="62400"/>
              </a:xfrm>
              <a:prstGeom prst="ellipse">
                <a:avLst/>
              </a:prstGeom>
              <a:gradFill>
                <a:gsLst>
                  <a:gs pos="0">
                    <a:srgbClr val="645CA7"/>
                  </a:gs>
                  <a:gs pos="100000">
                    <a:srgbClr val="D77EAD"/>
                  </a:gs>
                </a:gsLst>
                <a:lin ang="5400012" scaled="0"/>
              </a:gra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944;p83"/>
              <p:cNvSpPr/>
              <p:nvPr/>
            </p:nvSpPr>
            <p:spPr>
              <a:xfrm flipH="1">
                <a:off x="3581538" y="2288625"/>
                <a:ext cx="62400" cy="62400"/>
              </a:xfrm>
              <a:prstGeom prst="ellipse">
                <a:avLst/>
              </a:prstGeom>
              <a:gradFill>
                <a:gsLst>
                  <a:gs pos="0">
                    <a:srgbClr val="645CA7"/>
                  </a:gs>
                  <a:gs pos="100000">
                    <a:srgbClr val="D77EAD"/>
                  </a:gs>
                </a:gsLst>
                <a:lin ang="5400012" scaled="0"/>
              </a:gra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945;p83"/>
              <p:cNvSpPr/>
              <p:nvPr/>
            </p:nvSpPr>
            <p:spPr>
              <a:xfrm flipH="1">
                <a:off x="2627713" y="2877150"/>
                <a:ext cx="62400" cy="62400"/>
              </a:xfrm>
              <a:prstGeom prst="ellipse">
                <a:avLst/>
              </a:prstGeom>
              <a:gradFill>
                <a:gsLst>
                  <a:gs pos="0">
                    <a:srgbClr val="645CA7"/>
                  </a:gs>
                  <a:gs pos="100000">
                    <a:srgbClr val="D77EAD"/>
                  </a:gs>
                </a:gsLst>
                <a:lin ang="5400012" scaled="0"/>
              </a:gra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946;p83"/>
              <p:cNvSpPr/>
              <p:nvPr/>
            </p:nvSpPr>
            <p:spPr>
              <a:xfrm flipH="1">
                <a:off x="3953438" y="2521188"/>
                <a:ext cx="32400" cy="32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947;p83"/>
              <p:cNvSpPr/>
              <p:nvPr/>
            </p:nvSpPr>
            <p:spPr>
              <a:xfrm flipH="1">
                <a:off x="2524388" y="2568588"/>
                <a:ext cx="32400" cy="32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948;p83"/>
              <p:cNvSpPr/>
              <p:nvPr/>
            </p:nvSpPr>
            <p:spPr>
              <a:xfrm flipH="1">
                <a:off x="2161391" y="1931292"/>
                <a:ext cx="1926775" cy="1422570"/>
              </a:xfrm>
              <a:custGeom>
                <a:avLst/>
                <a:gdLst/>
                <a:ahLst/>
                <a:cxnLst/>
                <a:rect l="l" t="t" r="r" b="b"/>
                <a:pathLst>
                  <a:path w="21098" h="15577" extrusionOk="0">
                    <a:moveTo>
                      <a:pt x="1074" y="0"/>
                    </a:moveTo>
                    <a:lnTo>
                      <a:pt x="295" y="468"/>
                    </a:lnTo>
                    <a:cubicBezTo>
                      <a:pt x="295" y="468"/>
                      <a:pt x="1" y="7414"/>
                      <a:pt x="7135" y="7414"/>
                    </a:cubicBezTo>
                    <a:cubicBezTo>
                      <a:pt x="7482" y="7414"/>
                      <a:pt x="7848" y="7398"/>
                      <a:pt x="8232" y="7363"/>
                    </a:cubicBezTo>
                    <a:lnTo>
                      <a:pt x="8232" y="7363"/>
                    </a:lnTo>
                    <a:cubicBezTo>
                      <a:pt x="8232" y="7363"/>
                      <a:pt x="5712" y="12159"/>
                      <a:pt x="5712" y="15576"/>
                    </a:cubicBezTo>
                    <a:lnTo>
                      <a:pt x="20920" y="15576"/>
                    </a:lnTo>
                    <a:cubicBezTo>
                      <a:pt x="20988" y="15576"/>
                      <a:pt x="21097" y="6957"/>
                      <a:pt x="14482" y="5557"/>
                    </a:cubicBezTo>
                    <a:lnTo>
                      <a:pt x="11772" y="4957"/>
                    </a:lnTo>
                    <a:cubicBezTo>
                      <a:pt x="7423" y="4909"/>
                      <a:pt x="2688" y="3618"/>
                      <a:pt x="1074" y="0"/>
                    </a:cubicBezTo>
                    <a:close/>
                  </a:path>
                </a:pathLst>
              </a:custGeom>
              <a:solidFill>
                <a:srgbClr val="D77EA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949;p83"/>
              <p:cNvSpPr/>
              <p:nvPr/>
            </p:nvSpPr>
            <p:spPr>
              <a:xfrm flipH="1">
                <a:off x="3268067" y="1922930"/>
                <a:ext cx="848135" cy="764390"/>
              </a:xfrm>
              <a:custGeom>
                <a:avLst/>
                <a:gdLst/>
                <a:ahLst/>
                <a:cxnLst/>
                <a:rect l="l" t="t" r="r" b="b"/>
                <a:pathLst>
                  <a:path w="9287" h="8370" extrusionOk="0">
                    <a:moveTo>
                      <a:pt x="612" y="1"/>
                    </a:moveTo>
                    <a:lnTo>
                      <a:pt x="612" y="1"/>
                    </a:lnTo>
                    <a:cubicBezTo>
                      <a:pt x="0" y="7151"/>
                      <a:pt x="3401" y="8369"/>
                      <a:pt x="5790" y="8369"/>
                    </a:cubicBezTo>
                    <a:cubicBezTo>
                      <a:pt x="7025" y="8369"/>
                      <a:pt x="7989" y="8044"/>
                      <a:pt x="7989" y="8044"/>
                    </a:cubicBezTo>
                    <a:lnTo>
                      <a:pt x="9287" y="6344"/>
                    </a:lnTo>
                    <a:lnTo>
                      <a:pt x="9287" y="6344"/>
                    </a:lnTo>
                    <a:cubicBezTo>
                      <a:pt x="9287" y="6344"/>
                      <a:pt x="8997" y="6403"/>
                      <a:pt x="8381" y="6403"/>
                    </a:cubicBezTo>
                    <a:cubicBezTo>
                      <a:pt x="7628" y="6403"/>
                      <a:pt x="6387" y="6314"/>
                      <a:pt x="4592" y="5920"/>
                    </a:cubicBezTo>
                    <a:cubicBezTo>
                      <a:pt x="1329" y="5203"/>
                      <a:pt x="612" y="1"/>
                      <a:pt x="612" y="1"/>
                    </a:cubicBezTo>
                    <a:close/>
                  </a:path>
                </a:pathLst>
              </a:custGeom>
              <a:solidFill>
                <a:srgbClr val="E06FA9"/>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950;p83"/>
              <p:cNvSpPr/>
              <p:nvPr/>
            </p:nvSpPr>
            <p:spPr>
              <a:xfrm flipH="1">
                <a:off x="2124589" y="2249285"/>
                <a:ext cx="646398" cy="284021"/>
              </a:xfrm>
              <a:custGeom>
                <a:avLst/>
                <a:gdLst/>
                <a:ahLst/>
                <a:cxnLst/>
                <a:rect l="l" t="t" r="r" b="b"/>
                <a:pathLst>
                  <a:path w="7078" h="3110" extrusionOk="0">
                    <a:moveTo>
                      <a:pt x="6767" y="0"/>
                    </a:moveTo>
                    <a:cubicBezTo>
                      <a:pt x="6709" y="79"/>
                      <a:pt x="6647" y="153"/>
                      <a:pt x="6583" y="215"/>
                    </a:cubicBezTo>
                    <a:cubicBezTo>
                      <a:pt x="5094" y="1676"/>
                      <a:pt x="1267" y="1704"/>
                      <a:pt x="554" y="1830"/>
                    </a:cubicBezTo>
                    <a:cubicBezTo>
                      <a:pt x="489" y="1840"/>
                      <a:pt x="56" y="2007"/>
                      <a:pt x="1" y="2025"/>
                    </a:cubicBezTo>
                    <a:cubicBezTo>
                      <a:pt x="653" y="2151"/>
                      <a:pt x="1946" y="3014"/>
                      <a:pt x="3909" y="3096"/>
                    </a:cubicBezTo>
                    <a:cubicBezTo>
                      <a:pt x="4130" y="3105"/>
                      <a:pt x="4338" y="3109"/>
                      <a:pt x="4534" y="3109"/>
                    </a:cubicBezTo>
                    <a:cubicBezTo>
                      <a:pt x="6275" y="3109"/>
                      <a:pt x="7078" y="2792"/>
                      <a:pt x="7078" y="2792"/>
                    </a:cubicBezTo>
                    <a:lnTo>
                      <a:pt x="6767" y="0"/>
                    </a:lnTo>
                    <a:close/>
                  </a:path>
                </a:pathLst>
              </a:custGeom>
              <a:solidFill>
                <a:srgbClr val="422009"/>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951;p83"/>
              <p:cNvSpPr/>
              <p:nvPr/>
            </p:nvSpPr>
            <p:spPr>
              <a:xfrm flipH="1">
                <a:off x="2003034" y="1275944"/>
                <a:ext cx="1577183" cy="1192887"/>
              </a:xfrm>
              <a:custGeom>
                <a:avLst/>
                <a:gdLst/>
                <a:ahLst/>
                <a:cxnLst/>
                <a:rect l="l" t="t" r="r" b="b"/>
                <a:pathLst>
                  <a:path w="17270" h="13062" extrusionOk="0">
                    <a:moveTo>
                      <a:pt x="7914" y="0"/>
                    </a:moveTo>
                    <a:cubicBezTo>
                      <a:pt x="5704" y="0"/>
                      <a:pt x="4311" y="1144"/>
                      <a:pt x="3414" y="3015"/>
                    </a:cubicBezTo>
                    <a:cubicBezTo>
                      <a:pt x="3393" y="3063"/>
                      <a:pt x="3373" y="3110"/>
                      <a:pt x="3352" y="3159"/>
                    </a:cubicBezTo>
                    <a:cubicBezTo>
                      <a:pt x="3029" y="3957"/>
                      <a:pt x="3049" y="4930"/>
                      <a:pt x="2140" y="5281"/>
                    </a:cubicBezTo>
                    <a:cubicBezTo>
                      <a:pt x="1178" y="5657"/>
                      <a:pt x="1" y="7893"/>
                      <a:pt x="2639" y="9631"/>
                    </a:cubicBezTo>
                    <a:cubicBezTo>
                      <a:pt x="5277" y="11372"/>
                      <a:pt x="6179" y="12023"/>
                      <a:pt x="6179" y="12023"/>
                    </a:cubicBezTo>
                    <a:lnTo>
                      <a:pt x="6169" y="12139"/>
                    </a:lnTo>
                    <a:cubicBezTo>
                      <a:pt x="6155" y="12294"/>
                      <a:pt x="6220" y="12440"/>
                      <a:pt x="6347" y="12529"/>
                    </a:cubicBezTo>
                    <a:cubicBezTo>
                      <a:pt x="6561" y="12686"/>
                      <a:pt x="6954" y="12908"/>
                      <a:pt x="7514" y="12986"/>
                    </a:cubicBezTo>
                    <a:cubicBezTo>
                      <a:pt x="7910" y="13041"/>
                      <a:pt x="8231" y="13058"/>
                      <a:pt x="8466" y="13061"/>
                    </a:cubicBezTo>
                    <a:cubicBezTo>
                      <a:pt x="8469" y="13061"/>
                      <a:pt x="8472" y="13061"/>
                      <a:pt x="8475" y="13061"/>
                    </a:cubicBezTo>
                    <a:cubicBezTo>
                      <a:pt x="8666" y="13061"/>
                      <a:pt x="8836" y="12956"/>
                      <a:pt x="8937" y="12795"/>
                    </a:cubicBezTo>
                    <a:cubicBezTo>
                      <a:pt x="8985" y="12724"/>
                      <a:pt x="9080" y="12645"/>
                      <a:pt x="9265" y="12590"/>
                    </a:cubicBezTo>
                    <a:cubicBezTo>
                      <a:pt x="9316" y="12576"/>
                      <a:pt x="9374" y="12563"/>
                      <a:pt x="9439" y="12549"/>
                    </a:cubicBezTo>
                    <a:cubicBezTo>
                      <a:pt x="10156" y="12426"/>
                      <a:pt x="13955" y="12334"/>
                      <a:pt x="15444" y="10873"/>
                    </a:cubicBezTo>
                    <a:cubicBezTo>
                      <a:pt x="15508" y="10811"/>
                      <a:pt x="15570" y="10737"/>
                      <a:pt x="15628" y="10658"/>
                    </a:cubicBezTo>
                    <a:cubicBezTo>
                      <a:pt x="16972" y="8900"/>
                      <a:pt x="17270" y="3264"/>
                      <a:pt x="12453" y="1151"/>
                    </a:cubicBezTo>
                    <a:cubicBezTo>
                      <a:pt x="10646" y="359"/>
                      <a:pt x="9152" y="0"/>
                      <a:pt x="7914" y="0"/>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952;p83"/>
              <p:cNvSpPr/>
              <p:nvPr/>
            </p:nvSpPr>
            <p:spPr>
              <a:xfrm flipH="1">
                <a:off x="2279567" y="2324993"/>
                <a:ext cx="745121" cy="152878"/>
              </a:xfrm>
              <a:custGeom>
                <a:avLst/>
                <a:gdLst/>
                <a:ahLst/>
                <a:cxnLst/>
                <a:rect l="l" t="t" r="r" b="b"/>
                <a:pathLst>
                  <a:path w="8159" h="1674" extrusionOk="0">
                    <a:moveTo>
                      <a:pt x="8159" y="0"/>
                    </a:moveTo>
                    <a:lnTo>
                      <a:pt x="8159" y="0"/>
                    </a:lnTo>
                    <a:cubicBezTo>
                      <a:pt x="7571" y="424"/>
                      <a:pt x="3694" y="741"/>
                      <a:pt x="3117" y="847"/>
                    </a:cubicBezTo>
                    <a:cubicBezTo>
                      <a:pt x="2544" y="950"/>
                      <a:pt x="2816" y="1281"/>
                      <a:pt x="1864" y="1363"/>
                    </a:cubicBezTo>
                    <a:cubicBezTo>
                      <a:pt x="1816" y="1367"/>
                      <a:pt x="1768" y="1369"/>
                      <a:pt x="1720" y="1369"/>
                    </a:cubicBezTo>
                    <a:cubicBezTo>
                      <a:pt x="828" y="1369"/>
                      <a:pt x="32" y="652"/>
                      <a:pt x="1" y="643"/>
                    </a:cubicBezTo>
                    <a:lnTo>
                      <a:pt x="1" y="643"/>
                    </a:lnTo>
                    <a:lnTo>
                      <a:pt x="18" y="799"/>
                    </a:lnTo>
                    <a:cubicBezTo>
                      <a:pt x="31" y="1483"/>
                      <a:pt x="898" y="1673"/>
                      <a:pt x="1704" y="1673"/>
                    </a:cubicBezTo>
                    <a:cubicBezTo>
                      <a:pt x="2338" y="1673"/>
                      <a:pt x="2935" y="1556"/>
                      <a:pt x="3049" y="1468"/>
                    </a:cubicBezTo>
                    <a:cubicBezTo>
                      <a:pt x="3311" y="1267"/>
                      <a:pt x="4786" y="1314"/>
                      <a:pt x="6350" y="1079"/>
                    </a:cubicBezTo>
                    <a:cubicBezTo>
                      <a:pt x="7910" y="847"/>
                      <a:pt x="8159" y="0"/>
                      <a:pt x="8159" y="0"/>
                    </a:cubicBezTo>
                    <a:close/>
                  </a:path>
                </a:pathLst>
              </a:custGeom>
              <a:solidFill>
                <a:srgbClr val="F9998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53;p83"/>
              <p:cNvSpPr/>
              <p:nvPr/>
            </p:nvSpPr>
            <p:spPr>
              <a:xfrm flipH="1">
                <a:off x="2606537" y="1234301"/>
                <a:ext cx="709295" cy="480332"/>
              </a:xfrm>
              <a:custGeom>
                <a:avLst/>
                <a:gdLst/>
                <a:ahLst/>
                <a:cxnLst/>
                <a:rect l="l" t="t" r="r" b="b"/>
                <a:pathLst>
                  <a:path w="8046" h="4802" extrusionOk="0">
                    <a:moveTo>
                      <a:pt x="4926" y="0"/>
                    </a:moveTo>
                    <a:cubicBezTo>
                      <a:pt x="4504" y="0"/>
                      <a:pt x="4028" y="50"/>
                      <a:pt x="3492" y="167"/>
                    </a:cubicBezTo>
                    <a:cubicBezTo>
                      <a:pt x="631" y="792"/>
                      <a:pt x="0" y="4233"/>
                      <a:pt x="631" y="4721"/>
                    </a:cubicBezTo>
                    <a:cubicBezTo>
                      <a:pt x="703" y="4776"/>
                      <a:pt x="799" y="4801"/>
                      <a:pt x="916" y="4801"/>
                    </a:cubicBezTo>
                    <a:cubicBezTo>
                      <a:pt x="1827" y="4801"/>
                      <a:pt x="3955" y="3240"/>
                      <a:pt x="4929" y="2250"/>
                    </a:cubicBezTo>
                    <a:cubicBezTo>
                      <a:pt x="5620" y="1546"/>
                      <a:pt x="6280" y="1341"/>
                      <a:pt x="6813" y="1341"/>
                    </a:cubicBezTo>
                    <a:cubicBezTo>
                      <a:pt x="7551" y="1341"/>
                      <a:pt x="8046" y="1734"/>
                      <a:pt x="8046" y="1734"/>
                    </a:cubicBezTo>
                    <a:cubicBezTo>
                      <a:pt x="8046" y="1734"/>
                      <a:pt x="7414" y="0"/>
                      <a:pt x="4926" y="0"/>
                    </a:cubicBezTo>
                    <a:close/>
                  </a:path>
                </a:pathLst>
              </a:custGeom>
              <a:solidFill>
                <a:srgbClr val="F9998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54;p83"/>
              <p:cNvSpPr/>
              <p:nvPr/>
            </p:nvSpPr>
            <p:spPr>
              <a:xfrm flipH="1">
                <a:off x="3048341" y="1713116"/>
                <a:ext cx="272605" cy="140914"/>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55;p83"/>
              <p:cNvSpPr/>
              <p:nvPr/>
            </p:nvSpPr>
            <p:spPr>
              <a:xfrm flipH="1">
                <a:off x="2783590" y="1827546"/>
                <a:ext cx="174065" cy="83562"/>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56;p83"/>
              <p:cNvSpPr/>
              <p:nvPr/>
            </p:nvSpPr>
            <p:spPr>
              <a:xfrm flipH="1">
                <a:off x="2392080" y="1861063"/>
                <a:ext cx="284386" cy="170595"/>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57;p83"/>
              <p:cNvSpPr/>
              <p:nvPr/>
            </p:nvSpPr>
            <p:spPr>
              <a:xfrm flipH="1">
                <a:off x="1850247" y="1203341"/>
                <a:ext cx="1933259" cy="1323939"/>
              </a:xfrm>
              <a:custGeom>
                <a:avLst/>
                <a:gdLst/>
                <a:ahLst/>
                <a:cxnLst/>
                <a:rect l="l" t="t" r="r" b="b"/>
                <a:pathLst>
                  <a:path w="21169" h="14497" extrusionOk="0">
                    <a:moveTo>
                      <a:pt x="10036" y="1"/>
                    </a:moveTo>
                    <a:cubicBezTo>
                      <a:pt x="9537" y="1"/>
                      <a:pt x="8998" y="79"/>
                      <a:pt x="8432" y="277"/>
                    </a:cubicBezTo>
                    <a:cubicBezTo>
                      <a:pt x="6476" y="959"/>
                      <a:pt x="5353" y="3503"/>
                      <a:pt x="4653" y="4830"/>
                    </a:cubicBezTo>
                    <a:cubicBezTo>
                      <a:pt x="3769" y="6503"/>
                      <a:pt x="1850" y="7776"/>
                      <a:pt x="322" y="7961"/>
                    </a:cubicBezTo>
                    <a:cubicBezTo>
                      <a:pt x="322" y="7961"/>
                      <a:pt x="1" y="12228"/>
                      <a:pt x="8395" y="12934"/>
                    </a:cubicBezTo>
                    <a:lnTo>
                      <a:pt x="8405" y="12818"/>
                    </a:lnTo>
                    <a:cubicBezTo>
                      <a:pt x="8405" y="12818"/>
                      <a:pt x="7503" y="12167"/>
                      <a:pt x="4865" y="10426"/>
                    </a:cubicBezTo>
                    <a:cubicBezTo>
                      <a:pt x="2227" y="8688"/>
                      <a:pt x="3404" y="6452"/>
                      <a:pt x="4366" y="6076"/>
                    </a:cubicBezTo>
                    <a:cubicBezTo>
                      <a:pt x="4919" y="5865"/>
                      <a:pt x="5128" y="5421"/>
                      <a:pt x="5278" y="4926"/>
                    </a:cubicBezTo>
                    <a:cubicBezTo>
                      <a:pt x="7023" y="4810"/>
                      <a:pt x="9515" y="1537"/>
                      <a:pt x="10712" y="1400"/>
                    </a:cubicBezTo>
                    <a:cubicBezTo>
                      <a:pt x="10842" y="1385"/>
                      <a:pt x="10963" y="1378"/>
                      <a:pt x="11075" y="1378"/>
                    </a:cubicBezTo>
                    <a:cubicBezTo>
                      <a:pt x="12210" y="1378"/>
                      <a:pt x="12433" y="2082"/>
                      <a:pt x="12433" y="2082"/>
                    </a:cubicBezTo>
                    <a:lnTo>
                      <a:pt x="12453" y="2082"/>
                    </a:lnTo>
                    <a:cubicBezTo>
                      <a:pt x="12487" y="2080"/>
                      <a:pt x="12520" y="2079"/>
                      <a:pt x="12553" y="2079"/>
                    </a:cubicBezTo>
                    <a:cubicBezTo>
                      <a:pt x="13236" y="2079"/>
                      <a:pt x="13872" y="2506"/>
                      <a:pt x="14266" y="3066"/>
                    </a:cubicBezTo>
                    <a:cubicBezTo>
                      <a:pt x="14679" y="3653"/>
                      <a:pt x="14867" y="4370"/>
                      <a:pt x="14993" y="5076"/>
                    </a:cubicBezTo>
                    <a:cubicBezTo>
                      <a:pt x="15119" y="5783"/>
                      <a:pt x="15195" y="6507"/>
                      <a:pt x="15427" y="7186"/>
                    </a:cubicBezTo>
                    <a:cubicBezTo>
                      <a:pt x="15737" y="8101"/>
                      <a:pt x="16359" y="8923"/>
                      <a:pt x="17161" y="9453"/>
                    </a:cubicBezTo>
                    <a:cubicBezTo>
                      <a:pt x="16950" y="10101"/>
                      <a:pt x="16642" y="10781"/>
                      <a:pt x="16263" y="11484"/>
                    </a:cubicBezTo>
                    <a:cubicBezTo>
                      <a:pt x="14914" y="13988"/>
                      <a:pt x="18455" y="14496"/>
                      <a:pt x="19010" y="14496"/>
                    </a:cubicBezTo>
                    <a:cubicBezTo>
                      <a:pt x="19099" y="14496"/>
                      <a:pt x="19112" y="14484"/>
                      <a:pt x="19018" y="14464"/>
                    </a:cubicBezTo>
                    <a:cubicBezTo>
                      <a:pt x="18981" y="14457"/>
                      <a:pt x="18946" y="14447"/>
                      <a:pt x="18916" y="14436"/>
                    </a:cubicBezTo>
                    <a:cubicBezTo>
                      <a:pt x="18335" y="14263"/>
                      <a:pt x="18355" y="13781"/>
                      <a:pt x="18355" y="13781"/>
                    </a:cubicBezTo>
                    <a:lnTo>
                      <a:pt x="18355" y="13781"/>
                    </a:lnTo>
                    <a:cubicBezTo>
                      <a:pt x="18754" y="13975"/>
                      <a:pt x="19097" y="14048"/>
                      <a:pt x="19388" y="14048"/>
                    </a:cubicBezTo>
                    <a:cubicBezTo>
                      <a:pt x="20274" y="14048"/>
                      <a:pt x="20673" y="13368"/>
                      <a:pt x="20673" y="13368"/>
                    </a:cubicBezTo>
                    <a:lnTo>
                      <a:pt x="20673" y="13368"/>
                    </a:lnTo>
                    <a:cubicBezTo>
                      <a:pt x="20673" y="13368"/>
                      <a:pt x="20435" y="13513"/>
                      <a:pt x="20173" y="13513"/>
                    </a:cubicBezTo>
                    <a:cubicBezTo>
                      <a:pt x="19841" y="13513"/>
                      <a:pt x="19470" y="13281"/>
                      <a:pt x="19493" y="12228"/>
                    </a:cubicBezTo>
                    <a:cubicBezTo>
                      <a:pt x="19534" y="10344"/>
                      <a:pt x="21169" y="7838"/>
                      <a:pt x="19059" y="3656"/>
                    </a:cubicBezTo>
                    <a:cubicBezTo>
                      <a:pt x="17874" y="1311"/>
                      <a:pt x="16160" y="815"/>
                      <a:pt x="14867" y="815"/>
                    </a:cubicBezTo>
                    <a:cubicBezTo>
                      <a:pt x="13919" y="815"/>
                      <a:pt x="13197" y="1083"/>
                      <a:pt x="13080" y="1083"/>
                    </a:cubicBezTo>
                    <a:cubicBezTo>
                      <a:pt x="13072" y="1083"/>
                      <a:pt x="13067" y="1081"/>
                      <a:pt x="13065" y="1079"/>
                    </a:cubicBezTo>
                    <a:cubicBezTo>
                      <a:pt x="12812" y="811"/>
                      <a:pt x="11636" y="1"/>
                      <a:pt x="10036" y="1"/>
                    </a:cubicBezTo>
                    <a:close/>
                  </a:path>
                </a:pathLst>
              </a:custGeom>
              <a:solidFill>
                <a:srgbClr val="6328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8;p83"/>
              <p:cNvSpPr/>
              <p:nvPr/>
            </p:nvSpPr>
            <p:spPr>
              <a:xfrm flipH="1">
                <a:off x="1931894" y="2052845"/>
                <a:ext cx="254523" cy="235162"/>
              </a:xfrm>
              <a:custGeom>
                <a:avLst/>
                <a:gdLst/>
                <a:ahLst/>
                <a:cxnLst/>
                <a:rect l="l" t="t" r="r" b="b"/>
                <a:pathLst>
                  <a:path w="2787" h="2575" extrusionOk="0">
                    <a:moveTo>
                      <a:pt x="1486" y="1"/>
                    </a:moveTo>
                    <a:cubicBezTo>
                      <a:pt x="1154" y="1"/>
                      <a:pt x="813" y="108"/>
                      <a:pt x="499" y="318"/>
                    </a:cubicBezTo>
                    <a:cubicBezTo>
                      <a:pt x="445" y="352"/>
                      <a:pt x="387" y="403"/>
                      <a:pt x="373" y="482"/>
                    </a:cubicBezTo>
                    <a:lnTo>
                      <a:pt x="355" y="546"/>
                    </a:lnTo>
                    <a:lnTo>
                      <a:pt x="89" y="1602"/>
                    </a:lnTo>
                    <a:cubicBezTo>
                      <a:pt x="1" y="1847"/>
                      <a:pt x="72" y="2141"/>
                      <a:pt x="212" y="2301"/>
                    </a:cubicBezTo>
                    <a:cubicBezTo>
                      <a:pt x="349" y="2465"/>
                      <a:pt x="540" y="2523"/>
                      <a:pt x="727" y="2550"/>
                    </a:cubicBezTo>
                    <a:cubicBezTo>
                      <a:pt x="830" y="2566"/>
                      <a:pt x="934" y="2574"/>
                      <a:pt x="1038" y="2574"/>
                    </a:cubicBezTo>
                    <a:cubicBezTo>
                      <a:pt x="1291" y="2574"/>
                      <a:pt x="1545" y="2528"/>
                      <a:pt x="1796" y="2441"/>
                    </a:cubicBezTo>
                    <a:cubicBezTo>
                      <a:pt x="1987" y="2373"/>
                      <a:pt x="2182" y="2274"/>
                      <a:pt x="2353" y="2114"/>
                    </a:cubicBezTo>
                    <a:cubicBezTo>
                      <a:pt x="2520" y="1950"/>
                      <a:pt x="2663" y="1718"/>
                      <a:pt x="2718" y="1452"/>
                    </a:cubicBezTo>
                    <a:cubicBezTo>
                      <a:pt x="2786" y="1117"/>
                      <a:pt x="2707" y="765"/>
                      <a:pt x="2554" y="526"/>
                    </a:cubicBezTo>
                    <a:cubicBezTo>
                      <a:pt x="2400" y="287"/>
                      <a:pt x="2175" y="151"/>
                      <a:pt x="1943" y="72"/>
                    </a:cubicBezTo>
                    <a:cubicBezTo>
                      <a:pt x="1795" y="24"/>
                      <a:pt x="1642" y="1"/>
                      <a:pt x="1486" y="1"/>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59;p83"/>
              <p:cNvSpPr/>
              <p:nvPr/>
            </p:nvSpPr>
            <p:spPr>
              <a:xfrm flipH="1">
                <a:off x="2531898" y="1908186"/>
                <a:ext cx="717358" cy="199362"/>
              </a:xfrm>
              <a:custGeom>
                <a:avLst/>
                <a:gdLst/>
                <a:ahLst/>
                <a:cxnLst/>
                <a:rect l="l" t="t" r="r" b="b"/>
                <a:pathLst>
                  <a:path w="7855" h="2183" extrusionOk="0">
                    <a:moveTo>
                      <a:pt x="105" y="0"/>
                    </a:moveTo>
                    <a:cubicBezTo>
                      <a:pt x="41" y="0"/>
                      <a:pt x="0" y="97"/>
                      <a:pt x="70" y="137"/>
                    </a:cubicBezTo>
                    <a:cubicBezTo>
                      <a:pt x="1377" y="881"/>
                      <a:pt x="2641" y="1612"/>
                      <a:pt x="4132" y="1902"/>
                    </a:cubicBezTo>
                    <a:cubicBezTo>
                      <a:pt x="5004" y="2074"/>
                      <a:pt x="5613" y="2182"/>
                      <a:pt x="6276" y="2182"/>
                    </a:cubicBezTo>
                    <a:cubicBezTo>
                      <a:pt x="6718" y="2182"/>
                      <a:pt x="7183" y="2134"/>
                      <a:pt x="7768" y="2025"/>
                    </a:cubicBezTo>
                    <a:cubicBezTo>
                      <a:pt x="7854" y="2008"/>
                      <a:pt x="7823" y="1883"/>
                      <a:pt x="7741" y="1883"/>
                    </a:cubicBezTo>
                    <a:cubicBezTo>
                      <a:pt x="7737" y="1883"/>
                      <a:pt x="7732" y="1884"/>
                      <a:pt x="7727" y="1885"/>
                    </a:cubicBezTo>
                    <a:cubicBezTo>
                      <a:pt x="7149" y="1992"/>
                      <a:pt x="6676" y="2040"/>
                      <a:pt x="6229" y="2040"/>
                    </a:cubicBezTo>
                    <a:cubicBezTo>
                      <a:pt x="5487" y="2040"/>
                      <a:pt x="4817" y="1908"/>
                      <a:pt x="3862" y="1697"/>
                    </a:cubicBezTo>
                    <a:cubicBezTo>
                      <a:pt x="2518" y="1400"/>
                      <a:pt x="1330" y="687"/>
                      <a:pt x="142" y="11"/>
                    </a:cubicBezTo>
                    <a:cubicBezTo>
                      <a:pt x="129" y="4"/>
                      <a:pt x="117" y="0"/>
                      <a:pt x="105" y="0"/>
                    </a:cubicBezTo>
                    <a:close/>
                  </a:path>
                </a:pathLst>
              </a:custGeom>
              <a:solidFill>
                <a:srgbClr val="C6856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60;p83"/>
              <p:cNvSpPr/>
              <p:nvPr/>
            </p:nvSpPr>
            <p:spPr>
              <a:xfrm flipH="1">
                <a:off x="2845691" y="2110928"/>
                <a:ext cx="114978" cy="32877"/>
              </a:xfrm>
              <a:custGeom>
                <a:avLst/>
                <a:gdLst/>
                <a:ahLst/>
                <a:cxnLst/>
                <a:rect l="l" t="t" r="r" b="b"/>
                <a:pathLst>
                  <a:path w="1259" h="360" extrusionOk="0">
                    <a:moveTo>
                      <a:pt x="106" y="1"/>
                    </a:moveTo>
                    <a:cubicBezTo>
                      <a:pt x="49" y="1"/>
                      <a:pt x="0" y="74"/>
                      <a:pt x="50" y="126"/>
                    </a:cubicBezTo>
                    <a:cubicBezTo>
                      <a:pt x="253" y="336"/>
                      <a:pt x="612" y="359"/>
                      <a:pt x="922" y="359"/>
                    </a:cubicBezTo>
                    <a:cubicBezTo>
                      <a:pt x="1009" y="359"/>
                      <a:pt x="1092" y="358"/>
                      <a:pt x="1167" y="358"/>
                    </a:cubicBezTo>
                    <a:cubicBezTo>
                      <a:pt x="1258" y="358"/>
                      <a:pt x="1258" y="211"/>
                      <a:pt x="1167" y="211"/>
                    </a:cubicBezTo>
                    <a:cubicBezTo>
                      <a:pt x="1088" y="211"/>
                      <a:pt x="996" y="214"/>
                      <a:pt x="899" y="214"/>
                    </a:cubicBezTo>
                    <a:cubicBezTo>
                      <a:pt x="629" y="214"/>
                      <a:pt x="319" y="192"/>
                      <a:pt x="157" y="23"/>
                    </a:cubicBezTo>
                    <a:cubicBezTo>
                      <a:pt x="141" y="8"/>
                      <a:pt x="123" y="1"/>
                      <a:pt x="106" y="1"/>
                    </a:cubicBezTo>
                    <a:close/>
                  </a:path>
                </a:pathLst>
              </a:custGeom>
              <a:solidFill>
                <a:srgbClr val="C6856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61;p83"/>
              <p:cNvSpPr/>
              <p:nvPr/>
            </p:nvSpPr>
            <p:spPr>
              <a:xfrm flipH="1">
                <a:off x="2377103" y="1750742"/>
                <a:ext cx="191143" cy="146942"/>
              </a:xfrm>
              <a:custGeom>
                <a:avLst/>
                <a:gdLst/>
                <a:ahLst/>
                <a:cxnLst/>
                <a:rect l="l" t="t" r="r" b="b"/>
                <a:pathLst>
                  <a:path w="2093" h="1609" extrusionOk="0">
                    <a:moveTo>
                      <a:pt x="714" y="0"/>
                    </a:moveTo>
                    <a:cubicBezTo>
                      <a:pt x="454" y="4"/>
                      <a:pt x="208" y="79"/>
                      <a:pt x="0" y="233"/>
                    </a:cubicBezTo>
                    <a:lnTo>
                      <a:pt x="3" y="267"/>
                    </a:lnTo>
                    <a:cubicBezTo>
                      <a:pt x="102" y="256"/>
                      <a:pt x="201" y="250"/>
                      <a:pt x="299" y="250"/>
                    </a:cubicBezTo>
                    <a:cubicBezTo>
                      <a:pt x="423" y="250"/>
                      <a:pt x="547" y="260"/>
                      <a:pt x="669" y="281"/>
                    </a:cubicBezTo>
                    <a:cubicBezTo>
                      <a:pt x="887" y="318"/>
                      <a:pt x="1095" y="397"/>
                      <a:pt x="1277" y="520"/>
                    </a:cubicBezTo>
                    <a:cubicBezTo>
                      <a:pt x="1458" y="643"/>
                      <a:pt x="1611" y="807"/>
                      <a:pt x="1734" y="991"/>
                    </a:cubicBezTo>
                    <a:cubicBezTo>
                      <a:pt x="1853" y="1175"/>
                      <a:pt x="1938" y="1387"/>
                      <a:pt x="1946" y="1609"/>
                    </a:cubicBezTo>
                    <a:lnTo>
                      <a:pt x="1979" y="1609"/>
                    </a:lnTo>
                    <a:cubicBezTo>
                      <a:pt x="2093" y="1373"/>
                      <a:pt x="2052" y="1086"/>
                      <a:pt x="1952" y="851"/>
                    </a:cubicBezTo>
                    <a:cubicBezTo>
                      <a:pt x="1853" y="612"/>
                      <a:pt x="1689" y="404"/>
                      <a:pt x="1472" y="243"/>
                    </a:cubicBezTo>
                    <a:cubicBezTo>
                      <a:pt x="1246" y="76"/>
                      <a:pt x="969" y="0"/>
                      <a:pt x="714" y="0"/>
                    </a:cubicBezTo>
                    <a:close/>
                  </a:path>
                </a:pathLst>
              </a:custGeom>
              <a:solidFill>
                <a:srgbClr val="422009"/>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62;p83"/>
              <p:cNvSpPr/>
              <p:nvPr/>
            </p:nvSpPr>
            <p:spPr>
              <a:xfrm flipH="1">
                <a:off x="3036468" y="1609189"/>
                <a:ext cx="178997" cy="67124"/>
              </a:xfrm>
              <a:custGeom>
                <a:avLst/>
                <a:gdLst/>
                <a:ahLst/>
                <a:cxnLst/>
                <a:rect l="l" t="t" r="r" b="b"/>
                <a:pathLst>
                  <a:path w="1960" h="735" extrusionOk="0">
                    <a:moveTo>
                      <a:pt x="980" y="0"/>
                    </a:moveTo>
                    <a:cubicBezTo>
                      <a:pt x="795" y="0"/>
                      <a:pt x="620" y="35"/>
                      <a:pt x="458" y="104"/>
                    </a:cubicBezTo>
                    <a:cubicBezTo>
                      <a:pt x="290" y="172"/>
                      <a:pt x="79" y="291"/>
                      <a:pt x="0" y="503"/>
                    </a:cubicBezTo>
                    <a:lnTo>
                      <a:pt x="21" y="530"/>
                    </a:lnTo>
                    <a:cubicBezTo>
                      <a:pt x="161" y="438"/>
                      <a:pt x="335" y="403"/>
                      <a:pt x="502" y="376"/>
                    </a:cubicBezTo>
                    <a:cubicBezTo>
                      <a:pt x="636" y="355"/>
                      <a:pt x="771" y="342"/>
                      <a:pt x="906" y="342"/>
                    </a:cubicBezTo>
                    <a:cubicBezTo>
                      <a:pt x="943" y="342"/>
                      <a:pt x="980" y="343"/>
                      <a:pt x="1017" y="345"/>
                    </a:cubicBezTo>
                    <a:cubicBezTo>
                      <a:pt x="1359" y="353"/>
                      <a:pt x="1704" y="479"/>
                      <a:pt x="1932" y="734"/>
                    </a:cubicBezTo>
                    <a:lnTo>
                      <a:pt x="1959" y="714"/>
                    </a:lnTo>
                    <a:cubicBezTo>
                      <a:pt x="1939" y="496"/>
                      <a:pt x="1795" y="312"/>
                      <a:pt x="1622" y="195"/>
                    </a:cubicBezTo>
                    <a:cubicBezTo>
                      <a:pt x="1447" y="69"/>
                      <a:pt x="1236" y="11"/>
                      <a:pt x="1034" y="1"/>
                    </a:cubicBezTo>
                    <a:cubicBezTo>
                      <a:pt x="1016" y="1"/>
                      <a:pt x="998" y="0"/>
                      <a:pt x="980" y="0"/>
                    </a:cubicBezTo>
                    <a:close/>
                  </a:path>
                </a:pathLst>
              </a:custGeom>
              <a:solidFill>
                <a:srgbClr val="422009"/>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963;p83"/>
              <p:cNvSpPr/>
              <p:nvPr/>
            </p:nvSpPr>
            <p:spPr>
              <a:xfrm flipH="1">
                <a:off x="2291988" y="2822896"/>
                <a:ext cx="93243" cy="2557"/>
              </a:xfrm>
              <a:custGeom>
                <a:avLst/>
                <a:gdLst/>
                <a:ahLst/>
                <a:cxnLst/>
                <a:rect l="l" t="t" r="r" b="b"/>
                <a:pathLst>
                  <a:path w="1021" h="28" extrusionOk="0">
                    <a:moveTo>
                      <a:pt x="510" y="1"/>
                    </a:moveTo>
                    <a:cubicBezTo>
                      <a:pt x="342" y="1"/>
                      <a:pt x="174" y="5"/>
                      <a:pt x="7" y="14"/>
                    </a:cubicBezTo>
                    <a:cubicBezTo>
                      <a:pt x="0" y="17"/>
                      <a:pt x="0" y="28"/>
                      <a:pt x="7" y="28"/>
                    </a:cubicBezTo>
                    <a:cubicBezTo>
                      <a:pt x="181" y="17"/>
                      <a:pt x="357" y="12"/>
                      <a:pt x="532" y="12"/>
                    </a:cubicBezTo>
                    <a:cubicBezTo>
                      <a:pt x="693" y="12"/>
                      <a:pt x="854" y="16"/>
                      <a:pt x="1013" y="24"/>
                    </a:cubicBezTo>
                    <a:cubicBezTo>
                      <a:pt x="1020" y="24"/>
                      <a:pt x="1020" y="14"/>
                      <a:pt x="1013" y="14"/>
                    </a:cubicBezTo>
                    <a:cubicBezTo>
                      <a:pt x="846" y="5"/>
                      <a:pt x="678" y="1"/>
                      <a:pt x="510" y="1"/>
                    </a:cubicBezTo>
                    <a:close/>
                  </a:path>
                </a:pathLst>
              </a:custGeom>
              <a:solidFill>
                <a:srgbClr val="7C1E1E"/>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964;p83"/>
              <p:cNvSpPr/>
              <p:nvPr/>
            </p:nvSpPr>
            <p:spPr>
              <a:xfrm flipH="1">
                <a:off x="3967343" y="1739783"/>
                <a:ext cx="142193" cy="243016"/>
              </a:xfrm>
              <a:custGeom>
                <a:avLst/>
                <a:gdLst/>
                <a:ahLst/>
                <a:cxnLst/>
                <a:rect l="l" t="t" r="r" b="b"/>
                <a:pathLst>
                  <a:path w="1557" h="2661" extrusionOk="0">
                    <a:moveTo>
                      <a:pt x="573" y="0"/>
                    </a:moveTo>
                    <a:cubicBezTo>
                      <a:pt x="545" y="0"/>
                      <a:pt x="517" y="5"/>
                      <a:pt x="489" y="15"/>
                    </a:cubicBezTo>
                    <a:cubicBezTo>
                      <a:pt x="341" y="62"/>
                      <a:pt x="270" y="226"/>
                      <a:pt x="328" y="366"/>
                    </a:cubicBezTo>
                    <a:lnTo>
                      <a:pt x="669" y="1193"/>
                    </a:lnTo>
                    <a:cubicBezTo>
                      <a:pt x="673" y="1203"/>
                      <a:pt x="679" y="1213"/>
                      <a:pt x="683" y="1223"/>
                    </a:cubicBezTo>
                    <a:lnTo>
                      <a:pt x="0" y="1746"/>
                    </a:lnTo>
                    <a:lnTo>
                      <a:pt x="697" y="2660"/>
                    </a:lnTo>
                    <a:lnTo>
                      <a:pt x="1045" y="2394"/>
                    </a:lnTo>
                    <a:cubicBezTo>
                      <a:pt x="1475" y="2066"/>
                      <a:pt x="1557" y="1455"/>
                      <a:pt x="1229" y="1025"/>
                    </a:cubicBezTo>
                    <a:cubicBezTo>
                      <a:pt x="1160" y="943"/>
                      <a:pt x="1103" y="848"/>
                      <a:pt x="1062" y="749"/>
                    </a:cubicBezTo>
                    <a:lnTo>
                      <a:pt x="823" y="172"/>
                    </a:lnTo>
                    <a:cubicBezTo>
                      <a:pt x="782" y="69"/>
                      <a:pt x="681" y="0"/>
                      <a:pt x="573" y="0"/>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965;p83"/>
              <p:cNvSpPr/>
              <p:nvPr/>
            </p:nvSpPr>
            <p:spPr>
              <a:xfrm flipH="1">
                <a:off x="2407605" y="2712342"/>
                <a:ext cx="202833" cy="629869"/>
              </a:xfrm>
              <a:custGeom>
                <a:avLst/>
                <a:gdLst/>
                <a:ahLst/>
                <a:cxnLst/>
                <a:rect l="l" t="t" r="r" b="b"/>
                <a:pathLst>
                  <a:path w="2221" h="6897" extrusionOk="0">
                    <a:moveTo>
                      <a:pt x="53" y="1"/>
                    </a:moveTo>
                    <a:cubicBezTo>
                      <a:pt x="34" y="1"/>
                      <a:pt x="17" y="4"/>
                      <a:pt x="1" y="11"/>
                    </a:cubicBezTo>
                    <a:cubicBezTo>
                      <a:pt x="1" y="11"/>
                      <a:pt x="1957" y="2899"/>
                      <a:pt x="971" y="6896"/>
                    </a:cubicBezTo>
                    <a:lnTo>
                      <a:pt x="1847" y="6896"/>
                    </a:lnTo>
                    <a:cubicBezTo>
                      <a:pt x="2042" y="5739"/>
                      <a:pt x="2220" y="4971"/>
                      <a:pt x="1762" y="2919"/>
                    </a:cubicBezTo>
                    <a:cubicBezTo>
                      <a:pt x="1433" y="1441"/>
                      <a:pt x="440" y="1"/>
                      <a:pt x="53" y="1"/>
                    </a:cubicBezTo>
                    <a:close/>
                  </a:path>
                </a:pathLst>
              </a:custGeom>
              <a:solidFill>
                <a:srgbClr val="E06FA9"/>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966;p83"/>
              <p:cNvSpPr/>
              <p:nvPr/>
            </p:nvSpPr>
            <p:spPr>
              <a:xfrm flipH="1">
                <a:off x="3027701" y="2373578"/>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967;p83"/>
              <p:cNvSpPr/>
              <p:nvPr/>
            </p:nvSpPr>
            <p:spPr>
              <a:xfrm flipH="1">
                <a:off x="4038394" y="1928917"/>
                <a:ext cx="75891" cy="46850"/>
              </a:xfrm>
              <a:custGeom>
                <a:avLst/>
                <a:gdLst/>
                <a:ahLst/>
                <a:cxnLst/>
                <a:rect l="l" t="t" r="r" b="b"/>
                <a:pathLst>
                  <a:path w="831" h="513" extrusionOk="0">
                    <a:moveTo>
                      <a:pt x="611" y="1"/>
                    </a:moveTo>
                    <a:cubicBezTo>
                      <a:pt x="592" y="1"/>
                      <a:pt x="573" y="4"/>
                      <a:pt x="554" y="9"/>
                    </a:cubicBezTo>
                    <a:lnTo>
                      <a:pt x="168" y="118"/>
                    </a:lnTo>
                    <a:cubicBezTo>
                      <a:pt x="62" y="149"/>
                      <a:pt x="1" y="261"/>
                      <a:pt x="32" y="367"/>
                    </a:cubicBezTo>
                    <a:cubicBezTo>
                      <a:pt x="57" y="455"/>
                      <a:pt x="138" y="512"/>
                      <a:pt x="225" y="512"/>
                    </a:cubicBezTo>
                    <a:cubicBezTo>
                      <a:pt x="243" y="512"/>
                      <a:pt x="262" y="509"/>
                      <a:pt x="281" y="504"/>
                    </a:cubicBezTo>
                    <a:lnTo>
                      <a:pt x="663" y="395"/>
                    </a:lnTo>
                    <a:cubicBezTo>
                      <a:pt x="769" y="361"/>
                      <a:pt x="831" y="252"/>
                      <a:pt x="799" y="146"/>
                    </a:cubicBezTo>
                    <a:cubicBezTo>
                      <a:pt x="775" y="56"/>
                      <a:pt x="696" y="1"/>
                      <a:pt x="611" y="1"/>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968;p83"/>
              <p:cNvSpPr/>
              <p:nvPr/>
            </p:nvSpPr>
            <p:spPr>
              <a:xfrm flipH="1">
                <a:off x="4043417" y="1891657"/>
                <a:ext cx="88585" cy="59635"/>
              </a:xfrm>
              <a:custGeom>
                <a:avLst/>
                <a:gdLst/>
                <a:ahLst/>
                <a:cxnLst/>
                <a:rect l="l" t="t" r="r" b="b"/>
                <a:pathLst>
                  <a:path w="970" h="653" extrusionOk="0">
                    <a:moveTo>
                      <a:pt x="696" y="1"/>
                    </a:moveTo>
                    <a:cubicBezTo>
                      <a:pt x="666" y="1"/>
                      <a:pt x="636" y="6"/>
                      <a:pt x="608" y="17"/>
                    </a:cubicBezTo>
                    <a:lnTo>
                      <a:pt x="185" y="185"/>
                    </a:lnTo>
                    <a:cubicBezTo>
                      <a:pt x="62" y="236"/>
                      <a:pt x="0" y="376"/>
                      <a:pt x="51" y="499"/>
                    </a:cubicBezTo>
                    <a:cubicBezTo>
                      <a:pt x="88" y="596"/>
                      <a:pt x="179" y="652"/>
                      <a:pt x="276" y="652"/>
                    </a:cubicBezTo>
                    <a:cubicBezTo>
                      <a:pt x="306" y="652"/>
                      <a:pt x="336" y="647"/>
                      <a:pt x="366" y="636"/>
                    </a:cubicBezTo>
                    <a:lnTo>
                      <a:pt x="785" y="468"/>
                    </a:lnTo>
                    <a:cubicBezTo>
                      <a:pt x="908" y="417"/>
                      <a:pt x="970" y="277"/>
                      <a:pt x="922" y="154"/>
                    </a:cubicBezTo>
                    <a:cubicBezTo>
                      <a:pt x="883" y="58"/>
                      <a:pt x="791" y="1"/>
                      <a:pt x="696" y="1"/>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969;p83"/>
              <p:cNvSpPr/>
              <p:nvPr/>
            </p:nvSpPr>
            <p:spPr>
              <a:xfrm flipH="1">
                <a:off x="1976095" y="2123804"/>
                <a:ext cx="152056" cy="92786"/>
              </a:xfrm>
              <a:custGeom>
                <a:avLst/>
                <a:gdLst/>
                <a:ahLst/>
                <a:cxnLst/>
                <a:rect l="l" t="t" r="r" b="b"/>
                <a:pathLst>
                  <a:path w="1665" h="1016" extrusionOk="0">
                    <a:moveTo>
                      <a:pt x="703" y="1"/>
                    </a:moveTo>
                    <a:cubicBezTo>
                      <a:pt x="278" y="1"/>
                      <a:pt x="1" y="384"/>
                      <a:pt x="1" y="384"/>
                    </a:cubicBezTo>
                    <a:lnTo>
                      <a:pt x="59" y="784"/>
                    </a:lnTo>
                    <a:cubicBezTo>
                      <a:pt x="273" y="949"/>
                      <a:pt x="497" y="1016"/>
                      <a:pt x="698" y="1016"/>
                    </a:cubicBezTo>
                    <a:cubicBezTo>
                      <a:pt x="1269" y="1016"/>
                      <a:pt x="1664" y="482"/>
                      <a:pt x="1165" y="152"/>
                    </a:cubicBezTo>
                    <a:cubicBezTo>
                      <a:pt x="998" y="42"/>
                      <a:pt x="842" y="1"/>
                      <a:pt x="703" y="1"/>
                    </a:cubicBezTo>
                    <a:close/>
                  </a:path>
                </a:pathLst>
              </a:custGeom>
              <a:solidFill>
                <a:srgbClr val="F9998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970;p83"/>
              <p:cNvSpPr/>
              <p:nvPr/>
            </p:nvSpPr>
            <p:spPr>
              <a:xfrm flipH="1">
                <a:off x="3260580" y="1799418"/>
                <a:ext cx="188129" cy="115252"/>
              </a:xfrm>
              <a:custGeom>
                <a:avLst/>
                <a:gdLst/>
                <a:ahLst/>
                <a:cxnLst/>
                <a:rect l="l" t="t" r="r" b="b"/>
                <a:pathLst>
                  <a:path w="2060" h="1262" extrusionOk="0">
                    <a:moveTo>
                      <a:pt x="632" y="1"/>
                    </a:moveTo>
                    <a:cubicBezTo>
                      <a:pt x="382" y="1"/>
                      <a:pt x="187" y="83"/>
                      <a:pt x="120" y="242"/>
                    </a:cubicBezTo>
                    <a:cubicBezTo>
                      <a:pt x="1" y="515"/>
                      <a:pt x="315" y="912"/>
                      <a:pt x="820" y="1126"/>
                    </a:cubicBezTo>
                    <a:cubicBezTo>
                      <a:pt x="1032" y="1217"/>
                      <a:pt x="1243" y="1261"/>
                      <a:pt x="1426" y="1261"/>
                    </a:cubicBezTo>
                    <a:cubicBezTo>
                      <a:pt x="1677" y="1261"/>
                      <a:pt x="1874" y="1179"/>
                      <a:pt x="1943" y="1021"/>
                    </a:cubicBezTo>
                    <a:cubicBezTo>
                      <a:pt x="2060" y="748"/>
                      <a:pt x="1745" y="351"/>
                      <a:pt x="1244" y="137"/>
                    </a:cubicBezTo>
                    <a:cubicBezTo>
                      <a:pt x="1029" y="46"/>
                      <a:pt x="816" y="1"/>
                      <a:pt x="632" y="1"/>
                    </a:cubicBezTo>
                    <a:close/>
                  </a:path>
                </a:pathLst>
              </a:custGeom>
              <a:solidFill>
                <a:srgbClr val="EA8B75"/>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971;p83"/>
              <p:cNvSpPr/>
              <p:nvPr/>
            </p:nvSpPr>
            <p:spPr>
              <a:xfrm flipH="1">
                <a:off x="2290801" y="2044443"/>
                <a:ext cx="183015" cy="120640"/>
              </a:xfrm>
              <a:custGeom>
                <a:avLst/>
                <a:gdLst/>
                <a:ahLst/>
                <a:cxnLst/>
                <a:rect l="l" t="t" r="r" b="b"/>
                <a:pathLst>
                  <a:path w="2004" h="1321" extrusionOk="0">
                    <a:moveTo>
                      <a:pt x="1081" y="1"/>
                    </a:moveTo>
                    <a:cubicBezTo>
                      <a:pt x="1036" y="1"/>
                      <a:pt x="989" y="3"/>
                      <a:pt x="942" y="7"/>
                    </a:cubicBezTo>
                    <a:cubicBezTo>
                      <a:pt x="406" y="58"/>
                      <a:pt x="0" y="393"/>
                      <a:pt x="38" y="755"/>
                    </a:cubicBezTo>
                    <a:cubicBezTo>
                      <a:pt x="69" y="1082"/>
                      <a:pt x="455" y="1321"/>
                      <a:pt x="927" y="1321"/>
                    </a:cubicBezTo>
                    <a:cubicBezTo>
                      <a:pt x="973" y="1321"/>
                      <a:pt x="1019" y="1319"/>
                      <a:pt x="1065" y="1314"/>
                    </a:cubicBezTo>
                    <a:cubicBezTo>
                      <a:pt x="1601" y="1263"/>
                      <a:pt x="2004" y="929"/>
                      <a:pt x="1970" y="567"/>
                    </a:cubicBezTo>
                    <a:cubicBezTo>
                      <a:pt x="1939" y="237"/>
                      <a:pt x="1553" y="1"/>
                      <a:pt x="1081" y="1"/>
                    </a:cubicBezTo>
                    <a:close/>
                  </a:path>
                </a:pathLst>
              </a:custGeom>
              <a:solidFill>
                <a:srgbClr val="EA8B75"/>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972;p83"/>
              <p:cNvSpPr/>
              <p:nvPr/>
            </p:nvSpPr>
            <p:spPr>
              <a:xfrm flipH="1">
                <a:off x="2488885" y="2067822"/>
                <a:ext cx="30320" cy="48676"/>
              </a:xfrm>
              <a:custGeom>
                <a:avLst/>
                <a:gdLst/>
                <a:ahLst/>
                <a:cxnLst/>
                <a:rect l="l" t="t" r="r" b="b"/>
                <a:pathLst>
                  <a:path w="332" h="533" extrusionOk="0">
                    <a:moveTo>
                      <a:pt x="252" y="1"/>
                    </a:moveTo>
                    <a:cubicBezTo>
                      <a:pt x="219" y="1"/>
                      <a:pt x="186" y="20"/>
                      <a:pt x="180" y="62"/>
                    </a:cubicBezTo>
                    <a:cubicBezTo>
                      <a:pt x="163" y="191"/>
                      <a:pt x="115" y="308"/>
                      <a:pt x="40" y="413"/>
                    </a:cubicBezTo>
                    <a:cubicBezTo>
                      <a:pt x="0" y="470"/>
                      <a:pt x="52" y="533"/>
                      <a:pt x="104" y="533"/>
                    </a:cubicBezTo>
                    <a:cubicBezTo>
                      <a:pt x="124" y="533"/>
                      <a:pt x="144" y="524"/>
                      <a:pt x="159" y="502"/>
                    </a:cubicBezTo>
                    <a:cubicBezTo>
                      <a:pt x="248" y="376"/>
                      <a:pt x="303" y="232"/>
                      <a:pt x="327" y="79"/>
                    </a:cubicBezTo>
                    <a:cubicBezTo>
                      <a:pt x="332" y="29"/>
                      <a:pt x="292" y="1"/>
                      <a:pt x="252" y="1"/>
                    </a:cubicBezTo>
                    <a:close/>
                  </a:path>
                </a:pathLst>
              </a:custGeom>
              <a:solidFill>
                <a:srgbClr val="C6856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973;p83"/>
            <p:cNvSpPr/>
            <p:nvPr/>
          </p:nvSpPr>
          <p:spPr>
            <a:xfrm flipH="1">
              <a:off x="3944381" y="1569605"/>
              <a:ext cx="85206" cy="66941"/>
            </a:xfrm>
            <a:custGeom>
              <a:avLst/>
              <a:gdLst/>
              <a:ahLst/>
              <a:cxnLst/>
              <a:rect l="l" t="t" r="r" b="b"/>
              <a:pathLst>
                <a:path w="933" h="733" extrusionOk="0">
                  <a:moveTo>
                    <a:pt x="655" y="1"/>
                  </a:moveTo>
                  <a:cubicBezTo>
                    <a:pt x="610" y="1"/>
                    <a:pt x="564" y="14"/>
                    <a:pt x="523" y="40"/>
                  </a:cubicBezTo>
                  <a:lnTo>
                    <a:pt x="144" y="289"/>
                  </a:lnTo>
                  <a:cubicBezTo>
                    <a:pt x="32" y="360"/>
                    <a:pt x="0" y="511"/>
                    <a:pt x="73" y="623"/>
                  </a:cubicBezTo>
                  <a:cubicBezTo>
                    <a:pt x="119" y="694"/>
                    <a:pt x="196" y="732"/>
                    <a:pt x="274" y="732"/>
                  </a:cubicBezTo>
                  <a:cubicBezTo>
                    <a:pt x="320" y="732"/>
                    <a:pt x="366" y="719"/>
                    <a:pt x="407" y="691"/>
                  </a:cubicBezTo>
                  <a:lnTo>
                    <a:pt x="789" y="445"/>
                  </a:lnTo>
                  <a:cubicBezTo>
                    <a:pt x="898" y="371"/>
                    <a:pt x="933" y="220"/>
                    <a:pt x="857" y="111"/>
                  </a:cubicBezTo>
                  <a:cubicBezTo>
                    <a:pt x="811" y="40"/>
                    <a:pt x="734" y="1"/>
                    <a:pt x="655" y="1"/>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74;p83"/>
            <p:cNvSpPr/>
            <p:nvPr/>
          </p:nvSpPr>
          <p:spPr>
            <a:xfrm flipH="1">
              <a:off x="3921915" y="1616546"/>
              <a:ext cx="88677" cy="59635"/>
            </a:xfrm>
            <a:custGeom>
              <a:avLst/>
              <a:gdLst/>
              <a:ahLst/>
              <a:cxnLst/>
              <a:rect l="l" t="t" r="r" b="b"/>
              <a:pathLst>
                <a:path w="971" h="653" extrusionOk="0">
                  <a:moveTo>
                    <a:pt x="694" y="1"/>
                  </a:moveTo>
                  <a:cubicBezTo>
                    <a:pt x="664" y="1"/>
                    <a:pt x="634" y="6"/>
                    <a:pt x="605" y="17"/>
                  </a:cubicBezTo>
                  <a:lnTo>
                    <a:pt x="185" y="188"/>
                  </a:lnTo>
                  <a:cubicBezTo>
                    <a:pt x="62" y="235"/>
                    <a:pt x="1" y="375"/>
                    <a:pt x="49" y="501"/>
                  </a:cubicBezTo>
                  <a:cubicBezTo>
                    <a:pt x="87" y="595"/>
                    <a:pt x="178" y="653"/>
                    <a:pt x="273" y="653"/>
                  </a:cubicBezTo>
                  <a:cubicBezTo>
                    <a:pt x="303" y="653"/>
                    <a:pt x="333" y="647"/>
                    <a:pt x="363" y="635"/>
                  </a:cubicBezTo>
                  <a:lnTo>
                    <a:pt x="786" y="468"/>
                  </a:lnTo>
                  <a:cubicBezTo>
                    <a:pt x="909" y="416"/>
                    <a:pt x="971" y="276"/>
                    <a:pt x="919" y="153"/>
                  </a:cubicBezTo>
                  <a:cubicBezTo>
                    <a:pt x="882" y="59"/>
                    <a:pt x="791" y="1"/>
                    <a:pt x="694" y="1"/>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41743616"/>
      </p:ext>
    </p:extLst>
  </p:cSld>
  <p:clrMapOvr>
    <a:masterClrMapping/>
  </p:clrMapOvr>
  <p:transition spd="slow" advClick="0" advTm="121000">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p:cNvPicPr>
            <a:picLocks noChangeAspect="1"/>
          </p:cNvPicPr>
          <p:nvPr/>
        </p:nvPicPr>
        <p:blipFill>
          <a:blip r:embed="rId2">
            <a:extLst>
              <a:ext uri="{28A0092B-C50C-407E-A947-70E740481C1C}">
                <a14:useLocalDpi xmlns:a14="http://schemas.microsoft.com/office/drawing/2010/main" val="0"/>
              </a:ext>
            </a:extLst>
          </a:blip>
          <a:srcRect t="1752"/>
          <a:stretch>
            <a:fillRect/>
          </a:stretch>
        </p:blipFill>
        <p:spPr bwMode="auto">
          <a:xfrm>
            <a:off x="0" y="-29633"/>
            <a:ext cx="12192000" cy="688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descr="pp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9933" y="2935819"/>
            <a:ext cx="6510867" cy="358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loud 9">
            <a:extLst>
              <a:ext uri="{FF2B5EF4-FFF2-40B4-BE49-F238E27FC236}"/>
            </a:extLst>
          </p:cNvPr>
          <p:cNvSpPr/>
          <p:nvPr/>
        </p:nvSpPr>
        <p:spPr>
          <a:xfrm>
            <a:off x="2148421" y="107951"/>
            <a:ext cx="6690783" cy="3024716"/>
          </a:xfrm>
          <a:prstGeom prst="cloud">
            <a:avLst/>
          </a:prstGeom>
          <a:solidFill>
            <a:srgbClr val="FCB55B"/>
          </a:solidFill>
        </p:spPr>
        <p:style>
          <a:lnRef idx="2">
            <a:schemeClr val="accent1">
              <a:shade val="50000"/>
            </a:schemeClr>
          </a:lnRef>
          <a:fillRef idx="1">
            <a:schemeClr val="accent1"/>
          </a:fillRef>
          <a:effectRef idx="0">
            <a:schemeClr val="accent1"/>
          </a:effectRef>
          <a:fontRef idx="minor">
            <a:schemeClr val="lt1"/>
          </a:fontRef>
        </p:style>
        <p:txBody>
          <a:bodyPr lIns="97676" tIns="48837" rIns="97676" bIns="48837" anchor="ctr"/>
          <a:lstStyle/>
          <a:p>
            <a:pPr algn="ctr" eaLnBrk="0" hangingPunct="0">
              <a:defRPr/>
            </a:pPr>
            <a:r>
              <a:rPr lang="vi-VN" altLang="en-US" sz="4300" b="1" smtClean="0">
                <a:solidFill>
                  <a:prstClr val="black"/>
                </a:solidFill>
                <a:latin typeface="Times New Roman" panose="02020603050405020304" pitchFamily="18" charset="0"/>
              </a:rPr>
              <a:t>THỰC HÀNH</a:t>
            </a:r>
          </a:p>
          <a:p>
            <a:pPr algn="ctr" eaLnBrk="0" hangingPunct="0">
              <a:defRPr/>
            </a:pPr>
            <a:r>
              <a:rPr lang="vi-VN" altLang="en-US" sz="4300" b="1" smtClean="0">
                <a:solidFill>
                  <a:prstClr val="black"/>
                </a:solidFill>
                <a:latin typeface="Times New Roman" panose="02020603050405020304" pitchFamily="18" charset="0"/>
              </a:rPr>
              <a:t>LUYỆN TẬP</a:t>
            </a:r>
            <a:endParaRPr lang="vi-VN" altLang="en-US" sz="4300" b="1" dirty="0">
              <a:solidFill>
                <a:prstClr val="black"/>
              </a:solidFill>
              <a:latin typeface="Times New Roman" panose="02020603050405020304" pitchFamily="18" charset="0"/>
            </a:endParaRPr>
          </a:p>
        </p:txBody>
      </p:sp>
      <p:grpSp>
        <p:nvGrpSpPr>
          <p:cNvPr id="2053" name="组合 62"/>
          <p:cNvGrpSpPr>
            <a:grpSpLocks/>
          </p:cNvGrpSpPr>
          <p:nvPr/>
        </p:nvGrpSpPr>
        <p:grpSpPr bwMode="auto">
          <a:xfrm>
            <a:off x="0" y="4948770"/>
            <a:ext cx="12234333" cy="1919817"/>
            <a:chOff x="-2055784" y="5706558"/>
            <a:chExt cx="12152268" cy="1151441"/>
          </a:xfrm>
        </p:grpSpPr>
        <p:pic>
          <p:nvPicPr>
            <p:cNvPr id="2054" name="图片 6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9155" y="5952293"/>
              <a:ext cx="3267329" cy="90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图片 6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3398"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5">
              <a:extLst>
                <a:ext uri="{FF2B5EF4-FFF2-40B4-BE49-F238E27FC236}"/>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66">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67">
              <a:extLst>
                <a:ext uri="{FF2B5EF4-FFF2-40B4-BE49-F238E27FC236}"/>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059" name="图片 6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0243"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6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2055784"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1167666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7"/>
            <a:ext cx="10204183" cy="6740435"/>
          </a:xfrm>
          <a:prstGeom prst="rect">
            <a:avLst/>
          </a:prstGeom>
        </p:spPr>
      </p:pic>
      <p:sp>
        <p:nvSpPr>
          <p:cNvPr id="6" name="TextBox 5"/>
          <p:cNvSpPr txBox="1"/>
          <p:nvPr/>
        </p:nvSpPr>
        <p:spPr>
          <a:xfrm>
            <a:off x="2954860" y="2414552"/>
            <a:ext cx="8294915" cy="646329"/>
          </a:xfrm>
          <a:prstGeom prst="rect">
            <a:avLst/>
          </a:prstGeom>
          <a:noFill/>
        </p:spPr>
        <p:txBody>
          <a:bodyPr wrap="square" lIns="91438" tIns="45719" rIns="91438" bIns="45719" rtlCol="0">
            <a:spAutoFit/>
          </a:bodyPr>
          <a:lstStyle/>
          <a:p>
            <a:r>
              <a:rPr lang="en-US" sz="3600" smtClean="0">
                <a:latin typeface="Times New Roman" pitchFamily="18" charset="0"/>
                <a:cs typeface="Times New Roman" pitchFamily="18" charset="0"/>
              </a:rPr>
              <a:t>1. Cây ăn quả</a:t>
            </a:r>
            <a:endParaRPr lang="en-US" sz="3600" dirty="0">
              <a:latin typeface="Times New Roman" pitchFamily="18" charset="0"/>
              <a:cs typeface="Times New Roman" pitchFamily="18" charset="0"/>
            </a:endParaRPr>
          </a:p>
        </p:txBody>
      </p:sp>
      <p:sp>
        <p:nvSpPr>
          <p:cNvPr id="7" name="Rounded Rectangle 6"/>
          <p:cNvSpPr/>
          <p:nvPr/>
        </p:nvSpPr>
        <p:spPr>
          <a:xfrm>
            <a:off x="1693719" y="1106949"/>
            <a:ext cx="7952391" cy="80773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07000"/>
              </a:lnSpc>
              <a:spcAft>
                <a:spcPts val="800"/>
              </a:spcAft>
            </a:pPr>
            <a:r>
              <a:rPr lang="en-US" sz="3000" b="1" smtClean="0">
                <a:solidFill>
                  <a:srgbClr val="FF0000"/>
                </a:solidFill>
                <a:latin typeface="Times New Roman" panose="02020603050405020304" pitchFamily="18" charset="0"/>
                <a:cs typeface="Times New Roman" panose="02020603050405020304" pitchFamily="18" charset="0"/>
              </a:rPr>
              <a:t>1. </a:t>
            </a:r>
            <a:r>
              <a:rPr lang="en-US" sz="3000" b="1">
                <a:solidFill>
                  <a:srgbClr val="FF0000"/>
                </a:solidFill>
                <a:latin typeface="Times New Roman"/>
                <a:ea typeface="Calibri"/>
                <a:cs typeface="Times New Roman"/>
              </a:rPr>
              <a:t>Hãy lập dàn bài chi tiết cho 1 trong 3 đề sau</a:t>
            </a:r>
            <a:endParaRPr lang="vi-VN" sz="3000">
              <a:solidFill>
                <a:srgbClr val="FF0000"/>
              </a:solidFill>
              <a:effectLst/>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
        <p:nvSpPr>
          <p:cNvPr id="12" name="TextBox 11"/>
          <p:cNvSpPr txBox="1"/>
          <p:nvPr/>
        </p:nvSpPr>
        <p:spPr>
          <a:xfrm>
            <a:off x="2954859" y="3346679"/>
            <a:ext cx="8294915" cy="646329"/>
          </a:xfrm>
          <a:prstGeom prst="rect">
            <a:avLst/>
          </a:prstGeom>
          <a:noFill/>
        </p:spPr>
        <p:txBody>
          <a:bodyPr wrap="square" lIns="91438" tIns="45719" rIns="91438" bIns="45719" rtlCol="0">
            <a:spAutoFit/>
          </a:bodyPr>
          <a:lstStyle/>
          <a:p>
            <a:r>
              <a:rPr lang="en-US" sz="3600">
                <a:latin typeface="Times New Roman" pitchFamily="18" charset="0"/>
                <a:cs typeface="Times New Roman" pitchFamily="18" charset="0"/>
              </a:rPr>
              <a:t>2</a:t>
            </a:r>
            <a:r>
              <a:rPr lang="en-US" sz="3600" smtClean="0">
                <a:latin typeface="Times New Roman" pitchFamily="18" charset="0"/>
                <a:cs typeface="Times New Roman" pitchFamily="18" charset="0"/>
              </a:rPr>
              <a:t>. Cây hoa</a:t>
            </a:r>
            <a:endParaRPr lang="en-US" sz="3600" dirty="0">
              <a:latin typeface="Times New Roman" pitchFamily="18" charset="0"/>
              <a:cs typeface="Times New Roman" pitchFamily="18" charset="0"/>
            </a:endParaRPr>
          </a:p>
        </p:txBody>
      </p:sp>
      <p:sp>
        <p:nvSpPr>
          <p:cNvPr id="13" name="TextBox 12"/>
          <p:cNvSpPr txBox="1"/>
          <p:nvPr/>
        </p:nvSpPr>
        <p:spPr>
          <a:xfrm>
            <a:off x="2992960" y="4328099"/>
            <a:ext cx="8294915" cy="646329"/>
          </a:xfrm>
          <a:prstGeom prst="rect">
            <a:avLst/>
          </a:prstGeom>
          <a:noFill/>
        </p:spPr>
        <p:txBody>
          <a:bodyPr wrap="square" lIns="91438" tIns="45719" rIns="91438" bIns="45719" rtlCol="0">
            <a:spAutoFit/>
          </a:bodyPr>
          <a:lstStyle/>
          <a:p>
            <a:r>
              <a:rPr lang="en-US" sz="3600">
                <a:latin typeface="Times New Roman" pitchFamily="18" charset="0"/>
                <a:cs typeface="Times New Roman" pitchFamily="18" charset="0"/>
              </a:rPr>
              <a:t>3</a:t>
            </a:r>
            <a:r>
              <a:rPr lang="en-US" sz="3600" smtClean="0">
                <a:latin typeface="Times New Roman" pitchFamily="18" charset="0"/>
                <a:cs typeface="Times New Roman" pitchFamily="18" charset="0"/>
              </a:rPr>
              <a:t>. Cây bóng mát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813016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1003</TotalTime>
  <Words>1430</Words>
  <Application>Microsoft Office PowerPoint</Application>
  <PresentationFormat>Custom</PresentationFormat>
  <Paragraphs>104</Paragraphs>
  <Slides>29</Slides>
  <Notes>21</Notes>
  <HiddenSlides>0</HiddenSlides>
  <MMClips>0</MMClips>
  <ScaleCrop>false</ScaleCrop>
  <HeadingPairs>
    <vt:vector size="4" baseType="variant">
      <vt:variant>
        <vt:lpstr>Theme</vt:lpstr>
      </vt:variant>
      <vt:variant>
        <vt:i4>10</vt:i4>
      </vt:variant>
      <vt:variant>
        <vt:lpstr>Slide Titles</vt:lpstr>
      </vt:variant>
      <vt:variant>
        <vt:i4>29</vt:i4>
      </vt:variant>
    </vt:vector>
  </HeadingPairs>
  <TitlesOfParts>
    <vt:vector size="39" baseType="lpstr">
      <vt:lpstr>Back to School Social Media XL by Slidesgo</vt:lpstr>
      <vt:lpstr>2_Office Theme</vt:lpstr>
      <vt:lpstr>4_Back to School Social Media XL by Slidesgo</vt:lpstr>
      <vt:lpstr>5_Back to School Social Media XL by Slidesgo</vt:lpstr>
      <vt:lpstr>6_Back to School Social Media XL by Slidesgo</vt:lpstr>
      <vt:lpstr>7_Back to School Social Media XL by Slidesgo</vt:lpstr>
      <vt:lpstr>8_Back to School Social Media XL by Slidesgo</vt:lpstr>
      <vt:lpstr>9_Back to School Social Media XL by Slidesgo</vt:lpstr>
      <vt:lpstr>Default Design</vt:lpstr>
      <vt:lpstr>1_Default Design</vt:lpstr>
      <vt:lpstr>Tập làm văn </vt:lpstr>
      <vt:lpstr>Tập làm văn Luyện tập miêu tả cây cối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—SOMEONE FAMOUS</vt:lpstr>
      <vt:lpstr>Chúc các con  chăm ngoan,  học giỏi!</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cp:lastModifiedBy>
  <cp:revision>51</cp:revision>
  <dcterms:created xsi:type="dcterms:W3CDTF">2022-03-02T08:16:36Z</dcterms:created>
  <dcterms:modified xsi:type="dcterms:W3CDTF">2022-05-08T03:28:47Z</dcterms:modified>
</cp:coreProperties>
</file>