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m4a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media/audio7.wav" ContentType="audio/wav"/>
  <Override PartName="/ppt/media/audio8.wav" ContentType="audio/wav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activeX/activeX5.xml" ContentType="application/vnd.ms-office.activeX+xml"/>
  <Override PartName="/ppt/activeX/activeX6.xml" ContentType="application/vnd.ms-office.activeX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31"/>
  </p:notesMasterIdLst>
  <p:sldIdLst>
    <p:sldId id="256" r:id="rId3"/>
    <p:sldId id="291" r:id="rId4"/>
    <p:sldId id="28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3" r:id="rId13"/>
    <p:sldId id="265" r:id="rId14"/>
    <p:sldId id="266" r:id="rId15"/>
    <p:sldId id="267" r:id="rId16"/>
    <p:sldId id="268" r:id="rId17"/>
    <p:sldId id="270" r:id="rId18"/>
    <p:sldId id="287" r:id="rId19"/>
    <p:sldId id="271" r:id="rId20"/>
    <p:sldId id="289" r:id="rId21"/>
    <p:sldId id="272" r:id="rId22"/>
    <p:sldId id="273" r:id="rId23"/>
    <p:sldId id="274" r:id="rId24"/>
    <p:sldId id="276" r:id="rId25"/>
    <p:sldId id="290" r:id="rId26"/>
    <p:sldId id="280" r:id="rId27"/>
    <p:sldId id="277" r:id="rId28"/>
    <p:sldId id="278" r:id="rId29"/>
    <p:sldId id="281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7C80"/>
    <a:srgbClr val="FFFF66"/>
    <a:srgbClr val="F3F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2EFCC-9A61-47F6-8DB2-7EEB603A434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00AB9-723E-49D2-9615-6639F598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3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97550-8885-453D-9AD3-343D5CEF35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95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10D2.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Gameshow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28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6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6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1,2…6.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smtClean="0"/>
              <a:t>CHẶNG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6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DA490-5FB8-498A-9411-3B2086015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5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8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4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180DA490-5FB8-498A-9411-3B2086015FE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defTabSz="914400">
                <a:defRPr/>
              </a:pPr>
              <a:t>9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458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F949-A4D7-4891-BB22-A7B25BADE7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5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F949-A4D7-4891-BB22-A7B25BADE7B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5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3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6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1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6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3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8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6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2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3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9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4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6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8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6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3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6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9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1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4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0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6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08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6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34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69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0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7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3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4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0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5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2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5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6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8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84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2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6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7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1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2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1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1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0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15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4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4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9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33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2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7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4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4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435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2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4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0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5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29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336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0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0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1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8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2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7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3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43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861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0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162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2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7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0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50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8" Type="http://schemas.openxmlformats.org/officeDocument/2006/relationships/slideLayout" Target="../slideLayouts/slideLayout58.xml"/><Relationship Id="rId5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8" r:id="rId2"/>
    <p:sldLayoutId id="2147483681" r:id="rId3"/>
    <p:sldLayoutId id="2147483680" r:id="rId4"/>
    <p:sldLayoutId id="2147483679" r:id="rId5"/>
    <p:sldLayoutId id="2147483676" r:id="rId6"/>
    <p:sldLayoutId id="2147483650" r:id="rId7"/>
    <p:sldLayoutId id="2147483697" r:id="rId8"/>
    <p:sldLayoutId id="2147483695" r:id="rId9"/>
    <p:sldLayoutId id="2147483694" r:id="rId10"/>
    <p:sldLayoutId id="2147483690" r:id="rId11"/>
    <p:sldLayoutId id="2147483688" r:id="rId12"/>
    <p:sldLayoutId id="2147483687" r:id="rId13"/>
    <p:sldLayoutId id="2147483686" r:id="rId14"/>
    <p:sldLayoutId id="2147483685" r:id="rId15"/>
    <p:sldLayoutId id="2147483684" r:id="rId16"/>
    <p:sldLayoutId id="2147483683" r:id="rId17"/>
    <p:sldLayoutId id="2147483682" r:id="rId18"/>
    <p:sldLayoutId id="2147483678" r:id="rId19"/>
    <p:sldLayoutId id="2147483675" r:id="rId20"/>
    <p:sldLayoutId id="2147483674" r:id="rId21"/>
    <p:sldLayoutId id="2147483673" r:id="rId22"/>
    <p:sldLayoutId id="2147483670" r:id="rId23"/>
    <p:sldLayoutId id="2147483668" r:id="rId24"/>
    <p:sldLayoutId id="2147483665" r:id="rId25"/>
    <p:sldLayoutId id="2147483664" r:id="rId26"/>
    <p:sldLayoutId id="2147483663" r:id="rId27"/>
    <p:sldLayoutId id="2147483662" r:id="rId28"/>
    <p:sldLayoutId id="2147483661" r:id="rId29"/>
    <p:sldLayoutId id="2147483651" r:id="rId30"/>
    <p:sldLayoutId id="2147483652" r:id="rId31"/>
    <p:sldLayoutId id="2147483696" r:id="rId32"/>
    <p:sldLayoutId id="2147483672" r:id="rId33"/>
    <p:sldLayoutId id="2147483671" r:id="rId34"/>
    <p:sldLayoutId id="2147483653" r:id="rId35"/>
    <p:sldLayoutId id="2147483654" r:id="rId36"/>
    <p:sldLayoutId id="2147483655" r:id="rId37"/>
    <p:sldLayoutId id="2147483693" r:id="rId38"/>
    <p:sldLayoutId id="2147483692" r:id="rId39"/>
    <p:sldLayoutId id="2147483691" r:id="rId40"/>
    <p:sldLayoutId id="2147483677" r:id="rId41"/>
    <p:sldLayoutId id="2147483669" r:id="rId42"/>
    <p:sldLayoutId id="2147483656" r:id="rId43"/>
    <p:sldLayoutId id="2147483657" r:id="rId44"/>
    <p:sldLayoutId id="2147483658" r:id="rId45"/>
    <p:sldLayoutId id="2147483659" r:id="rId46"/>
    <p:sldLayoutId id="2147483660" r:id="rId47"/>
    <p:sldLayoutId id="2147483689" r:id="rId48"/>
    <p:sldLayoutId id="2147483667" r:id="rId49"/>
    <p:sldLayoutId id="2147483666" r:id="rId5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2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44" r:id="rId45"/>
    <p:sldLayoutId id="2147483745" r:id="rId46"/>
    <p:sldLayoutId id="2147483746" r:id="rId47"/>
    <p:sldLayoutId id="2147483747" r:id="rId48"/>
    <p:sldLayoutId id="2147483748" r:id="rId49"/>
    <p:sldLayoutId id="2147483749" r:id="rId5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microsoft.com/office/2007/relationships/hdphoto" Target="../media/hdphoto1.wdp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8.wav"/><Relationship Id="rId7" Type="http://schemas.openxmlformats.org/officeDocument/2006/relationships/image" Target="../media/image27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control" Target="../activeX/activeX2.xml"/><Relationship Id="rId7" Type="http://schemas.openxmlformats.org/officeDocument/2006/relationships/image" Target="../media/image33.jp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7.wmf"/><Relationship Id="rId5" Type="http://schemas.openxmlformats.org/officeDocument/2006/relationships/control" Target="../activeX/activeX4.xml"/><Relationship Id="rId10" Type="http://schemas.openxmlformats.org/officeDocument/2006/relationships/image" Target="../media/image36.wmf"/><Relationship Id="rId4" Type="http://schemas.openxmlformats.org/officeDocument/2006/relationships/control" Target="../activeX/activeX3.xml"/><Relationship Id="rId9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8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7" Type="http://schemas.openxmlformats.org/officeDocument/2006/relationships/image" Target="../media/image55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wmf"/><Relationship Id="rId5" Type="http://schemas.openxmlformats.org/officeDocument/2006/relationships/image" Target="../media/image53.jp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ket.com/set/614b5efdaaa65d002a55361d" TargetMode="Externa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audio" Target="../media/audio2.wav"/><Relationship Id="rId7" Type="http://schemas.openxmlformats.org/officeDocument/2006/relationships/image" Target="../media/image18.jpg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slide" Target="slide7.xml"/><Relationship Id="rId5" Type="http://schemas.openxmlformats.org/officeDocument/2006/relationships/audio" Target="../media/audio5.wav"/><Relationship Id="rId10" Type="http://schemas.openxmlformats.org/officeDocument/2006/relationships/image" Target="../media/image21.emf"/><Relationship Id="rId4" Type="http://schemas.openxmlformats.org/officeDocument/2006/relationships/audio" Target="../media/audio4.wav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audio" Target="../media/audio2.wav"/><Relationship Id="rId7" Type="http://schemas.openxmlformats.org/officeDocument/2006/relationships/image" Target="../media/image23.jpg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slide" Target="slide7.xml"/><Relationship Id="rId5" Type="http://schemas.openxmlformats.org/officeDocument/2006/relationships/audio" Target="../media/audio5.wav"/><Relationship Id="rId10" Type="http://schemas.openxmlformats.org/officeDocument/2006/relationships/image" Target="../media/image21.emf"/><Relationship Id="rId4" Type="http://schemas.openxmlformats.org/officeDocument/2006/relationships/audio" Target="../media/audio4.wav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audio" Target="../media/audio2.wav"/><Relationship Id="rId7" Type="http://schemas.openxmlformats.org/officeDocument/2006/relationships/image" Target="../media/image24.jpg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slide" Target="slide7.xml"/><Relationship Id="rId5" Type="http://schemas.openxmlformats.org/officeDocument/2006/relationships/audio" Target="../media/audio5.wav"/><Relationship Id="rId10" Type="http://schemas.openxmlformats.org/officeDocument/2006/relationships/image" Target="../media/image21.emf"/><Relationship Id="rId4" Type="http://schemas.openxmlformats.org/officeDocument/2006/relationships/audio" Target="../media/audio4.wav"/><Relationship Id="rId9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974918"/>
            <a:ext cx="12573000" cy="29199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56" y="5037687"/>
            <a:ext cx="2340950" cy="188079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7525" y="3139033"/>
            <a:ext cx="531019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566" y="3581400"/>
            <a:ext cx="522725" cy="169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05102" y="3991220"/>
            <a:ext cx="2620060" cy="2903651"/>
          </a:xfrm>
          <a:prstGeom prst="rect">
            <a:avLst/>
          </a:prstGeom>
        </p:spPr>
      </p:pic>
      <p:pic>
        <p:nvPicPr>
          <p:cNvPr id="1026" name="Picture 2" descr="Party Love Sticker by Muchable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91" y="2803156"/>
            <a:ext cx="2993378" cy="39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211" y="-1823314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914400"/>
            <a:ext cx="11734800" cy="3200872"/>
          </a:xfrm>
          <a:prstGeom prst="rect">
            <a:avLst/>
          </a:prstGeom>
          <a:noFill/>
        </p:spPr>
        <p:txBody>
          <a:bodyPr wrap="square" lIns="91424" tIns="45718" rIns="91424" bIns="45718">
            <a:spAutoFit/>
          </a:bodyPr>
          <a:lstStyle/>
          <a:p>
            <a:pPr algn="ctr" defTabSz="6856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 defTabSz="6856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</a:p>
          <a:p>
            <a:pPr algn="ctr" defTabSz="6856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2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2"/>
            <a:ext cx="1234439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 descr="1 (141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46750"/>
            <a:ext cx="13287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5655536"/>
            <a:ext cx="1085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43550"/>
            <a:ext cx="1085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" y="2"/>
            <a:ext cx="3723841" cy="3661844"/>
          </a:xfrm>
          <a:prstGeom prst="rect">
            <a:avLst/>
          </a:prstGeom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372897" y="5103830"/>
            <a:ext cx="9965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8255149" y="5414979"/>
            <a:ext cx="111919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8255148" y="5643579"/>
            <a:ext cx="1143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58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57</a:t>
            </a:r>
          </a:p>
        </p:txBody>
      </p:sp>
      <p:sp>
        <p:nvSpPr>
          <p:cNvPr id="22" name="Text Box 77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56</a:t>
            </a:r>
          </a:p>
        </p:txBody>
      </p:sp>
      <p:sp>
        <p:nvSpPr>
          <p:cNvPr id="23" name="Text Box 78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55</a:t>
            </a:r>
          </a:p>
        </p:txBody>
      </p:sp>
      <p:sp>
        <p:nvSpPr>
          <p:cNvPr id="24" name="Text Box 79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54</a:t>
            </a:r>
          </a:p>
        </p:txBody>
      </p:sp>
      <p:sp>
        <p:nvSpPr>
          <p:cNvPr id="25" name="Text Box 80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53</a:t>
            </a:r>
          </a:p>
        </p:txBody>
      </p:sp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52</a:t>
            </a:r>
          </a:p>
        </p:txBody>
      </p:sp>
      <p:sp>
        <p:nvSpPr>
          <p:cNvPr id="27" name="Text Box 82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51</a:t>
            </a:r>
          </a:p>
        </p:txBody>
      </p:sp>
      <p:sp>
        <p:nvSpPr>
          <p:cNvPr id="28" name="Text Box 83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29" name="Text Box 84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49</a:t>
            </a:r>
          </a:p>
        </p:txBody>
      </p:sp>
      <p:sp>
        <p:nvSpPr>
          <p:cNvPr id="30" name="Text Box 85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48</a:t>
            </a:r>
          </a:p>
        </p:txBody>
      </p:sp>
      <p:sp>
        <p:nvSpPr>
          <p:cNvPr id="31" name="Text Box 86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46</a:t>
            </a:r>
          </a:p>
        </p:txBody>
      </p:sp>
      <p:sp>
        <p:nvSpPr>
          <p:cNvPr id="33" name="Text Box 88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45</a:t>
            </a:r>
          </a:p>
        </p:txBody>
      </p:sp>
      <p:sp>
        <p:nvSpPr>
          <p:cNvPr id="34" name="Text Box 89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44</a:t>
            </a:r>
          </a:p>
        </p:txBody>
      </p:sp>
      <p:sp>
        <p:nvSpPr>
          <p:cNvPr id="35" name="Text Box 90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43</a:t>
            </a:r>
          </a:p>
        </p:txBody>
      </p:sp>
      <p:sp>
        <p:nvSpPr>
          <p:cNvPr id="36" name="Text Box 91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37" name="Text Box 92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41</a:t>
            </a:r>
          </a:p>
        </p:txBody>
      </p:sp>
      <p:sp>
        <p:nvSpPr>
          <p:cNvPr id="38" name="Text Box 93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39" name="Text Box 94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39</a:t>
            </a:r>
          </a:p>
        </p:txBody>
      </p:sp>
      <p:sp>
        <p:nvSpPr>
          <p:cNvPr id="40" name="Text Box 95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38</a:t>
            </a:r>
          </a:p>
        </p:txBody>
      </p:sp>
      <p:sp>
        <p:nvSpPr>
          <p:cNvPr id="41" name="Text Box 96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37</a:t>
            </a:r>
          </a:p>
        </p:txBody>
      </p:sp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36</a:t>
            </a:r>
          </a:p>
        </p:txBody>
      </p:sp>
      <p:sp>
        <p:nvSpPr>
          <p:cNvPr id="43" name="Text Box 98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44" name="Text Box 99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45" name="Text Box 100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33</a:t>
            </a:r>
          </a:p>
        </p:txBody>
      </p:sp>
      <p:sp>
        <p:nvSpPr>
          <p:cNvPr id="46" name="Text Box 102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32</a:t>
            </a:r>
          </a:p>
        </p:txBody>
      </p:sp>
      <p:sp>
        <p:nvSpPr>
          <p:cNvPr id="47" name="Text Box 103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48" name="Text Box 104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49" name="Text Box 105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29</a:t>
            </a:r>
          </a:p>
        </p:txBody>
      </p:sp>
      <p:sp>
        <p:nvSpPr>
          <p:cNvPr id="50" name="Text Box 106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51" name="Text Box 107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52" name="Text Box 108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26</a:t>
            </a:r>
          </a:p>
        </p:txBody>
      </p:sp>
      <p:sp>
        <p:nvSpPr>
          <p:cNvPr id="53" name="Text Box 109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54" name="Text Box 110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55" name="Text Box 111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56" name="Text Box 112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57" name="Text Box 113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58" name="Text Box 114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59" name="Text Box 115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60" name="Text Box 116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61" name="Text Box 117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62" name="Text Box 118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63" name="Text Box 119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64" name="Text Box 120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65" name="Text Box 121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66" name="Text Box 122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67" name="Text Box 123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68" name="Text Box 124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69" name="Text Box 125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09</a:t>
            </a:r>
          </a:p>
        </p:txBody>
      </p:sp>
      <p:sp>
        <p:nvSpPr>
          <p:cNvPr id="70" name="Text Box 126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08</a:t>
            </a:r>
          </a:p>
        </p:txBody>
      </p:sp>
      <p:sp>
        <p:nvSpPr>
          <p:cNvPr id="71" name="Text Box 127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07</a:t>
            </a:r>
          </a:p>
        </p:txBody>
      </p:sp>
      <p:sp>
        <p:nvSpPr>
          <p:cNvPr id="72" name="Text Box 128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06</a:t>
            </a:r>
          </a:p>
        </p:txBody>
      </p:sp>
      <p:sp>
        <p:nvSpPr>
          <p:cNvPr id="73" name="Text Box 129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05</a:t>
            </a:r>
          </a:p>
        </p:txBody>
      </p:sp>
      <p:sp>
        <p:nvSpPr>
          <p:cNvPr id="74" name="Text Box 130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04</a:t>
            </a:r>
          </a:p>
        </p:txBody>
      </p:sp>
      <p:sp>
        <p:nvSpPr>
          <p:cNvPr id="75" name="Text Box 131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03</a:t>
            </a:r>
          </a:p>
        </p:txBody>
      </p:sp>
      <p:sp>
        <p:nvSpPr>
          <p:cNvPr id="76" name="Text Box 132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02</a:t>
            </a:r>
          </a:p>
        </p:txBody>
      </p:sp>
      <p:sp>
        <p:nvSpPr>
          <p:cNvPr id="77" name="Text Box 133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78" name="Text Box 137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79" name="Text Box 12"/>
          <p:cNvSpPr txBox="1">
            <a:spLocks noChangeArrowheads="1"/>
          </p:cNvSpPr>
          <p:nvPr/>
        </p:nvSpPr>
        <p:spPr bwMode="auto">
          <a:xfrm>
            <a:off x="7344322" y="5103830"/>
            <a:ext cx="9965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pic>
        <p:nvPicPr>
          <p:cNvPr id="80" name="Picture 68" descr="Picture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204" y="4524243"/>
            <a:ext cx="2555727" cy="196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Horizontal Scroll 81"/>
          <p:cNvSpPr/>
          <p:nvPr/>
        </p:nvSpPr>
        <p:spPr>
          <a:xfrm>
            <a:off x="3777018" y="1206889"/>
            <a:ext cx="6498810" cy="324740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Nhiệm vụ thảo luận: Mỗi nhóm cùng nhau thảo luận  tìm hai chia phép chia hết cho 5 và hai phép chia không chia hết cho 5.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( Thời gian thảo luận là 2 phút)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9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000"/>
                            </p:stCondLst>
                            <p:childTnLst>
                              <p:par>
                                <p:cTn id="9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3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9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1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3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9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7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2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3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3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6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5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9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1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7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3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9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5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8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1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4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7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0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3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6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9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2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5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8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77412"/>
            <a:ext cx="1158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50" name="TextBox1" r:id="rId2" imgW="4876920" imgH="609480"/>
        </mc:Choice>
        <mc:Fallback>
          <p:control name="TextBox1" r:id="rId2" imgW="4876920" imgH="60948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2819400"/>
                  <a:ext cx="487680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1" name="TextBox2" r:id="rId3" imgW="4419720" imgH="609480"/>
        </mc:Choice>
        <mc:Fallback>
          <p:control name="TextBox2" r:id="rId3" imgW="4419720" imgH="60948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7000" y="2819400"/>
                  <a:ext cx="441960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2" name="TextBox3" r:id="rId4" imgW="5029200" imgH="838080"/>
        </mc:Choice>
        <mc:Fallback>
          <p:control name="TextBox3" r:id="rId4" imgW="5029200" imgH="83808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4800600"/>
                  <a:ext cx="5029200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3" name="TextBox4" r:id="rId5" imgW="4800600" imgH="914400"/>
        </mc:Choice>
        <mc:Fallback>
          <p:control name="TextBox4" r:id="rId5" imgW="4800600" imgH="91440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24600" y="4724400"/>
                  <a:ext cx="4800600" cy="914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53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27039"/>
            <a:ext cx="12268200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56295" y="2234763"/>
            <a:ext cx="9676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HIỆU CHIA HẾT CHO 5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79789" y="1091763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7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67"/>
          <a:stretch/>
        </p:blipFill>
        <p:spPr>
          <a:xfrm>
            <a:off x="0" y="30903"/>
            <a:ext cx="122682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0910" y="1371591"/>
            <a:ext cx="6109854" cy="1862044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600200" y="1981200"/>
            <a:ext cx="9525000" cy="3549245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algn="ctr"/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85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1.85185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762000"/>
            <a:ext cx="8610599" cy="1446546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CHẶNG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CHINH PHỤC THỬ THÁCH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rao thuong_Beethoven Vir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1038" y="6174433"/>
            <a:ext cx="175274" cy="2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4.81481E-6 L 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4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43000"/>
            <a:ext cx="1150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35 ; 8 ; 57 ; 660 ; 4674 ; 3000 ; 945;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5553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b)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 ? </a:t>
            </a:r>
          </a:p>
        </p:txBody>
      </p:sp>
    </p:spTree>
    <p:extLst>
      <p:ext uri="{BB962C8B-B14F-4D97-AF65-F5344CB8AC3E}">
        <p14:creationId xmlns:p14="http://schemas.microsoft.com/office/powerpoint/2010/main" val="41570144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26"/>
          <p:cNvGrpSpPr>
            <a:grpSpLocks/>
          </p:cNvGrpSpPr>
          <p:nvPr/>
        </p:nvGrpSpPr>
        <p:grpSpPr bwMode="auto">
          <a:xfrm>
            <a:off x="3236193" y="3090959"/>
            <a:ext cx="1304465" cy="1336445"/>
            <a:chOff x="804" y="1051"/>
            <a:chExt cx="720" cy="713"/>
          </a:xfrm>
        </p:grpSpPr>
        <p:pic>
          <p:nvPicPr>
            <p:cNvPr id="9249" name="Picture 23" descr="ho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50" name="Oval 9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B050"/>
                  </a:solidFill>
                  <a:latin typeface="Arial" charset="0"/>
                </a:rPr>
                <a:t>35</a:t>
              </a:r>
            </a:p>
          </p:txBody>
        </p:sp>
      </p:grpSp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-310973" y="2332950"/>
            <a:ext cx="30091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alt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1: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alt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171" name="Group 27"/>
          <p:cNvGrpSpPr>
            <a:grpSpLocks/>
          </p:cNvGrpSpPr>
          <p:nvPr/>
        </p:nvGrpSpPr>
        <p:grpSpPr bwMode="auto">
          <a:xfrm>
            <a:off x="8434710" y="4831235"/>
            <a:ext cx="1304465" cy="1190379"/>
            <a:chOff x="804" y="1051"/>
            <a:chExt cx="720" cy="713"/>
          </a:xfrm>
        </p:grpSpPr>
        <p:pic>
          <p:nvPicPr>
            <p:cNvPr id="9247" name="Picture 28" descr="ho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Oval 29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charset="0"/>
                </a:rPr>
                <a:t>8</a:t>
              </a:r>
            </a:p>
          </p:txBody>
        </p:sp>
      </p:grpSp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6444984" y="3204643"/>
            <a:ext cx="1401004" cy="1382086"/>
            <a:chOff x="804" y="1051"/>
            <a:chExt cx="720" cy="713"/>
          </a:xfrm>
        </p:grpSpPr>
        <p:pic>
          <p:nvPicPr>
            <p:cNvPr id="9245" name="Picture 31" descr="ho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Oval 32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charset="0"/>
                </a:rPr>
                <a:t>57</a:t>
              </a:r>
            </a:p>
          </p:txBody>
        </p:sp>
      </p:grpSp>
      <p:grpSp>
        <p:nvGrpSpPr>
          <p:cNvPr id="9223" name="Group 33"/>
          <p:cNvGrpSpPr>
            <a:grpSpLocks/>
          </p:cNvGrpSpPr>
          <p:nvPr/>
        </p:nvGrpSpPr>
        <p:grpSpPr bwMode="auto">
          <a:xfrm>
            <a:off x="4642986" y="4575716"/>
            <a:ext cx="1408732" cy="1446856"/>
            <a:chOff x="818" y="811"/>
            <a:chExt cx="635" cy="629"/>
          </a:xfrm>
        </p:grpSpPr>
        <p:pic>
          <p:nvPicPr>
            <p:cNvPr id="9243" name="Picture 34" descr="ho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" y="811"/>
              <a:ext cx="635" cy="629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9244" name="Oval 35"/>
            <p:cNvSpPr>
              <a:spLocks noChangeArrowheads="1"/>
            </p:cNvSpPr>
            <p:nvPr/>
          </p:nvSpPr>
          <p:spPr bwMode="auto">
            <a:xfrm>
              <a:off x="920" y="886"/>
              <a:ext cx="468" cy="480"/>
            </a:xfrm>
            <a:prstGeom prst="ellipse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charset="0"/>
                </a:rPr>
                <a:t>660</a:t>
              </a:r>
            </a:p>
          </p:txBody>
        </p:sp>
      </p:grpSp>
      <p:grpSp>
        <p:nvGrpSpPr>
          <p:cNvPr id="6180" name="Group 36"/>
          <p:cNvGrpSpPr>
            <a:grpSpLocks/>
          </p:cNvGrpSpPr>
          <p:nvPr/>
        </p:nvGrpSpPr>
        <p:grpSpPr bwMode="auto">
          <a:xfrm>
            <a:off x="3010160" y="4548491"/>
            <a:ext cx="1483269" cy="1473123"/>
            <a:chOff x="804" y="1051"/>
            <a:chExt cx="720" cy="713"/>
          </a:xfrm>
        </p:grpSpPr>
        <p:pic>
          <p:nvPicPr>
            <p:cNvPr id="9241" name="Picture 37" descr="ho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Oval 38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charset="0"/>
                </a:rPr>
                <a:t>3000</a:t>
              </a:r>
            </a:p>
          </p:txBody>
        </p:sp>
      </p:grpSp>
      <p:grpSp>
        <p:nvGrpSpPr>
          <p:cNvPr id="6183" name="Group 39"/>
          <p:cNvGrpSpPr>
            <a:grpSpLocks/>
          </p:cNvGrpSpPr>
          <p:nvPr/>
        </p:nvGrpSpPr>
        <p:grpSpPr bwMode="auto">
          <a:xfrm>
            <a:off x="4642086" y="3137983"/>
            <a:ext cx="1393746" cy="1336445"/>
            <a:chOff x="804" y="1051"/>
            <a:chExt cx="720" cy="713"/>
          </a:xfrm>
        </p:grpSpPr>
        <p:pic>
          <p:nvPicPr>
            <p:cNvPr id="9239" name="Picture 40" descr="ho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charset="0"/>
                </a:rPr>
                <a:t>945</a:t>
              </a:r>
            </a:p>
          </p:txBody>
        </p:sp>
      </p:grpSp>
      <p:grpSp>
        <p:nvGrpSpPr>
          <p:cNvPr id="6186" name="Group 42"/>
          <p:cNvGrpSpPr>
            <a:grpSpLocks/>
          </p:cNvGrpSpPr>
          <p:nvPr/>
        </p:nvGrpSpPr>
        <p:grpSpPr bwMode="auto">
          <a:xfrm>
            <a:off x="6395949" y="4745740"/>
            <a:ext cx="1681205" cy="1336445"/>
            <a:chOff x="903" y="1286"/>
            <a:chExt cx="720" cy="713"/>
          </a:xfrm>
        </p:grpSpPr>
        <p:pic>
          <p:nvPicPr>
            <p:cNvPr id="9237" name="Picture 43" descr="ho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" y="1286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Oval 44"/>
            <p:cNvSpPr>
              <a:spLocks noChangeArrowheads="1"/>
            </p:cNvSpPr>
            <p:nvPr/>
          </p:nvSpPr>
          <p:spPr bwMode="auto">
            <a:xfrm>
              <a:off x="1036" y="1418"/>
              <a:ext cx="454" cy="532"/>
            </a:xfrm>
            <a:prstGeom prst="ellipse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charset="0"/>
                </a:rPr>
                <a:t>5553</a:t>
              </a:r>
            </a:p>
          </p:txBody>
        </p:sp>
      </p:grpSp>
      <p:grpSp>
        <p:nvGrpSpPr>
          <p:cNvPr id="6189" name="Group 45"/>
          <p:cNvGrpSpPr>
            <a:grpSpLocks/>
          </p:cNvGrpSpPr>
          <p:nvPr/>
        </p:nvGrpSpPr>
        <p:grpSpPr bwMode="auto">
          <a:xfrm>
            <a:off x="8219410" y="3263308"/>
            <a:ext cx="1519765" cy="1505172"/>
            <a:chOff x="804" y="1051"/>
            <a:chExt cx="720" cy="713"/>
          </a:xfrm>
        </p:grpSpPr>
        <p:pic>
          <p:nvPicPr>
            <p:cNvPr id="9235" name="Picture 46" descr="ho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Oval 47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charset="0"/>
                </a:rPr>
                <a:t>4674</a:t>
              </a:r>
            </a:p>
          </p:txBody>
        </p:sp>
      </p:grpSp>
      <p:grpSp>
        <p:nvGrpSpPr>
          <p:cNvPr id="9228" name="Group 53"/>
          <p:cNvGrpSpPr>
            <a:grpSpLocks/>
          </p:cNvGrpSpPr>
          <p:nvPr/>
        </p:nvGrpSpPr>
        <p:grpSpPr bwMode="auto">
          <a:xfrm>
            <a:off x="6303694" y="152197"/>
            <a:ext cx="3608136" cy="3150536"/>
            <a:chOff x="3684" y="805"/>
            <a:chExt cx="1632" cy="1386"/>
          </a:xfrm>
        </p:grpSpPr>
        <p:pic>
          <p:nvPicPr>
            <p:cNvPr id="9233" name="Picture 51" descr="bea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" y="805"/>
              <a:ext cx="163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Text Box 17"/>
            <p:cNvSpPr txBox="1">
              <a:spLocks noChangeArrowheads="1"/>
            </p:cNvSpPr>
            <p:nvPr/>
          </p:nvSpPr>
          <p:spPr bwMode="auto">
            <a:xfrm>
              <a:off x="4044" y="1219"/>
              <a:ext cx="1013" cy="765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</p:grpSp>
      <p:grpSp>
        <p:nvGrpSpPr>
          <p:cNvPr id="9229" name="Group 54"/>
          <p:cNvGrpSpPr>
            <a:grpSpLocks/>
          </p:cNvGrpSpPr>
          <p:nvPr/>
        </p:nvGrpSpPr>
        <p:grpSpPr bwMode="auto">
          <a:xfrm>
            <a:off x="3044911" y="381000"/>
            <a:ext cx="3337905" cy="2626493"/>
            <a:chOff x="528" y="1008"/>
            <a:chExt cx="1680" cy="1442"/>
          </a:xfrm>
        </p:grpSpPr>
        <p:pic>
          <p:nvPicPr>
            <p:cNvPr id="9231" name="Picture 48" descr="bea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008"/>
              <a:ext cx="1680" cy="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Text Box 8"/>
            <p:cNvSpPr txBox="1">
              <a:spLocks noChangeArrowheads="1"/>
            </p:cNvSpPr>
            <p:nvPr/>
          </p:nvSpPr>
          <p:spPr bwMode="auto">
            <a:xfrm>
              <a:off x="927" y="1495"/>
              <a:ext cx="891" cy="955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</p:grpSp>
      <p:sp>
        <p:nvSpPr>
          <p:cNvPr id="6205" name="Line 61"/>
          <p:cNvSpPr>
            <a:spLocks noChangeShapeType="1"/>
          </p:cNvSpPr>
          <p:nvPr/>
        </p:nvSpPr>
        <p:spPr bwMode="auto">
          <a:xfrm>
            <a:off x="6137275" y="446496"/>
            <a:ext cx="0" cy="59622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53"/>
          <p:cNvGrpSpPr>
            <a:grpSpLocks/>
          </p:cNvGrpSpPr>
          <p:nvPr/>
        </p:nvGrpSpPr>
        <p:grpSpPr bwMode="auto">
          <a:xfrm>
            <a:off x="6303694" y="144696"/>
            <a:ext cx="3608136" cy="3150536"/>
            <a:chOff x="3684" y="805"/>
            <a:chExt cx="1632" cy="1386"/>
          </a:xfrm>
        </p:grpSpPr>
        <p:pic>
          <p:nvPicPr>
            <p:cNvPr id="37" name="Picture 51" descr="bea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" y="805"/>
              <a:ext cx="163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3800" y="1319"/>
              <a:ext cx="1400" cy="772"/>
            </a:xfrm>
            <a:prstGeom prst="rect">
              <a:avLst/>
            </a:prstGeom>
            <a:solidFill>
              <a:srgbClr val="F3F68A"/>
            </a:solidFill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alt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alt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alt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</p:grpSp>
      <p:grpSp>
        <p:nvGrpSpPr>
          <p:cNvPr id="39" name="Group 54"/>
          <p:cNvGrpSpPr>
            <a:grpSpLocks/>
          </p:cNvGrpSpPr>
          <p:nvPr/>
        </p:nvGrpSpPr>
        <p:grpSpPr bwMode="auto">
          <a:xfrm>
            <a:off x="3044911" y="373499"/>
            <a:ext cx="3337905" cy="2597350"/>
            <a:chOff x="528" y="1008"/>
            <a:chExt cx="1680" cy="1426"/>
          </a:xfrm>
        </p:grpSpPr>
        <p:pic>
          <p:nvPicPr>
            <p:cNvPr id="40" name="Picture 48" descr="bea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008"/>
              <a:ext cx="1680" cy="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822" y="1568"/>
              <a:ext cx="1091" cy="727"/>
            </a:xfrm>
            <a:prstGeom prst="rect">
              <a:avLst/>
            </a:prstGeom>
            <a:solidFill>
              <a:srgbClr val="F3F68A"/>
            </a:solidFill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alt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alt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0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2" y="0"/>
            <a:ext cx="1221278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2209" y="21336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2819400" y="2286000"/>
            <a:ext cx="838200" cy="533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67000" y="762000"/>
            <a:ext cx="7010400" cy="1143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90455" y="107189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9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Hình chữ nhật góc tròn 3"/>
          <p:cNvSpPr/>
          <p:nvPr/>
        </p:nvSpPr>
        <p:spPr>
          <a:xfrm>
            <a:off x="1757728" y="482733"/>
            <a:ext cx="10066199" cy="2376487"/>
          </a:xfrm>
          <a:prstGeom prst="roundRect">
            <a:avLst>
              <a:gd name="adj" fmla="val 10936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 150 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cs typeface="Times New Roman"/>
              </a:rPr>
              <a:t>&lt; ……. &lt; </a:t>
            </a: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160;</a:t>
            </a:r>
          </a:p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b)  3575 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cs typeface="Times New Roman"/>
              </a:rPr>
              <a:t>&lt; …….&lt; </a:t>
            </a: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3585;</a:t>
            </a:r>
          </a:p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c) 335 ; 340 ; 345; 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cs typeface="Times New Roman"/>
              </a:rPr>
              <a:t>……..</a:t>
            </a: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 ; 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cs typeface="Times New Roman"/>
              </a:rPr>
              <a:t>………</a:t>
            </a: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 ; 360. 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Hình chữ nhật góc tròn 4"/>
          <p:cNvSpPr/>
          <p:nvPr/>
        </p:nvSpPr>
        <p:spPr>
          <a:xfrm>
            <a:off x="538351" y="4183423"/>
            <a:ext cx="3870006" cy="15144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Hình chữ nhật góc tròn 7"/>
          <p:cNvSpPr/>
          <p:nvPr/>
        </p:nvSpPr>
        <p:spPr>
          <a:xfrm>
            <a:off x="4293626" y="5486401"/>
            <a:ext cx="6278562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c)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335; 340; 345; …….. ; ……… ; 360.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Hình chữ nhật góc tròn 8"/>
          <p:cNvSpPr/>
          <p:nvPr/>
        </p:nvSpPr>
        <p:spPr>
          <a:xfrm>
            <a:off x="5375277" y="4724400"/>
            <a:ext cx="4835525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b) 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3575 &lt; …..…….&lt; 3585;</a:t>
            </a:r>
          </a:p>
        </p:txBody>
      </p:sp>
      <p:sp>
        <p:nvSpPr>
          <p:cNvPr id="24" name="Hình chữ nhật góc tròn 9"/>
          <p:cNvSpPr/>
          <p:nvPr/>
        </p:nvSpPr>
        <p:spPr>
          <a:xfrm>
            <a:off x="5303838" y="3886200"/>
            <a:ext cx="4906962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&lt; ……….. &lt; 160;</a:t>
            </a:r>
          </a:p>
        </p:txBody>
      </p:sp>
      <p:pic>
        <p:nvPicPr>
          <p:cNvPr id="23561" name="Picture 7" descr="snowcon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42298" y="3432652"/>
            <a:ext cx="7299818" cy="43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7" descr="snowcon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03130" y="3224893"/>
            <a:ext cx="6858000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" descr="B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6586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Hình chữ nhật góc tròn 17"/>
          <p:cNvSpPr/>
          <p:nvPr/>
        </p:nvSpPr>
        <p:spPr>
          <a:xfrm>
            <a:off x="1066401" y="3227027"/>
            <a:ext cx="2590800" cy="5258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Hình chữ nhật góc tròn 19"/>
          <p:cNvSpPr/>
          <p:nvPr/>
        </p:nvSpPr>
        <p:spPr>
          <a:xfrm>
            <a:off x="511847" y="545560"/>
            <a:ext cx="1143000" cy="792162"/>
          </a:xfrm>
          <a:prstGeom prst="roundRect">
            <a:avLst>
              <a:gd name="adj" fmla="val 47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Hộp_Văn_Bản 22"/>
          <p:cNvSpPr txBox="1">
            <a:spLocks noChangeArrowheads="1"/>
          </p:cNvSpPr>
          <p:nvPr/>
        </p:nvSpPr>
        <p:spPr bwMode="auto">
          <a:xfrm>
            <a:off x="6995319" y="3905578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155</a:t>
            </a:r>
          </a:p>
        </p:txBody>
      </p:sp>
      <p:sp>
        <p:nvSpPr>
          <p:cNvPr id="36" name="Hộp_Văn_Bản 23"/>
          <p:cNvSpPr txBox="1">
            <a:spLocks noChangeArrowheads="1"/>
          </p:cNvSpPr>
          <p:nvPr/>
        </p:nvSpPr>
        <p:spPr bwMode="auto">
          <a:xfrm>
            <a:off x="8300445" y="5613368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355</a:t>
            </a:r>
          </a:p>
        </p:txBody>
      </p:sp>
      <p:sp>
        <p:nvSpPr>
          <p:cNvPr id="37" name="Hộp_Văn_Bản 24"/>
          <p:cNvSpPr txBox="1">
            <a:spLocks noChangeArrowheads="1"/>
          </p:cNvSpPr>
          <p:nvPr/>
        </p:nvSpPr>
        <p:spPr bwMode="auto">
          <a:xfrm>
            <a:off x="7085960" y="5613368"/>
            <a:ext cx="818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350</a:t>
            </a:r>
          </a:p>
        </p:txBody>
      </p:sp>
      <p:sp>
        <p:nvSpPr>
          <p:cNvPr id="38" name="Hộp_Văn_Bản 25"/>
          <p:cNvSpPr txBox="1">
            <a:spLocks noChangeArrowheads="1"/>
          </p:cNvSpPr>
          <p:nvPr/>
        </p:nvSpPr>
        <p:spPr bwMode="auto">
          <a:xfrm>
            <a:off x="7199798" y="4737387"/>
            <a:ext cx="998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3580</a:t>
            </a:r>
          </a:p>
        </p:txBody>
      </p:sp>
    </p:spTree>
    <p:extLst>
      <p:ext uri="{BB962C8B-B14F-4D97-AF65-F5344CB8AC3E}">
        <p14:creationId xmlns:p14="http://schemas.microsoft.com/office/powerpoint/2010/main" val="21317639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2" grpId="0" animBg="1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7" descr="snowcon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42298" y="3432652"/>
            <a:ext cx="7299818" cy="43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7" descr="snowcon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03130" y="3224893"/>
            <a:ext cx="6858000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" descr="B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6586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6452755" y="1537258"/>
            <a:ext cx="4876800" cy="2590800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2905" y="266190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  - 3580  - 350  - 355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071048" y="1129742"/>
            <a:ext cx="5600700" cy="3200400"/>
          </a:xfrm>
          <a:prstGeom prst="cloudCallou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077475" y="4852988"/>
            <a:ext cx="8001000" cy="1295400"/>
          </a:xfrm>
          <a:prstGeom prst="horizontalScroll">
            <a:avLst/>
          </a:prstGeom>
          <a:solidFill>
            <a:srgbClr val="FF7C80"/>
          </a:solidFill>
          <a:ln>
            <a:solidFill>
              <a:srgbClr val="FF006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41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12649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+ 30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buFontTx/>
              <a:buChar char="-"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Tx/>
              <a:buChar char="-"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28600" y="228600"/>
            <a:ext cx="11697230" cy="120622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ap="sq">
            <a:solidFill>
              <a:schemeClr val="accent6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0 ; 5 ;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9015415" y="4419600"/>
          <a:ext cx="1652587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hoto Editor Photo" r:id="rId4" imgW="2123810" imgH="3134162" progId="MSPhotoEd.3">
                  <p:embed/>
                </p:oleObj>
              </mc:Choice>
              <mc:Fallback>
                <p:oleObj name="Photo Editor Photo" r:id="rId4" imgW="2123810" imgH="31341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5415" y="4419600"/>
                        <a:ext cx="1652587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2107660" y="2509736"/>
            <a:ext cx="2133600" cy="838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latin typeface="Times New Roman" pitchFamily="18" charset="0"/>
              </a:rPr>
              <a:t>750</a:t>
            </a: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4737370" y="3181350"/>
            <a:ext cx="2133600" cy="838200"/>
          </a:xfrm>
          <a:prstGeom prst="ellipse">
            <a:avLst/>
          </a:prstGeom>
          <a:solidFill>
            <a:srgbClr val="FFFF00"/>
          </a:solidFill>
          <a:ln w="57150" cap="sq">
            <a:solidFill>
              <a:schemeClr val="accent6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570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7171717" y="4019550"/>
            <a:ext cx="2133600" cy="838200"/>
          </a:xfrm>
          <a:prstGeom prst="ellipse">
            <a:avLst/>
          </a:prstGeom>
          <a:solidFill>
            <a:srgbClr val="92D050"/>
          </a:solidFill>
          <a:ln w="57150" cap="sq">
            <a:solidFill>
              <a:schemeClr val="accent3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705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600200" y="5635964"/>
            <a:ext cx="7415215" cy="6967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00199" y="5610835"/>
            <a:ext cx="7415215" cy="696743"/>
          </a:xfrm>
          <a:prstGeom prst="roundRect">
            <a:avLst/>
          </a:prstGeom>
          <a:solidFill>
            <a:srgbClr val="FF7C80"/>
          </a:solidFill>
          <a:ln w="28575">
            <a:solidFill>
              <a:srgbClr val="FF006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 autoUpdateAnimBg="0"/>
      <p:bldP spid="18446" grpId="0" animBg="1" autoUpdateAnimBg="0"/>
      <p:bldP spid="18447" grpId="0" animBg="1" autoUpdateAnimBg="0"/>
      <p:bldP spid="2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0925"/>
            <a:ext cx="12268200" cy="6846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6077" y="4464056"/>
            <a:ext cx="5712143" cy="1569656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CHẶNG 4: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</a:p>
        </p:txBody>
      </p:sp>
      <p:pic>
        <p:nvPicPr>
          <p:cNvPr id="5" name="Trao thuong_Beethoven Vir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992.834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2893" y="4064976"/>
            <a:ext cx="175274" cy="2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572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600200"/>
            <a:ext cx="108204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4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35 ; 8 ; 57; 660 ; 945; 5553; 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</a:p>
          <a:p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2?</a:t>
            </a:r>
          </a:p>
          <a:p>
            <a:pPr marL="457200" indent="-457200">
              <a:buAutoNum type="alphaLcParenR"/>
            </a:pP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?</a:t>
            </a:r>
          </a:p>
        </p:txBody>
      </p:sp>
    </p:spTree>
    <p:extLst>
      <p:ext uri="{BB962C8B-B14F-4D97-AF65-F5344CB8AC3E}">
        <p14:creationId xmlns:p14="http://schemas.microsoft.com/office/powerpoint/2010/main" val="9204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12192000" cy="4647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4</a:t>
            </a:r>
            <a:r>
              <a:rPr lang="en-US" sz="4000" b="1" dirty="0">
                <a:solidFill>
                  <a:srgbClr val="002060"/>
                </a:solidFill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35 ; 8 ; 57; 660 ; 945; 5553;  3000:</a:t>
            </a:r>
          </a:p>
          <a:p>
            <a:pPr marL="457200" indent="-457200"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16" name="TextBox1" r:id="rId2" imgW="9982080" imgH="542880"/>
        </mc:Choice>
        <mc:Fallback>
          <p:control name="TextBox1" r:id="rId2" imgW="9982080" imgH="54288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2514600"/>
                  <a:ext cx="9982200" cy="547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7" name="TextBox2" r:id="rId3" imgW="7543800" imgH="743040"/>
        </mc:Choice>
        <mc:Fallback>
          <p:control name="TextBox2" r:id="rId3" imgW="7543800" imgH="74304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4221163"/>
                  <a:ext cx="7543800" cy="746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400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752600" y="3957445"/>
            <a:ext cx="1173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238937"/>
            <a:ext cx="1188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0 ; 2 ; 4 ; 6;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858" y="3243498"/>
            <a:ext cx="1188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0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1447800" y="4803281"/>
            <a:ext cx="9522542" cy="1571157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sp>
        <p:nvSpPr>
          <p:cNvPr id="9" name="Rectangle 8"/>
          <p:cNvSpPr/>
          <p:nvPr/>
        </p:nvSpPr>
        <p:spPr>
          <a:xfrm>
            <a:off x="8039100" y="2257129"/>
            <a:ext cx="2590800" cy="5010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52955" y="3268723"/>
            <a:ext cx="1510145" cy="5010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0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7420" y="949777"/>
            <a:ext cx="4923111" cy="1446546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123950" y="546100"/>
            <a:ext cx="6705600" cy="21336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10?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800600" y="3200400"/>
            <a:ext cx="7391400" cy="2286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50" y="1752600"/>
            <a:ext cx="1666875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761">
            <a:off x="351469" y="1363184"/>
            <a:ext cx="1695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1267346" y="949777"/>
            <a:ext cx="9283278" cy="3724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 smtClean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96267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066800"/>
            <a:ext cx="12649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285750" indent="-285750">
              <a:buFontTx/>
              <a:buChar char="-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4593736" y="478840"/>
            <a:ext cx="2482718" cy="1813174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4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64916" y="2903816"/>
            <a:ext cx="1128473" cy="1497944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64291" y="2987633"/>
            <a:ext cx="189590" cy="252786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992813" y="4178995"/>
            <a:ext cx="189590" cy="252786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52364" y="2987633"/>
            <a:ext cx="189590" cy="252786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368981" y="4232791"/>
            <a:ext cx="189590" cy="252786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575014" y="2339557"/>
            <a:ext cx="2438400" cy="893286"/>
            <a:chOff x="5448300" y="2514600"/>
            <a:chExt cx="3251200" cy="893286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7007916" y="2743799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671328" y="2311902"/>
            <a:ext cx="2697655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4681471" y="4462624"/>
            <a:ext cx="2704727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8175741" y="4451036"/>
            <a:ext cx="2848222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4549642" y="1922818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b="1" dirty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8686800" y="2011590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vi-VN" sz="2000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4360774" y="4935846"/>
            <a:ext cx="27721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="1" dirty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CHINH PHỤC THỬ THÁCH</a:t>
            </a:r>
            <a:endParaRPr lang="vi-VN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8582549" y="4886424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VỀ ĐÍCH</a:t>
            </a:r>
            <a:endParaRPr lang="vi-VN" sz="2000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95" y="520073"/>
            <a:ext cx="1035110" cy="1380146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5787616" y="999381"/>
            <a:ext cx="111088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5782457" y="760171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538918" y="347756"/>
            <a:ext cx="2443668" cy="1975619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4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604" y="597294"/>
            <a:ext cx="1014390" cy="135252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9714617" y="1024043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665462" y="4808315"/>
            <a:ext cx="2436529" cy="2057038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66" y="5612954"/>
            <a:ext cx="1055740" cy="121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5834893" y="4006523"/>
            <a:ext cx="111088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5834020" y="3764659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611392" y="5006044"/>
            <a:ext cx="2402021" cy="1877641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00" y="5493837"/>
            <a:ext cx="990583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9736581" y="4015661"/>
            <a:ext cx="111088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9739488" y="3738071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46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0039 -0.2298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065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00169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0261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4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-26317"/>
            <a:ext cx="12192000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6" cstate="print"/>
          <a:srcRect l="30313"/>
          <a:stretch>
            <a:fillRect/>
          </a:stretch>
        </p:blipFill>
        <p:spPr bwMode="auto">
          <a:xfrm>
            <a:off x="4296356" y="21680"/>
            <a:ext cx="7971843" cy="6862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08975" y="1958260"/>
            <a:ext cx="5929796" cy="2308320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CHẶNG 1:</a:t>
            </a:r>
          </a:p>
          <a:p>
            <a:pPr algn="ctr"/>
            <a:r>
              <a:rPr lang="en-US" sz="72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KHỞI ĐỘNG</a:t>
            </a:r>
            <a:endParaRPr lang="en-US" sz="72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Trao thuong_Beethoven Vir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992.834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35111" y="5685545"/>
            <a:ext cx="393850" cy="52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583021" y="990599"/>
            <a:ext cx="6341779" cy="2459103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2?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0 ; 2 ;3 ;8 ;9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B. 0 ; 1 ;3 ;5 ;7 ;9 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C. 1 ;3 ;5 ;7 ;9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D. 1 ; 2; 3 ;7 ;9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389858" y="444671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7750920" y="523454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12635" y="1188174"/>
            <a:ext cx="341961" cy="3255190"/>
            <a:chOff x="393013" y="1032064"/>
            <a:chExt cx="455948" cy="3255190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8" y="1032064"/>
              <a:ext cx="14512" cy="279924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883614" y="4085248"/>
            <a:ext cx="7010400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91506" y="117603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6279321" y="6464040"/>
            <a:ext cx="47505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1" action="ppaction://hlinksldjump"/>
          </p:cNvPr>
          <p:cNvSpPr/>
          <p:nvPr/>
        </p:nvSpPr>
        <p:spPr>
          <a:xfrm flipH="1">
            <a:off x="6754378" y="6464040"/>
            <a:ext cx="49291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0" y="2034077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709417" y="2333910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712491" y="2306479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709171" y="234741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722059" y="2323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712491" y="23372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721046" y="233364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694673" y="23358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699849" y="230984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713264" y="232795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721046" y="228619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689615" y="231552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797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421430" y="509280"/>
            <a:ext cx="5882151" cy="3423173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FF0003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2?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123 ; 246 ; 467 ; 101 ; 8734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123 ; 101 ; 8743</a:t>
            </a:r>
          </a:p>
          <a:p>
            <a:pPr lvl="0"/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B. 40 ; 246 ; 8734  </a:t>
            </a:r>
          </a:p>
          <a:p>
            <a:pPr lvl="0"/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C. 467 ; 101 ; 8734</a:t>
            </a:r>
          </a:p>
          <a:p>
            <a:pPr lvl="0"/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D. 123 ; 246 ; 467 ; 101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279352" y="631462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7194038" y="658563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2129" y="1374965"/>
            <a:ext cx="341961" cy="3255190"/>
            <a:chOff x="393013" y="1032064"/>
            <a:chExt cx="455948" cy="3255190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8" y="1032064"/>
              <a:ext cx="14512" cy="279924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727694" y="3920591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81000" y="304394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6168815" y="6650831"/>
            <a:ext cx="47505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1" action="ppaction://hlinksldjump"/>
          </p:cNvPr>
          <p:cNvSpPr/>
          <p:nvPr/>
        </p:nvSpPr>
        <p:spPr>
          <a:xfrm flipH="1">
            <a:off x="6643872" y="6650831"/>
            <a:ext cx="49291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4" y="2220868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598911" y="252070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601985" y="2493270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598665" y="2534202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611553" y="2510112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601985" y="2524008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610540" y="2520432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584167" y="252266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589343" y="2496632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602758" y="251474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610540" y="2472988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579109" y="250231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053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832147" y="751039"/>
            <a:ext cx="6302453" cy="2885460"/>
          </a:xfrm>
          <a:prstGeom prst="rect">
            <a:avLst/>
          </a:prstGeom>
          <a:solidFill>
            <a:srgbClr val="A8F6F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; 5 ; 7. </a:t>
            </a:r>
            <a:endParaRPr lang="en-US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750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B. 570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C. 770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D. 550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638984" y="631467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9973972" y="710250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61761" y="1374975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205981" y="3911810"/>
            <a:ext cx="692861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40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8528447" y="6650836"/>
            <a:ext cx="47505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1" action="ppaction://hlinksldjump"/>
          </p:cNvPr>
          <p:cNvSpPr/>
          <p:nvPr/>
        </p:nvSpPr>
        <p:spPr>
          <a:xfrm flipH="1">
            <a:off x="9003504" y="6650836"/>
            <a:ext cx="49291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71185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623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6317"/>
            <a:ext cx="1249679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6" cstate="print"/>
          <a:srcRect l="30313"/>
          <a:stretch>
            <a:fillRect/>
          </a:stretch>
        </p:blipFill>
        <p:spPr bwMode="auto">
          <a:xfrm>
            <a:off x="4261254" y="0"/>
            <a:ext cx="8200442" cy="6862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18980" y="1676400"/>
            <a:ext cx="5121883" cy="2123654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CHẶNG 2:</a:t>
            </a:r>
          </a:p>
          <a:p>
            <a:pPr algn="ctr"/>
            <a:r>
              <a:rPr lang="en-US" sz="66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KHÁM PHÁ</a:t>
            </a:r>
          </a:p>
        </p:txBody>
      </p:sp>
      <p:pic>
        <p:nvPicPr>
          <p:cNvPr id="6" name="Trao thuong_Beethoven Vir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992.834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11655" y="5839455"/>
            <a:ext cx="175274" cy="2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295203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1562</Words>
  <Application>Microsoft Office PowerPoint</Application>
  <PresentationFormat>Custom</PresentationFormat>
  <Paragraphs>260</Paragraphs>
  <Slides>28</Slides>
  <Notes>10</Notes>
  <HiddenSlides>0</HiddenSlides>
  <MMClips>4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1_Office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Admin</cp:lastModifiedBy>
  <cp:revision>45</cp:revision>
  <dcterms:created xsi:type="dcterms:W3CDTF">2006-08-16T00:00:00Z</dcterms:created>
  <dcterms:modified xsi:type="dcterms:W3CDTF">2022-01-16T14:38:51Z</dcterms:modified>
</cp:coreProperties>
</file>