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95" r:id="rId2"/>
  </p:sldMasterIdLst>
  <p:notesMasterIdLst>
    <p:notesMasterId r:id="rId26"/>
  </p:notesMasterIdLst>
  <p:sldIdLst>
    <p:sldId id="299" r:id="rId3"/>
    <p:sldId id="295" r:id="rId4"/>
    <p:sldId id="301" r:id="rId5"/>
    <p:sldId id="306" r:id="rId6"/>
    <p:sldId id="302" r:id="rId7"/>
    <p:sldId id="297" r:id="rId8"/>
    <p:sldId id="260" r:id="rId9"/>
    <p:sldId id="304" r:id="rId10"/>
    <p:sldId id="308" r:id="rId11"/>
    <p:sldId id="292" r:id="rId12"/>
    <p:sldId id="287" r:id="rId13"/>
    <p:sldId id="281" r:id="rId14"/>
    <p:sldId id="286" r:id="rId15"/>
    <p:sldId id="293" r:id="rId16"/>
    <p:sldId id="294" r:id="rId17"/>
    <p:sldId id="309" r:id="rId18"/>
    <p:sldId id="305" r:id="rId19"/>
    <p:sldId id="283" r:id="rId20"/>
    <p:sldId id="284" r:id="rId21"/>
    <p:sldId id="285" r:id="rId22"/>
    <p:sldId id="307" r:id="rId23"/>
    <p:sldId id="267" r:id="rId24"/>
    <p:sldId id="269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F828B3"/>
    <a:srgbClr val="F1E82F"/>
    <a:srgbClr val="663300"/>
    <a:srgbClr val="FF0000"/>
    <a:srgbClr val="808000"/>
    <a:srgbClr val="D0C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60"/>
  </p:normalViewPr>
  <p:slideViewPr>
    <p:cSldViewPr>
      <p:cViewPr>
        <p:scale>
          <a:sx n="90" d="100"/>
          <a:sy n="90" d="100"/>
        </p:scale>
        <p:origin x="-828" y="-5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20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5257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7C5D8C02-AC6E-4423-B419-52DEEFB61A44}" type="presOf" srcId="{C9CE7A57-E5A3-450C-8737-C72D44C4E0F3}" destId="{D0EDBA11-CE96-4FCC-BFE8-4DE9D160E032}" srcOrd="0" destOrd="0" presId="urn:microsoft.com/office/officeart/2008/layout/VerticalCurvedList"/>
    <dgm:cxn modelId="{38A99898-96C8-4C63-9148-ADCBB08470BA}" type="presOf" srcId="{5BE2D0CB-5BBD-4A03-A3CB-F48B34989FA3}" destId="{3059196D-AF0C-4463-A93E-812664631BA3}" srcOrd="0" destOrd="0" presId="urn:microsoft.com/office/officeart/2008/layout/VerticalCurvedList"/>
    <dgm:cxn modelId="{5A19F4BA-0D32-46E5-9FCC-FC1173E398C7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93635970-D2A1-4FB6-8821-89336196993B}" type="presOf" srcId="{5DD8EB11-5406-4D7D-A4B3-982550787B16}" destId="{16095D2C-57B4-48CA-953C-267BD9DD484B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0F2EABB6-CAAF-46F1-B0B9-9CC277CB0835}" type="presOf" srcId="{2539990F-C84A-42AC-88CF-45ED9AC1F08B}" destId="{DB69836F-FE00-4372-B69A-DF0D28029991}" srcOrd="0" destOrd="0" presId="urn:microsoft.com/office/officeart/2008/layout/VerticalCurvedList"/>
    <dgm:cxn modelId="{93DD5D2F-C7C6-441B-A6F5-F318D4E39300}" type="presParOf" srcId="{3059196D-AF0C-4463-A93E-812664631BA3}" destId="{558D9870-05E2-484E-9241-818D42D9FADA}" srcOrd="0" destOrd="0" presId="urn:microsoft.com/office/officeart/2008/layout/VerticalCurvedList"/>
    <dgm:cxn modelId="{B15321AD-776F-4EA4-9A40-522F20961631}" type="presParOf" srcId="{558D9870-05E2-484E-9241-818D42D9FADA}" destId="{39FD721C-A262-4C4E-B494-AC1732E6F3A0}" srcOrd="0" destOrd="0" presId="urn:microsoft.com/office/officeart/2008/layout/VerticalCurvedList"/>
    <dgm:cxn modelId="{5B0BD40B-DE6D-4A19-A10B-F5E71FBFA555}" type="presParOf" srcId="{39FD721C-A262-4C4E-B494-AC1732E6F3A0}" destId="{849B6A22-FC21-4DC5-A1AF-CBADFA6E7F70}" srcOrd="0" destOrd="0" presId="urn:microsoft.com/office/officeart/2008/layout/VerticalCurvedList"/>
    <dgm:cxn modelId="{7C5C6538-6238-446A-91F8-6AC1AD959A31}" type="presParOf" srcId="{39FD721C-A262-4C4E-B494-AC1732E6F3A0}" destId="{D0EDBA11-CE96-4FCC-BFE8-4DE9D160E032}" srcOrd="1" destOrd="0" presId="urn:microsoft.com/office/officeart/2008/layout/VerticalCurvedList"/>
    <dgm:cxn modelId="{FD75C31D-A546-4F3D-82AB-58EDE7C621BC}" type="presParOf" srcId="{39FD721C-A262-4C4E-B494-AC1732E6F3A0}" destId="{AF90F929-E81A-499C-8856-3125BD5771DB}" srcOrd="2" destOrd="0" presId="urn:microsoft.com/office/officeart/2008/layout/VerticalCurvedList"/>
    <dgm:cxn modelId="{3EC6F45B-3EA6-4417-8A28-A592F78E02ED}" type="presParOf" srcId="{39FD721C-A262-4C4E-B494-AC1732E6F3A0}" destId="{AC2B4F2C-FF8C-404D-92B0-C7C0A29210D1}" srcOrd="3" destOrd="0" presId="urn:microsoft.com/office/officeart/2008/layout/VerticalCurvedList"/>
    <dgm:cxn modelId="{25FE7E17-4A90-434C-ACDC-C52B90777676}" type="presParOf" srcId="{558D9870-05E2-484E-9241-818D42D9FADA}" destId="{16095D2C-57B4-48CA-953C-267BD9DD484B}" srcOrd="1" destOrd="0" presId="urn:microsoft.com/office/officeart/2008/layout/VerticalCurvedList"/>
    <dgm:cxn modelId="{1EEA5B23-5A2F-451E-B919-B5D3EDE3B2C2}" type="presParOf" srcId="{558D9870-05E2-484E-9241-818D42D9FADA}" destId="{57F98E08-EB63-4773-8250-9B6C8F0D79DB}" srcOrd="2" destOrd="0" presId="urn:microsoft.com/office/officeart/2008/layout/VerticalCurvedList"/>
    <dgm:cxn modelId="{351F449B-17E5-4593-85FA-30A56752AC72}" type="presParOf" srcId="{57F98E08-EB63-4773-8250-9B6C8F0D79DB}" destId="{73F439AE-4020-45C5-B27A-2DB6095092F8}" srcOrd="0" destOrd="0" presId="urn:microsoft.com/office/officeart/2008/layout/VerticalCurvedList"/>
    <dgm:cxn modelId="{8A5DF519-9A75-4FBC-944C-0504A2BC55CE}" type="presParOf" srcId="{558D9870-05E2-484E-9241-818D42D9FADA}" destId="{DB69836F-FE00-4372-B69A-DF0D28029991}" srcOrd="3" destOrd="0" presId="urn:microsoft.com/office/officeart/2008/layout/VerticalCurvedList"/>
    <dgm:cxn modelId="{10B48940-8704-4BA8-8678-A48D45F762E5}" type="presParOf" srcId="{558D9870-05E2-484E-9241-818D42D9FADA}" destId="{A23500C6-60B1-485B-9CAE-0E2BED65C988}" srcOrd="4" destOrd="0" presId="urn:microsoft.com/office/officeart/2008/layout/VerticalCurvedList"/>
    <dgm:cxn modelId="{B49A3BD7-439C-4FB3-A20A-F26ADC6C978F}" type="presParOf" srcId="{A23500C6-60B1-485B-9CAE-0E2BED65C988}" destId="{425517B2-2BDC-437A-9C2F-A102F25D4FDA}" srcOrd="0" destOrd="0" presId="urn:microsoft.com/office/officeart/2008/layout/VerticalCurvedList"/>
    <dgm:cxn modelId="{7474BF35-7B2D-4E17-990D-A683913EA256}" type="presParOf" srcId="{558D9870-05E2-484E-9241-818D42D9FADA}" destId="{7A289A2F-41D2-4310-A18C-8347F89AA6B9}" srcOrd="5" destOrd="0" presId="urn:microsoft.com/office/officeart/2008/layout/VerticalCurvedList"/>
    <dgm:cxn modelId="{6462A4E4-643A-4607-97C4-60D20FFEBCB0}" type="presParOf" srcId="{558D9870-05E2-484E-9241-818D42D9FADA}" destId="{9E66E6D6-CB41-453D-81E8-440C0CD6FAC5}" srcOrd="6" destOrd="0" presId="urn:microsoft.com/office/officeart/2008/layout/VerticalCurvedList"/>
    <dgm:cxn modelId="{2E10674C-55A6-400F-826A-A237C9998F49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20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5257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F87B91C-6CD0-4113-9A41-3AA598438BE9}" type="presOf" srcId="{C9CE7A57-E5A3-450C-8737-C72D44C4E0F3}" destId="{D0EDBA11-CE96-4FCC-BFE8-4DE9D160E032}" srcOrd="0" destOrd="0" presId="urn:microsoft.com/office/officeart/2008/layout/VerticalCurvedList"/>
    <dgm:cxn modelId="{4E2B43A5-3E66-4334-91A6-B41C1DD42407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968866BB-C279-4B04-A539-F8C89BC7CD2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6DB1F684-C5A1-4F43-9DEA-BF394F8DE63F}" type="presOf" srcId="{2539990F-C84A-42AC-88CF-45ED9AC1F08B}" destId="{DB69836F-FE00-4372-B69A-DF0D28029991}" srcOrd="0" destOrd="0" presId="urn:microsoft.com/office/officeart/2008/layout/VerticalCurvedList"/>
    <dgm:cxn modelId="{6B4C6F4F-12AC-4266-AF9D-441171A88231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BF266A7C-B2F7-41DD-942B-B0C37B44C633}" type="presParOf" srcId="{3059196D-AF0C-4463-A93E-812664631BA3}" destId="{558D9870-05E2-484E-9241-818D42D9FADA}" srcOrd="0" destOrd="0" presId="urn:microsoft.com/office/officeart/2008/layout/VerticalCurvedList"/>
    <dgm:cxn modelId="{9498BA6E-3909-4E35-B467-9EA31ED5EB71}" type="presParOf" srcId="{558D9870-05E2-484E-9241-818D42D9FADA}" destId="{39FD721C-A262-4C4E-B494-AC1732E6F3A0}" srcOrd="0" destOrd="0" presId="urn:microsoft.com/office/officeart/2008/layout/VerticalCurvedList"/>
    <dgm:cxn modelId="{39711B45-0977-4047-8644-7292653280EC}" type="presParOf" srcId="{39FD721C-A262-4C4E-B494-AC1732E6F3A0}" destId="{849B6A22-FC21-4DC5-A1AF-CBADFA6E7F70}" srcOrd="0" destOrd="0" presId="urn:microsoft.com/office/officeart/2008/layout/VerticalCurvedList"/>
    <dgm:cxn modelId="{F45957EE-5F49-491F-AB5E-209E76C9AFC1}" type="presParOf" srcId="{39FD721C-A262-4C4E-B494-AC1732E6F3A0}" destId="{D0EDBA11-CE96-4FCC-BFE8-4DE9D160E032}" srcOrd="1" destOrd="0" presId="urn:microsoft.com/office/officeart/2008/layout/VerticalCurvedList"/>
    <dgm:cxn modelId="{31345CC7-39F8-4612-852D-3F467CE20AA0}" type="presParOf" srcId="{39FD721C-A262-4C4E-B494-AC1732E6F3A0}" destId="{AF90F929-E81A-499C-8856-3125BD5771DB}" srcOrd="2" destOrd="0" presId="urn:microsoft.com/office/officeart/2008/layout/VerticalCurvedList"/>
    <dgm:cxn modelId="{D57348B0-720E-4A9A-9A63-FE27A5D5B867}" type="presParOf" srcId="{39FD721C-A262-4C4E-B494-AC1732E6F3A0}" destId="{AC2B4F2C-FF8C-404D-92B0-C7C0A29210D1}" srcOrd="3" destOrd="0" presId="urn:microsoft.com/office/officeart/2008/layout/VerticalCurvedList"/>
    <dgm:cxn modelId="{9A970C31-862E-409F-9D73-29D34FF18EE7}" type="presParOf" srcId="{558D9870-05E2-484E-9241-818D42D9FADA}" destId="{16095D2C-57B4-48CA-953C-267BD9DD484B}" srcOrd="1" destOrd="0" presId="urn:microsoft.com/office/officeart/2008/layout/VerticalCurvedList"/>
    <dgm:cxn modelId="{138E657A-8B5A-474B-9E5B-CDB0E549C84A}" type="presParOf" srcId="{558D9870-05E2-484E-9241-818D42D9FADA}" destId="{57F98E08-EB63-4773-8250-9B6C8F0D79DB}" srcOrd="2" destOrd="0" presId="urn:microsoft.com/office/officeart/2008/layout/VerticalCurvedList"/>
    <dgm:cxn modelId="{C914BE1D-B47B-4FD7-98F1-3E15AEE42BCF}" type="presParOf" srcId="{57F98E08-EB63-4773-8250-9B6C8F0D79DB}" destId="{73F439AE-4020-45C5-B27A-2DB6095092F8}" srcOrd="0" destOrd="0" presId="urn:microsoft.com/office/officeart/2008/layout/VerticalCurvedList"/>
    <dgm:cxn modelId="{2CDB2DB1-E2EA-42F8-9144-63860F3CCF19}" type="presParOf" srcId="{558D9870-05E2-484E-9241-818D42D9FADA}" destId="{DB69836F-FE00-4372-B69A-DF0D28029991}" srcOrd="3" destOrd="0" presId="urn:microsoft.com/office/officeart/2008/layout/VerticalCurvedList"/>
    <dgm:cxn modelId="{09C373EA-6D82-467D-9D80-4FC7910ABCEB}" type="presParOf" srcId="{558D9870-05E2-484E-9241-818D42D9FADA}" destId="{A23500C6-60B1-485B-9CAE-0E2BED65C988}" srcOrd="4" destOrd="0" presId="urn:microsoft.com/office/officeart/2008/layout/VerticalCurvedList"/>
    <dgm:cxn modelId="{EE1789DE-F4CD-4042-9C40-03C3D40E01F7}" type="presParOf" srcId="{A23500C6-60B1-485B-9CAE-0E2BED65C988}" destId="{425517B2-2BDC-437A-9C2F-A102F25D4FDA}" srcOrd="0" destOrd="0" presId="urn:microsoft.com/office/officeart/2008/layout/VerticalCurvedList"/>
    <dgm:cxn modelId="{BD0B1D37-00CA-486B-B2BF-F0CE2F3C211D}" type="presParOf" srcId="{558D9870-05E2-484E-9241-818D42D9FADA}" destId="{7A289A2F-41D2-4310-A18C-8347F89AA6B9}" srcOrd="5" destOrd="0" presId="urn:microsoft.com/office/officeart/2008/layout/VerticalCurvedList"/>
    <dgm:cxn modelId="{C065EAED-C90D-495F-BFA9-A88612742EDA}" type="presParOf" srcId="{558D9870-05E2-484E-9241-818D42D9FADA}" destId="{9E66E6D6-CB41-453D-81E8-440C0CD6FAC5}" srcOrd="6" destOrd="0" presId="urn:microsoft.com/office/officeart/2008/layout/VerticalCurvedList"/>
    <dgm:cxn modelId="{892A956C-F3C3-4342-A3FC-43BF18D20F39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20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5257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C450EB9-58BB-4899-A21F-706232AB9926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0FDB2DD0-53C7-46DF-B6DD-4B179B004EF2}" type="presOf" srcId="{9B3653D9-CB4F-4D19-BD7A-77902A94D6B9}" destId="{7A289A2F-41D2-4310-A18C-8347F89AA6B9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1A8F0FF9-1F63-4A57-A01D-C0D777B81B64}" type="presOf" srcId="{5BE2D0CB-5BBD-4A03-A3CB-F48B34989FA3}" destId="{3059196D-AF0C-4463-A93E-812664631BA3}" srcOrd="0" destOrd="0" presId="urn:microsoft.com/office/officeart/2008/layout/VerticalCurvedList"/>
    <dgm:cxn modelId="{DC90A2A9-61F8-458E-9CF5-1067CC16C300}" type="presOf" srcId="{C9CE7A57-E5A3-450C-8737-C72D44C4E0F3}" destId="{D0EDBA11-CE96-4FCC-BFE8-4DE9D160E032}" srcOrd="0" destOrd="0" presId="urn:microsoft.com/office/officeart/2008/layout/VerticalCurvedList"/>
    <dgm:cxn modelId="{79A8814D-7FDA-4FD2-92A6-CC5D9A3AFB81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9E45B72C-D969-4FDD-ADC3-95D7417E7734}" type="presParOf" srcId="{3059196D-AF0C-4463-A93E-812664631BA3}" destId="{558D9870-05E2-484E-9241-818D42D9FADA}" srcOrd="0" destOrd="0" presId="urn:microsoft.com/office/officeart/2008/layout/VerticalCurvedList"/>
    <dgm:cxn modelId="{42019DEE-AF14-4A73-96CC-79321FA997FD}" type="presParOf" srcId="{558D9870-05E2-484E-9241-818D42D9FADA}" destId="{39FD721C-A262-4C4E-B494-AC1732E6F3A0}" srcOrd="0" destOrd="0" presId="urn:microsoft.com/office/officeart/2008/layout/VerticalCurvedList"/>
    <dgm:cxn modelId="{60788B08-5A2C-4421-B3C4-2F3AF3F5C78D}" type="presParOf" srcId="{39FD721C-A262-4C4E-B494-AC1732E6F3A0}" destId="{849B6A22-FC21-4DC5-A1AF-CBADFA6E7F70}" srcOrd="0" destOrd="0" presId="urn:microsoft.com/office/officeart/2008/layout/VerticalCurvedList"/>
    <dgm:cxn modelId="{7EDD9C02-DB7B-4B92-A108-76811C8AB1E5}" type="presParOf" srcId="{39FD721C-A262-4C4E-B494-AC1732E6F3A0}" destId="{D0EDBA11-CE96-4FCC-BFE8-4DE9D160E032}" srcOrd="1" destOrd="0" presId="urn:microsoft.com/office/officeart/2008/layout/VerticalCurvedList"/>
    <dgm:cxn modelId="{26D53725-6291-42F8-8147-B75BB108513E}" type="presParOf" srcId="{39FD721C-A262-4C4E-B494-AC1732E6F3A0}" destId="{AF90F929-E81A-499C-8856-3125BD5771DB}" srcOrd="2" destOrd="0" presId="urn:microsoft.com/office/officeart/2008/layout/VerticalCurvedList"/>
    <dgm:cxn modelId="{71B98E60-1716-4BB8-86B3-F346515044FE}" type="presParOf" srcId="{39FD721C-A262-4C4E-B494-AC1732E6F3A0}" destId="{AC2B4F2C-FF8C-404D-92B0-C7C0A29210D1}" srcOrd="3" destOrd="0" presId="urn:microsoft.com/office/officeart/2008/layout/VerticalCurvedList"/>
    <dgm:cxn modelId="{98F9109A-1126-4B3E-A151-35A6BBAC3CD5}" type="presParOf" srcId="{558D9870-05E2-484E-9241-818D42D9FADA}" destId="{16095D2C-57B4-48CA-953C-267BD9DD484B}" srcOrd="1" destOrd="0" presId="urn:microsoft.com/office/officeart/2008/layout/VerticalCurvedList"/>
    <dgm:cxn modelId="{0BEF8C48-93A9-407C-868E-CC40B5DBF3F8}" type="presParOf" srcId="{558D9870-05E2-484E-9241-818D42D9FADA}" destId="{57F98E08-EB63-4773-8250-9B6C8F0D79DB}" srcOrd="2" destOrd="0" presId="urn:microsoft.com/office/officeart/2008/layout/VerticalCurvedList"/>
    <dgm:cxn modelId="{F0D8F312-DEFF-4AA6-82D3-936D4CA4B2A4}" type="presParOf" srcId="{57F98E08-EB63-4773-8250-9B6C8F0D79DB}" destId="{73F439AE-4020-45C5-B27A-2DB6095092F8}" srcOrd="0" destOrd="0" presId="urn:microsoft.com/office/officeart/2008/layout/VerticalCurvedList"/>
    <dgm:cxn modelId="{C1715CBE-9C65-4CC4-A0BB-4606714F61A0}" type="presParOf" srcId="{558D9870-05E2-484E-9241-818D42D9FADA}" destId="{DB69836F-FE00-4372-B69A-DF0D28029991}" srcOrd="3" destOrd="0" presId="urn:microsoft.com/office/officeart/2008/layout/VerticalCurvedList"/>
    <dgm:cxn modelId="{D9DE0731-6B94-4969-B55A-206E20342834}" type="presParOf" srcId="{558D9870-05E2-484E-9241-818D42D9FADA}" destId="{A23500C6-60B1-485B-9CAE-0E2BED65C988}" srcOrd="4" destOrd="0" presId="urn:microsoft.com/office/officeart/2008/layout/VerticalCurvedList"/>
    <dgm:cxn modelId="{2E8E9867-A7DD-4627-8736-0F9914DFE878}" type="presParOf" srcId="{A23500C6-60B1-485B-9CAE-0E2BED65C988}" destId="{425517B2-2BDC-437A-9C2F-A102F25D4FDA}" srcOrd="0" destOrd="0" presId="urn:microsoft.com/office/officeart/2008/layout/VerticalCurvedList"/>
    <dgm:cxn modelId="{286D79A6-4421-45DE-8BE6-3DE83FE5C778}" type="presParOf" srcId="{558D9870-05E2-484E-9241-818D42D9FADA}" destId="{7A289A2F-41D2-4310-A18C-8347F89AA6B9}" srcOrd="5" destOrd="0" presId="urn:microsoft.com/office/officeart/2008/layout/VerticalCurvedList"/>
    <dgm:cxn modelId="{EE437D00-2693-417C-9FC5-BD73F92723BA}" type="presParOf" srcId="{558D9870-05E2-484E-9241-818D42D9FADA}" destId="{9E66E6D6-CB41-453D-81E8-440C0CD6FAC5}" srcOrd="6" destOrd="0" presId="urn:microsoft.com/office/officeart/2008/layout/VerticalCurvedList"/>
    <dgm:cxn modelId="{CED6D29B-444A-488E-AF21-F526CBCE19C7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20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5257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3B256CC-4565-482D-A6C5-F95BCB5BDDEB}" type="presOf" srcId="{2539990F-C84A-42AC-88CF-45ED9AC1F08B}" destId="{DB69836F-FE00-4372-B69A-DF0D28029991}" srcOrd="0" destOrd="0" presId="urn:microsoft.com/office/officeart/2008/layout/VerticalCurvedList"/>
    <dgm:cxn modelId="{ECD6E61E-47AB-41B0-A933-F5E11D963EB2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F4D8CC36-DF64-44B8-8348-F5B1CB8228C9}" type="presOf" srcId="{5DD8EB11-5406-4D7D-A4B3-982550787B16}" destId="{16095D2C-57B4-48CA-953C-267BD9DD484B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1C7D94D8-021F-4334-9B79-1B07CF4A3531}" type="presOf" srcId="{5BE2D0CB-5BBD-4A03-A3CB-F48B34989FA3}" destId="{3059196D-AF0C-4463-A93E-812664631BA3}" srcOrd="0" destOrd="0" presId="urn:microsoft.com/office/officeart/2008/layout/VerticalCurvedList"/>
    <dgm:cxn modelId="{338B0E7E-686F-4328-827C-6B236085BC0F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10880DC9-143B-487B-BFEE-D8A6F6295257}" type="presParOf" srcId="{3059196D-AF0C-4463-A93E-812664631BA3}" destId="{558D9870-05E2-484E-9241-818D42D9FADA}" srcOrd="0" destOrd="0" presId="urn:microsoft.com/office/officeart/2008/layout/VerticalCurvedList"/>
    <dgm:cxn modelId="{C94534E6-F4AD-40DA-8D42-B213F075EA4B}" type="presParOf" srcId="{558D9870-05E2-484E-9241-818D42D9FADA}" destId="{39FD721C-A262-4C4E-B494-AC1732E6F3A0}" srcOrd="0" destOrd="0" presId="urn:microsoft.com/office/officeart/2008/layout/VerticalCurvedList"/>
    <dgm:cxn modelId="{CDD53F19-26A2-4194-BEB5-AEBE4B1CEE62}" type="presParOf" srcId="{39FD721C-A262-4C4E-B494-AC1732E6F3A0}" destId="{849B6A22-FC21-4DC5-A1AF-CBADFA6E7F70}" srcOrd="0" destOrd="0" presId="urn:microsoft.com/office/officeart/2008/layout/VerticalCurvedList"/>
    <dgm:cxn modelId="{3B26E68D-E0D9-497D-82FD-009D66AADA4B}" type="presParOf" srcId="{39FD721C-A262-4C4E-B494-AC1732E6F3A0}" destId="{D0EDBA11-CE96-4FCC-BFE8-4DE9D160E032}" srcOrd="1" destOrd="0" presId="urn:microsoft.com/office/officeart/2008/layout/VerticalCurvedList"/>
    <dgm:cxn modelId="{D9C80569-3429-4C19-BA36-78D8F6089C5E}" type="presParOf" srcId="{39FD721C-A262-4C4E-B494-AC1732E6F3A0}" destId="{AF90F929-E81A-499C-8856-3125BD5771DB}" srcOrd="2" destOrd="0" presId="urn:microsoft.com/office/officeart/2008/layout/VerticalCurvedList"/>
    <dgm:cxn modelId="{09D8111C-6364-4894-9EBE-FA85493B87F3}" type="presParOf" srcId="{39FD721C-A262-4C4E-B494-AC1732E6F3A0}" destId="{AC2B4F2C-FF8C-404D-92B0-C7C0A29210D1}" srcOrd="3" destOrd="0" presId="urn:microsoft.com/office/officeart/2008/layout/VerticalCurvedList"/>
    <dgm:cxn modelId="{278D22FA-C05D-4CBE-BC79-449E2DA02D2A}" type="presParOf" srcId="{558D9870-05E2-484E-9241-818D42D9FADA}" destId="{16095D2C-57B4-48CA-953C-267BD9DD484B}" srcOrd="1" destOrd="0" presId="urn:microsoft.com/office/officeart/2008/layout/VerticalCurvedList"/>
    <dgm:cxn modelId="{2596D150-2A61-4426-B751-9D3EC632B4CE}" type="presParOf" srcId="{558D9870-05E2-484E-9241-818D42D9FADA}" destId="{57F98E08-EB63-4773-8250-9B6C8F0D79DB}" srcOrd="2" destOrd="0" presId="urn:microsoft.com/office/officeart/2008/layout/VerticalCurvedList"/>
    <dgm:cxn modelId="{CD18BA94-82A5-4C2E-BBA0-9E88915CE61C}" type="presParOf" srcId="{57F98E08-EB63-4773-8250-9B6C8F0D79DB}" destId="{73F439AE-4020-45C5-B27A-2DB6095092F8}" srcOrd="0" destOrd="0" presId="urn:microsoft.com/office/officeart/2008/layout/VerticalCurvedList"/>
    <dgm:cxn modelId="{E69CD763-C9A3-44D2-81EB-938CD0F16359}" type="presParOf" srcId="{558D9870-05E2-484E-9241-818D42D9FADA}" destId="{DB69836F-FE00-4372-B69A-DF0D28029991}" srcOrd="3" destOrd="0" presId="urn:microsoft.com/office/officeart/2008/layout/VerticalCurvedList"/>
    <dgm:cxn modelId="{1C7C0790-EFAC-4CF3-8E02-45B8FCF1E4F7}" type="presParOf" srcId="{558D9870-05E2-484E-9241-818D42D9FADA}" destId="{A23500C6-60B1-485B-9CAE-0E2BED65C988}" srcOrd="4" destOrd="0" presId="urn:microsoft.com/office/officeart/2008/layout/VerticalCurvedList"/>
    <dgm:cxn modelId="{91BAAC19-3F0A-4F07-A4C3-CFE96131CA4F}" type="presParOf" srcId="{A23500C6-60B1-485B-9CAE-0E2BED65C988}" destId="{425517B2-2BDC-437A-9C2F-A102F25D4FDA}" srcOrd="0" destOrd="0" presId="urn:microsoft.com/office/officeart/2008/layout/VerticalCurvedList"/>
    <dgm:cxn modelId="{9393721D-79EB-493D-8D15-F86E386C0590}" type="presParOf" srcId="{558D9870-05E2-484E-9241-818D42D9FADA}" destId="{7A289A2F-41D2-4310-A18C-8347F89AA6B9}" srcOrd="5" destOrd="0" presId="urn:microsoft.com/office/officeart/2008/layout/VerticalCurvedList"/>
    <dgm:cxn modelId="{10503C05-A484-4120-92C0-000D66BA636F}" type="presParOf" srcId="{558D9870-05E2-484E-9241-818D42D9FADA}" destId="{9E66E6D6-CB41-453D-81E8-440C0CD6FAC5}" srcOrd="6" destOrd="0" presId="urn:microsoft.com/office/officeart/2008/layout/VerticalCurvedList"/>
    <dgm:cxn modelId="{A76F78A8-DD33-49E3-A537-8CA760767550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729937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19071" y="509213"/>
          <a:ext cx="8215305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071" y="509213"/>
        <a:ext cx="8215305" cy="817684"/>
      </dsp:txXfrm>
    </dsp:sp>
    <dsp:sp modelId="{73F439AE-4020-45C5-B27A-2DB6095092F8}">
      <dsp:nvSpPr>
        <dsp:cNvPr id="0" name=""/>
        <dsp:cNvSpPr/>
      </dsp:nvSpPr>
      <dsp:spPr>
        <a:xfrm>
          <a:off x="-50701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541851" y="1803885"/>
          <a:ext cx="8162666" cy="81768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851" y="1803885"/>
        <a:ext cx="8162666" cy="817684"/>
      </dsp:txXfrm>
    </dsp:sp>
    <dsp:sp modelId="{425517B2-2BDC-437A-9C2F-A102F25D4FDA}">
      <dsp:nvSpPr>
        <dsp:cNvPr id="0" name=""/>
        <dsp:cNvSpPr/>
      </dsp:nvSpPr>
      <dsp:spPr>
        <a:xfrm>
          <a:off x="246526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7471" y="2823554"/>
          <a:ext cx="8647184" cy="81768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471" y="2823554"/>
        <a:ext cx="8647184" cy="817684"/>
      </dsp:txXfrm>
    </dsp:sp>
    <dsp:sp modelId="{EF00C9D1-86B1-44BB-AAE8-BD1D1EE09133}">
      <dsp:nvSpPr>
        <dsp:cNvPr id="0" name=""/>
        <dsp:cNvSpPr/>
      </dsp:nvSpPr>
      <dsp:spPr>
        <a:xfrm>
          <a:off x="-50701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729937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19071" y="509213"/>
          <a:ext cx="8215305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071" y="509213"/>
        <a:ext cx="8215305" cy="817684"/>
      </dsp:txXfrm>
    </dsp:sp>
    <dsp:sp modelId="{73F439AE-4020-45C5-B27A-2DB6095092F8}">
      <dsp:nvSpPr>
        <dsp:cNvPr id="0" name=""/>
        <dsp:cNvSpPr/>
      </dsp:nvSpPr>
      <dsp:spPr>
        <a:xfrm>
          <a:off x="-50701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541851" y="1803885"/>
          <a:ext cx="8162666" cy="81768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851" y="1803885"/>
        <a:ext cx="8162666" cy="817684"/>
      </dsp:txXfrm>
    </dsp:sp>
    <dsp:sp modelId="{425517B2-2BDC-437A-9C2F-A102F25D4FDA}">
      <dsp:nvSpPr>
        <dsp:cNvPr id="0" name=""/>
        <dsp:cNvSpPr/>
      </dsp:nvSpPr>
      <dsp:spPr>
        <a:xfrm>
          <a:off x="246526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7471" y="2823554"/>
          <a:ext cx="8647184" cy="81768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471" y="2823554"/>
        <a:ext cx="8647184" cy="817684"/>
      </dsp:txXfrm>
    </dsp:sp>
    <dsp:sp modelId="{EF00C9D1-86B1-44BB-AAE8-BD1D1EE09133}">
      <dsp:nvSpPr>
        <dsp:cNvPr id="0" name=""/>
        <dsp:cNvSpPr/>
      </dsp:nvSpPr>
      <dsp:spPr>
        <a:xfrm>
          <a:off x="-50701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729937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19071" y="509213"/>
          <a:ext cx="8215305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071" y="509213"/>
        <a:ext cx="8215305" cy="817684"/>
      </dsp:txXfrm>
    </dsp:sp>
    <dsp:sp modelId="{73F439AE-4020-45C5-B27A-2DB6095092F8}">
      <dsp:nvSpPr>
        <dsp:cNvPr id="0" name=""/>
        <dsp:cNvSpPr/>
      </dsp:nvSpPr>
      <dsp:spPr>
        <a:xfrm>
          <a:off x="-50701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541851" y="1803885"/>
          <a:ext cx="8162666" cy="81768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851" y="1803885"/>
        <a:ext cx="8162666" cy="817684"/>
      </dsp:txXfrm>
    </dsp:sp>
    <dsp:sp modelId="{425517B2-2BDC-437A-9C2F-A102F25D4FDA}">
      <dsp:nvSpPr>
        <dsp:cNvPr id="0" name=""/>
        <dsp:cNvSpPr/>
      </dsp:nvSpPr>
      <dsp:spPr>
        <a:xfrm>
          <a:off x="246526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7471" y="2823554"/>
          <a:ext cx="8647184" cy="81768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471" y="2823554"/>
        <a:ext cx="8647184" cy="817684"/>
      </dsp:txXfrm>
    </dsp:sp>
    <dsp:sp modelId="{EF00C9D1-86B1-44BB-AAE8-BD1D1EE09133}">
      <dsp:nvSpPr>
        <dsp:cNvPr id="0" name=""/>
        <dsp:cNvSpPr/>
      </dsp:nvSpPr>
      <dsp:spPr>
        <a:xfrm>
          <a:off x="-50701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729937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19071" y="509213"/>
          <a:ext cx="8215305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071" y="509213"/>
        <a:ext cx="8215305" cy="817684"/>
      </dsp:txXfrm>
    </dsp:sp>
    <dsp:sp modelId="{73F439AE-4020-45C5-B27A-2DB6095092F8}">
      <dsp:nvSpPr>
        <dsp:cNvPr id="0" name=""/>
        <dsp:cNvSpPr/>
      </dsp:nvSpPr>
      <dsp:spPr>
        <a:xfrm>
          <a:off x="-50701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541851" y="1803885"/>
          <a:ext cx="8162666" cy="81768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851" y="1803885"/>
        <a:ext cx="8162666" cy="817684"/>
      </dsp:txXfrm>
    </dsp:sp>
    <dsp:sp modelId="{425517B2-2BDC-437A-9C2F-A102F25D4FDA}">
      <dsp:nvSpPr>
        <dsp:cNvPr id="0" name=""/>
        <dsp:cNvSpPr/>
      </dsp:nvSpPr>
      <dsp:spPr>
        <a:xfrm>
          <a:off x="246526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7471" y="2823554"/>
          <a:ext cx="8647184" cy="81768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471" y="2823554"/>
        <a:ext cx="8647184" cy="817684"/>
      </dsp:txXfrm>
    </dsp:sp>
    <dsp:sp modelId="{EF00C9D1-86B1-44BB-AAE8-BD1D1EE09133}">
      <dsp:nvSpPr>
        <dsp:cNvPr id="0" name=""/>
        <dsp:cNvSpPr/>
      </dsp:nvSpPr>
      <dsp:spPr>
        <a:xfrm>
          <a:off x="-50701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06973-05BB-413E-8B8D-50471E2E0DD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031A2-93DF-4EF7-B833-247A5E20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3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74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07C4AF0-F52B-4E7A-9B9D-DE3F3785B04C}" type="slidenum">
              <a:rPr lang="en-US" altLang="en-US">
                <a:solidFill>
                  <a:srgbClr val="000000"/>
                </a:solidFill>
                <a:latin typeface="Tahoma" pitchFamily="34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10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00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0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0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C14A-72E0-4F4F-8FAF-CE23BB36F90E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32D-8BEB-414D-8A11-7D11D1561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8611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7346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793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8996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7930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4304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7C0-917C-40F7-8338-34B49C6AD1A0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AA68-084E-4ACD-B3E4-485D4BAF7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6518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A037-300F-4BD4-A73A-5FBD25956264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335C-29E6-40E8-98FD-195DDF928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7910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4621-EA88-4C6B-B936-499AAF5F35B4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908C-1DAD-4D37-BBE5-ACB9CD517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597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B853-F53C-4FD0-A4C3-057FE6DCE9D8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4D86-F189-4422-9B61-BB840AF9E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706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346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C14A-72E0-4F4F-8FAF-CE23BB36F90E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32D-8BEB-414D-8A11-7D11D1561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5868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190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342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44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214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256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2684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0275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5671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8565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9807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8863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6852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6739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8890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058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4240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952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2649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2538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56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373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4377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633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7173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3942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672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1221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2652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803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2851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0281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1284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4610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7071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178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8800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6843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0832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2311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859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4451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946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391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0255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1138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8715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9240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0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7560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48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9968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7904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2502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188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0659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444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8352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798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6218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3AE8-5C88-4AED-A70A-CBED837100E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CC8F-48B6-4FAF-AEF9-C69F1550F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3512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78B7-9E0D-41F2-9377-7EFCB8F961FC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A815-82FF-4AD5-BE81-AD2A064FF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470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F638-A105-4196-897D-6846D57A9448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9027-AD60-4DDC-A127-6723E9F96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280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0A1B-94F3-447F-80C1-10347851149B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5B2-73C2-44C7-928E-E829609B6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0871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FFAE-E140-43E1-B06E-38B534557608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67A7-EFFA-43DC-9A43-FBE04AEF0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4426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2E742-70A6-4C6D-BF07-66C86F8001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9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514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71582-913C-4299-A772-C22EBEDE2E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690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61770-BB4E-4564-BCD6-F2AA42CC98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37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3A104-9A14-4DE5-9F99-9B01CC89FA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300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C475-2AD4-491E-BADC-5F97051F62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238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5A107-B525-4FFD-9E66-41937CB2B2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4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158B5-1F5E-48C3-8743-A3372D5B94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029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20F23-2A0A-4304-96BA-57AD8A0E38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566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6EC40-FAC5-41EE-955B-652C5AEAA1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E898E-1B4C-4C35-AEA4-65CF44F9D5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912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6B888-C295-427B-A7DE-AB4768161A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6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7D-DB2F-4D0D-8ACB-D4C266A93C2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977-67E8-4B48-86CA-F40F4809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4540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61F0-1AF7-4FE3-BC7D-F49C2F5EA42E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DD10-0480-44A5-B6FC-A109E45C3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9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78" r:id="rId2"/>
    <p:sldLayoutId id="2147483718" r:id="rId3"/>
    <p:sldLayoutId id="2147483793" r:id="rId4"/>
    <p:sldLayoutId id="2147483786" r:id="rId5"/>
    <p:sldLayoutId id="2147483779" r:id="rId6"/>
    <p:sldLayoutId id="2147483774" r:id="rId7"/>
    <p:sldLayoutId id="2147483772" r:id="rId8"/>
    <p:sldLayoutId id="2147483762" r:id="rId9"/>
    <p:sldLayoutId id="2147483747" r:id="rId10"/>
    <p:sldLayoutId id="2147483746" r:id="rId11"/>
    <p:sldLayoutId id="2147483745" r:id="rId12"/>
    <p:sldLayoutId id="2147483741" r:id="rId13"/>
    <p:sldLayoutId id="2147483740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94" r:id="rId20"/>
    <p:sldLayoutId id="2147483792" r:id="rId21"/>
    <p:sldLayoutId id="2147483791" r:id="rId22"/>
    <p:sldLayoutId id="2147483790" r:id="rId23"/>
    <p:sldLayoutId id="2147483789" r:id="rId24"/>
    <p:sldLayoutId id="2147483788" r:id="rId25"/>
    <p:sldLayoutId id="2147483787" r:id="rId26"/>
    <p:sldLayoutId id="2147483785" r:id="rId27"/>
    <p:sldLayoutId id="2147483784" r:id="rId28"/>
    <p:sldLayoutId id="2147483783" r:id="rId29"/>
    <p:sldLayoutId id="2147483782" r:id="rId30"/>
    <p:sldLayoutId id="2147483781" r:id="rId31"/>
    <p:sldLayoutId id="2147483780" r:id="rId32"/>
    <p:sldLayoutId id="2147483777" r:id="rId33"/>
    <p:sldLayoutId id="2147483776" r:id="rId34"/>
    <p:sldLayoutId id="2147483775" r:id="rId35"/>
    <p:sldLayoutId id="2147483773" r:id="rId36"/>
    <p:sldLayoutId id="2147483771" r:id="rId37"/>
    <p:sldLayoutId id="2147483770" r:id="rId38"/>
    <p:sldLayoutId id="2147483769" r:id="rId39"/>
    <p:sldLayoutId id="2147483768" r:id="rId40"/>
    <p:sldLayoutId id="2147483767" r:id="rId41"/>
    <p:sldLayoutId id="2147483766" r:id="rId42"/>
    <p:sldLayoutId id="2147483765" r:id="rId43"/>
    <p:sldLayoutId id="2147483764" r:id="rId44"/>
    <p:sldLayoutId id="2147483763" r:id="rId45"/>
    <p:sldLayoutId id="2147483761" r:id="rId46"/>
    <p:sldLayoutId id="2147483760" r:id="rId47"/>
    <p:sldLayoutId id="2147483759" r:id="rId48"/>
    <p:sldLayoutId id="2147483758" r:id="rId49"/>
    <p:sldLayoutId id="2147483757" r:id="rId50"/>
    <p:sldLayoutId id="2147483756" r:id="rId51"/>
    <p:sldLayoutId id="2147483755" r:id="rId52"/>
    <p:sldLayoutId id="2147483754" r:id="rId53"/>
    <p:sldLayoutId id="2147483753" r:id="rId54"/>
    <p:sldLayoutId id="2147483752" r:id="rId55"/>
    <p:sldLayoutId id="2147483751" r:id="rId56"/>
    <p:sldLayoutId id="2147483750" r:id="rId57"/>
    <p:sldLayoutId id="2147483749" r:id="rId58"/>
    <p:sldLayoutId id="2147483748" r:id="rId59"/>
    <p:sldLayoutId id="2147483744" r:id="rId60"/>
    <p:sldLayoutId id="2147483743" r:id="rId61"/>
    <p:sldLayoutId id="2147483742" r:id="rId62"/>
    <p:sldLayoutId id="2147483739" r:id="rId63"/>
    <p:sldLayoutId id="2147483738" r:id="rId64"/>
    <p:sldLayoutId id="2147483737" r:id="rId65"/>
    <p:sldLayoutId id="2147483736" r:id="rId66"/>
    <p:sldLayoutId id="2147483735" r:id="rId67"/>
    <p:sldLayoutId id="2147483734" r:id="rId68"/>
    <p:sldLayoutId id="2147483733" r:id="rId69"/>
    <p:sldLayoutId id="2147483732" r:id="rId70"/>
    <p:sldLayoutId id="2147483731" r:id="rId71"/>
    <p:sldLayoutId id="2147483730" r:id="rId72"/>
    <p:sldLayoutId id="2147483729" r:id="rId73"/>
    <p:sldLayoutId id="2147483728" r:id="rId74"/>
    <p:sldLayoutId id="2147483724" r:id="rId75"/>
    <p:sldLayoutId id="2147483725" r:id="rId76"/>
    <p:sldLayoutId id="2147483726" r:id="rId77"/>
    <p:sldLayoutId id="2147483727" r:id="rId78"/>
  </p:sldLayoutIdLst>
  <p:transition spd="slow">
    <p:checker dir="vert"/>
    <p:sndAc>
      <p:stSnd>
        <p:snd r:embed="rId80" name="cashreg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D2A8D868-2C13-44F4-8C6C-09B960799E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9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5.png"/><Relationship Id="rId5" Type="http://schemas.openxmlformats.org/officeDocument/2006/relationships/diagramData" Target="../diagrams/data3.xm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5.png"/><Relationship Id="rId5" Type="http://schemas.openxmlformats.org/officeDocument/2006/relationships/diagramData" Target="../diagrams/data4.xm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5.png"/><Relationship Id="rId5" Type="http://schemas.openxmlformats.org/officeDocument/2006/relationships/diagramData" Target="../diagrams/data1.xm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7.pn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6.gif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5.png"/><Relationship Id="rId5" Type="http://schemas.openxmlformats.org/officeDocument/2006/relationships/diagramData" Target="../diagrams/data2.xm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9092681" cy="3851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10" y="171503"/>
            <a:ext cx="8677340" cy="64834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1" y="1141082"/>
            <a:ext cx="1675149" cy="420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895" y="177874"/>
            <a:ext cx="1876787" cy="65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305719" y="2874675"/>
            <a:ext cx="6456317" cy="207828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3343" y="90088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68603"/>
      </p:ext>
    </p:extLst>
  </p:cSld>
  <p:clrMapOvr>
    <a:masterClrMapping/>
  </p:clrMapOvr>
  <p:transition spd="slow">
    <p:checker dir="vert"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-152400" y="1250476"/>
            <a:ext cx="33403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x 4 x 5</a:t>
            </a:r>
          </a:p>
        </p:txBody>
      </p:sp>
      <p:sp>
        <p:nvSpPr>
          <p:cNvPr id="53251" name="Text Box 10"/>
          <p:cNvSpPr txBox="1">
            <a:spLocks noChangeArrowheads="1"/>
          </p:cNvSpPr>
          <p:nvPr/>
        </p:nvSpPr>
        <p:spPr bwMode="auto">
          <a:xfrm>
            <a:off x="2188760" y="228600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bằng cách thuận tiện nhất: </a:t>
            </a:r>
          </a:p>
        </p:txBody>
      </p:sp>
      <p:sp>
        <p:nvSpPr>
          <p:cNvPr id="53252" name="Text Box 15"/>
          <p:cNvSpPr txBox="1">
            <a:spLocks noChangeArrowheads="1"/>
          </p:cNvSpPr>
          <p:nvPr/>
        </p:nvSpPr>
        <p:spPr bwMode="auto">
          <a:xfrm>
            <a:off x="3048000" y="1288155"/>
            <a:ext cx="2476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36 x 2</a:t>
            </a:r>
          </a:p>
        </p:txBody>
      </p:sp>
      <p:sp>
        <p:nvSpPr>
          <p:cNvPr id="53253" name="Text Box 28"/>
          <p:cNvSpPr txBox="1">
            <a:spLocks noChangeArrowheads="1"/>
          </p:cNvSpPr>
          <p:nvPr/>
        </p:nvSpPr>
        <p:spPr bwMode="auto">
          <a:xfrm>
            <a:off x="1740090" y="201838"/>
            <a:ext cx="4953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Arial" panose="020B0604020202020204" pitchFamily="34" charset="0"/>
              </a:rPr>
              <a:t>a)</a:t>
            </a:r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 rot="1859385">
            <a:off x="7253288" y="464344"/>
            <a:ext cx="42862" cy="24765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53255" name="Rectangle 256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56448"/>
            <a:ext cx="1562100" cy="1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Rectangle 256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3956448"/>
            <a:ext cx="1676400" cy="1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05770" y="114300"/>
            <a:ext cx="1524000" cy="5715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8" name="Text Box 15"/>
          <p:cNvSpPr txBox="1">
            <a:spLocks noChangeArrowheads="1"/>
          </p:cNvSpPr>
          <p:nvPr/>
        </p:nvSpPr>
        <p:spPr bwMode="auto">
          <a:xfrm>
            <a:off x="5605130" y="1288154"/>
            <a:ext cx="3801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x 2 x 7 x 5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219200" y="2253733"/>
            <a:ext cx="6629400" cy="1828800"/>
          </a:xfrm>
          <a:prstGeom prst="wedgeEllipseCallout">
            <a:avLst>
              <a:gd name="adj1" fmla="val 67745"/>
              <a:gd name="adj2" fmla="val 2857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Muốn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tính bằng cách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thuận tiện nhất các biểu thức trên, ta áp dụng tính chất nào của phép nhân?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2938" y="685800"/>
            <a:ext cx="223930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2" grpId="1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533400" y="742950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134 x 4 x 5</a:t>
            </a:r>
          </a:p>
        </p:txBody>
      </p:sp>
      <p:sp>
        <p:nvSpPr>
          <p:cNvPr id="41987" name="Text Box 10"/>
          <p:cNvSpPr txBox="1">
            <a:spLocks noChangeArrowheads="1"/>
          </p:cNvSpPr>
          <p:nvPr/>
        </p:nvSpPr>
        <p:spPr bwMode="auto">
          <a:xfrm>
            <a:off x="1600200" y="114300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1988" name="Text Box 15"/>
          <p:cNvSpPr txBox="1">
            <a:spLocks noChangeArrowheads="1"/>
          </p:cNvSpPr>
          <p:nvPr/>
        </p:nvSpPr>
        <p:spPr bwMode="auto">
          <a:xfrm>
            <a:off x="3657600" y="800100"/>
            <a:ext cx="1638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5 x 36 x 2</a:t>
            </a:r>
          </a:p>
        </p:txBody>
      </p:sp>
      <p:sp>
        <p:nvSpPr>
          <p:cNvPr id="41989" name="Text Box 28"/>
          <p:cNvSpPr txBox="1">
            <a:spLocks noChangeArrowheads="1"/>
          </p:cNvSpPr>
          <p:nvPr/>
        </p:nvSpPr>
        <p:spPr bwMode="auto">
          <a:xfrm>
            <a:off x="1524000" y="107157"/>
            <a:ext cx="4953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Arial" panose="020B0604020202020204" pitchFamily="34" charset="0"/>
              </a:rPr>
              <a:t>a)</a:t>
            </a:r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 rot="1859385">
            <a:off x="7253288" y="464344"/>
            <a:ext cx="42862" cy="24765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41991" name="Rectangle 256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56448"/>
            <a:ext cx="1562100" cy="1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Rectangle 256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3956448"/>
            <a:ext cx="1676400" cy="1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0" y="0"/>
            <a:ext cx="762000" cy="5715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/>
              <a:t>2</a:t>
            </a:r>
          </a:p>
        </p:txBody>
      </p:sp>
      <p:sp>
        <p:nvSpPr>
          <p:cNvPr id="41994" name="Text Box 15"/>
          <p:cNvSpPr txBox="1">
            <a:spLocks noChangeArrowheads="1"/>
          </p:cNvSpPr>
          <p:nvPr/>
        </p:nvSpPr>
        <p:spPr bwMode="auto">
          <a:xfrm>
            <a:off x="6096000" y="8001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42 x 2 x 7 x 5</a:t>
            </a:r>
          </a:p>
        </p:txBody>
      </p:sp>
      <p:sp>
        <p:nvSpPr>
          <p:cNvPr id="41996" name="Text Box 3"/>
          <p:cNvSpPr txBox="1">
            <a:spLocks noChangeArrowheads="1"/>
          </p:cNvSpPr>
          <p:nvPr/>
        </p:nvSpPr>
        <p:spPr bwMode="auto">
          <a:xfrm>
            <a:off x="457200" y="1276350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= 134 x (4 x 5)</a:t>
            </a:r>
          </a:p>
        </p:txBody>
      </p:sp>
      <p:sp>
        <p:nvSpPr>
          <p:cNvPr id="41997" name="Text Box 3"/>
          <p:cNvSpPr txBox="1">
            <a:spLocks noChangeArrowheads="1"/>
          </p:cNvSpPr>
          <p:nvPr/>
        </p:nvSpPr>
        <p:spPr bwMode="auto">
          <a:xfrm>
            <a:off x="381000" y="1818425"/>
            <a:ext cx="2209800" cy="55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=  134 x    20</a:t>
            </a:r>
          </a:p>
        </p:txBody>
      </p:sp>
      <p:sp>
        <p:nvSpPr>
          <p:cNvPr id="41998" name="Text Box 3"/>
          <p:cNvSpPr txBox="1">
            <a:spLocks noChangeArrowheads="1"/>
          </p:cNvSpPr>
          <p:nvPr/>
        </p:nvSpPr>
        <p:spPr bwMode="auto">
          <a:xfrm>
            <a:off x="152400" y="2343150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=     2680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048000" y="1276350"/>
            <a:ext cx="2514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=  (5 x 2) x 36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/>
            </a:r>
            <a:b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</a:br>
            <a:endParaRPr 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76600" y="1761275"/>
            <a:ext cx="1986441" cy="55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=     10   x 36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76601" y="2343150"/>
            <a:ext cx="1643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=         360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42002" name="Text Box 15"/>
          <p:cNvSpPr txBox="1">
            <a:spLocks noChangeArrowheads="1"/>
          </p:cNvSpPr>
          <p:nvPr/>
        </p:nvSpPr>
        <p:spPr bwMode="auto">
          <a:xfrm>
            <a:off x="6096000" y="13335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= (42 x 7) x (2 x 5)</a:t>
            </a:r>
          </a:p>
        </p:txBody>
      </p:sp>
      <p:sp>
        <p:nvSpPr>
          <p:cNvPr id="42003" name="Text Box 15"/>
          <p:cNvSpPr txBox="1">
            <a:spLocks noChangeArrowheads="1"/>
          </p:cNvSpPr>
          <p:nvPr/>
        </p:nvSpPr>
        <p:spPr bwMode="auto">
          <a:xfrm>
            <a:off x="5943600" y="1818425"/>
            <a:ext cx="2895600" cy="55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=     294   x    10</a:t>
            </a:r>
          </a:p>
        </p:txBody>
      </p:sp>
      <p:sp>
        <p:nvSpPr>
          <p:cNvPr id="42005" name="Text Box 15"/>
          <p:cNvSpPr txBox="1">
            <a:spLocks noChangeArrowheads="1"/>
          </p:cNvSpPr>
          <p:nvPr/>
        </p:nvSpPr>
        <p:spPr bwMode="auto">
          <a:xfrm>
            <a:off x="5638800" y="234315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=        2940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3486150"/>
            <a:ext cx="5181600" cy="1328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95600" y="800100"/>
            <a:ext cx="0" cy="20047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91200" y="764216"/>
            <a:ext cx="0" cy="20047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62400" y="2962952"/>
            <a:ext cx="7389813" cy="5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257300" y="1485898"/>
            <a:ext cx="6972300" cy="914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130595" y="1485899"/>
            <a:ext cx="936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rgbClr val="000099"/>
                </a:solidFill>
                <a:latin typeface="Tahoma" panose="020B0604030504040204" pitchFamily="34" charset="0"/>
              </a:rPr>
              <a:t>M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</a:rPr>
              <a:t>ẫu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143000" y="1517799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latin typeface="Tahoma" panose="020B0604030504040204" pitchFamily="34" charset="0"/>
              </a:rPr>
              <a:t>145 x 2 + 145 x 98 =</a:t>
            </a:r>
            <a:endParaRPr lang="en-US" sz="2400" dirty="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029200" y="1485900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ahoma" panose="020B0604030504040204" pitchFamily="34" charset="0"/>
              </a:rPr>
              <a:t>145</a:t>
            </a:r>
            <a:endParaRPr lang="en-US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228600" y="742950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latin typeface="Tahoma" panose="020B0604030504040204" pitchFamily="34" charset="0"/>
              </a:rPr>
              <a:t>145 x 2 + 145 x 98 = </a:t>
            </a:r>
            <a:r>
              <a:rPr lang="en-US" sz="2400" dirty="0">
                <a:solidFill>
                  <a:schemeClr val="hlink"/>
                </a:solidFill>
                <a:latin typeface="Tahoma" panose="020B0604030504040204" pitchFamily="34" charset="0"/>
              </a:rPr>
              <a:t>?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410200" y="1485900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ahoma" panose="020B0604030504040204" pitchFamily="34" charset="0"/>
              </a:rPr>
              <a:t>x</a:t>
            </a:r>
            <a:endParaRPr lang="en-US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638800" y="148590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ahoma" panose="020B0604030504040204" pitchFamily="34" charset="0"/>
              </a:rPr>
              <a:t>( 2 + 98 )</a:t>
            </a:r>
            <a:endParaRPr lang="en-US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648200" y="1885950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latin typeface="Tahoma" panose="020B0604030504040204" pitchFamily="34" charset="0"/>
              </a:rPr>
              <a:t> =  145 x  100 = 14500</a:t>
            </a:r>
            <a:endParaRPr lang="en-US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33811" name="Text Box 27"/>
          <p:cNvSpPr txBox="1">
            <a:spLocks noChangeArrowheads="1"/>
          </p:cNvSpPr>
          <p:nvPr/>
        </p:nvSpPr>
        <p:spPr bwMode="auto">
          <a:xfrm>
            <a:off x="762000" y="171450"/>
            <a:ext cx="4953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Arial" panose="020B0604020202020204" pitchFamily="34" charset="0"/>
              </a:rPr>
              <a:t>b)</a:t>
            </a:r>
          </a:p>
        </p:txBody>
      </p:sp>
      <p:sp>
        <p:nvSpPr>
          <p:cNvPr id="33812" name="Text Box 8"/>
          <p:cNvSpPr txBox="1">
            <a:spLocks noChangeArrowheads="1"/>
          </p:cNvSpPr>
          <p:nvPr/>
        </p:nvSpPr>
        <p:spPr bwMode="auto">
          <a:xfrm>
            <a:off x="533400" y="302895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137 x 3 + 137 x 97</a:t>
            </a:r>
          </a:p>
        </p:txBody>
      </p:sp>
      <p:sp>
        <p:nvSpPr>
          <p:cNvPr id="33813" name="Text Box 24"/>
          <p:cNvSpPr txBox="1">
            <a:spLocks noChangeArrowheads="1"/>
          </p:cNvSpPr>
          <p:nvPr/>
        </p:nvSpPr>
        <p:spPr bwMode="auto">
          <a:xfrm>
            <a:off x="4953000" y="3028950"/>
            <a:ext cx="356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428 x 12 – 428 x 2</a:t>
            </a:r>
          </a:p>
        </p:txBody>
      </p:sp>
      <p:sp>
        <p:nvSpPr>
          <p:cNvPr id="33814" name="Text Box 10"/>
          <p:cNvSpPr txBox="1">
            <a:spLocks noChangeArrowheads="1"/>
          </p:cNvSpPr>
          <p:nvPr/>
        </p:nvSpPr>
        <p:spPr bwMode="auto">
          <a:xfrm>
            <a:off x="533400" y="171450"/>
            <a:ext cx="441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6600CC"/>
                </a:solidFill>
                <a:latin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6600CC"/>
                </a:solidFill>
                <a:latin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6600CC"/>
                </a:solidFill>
                <a:latin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6600CC"/>
                </a:solidFill>
                <a:latin typeface="Arial" panose="020B0604020202020204" pitchFamily="34" charset="0"/>
              </a:rPr>
              <a:t>): 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913002" y="2724150"/>
            <a:ext cx="5943600" cy="1981200"/>
          </a:xfrm>
          <a:prstGeom prst="wedgeEllipseCallout">
            <a:avLst>
              <a:gd name="adj1" fmla="val 90306"/>
              <a:gd name="adj2" fmla="val -2421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thuận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tiện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? 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ì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0" y="0"/>
            <a:ext cx="762000" cy="5715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4072" y="382346"/>
            <a:ext cx="1219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vở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14421 L 8.33333E-7 1.48148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  <p:bldP spid="33803" grpId="0"/>
      <p:bldP spid="33804" grpId="0"/>
      <p:bldP spid="33804" grpId="1"/>
      <p:bldP spid="33805" grpId="0"/>
      <p:bldP spid="33807" grpId="0"/>
      <p:bldP spid="33808" grpId="0"/>
      <p:bldP spid="33809" grpId="0"/>
      <p:bldP spid="33810" grpId="0"/>
      <p:bldP spid="33812" grpId="0"/>
      <p:bldP spid="33813" grpId="0"/>
      <p:bldP spid="12292" grpId="0" animBg="1"/>
      <p:bldP spid="12292" grpId="1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152400" y="74295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137 x 3 + 137 x 97</a:t>
            </a:r>
          </a:p>
        </p:txBody>
      </p:sp>
      <p:sp>
        <p:nvSpPr>
          <p:cNvPr id="38918" name="Text Box 24"/>
          <p:cNvSpPr txBox="1">
            <a:spLocks noChangeArrowheads="1"/>
          </p:cNvSpPr>
          <p:nvPr/>
        </p:nvSpPr>
        <p:spPr bwMode="auto">
          <a:xfrm>
            <a:off x="4876800" y="742950"/>
            <a:ext cx="356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428 x 12 – 428 x 2</a:t>
            </a:r>
          </a:p>
        </p:txBody>
      </p:sp>
      <p:sp>
        <p:nvSpPr>
          <p:cNvPr id="38919" name="Text Box 27"/>
          <p:cNvSpPr txBox="1">
            <a:spLocks noChangeArrowheads="1"/>
          </p:cNvSpPr>
          <p:nvPr/>
        </p:nvSpPr>
        <p:spPr bwMode="auto">
          <a:xfrm>
            <a:off x="228600" y="171450"/>
            <a:ext cx="4953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Arial" panose="020B0604020202020204" pitchFamily="34" charset="0"/>
              </a:rPr>
              <a:t>b)</a:t>
            </a:r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 rot="1859385">
            <a:off x="7253288" y="464344"/>
            <a:ext cx="42862" cy="24765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8925" name="Text Box 10"/>
          <p:cNvSpPr txBox="1">
            <a:spLocks noChangeArrowheads="1"/>
          </p:cNvSpPr>
          <p:nvPr/>
        </p:nvSpPr>
        <p:spPr bwMode="auto">
          <a:xfrm>
            <a:off x="381000" y="171450"/>
            <a:ext cx="441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  <a:latin typeface="Arial" panose="020B0604020202020204" pitchFamily="34" charset="0"/>
              </a:rPr>
              <a:t>Tính (theo mẫu): 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52400" y="1348085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= 137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1167804" y="1344100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</a:rPr>
              <a:t>x ( 3 + 97 )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228600" y="2033885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</a:rPr>
              <a:t>= 137 x    100   = 13700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5105400" y="1405235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= 428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248400" y="1381753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</a:rPr>
              <a:t>x ( 12 – 2 )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5029200" y="2033885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</a:rPr>
              <a:t>= 428 x   10     =  4280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" y="2857500"/>
            <a:ext cx="79629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b + a x c = a x (b + c)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 x b – a x c = a x ( b – c)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/>
      <p:bldP spid="38928" grpId="0"/>
      <p:bldP spid="38929" grpId="0"/>
      <p:bldP spid="38930" grpId="0"/>
      <p:bldP spid="38931" grpId="0"/>
      <p:bldP spid="3893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8"/>
          <p:cNvSpPr txBox="1">
            <a:spLocks noChangeArrowheads="1"/>
          </p:cNvSpPr>
          <p:nvPr/>
        </p:nvSpPr>
        <p:spPr bwMode="auto">
          <a:xfrm>
            <a:off x="533400" y="74295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94 x 12 + 94 x 88</a:t>
            </a:r>
          </a:p>
        </p:txBody>
      </p:sp>
      <p:sp>
        <p:nvSpPr>
          <p:cNvPr id="54275" name="Text Box 24"/>
          <p:cNvSpPr txBox="1">
            <a:spLocks noChangeArrowheads="1"/>
          </p:cNvSpPr>
          <p:nvPr/>
        </p:nvSpPr>
        <p:spPr bwMode="auto">
          <a:xfrm>
            <a:off x="4876800" y="742950"/>
            <a:ext cx="356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537 x 39 – 537 x 19</a:t>
            </a:r>
          </a:p>
        </p:txBody>
      </p:sp>
      <p:sp>
        <p:nvSpPr>
          <p:cNvPr id="54276" name="Text Box 27"/>
          <p:cNvSpPr txBox="1">
            <a:spLocks noChangeArrowheads="1"/>
          </p:cNvSpPr>
          <p:nvPr/>
        </p:nvSpPr>
        <p:spPr bwMode="auto">
          <a:xfrm>
            <a:off x="228600" y="171450"/>
            <a:ext cx="4953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Arial" panose="020B0604020202020204" pitchFamily="34" charset="0"/>
              </a:rPr>
              <a:t>b)</a:t>
            </a:r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 rot="1859385">
            <a:off x="7253288" y="464344"/>
            <a:ext cx="42862" cy="24765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381000" y="171450"/>
            <a:ext cx="441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  <a:latin typeface="Arial" panose="020B0604020202020204" pitchFamily="34" charset="0"/>
              </a:rPr>
              <a:t>Tính (theo mẫu): 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</a:rPr>
              <a:t>= 94 X (12 + 88)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57200" y="160020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= 94 x    100   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5105400" y="1200150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= 537 X (39 – 19 ) 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181600" y="1600200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= 537 x   20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457200" y="200025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= 9400   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181600" y="1885950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= 10740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" y="2857500"/>
            <a:ext cx="79629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b + a x c = a x (b + c)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 x b – a x c = a x ( b – c)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1" grpId="0"/>
      <p:bldP spid="54282" grpId="0"/>
      <p:bldP spid="54284" grpId="0"/>
      <p:bldP spid="54285" grpId="0"/>
      <p:bldP spid="54286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7145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54308"/>
              </p:ext>
            </p:extLst>
          </p:nvPr>
        </p:nvGraphicFramePr>
        <p:xfrm>
          <a:off x="152400" y="971550"/>
          <a:ext cx="8991600" cy="10287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97200"/>
                <a:gridCol w="2997200"/>
                <a:gridCol w="2997200"/>
              </a:tblGrid>
              <a:tr h="514350"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a,217 x 11</a:t>
                      </a:r>
                      <a:endParaRPr lang="en-US" sz="2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7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b,413 x 21</a:t>
                      </a:r>
                      <a:endParaRPr lang="en-US" sz="27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7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c,1234 x31</a:t>
                      </a:r>
                      <a:endParaRPr lang="en-US" sz="27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7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217 x 9 </a:t>
                      </a:r>
                      <a:endParaRPr lang="en-US" sz="2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413 x 9 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7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875</a:t>
                      </a:r>
                      <a:r>
                        <a:rPr lang="en-US" sz="27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29</a:t>
                      </a:r>
                      <a:endParaRPr lang="en-US" sz="2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286000"/>
            <a:ext cx="7543800" cy="1341656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tính được kết quả các phép tính trên?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495550"/>
            <a:ext cx="7543800" cy="194756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xmlns="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xmlns="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7525" y="225028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xmlns="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4" y="61913"/>
            <a:ext cx="2098675" cy="12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016897"/>
              </p:ext>
            </p:extLst>
          </p:nvPr>
        </p:nvGraphicFramePr>
        <p:xfrm>
          <a:off x="76200" y="712177"/>
          <a:ext cx="8839199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24AD8B46-8D20-452E-8093-74C9D58D83C5}"/>
              </a:ext>
            </a:extLst>
          </p:cNvPr>
          <p:cNvSpPr/>
          <p:nvPr/>
        </p:nvSpPr>
        <p:spPr>
          <a:xfrm>
            <a:off x="-25400" y="928688"/>
            <a:ext cx="1447800" cy="1057275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6FA32BB-327E-4284-8431-C054BEE82551}"/>
              </a:ext>
            </a:extLst>
          </p:cNvPr>
          <p:cNvSpPr/>
          <p:nvPr/>
        </p:nvSpPr>
        <p:spPr>
          <a:xfrm>
            <a:off x="76200" y="2157413"/>
            <a:ext cx="1447800" cy="1143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AA913B-13FD-4447-B4F4-953DB33686B4}"/>
              </a:ext>
            </a:extLst>
          </p:cNvPr>
          <p:cNvSpPr/>
          <p:nvPr/>
        </p:nvSpPr>
        <p:spPr>
          <a:xfrm>
            <a:off x="1570696" y="2455843"/>
            <a:ext cx="7344703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50BB295-CD36-45CC-86DE-428115620B30}"/>
              </a:ext>
            </a:extLst>
          </p:cNvPr>
          <p:cNvSpPr/>
          <p:nvPr/>
        </p:nvSpPr>
        <p:spPr>
          <a:xfrm>
            <a:off x="1544983" y="1113654"/>
            <a:ext cx="7294217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Biết vận dụng tích chất nhân một số với một tổng, một hiệu để tính giá trị biểu thức.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86574D6-A754-4BA0-8ED1-A0423CE47C10}"/>
              </a:ext>
            </a:extLst>
          </p:cNvPr>
          <p:cNvSpPr/>
          <p:nvPr/>
        </p:nvSpPr>
        <p:spPr>
          <a:xfrm>
            <a:off x="76200" y="3471862"/>
            <a:ext cx="1371600" cy="1025129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0A4140-6318-40C2-96EF-B7B8D4AEC923}"/>
              </a:ext>
            </a:extLst>
          </p:cNvPr>
          <p:cNvSpPr/>
          <p:nvPr/>
        </p:nvSpPr>
        <p:spPr>
          <a:xfrm>
            <a:off x="1553817" y="3801130"/>
            <a:ext cx="742476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525703" y="1321594"/>
            <a:ext cx="442912" cy="51117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555865" y="2837656"/>
            <a:ext cx="442912" cy="51117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4021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7145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3: Tính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24660"/>
              </p:ext>
            </p:extLst>
          </p:nvPr>
        </p:nvGraphicFramePr>
        <p:xfrm>
          <a:off x="152400" y="971550"/>
          <a:ext cx="8991600" cy="10287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97200"/>
                <a:gridCol w="2997200"/>
                <a:gridCol w="2997200"/>
              </a:tblGrid>
              <a:tr h="514350"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a,217 x 11</a:t>
                      </a:r>
                      <a:endParaRPr lang="en-US" sz="2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7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b,413 x 21</a:t>
                      </a:r>
                      <a:endParaRPr lang="en-US" sz="27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c,1234 </a:t>
                      </a:r>
                      <a:r>
                        <a:rPr lang="en-US" sz="2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31</a:t>
                      </a:r>
                      <a:endParaRPr lang="en-US" sz="2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7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217 x 9 </a:t>
                      </a:r>
                      <a:endParaRPr lang="en-US" sz="2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7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413 x 9 </a:t>
                      </a:r>
                      <a:endParaRPr lang="en-US" sz="2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7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875</a:t>
                      </a:r>
                      <a:r>
                        <a:rPr lang="en-US" sz="27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29</a:t>
                      </a:r>
                      <a:endParaRPr lang="en-US" sz="2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239" y="243985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217 x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217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245745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8575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217 x 10 + 217 x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9833" y="325755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2170 + 217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71475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2387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9752" y="245574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217 x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217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9767" y="244061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7719" y="2873391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217 x 10 - 217 x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4113" y="333375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2170 - 217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4071" y="387789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1953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157802"/>
            <a:ext cx="2590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05252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810000" y="2495550"/>
            <a:ext cx="3581400" cy="1471613"/>
          </a:xfrm>
          <a:prstGeom prst="wedgeEllipseCallout">
            <a:avLst>
              <a:gd name="adj1" fmla="val 54742"/>
              <a:gd name="adj2" fmla="val -5956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Bài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toán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biết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gi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̀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Bài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toán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hỏi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gi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̀ ?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990600" y="800100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12321" name="Oval 33"/>
          <p:cNvSpPr>
            <a:spLocks noChangeArrowheads="1"/>
          </p:cNvSpPr>
          <p:nvPr/>
        </p:nvSpPr>
        <p:spPr bwMode="auto">
          <a:xfrm>
            <a:off x="609600" y="171450"/>
            <a:ext cx="2286000" cy="571500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762000" y="819150"/>
            <a:ext cx="76342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vi-VN" sz="2400" dirty="0"/>
              <a:t>Một </a:t>
            </a:r>
            <a:r>
              <a:rPr lang="vi-VN" sz="2400" dirty="0" smtClean="0"/>
              <a:t>s</a:t>
            </a:r>
            <a:r>
              <a:rPr lang="en-US" sz="2400" dirty="0"/>
              <a:t>â</a:t>
            </a:r>
            <a:r>
              <a:rPr lang="vi-VN" sz="2400" dirty="0" smtClean="0"/>
              <a:t>n </a:t>
            </a:r>
            <a:r>
              <a:rPr lang="vi-VN" sz="2400" dirty="0"/>
              <a:t>vận động </a:t>
            </a:r>
            <a:r>
              <a:rPr lang="vi-VN" sz="2400" dirty="0" smtClean="0"/>
              <a:t>h</a:t>
            </a:r>
            <a:r>
              <a:rPr lang="en-US" sz="2400" dirty="0"/>
              <a:t>ì</a:t>
            </a:r>
            <a:r>
              <a:rPr lang="vi-VN" sz="2400" dirty="0" smtClean="0"/>
              <a:t>nh </a:t>
            </a:r>
            <a:r>
              <a:rPr lang="vi-VN" sz="2400" dirty="0"/>
              <a:t>chữ nhật </a:t>
            </a:r>
            <a:r>
              <a:rPr lang="vi-VN" sz="2400" dirty="0" smtClean="0"/>
              <a:t>c</a:t>
            </a:r>
            <a:r>
              <a:rPr lang="en-US" sz="2400" dirty="0"/>
              <a:t>ó</a:t>
            </a:r>
            <a:r>
              <a:rPr lang="vi-VN" sz="2400" dirty="0" smtClean="0"/>
              <a:t> </a:t>
            </a:r>
            <a:r>
              <a:rPr lang="vi-VN" sz="2400" dirty="0"/>
              <a:t>chiều dài 180m, chiều rộng bằng nửa chiều dài. </a:t>
            </a:r>
            <a:r>
              <a:rPr lang="vi-VN" sz="2400" dirty="0" smtClean="0"/>
              <a:t>T</a:t>
            </a:r>
            <a:r>
              <a:rPr lang="en-US" sz="2400" dirty="0"/>
              <a:t>í</a:t>
            </a:r>
            <a:r>
              <a:rPr lang="vi-VN" sz="2400" dirty="0" smtClean="0"/>
              <a:t>nh </a:t>
            </a:r>
            <a:r>
              <a:rPr lang="vi-VN" sz="2400" dirty="0"/>
              <a:t>chu vi và diện </a:t>
            </a:r>
            <a:r>
              <a:rPr lang="vi-VN" sz="2400" dirty="0" smtClean="0"/>
              <a:t>t</a:t>
            </a:r>
            <a:r>
              <a:rPr lang="en-US" sz="2400" dirty="0"/>
              <a:t>í</a:t>
            </a:r>
            <a:r>
              <a:rPr lang="vi-VN" sz="2400" dirty="0" smtClean="0"/>
              <a:t>ch </a:t>
            </a:r>
            <a:r>
              <a:rPr lang="vi-VN" sz="2400" dirty="0"/>
              <a:t>của </a:t>
            </a:r>
            <a:r>
              <a:rPr lang="vi-VN" sz="2400" dirty="0" smtClean="0"/>
              <a:t>s</a:t>
            </a:r>
            <a:r>
              <a:rPr lang="en-US" sz="2400" dirty="0"/>
              <a:t>â</a:t>
            </a:r>
            <a:r>
              <a:rPr lang="vi-VN" sz="2400" dirty="0" smtClean="0"/>
              <a:t>n </a:t>
            </a:r>
            <a:r>
              <a:rPr lang="vi-VN" sz="2400" dirty="0"/>
              <a:t>vận động đó.</a:t>
            </a:r>
          </a:p>
          <a:p>
            <a:pPr algn="just" eaLnBrk="0" hangingPunct="0">
              <a:spcBef>
                <a:spcPct val="50000"/>
              </a:spcBef>
            </a:pPr>
            <a:endParaRPr lang="en-US" sz="2400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flipV="1">
            <a:off x="6248400" y="1200209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914400" y="1572732"/>
            <a:ext cx="4038600" cy="841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 flipV="1">
            <a:off x="7238114" y="1581149"/>
            <a:ext cx="9914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5791200" y="158115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0" grpId="1" animBg="1"/>
      <p:bldP spid="12306" grpId="0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990600" y="800100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12321" name="Oval 33"/>
          <p:cNvSpPr>
            <a:spLocks noChangeArrowheads="1"/>
          </p:cNvSpPr>
          <p:nvPr/>
        </p:nvSpPr>
        <p:spPr bwMode="auto">
          <a:xfrm>
            <a:off x="0" y="0"/>
            <a:ext cx="762000" cy="5715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/>
              <a:t>4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30101" y="914221"/>
            <a:ext cx="76342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vi-VN" sz="2400" dirty="0">
                <a:solidFill>
                  <a:srgbClr val="7030A0"/>
                </a:solidFill>
              </a:rPr>
              <a:t>Một </a:t>
            </a:r>
            <a:r>
              <a:rPr lang="vi-VN" sz="2400" dirty="0" smtClean="0">
                <a:solidFill>
                  <a:srgbClr val="7030A0"/>
                </a:solidFill>
              </a:rPr>
              <a:t>s</a:t>
            </a:r>
            <a:r>
              <a:rPr lang="en-US" sz="2400" dirty="0">
                <a:solidFill>
                  <a:srgbClr val="7030A0"/>
                </a:solidFill>
              </a:rPr>
              <a:t>â</a:t>
            </a:r>
            <a:r>
              <a:rPr lang="vi-VN" sz="2400" dirty="0" smtClean="0">
                <a:solidFill>
                  <a:srgbClr val="7030A0"/>
                </a:solidFill>
              </a:rPr>
              <a:t>n </a:t>
            </a:r>
            <a:r>
              <a:rPr lang="vi-VN" sz="2400" dirty="0">
                <a:solidFill>
                  <a:srgbClr val="7030A0"/>
                </a:solidFill>
              </a:rPr>
              <a:t>vận động </a:t>
            </a:r>
            <a:r>
              <a:rPr lang="vi-VN" sz="2400" dirty="0" smtClean="0">
                <a:solidFill>
                  <a:srgbClr val="7030A0"/>
                </a:solidFill>
              </a:rPr>
              <a:t>h</a:t>
            </a:r>
            <a:r>
              <a:rPr lang="en-US" sz="2400" dirty="0">
                <a:solidFill>
                  <a:srgbClr val="7030A0"/>
                </a:solidFill>
              </a:rPr>
              <a:t>ì</a:t>
            </a:r>
            <a:r>
              <a:rPr lang="vi-VN" sz="2400" dirty="0" smtClean="0">
                <a:solidFill>
                  <a:srgbClr val="7030A0"/>
                </a:solidFill>
              </a:rPr>
              <a:t>nh </a:t>
            </a:r>
            <a:r>
              <a:rPr lang="vi-VN" sz="2400" dirty="0">
                <a:solidFill>
                  <a:srgbClr val="7030A0"/>
                </a:solidFill>
              </a:rPr>
              <a:t>chữ nhật </a:t>
            </a:r>
            <a:r>
              <a:rPr lang="vi-VN" sz="2400" dirty="0" smtClean="0">
                <a:solidFill>
                  <a:srgbClr val="7030A0"/>
                </a:solidFill>
              </a:rPr>
              <a:t>c</a:t>
            </a:r>
            <a:r>
              <a:rPr lang="en-US" sz="2400" dirty="0">
                <a:solidFill>
                  <a:srgbClr val="7030A0"/>
                </a:solidFill>
              </a:rPr>
              <a:t>ó</a:t>
            </a:r>
            <a:r>
              <a:rPr lang="vi-VN" sz="2400" dirty="0" smtClean="0">
                <a:solidFill>
                  <a:srgbClr val="7030A0"/>
                </a:solidFill>
              </a:rPr>
              <a:t> </a:t>
            </a:r>
            <a:r>
              <a:rPr lang="vi-VN" sz="2400" dirty="0">
                <a:solidFill>
                  <a:srgbClr val="7030A0"/>
                </a:solidFill>
              </a:rPr>
              <a:t>chiều dài 180m, chiều rộng bằng nửa chiều dài. </a:t>
            </a:r>
            <a:r>
              <a:rPr lang="vi-VN" sz="2400" dirty="0" smtClean="0">
                <a:solidFill>
                  <a:srgbClr val="7030A0"/>
                </a:solidFill>
              </a:rPr>
              <a:t>T</a:t>
            </a:r>
            <a:r>
              <a:rPr lang="en-US" sz="2400" dirty="0">
                <a:solidFill>
                  <a:srgbClr val="7030A0"/>
                </a:solidFill>
              </a:rPr>
              <a:t>í</a:t>
            </a:r>
            <a:r>
              <a:rPr lang="vi-VN" sz="2400" dirty="0" smtClean="0">
                <a:solidFill>
                  <a:srgbClr val="7030A0"/>
                </a:solidFill>
              </a:rPr>
              <a:t>nh </a:t>
            </a:r>
            <a:r>
              <a:rPr lang="vi-VN" sz="2400" dirty="0">
                <a:solidFill>
                  <a:srgbClr val="7030A0"/>
                </a:solidFill>
              </a:rPr>
              <a:t>chu vi và diện </a:t>
            </a:r>
            <a:r>
              <a:rPr lang="vi-VN" sz="2400" dirty="0" smtClean="0">
                <a:solidFill>
                  <a:srgbClr val="7030A0"/>
                </a:solidFill>
              </a:rPr>
              <a:t>t</a:t>
            </a:r>
            <a:r>
              <a:rPr lang="en-US" sz="2400" dirty="0">
                <a:solidFill>
                  <a:srgbClr val="7030A0"/>
                </a:solidFill>
              </a:rPr>
              <a:t>í</a:t>
            </a:r>
            <a:r>
              <a:rPr lang="vi-VN" sz="2400" dirty="0" smtClean="0">
                <a:solidFill>
                  <a:srgbClr val="7030A0"/>
                </a:solidFill>
              </a:rPr>
              <a:t>ch </a:t>
            </a:r>
            <a:r>
              <a:rPr lang="vi-VN" sz="2400" dirty="0">
                <a:solidFill>
                  <a:srgbClr val="7030A0"/>
                </a:solidFill>
              </a:rPr>
              <a:t>của </a:t>
            </a:r>
            <a:r>
              <a:rPr lang="vi-VN" sz="2400" dirty="0" smtClean="0">
                <a:solidFill>
                  <a:srgbClr val="7030A0"/>
                </a:solidFill>
              </a:rPr>
              <a:t>s</a:t>
            </a:r>
            <a:r>
              <a:rPr lang="en-US" sz="2400" dirty="0">
                <a:solidFill>
                  <a:srgbClr val="7030A0"/>
                </a:solidFill>
              </a:rPr>
              <a:t>â</a:t>
            </a:r>
            <a:r>
              <a:rPr lang="vi-VN" sz="2400" dirty="0" smtClean="0">
                <a:solidFill>
                  <a:srgbClr val="7030A0"/>
                </a:solidFill>
              </a:rPr>
              <a:t>n </a:t>
            </a:r>
            <a:r>
              <a:rPr lang="vi-VN" sz="2400" dirty="0">
                <a:solidFill>
                  <a:srgbClr val="7030A0"/>
                </a:solidFill>
              </a:rPr>
              <a:t>vận động đó.</a:t>
            </a:r>
          </a:p>
          <a:p>
            <a:pPr algn="just" eaLnBrk="0" hangingPunct="0">
              <a:spcBef>
                <a:spcPct val="50000"/>
              </a:spcBef>
            </a:pPr>
            <a:endParaRPr lang="en-US" sz="2400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340600" y="914400"/>
            <a:ext cx="180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7030A0"/>
                </a:solidFill>
                <a:latin typeface="Tahoma" panose="020B0604030504040204" pitchFamily="34" charset="0"/>
              </a:rPr>
              <a:t>180m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990601" y="2000250"/>
            <a:ext cx="12239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u="sng">
                <a:solidFill>
                  <a:srgbClr val="0000CC"/>
                </a:solidFill>
                <a:latin typeface="Tahoma" panose="020B0604030504040204" pitchFamily="34" charset="0"/>
              </a:rPr>
              <a:t>Tóm tắt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835151" y="2405063"/>
            <a:ext cx="1439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  <a:latin typeface="Tahoma" panose="020B0604030504040204" pitchFamily="34" charset="0"/>
              </a:rPr>
              <a:t>Chiều dài</a:t>
            </a:r>
          </a:p>
        </p:txBody>
      </p:sp>
      <p:grpSp>
        <p:nvGrpSpPr>
          <p:cNvPr id="36878" name="Group 14"/>
          <p:cNvGrpSpPr>
            <a:grpSpLocks/>
          </p:cNvGrpSpPr>
          <p:nvPr/>
        </p:nvGrpSpPr>
        <p:grpSpPr bwMode="auto">
          <a:xfrm>
            <a:off x="3421063" y="2513410"/>
            <a:ext cx="2735262" cy="107156"/>
            <a:chOff x="2155" y="2111"/>
            <a:chExt cx="1723" cy="90"/>
          </a:xfrm>
        </p:grpSpPr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2155" y="2156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>
              <a:off x="2155" y="2111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>
              <a:off x="3878" y="2111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82" name="AutoShape 18"/>
          <p:cNvSpPr>
            <a:spLocks/>
          </p:cNvSpPr>
          <p:nvPr/>
        </p:nvSpPr>
        <p:spPr bwMode="auto">
          <a:xfrm rot="16200000">
            <a:off x="4688285" y="1083866"/>
            <a:ext cx="216694" cy="2735263"/>
          </a:xfrm>
          <a:prstGeom prst="rightBrace">
            <a:avLst>
              <a:gd name="adj1" fmla="val 78892"/>
              <a:gd name="adj2" fmla="val 50000"/>
            </a:avLst>
          </a:prstGeom>
          <a:noFill/>
          <a:ln w="9525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1828801" y="2743200"/>
            <a:ext cx="1655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  <a:latin typeface="Tahoma" panose="020B0604030504040204" pitchFamily="34" charset="0"/>
              </a:rPr>
              <a:t>Chiều rộng</a:t>
            </a:r>
          </a:p>
        </p:txBody>
      </p:sp>
      <p:grpSp>
        <p:nvGrpSpPr>
          <p:cNvPr id="36884" name="Group 20"/>
          <p:cNvGrpSpPr>
            <a:grpSpLocks/>
          </p:cNvGrpSpPr>
          <p:nvPr/>
        </p:nvGrpSpPr>
        <p:grpSpPr bwMode="auto">
          <a:xfrm>
            <a:off x="3429000" y="2514601"/>
            <a:ext cx="1371600" cy="107156"/>
            <a:chOff x="2155" y="2387"/>
            <a:chExt cx="1723" cy="90"/>
          </a:xfrm>
        </p:grpSpPr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>
              <a:off x="2155" y="2432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2155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3878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88" name="Group 24"/>
          <p:cNvGrpSpPr>
            <a:grpSpLocks/>
          </p:cNvGrpSpPr>
          <p:nvPr/>
        </p:nvGrpSpPr>
        <p:grpSpPr bwMode="auto">
          <a:xfrm>
            <a:off x="3429000" y="2514601"/>
            <a:ext cx="1371600" cy="107156"/>
            <a:chOff x="2155" y="2387"/>
            <a:chExt cx="1723" cy="90"/>
          </a:xfrm>
        </p:grpSpPr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>
              <a:off x="2155" y="2432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>
              <a:off x="2155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>
              <a:off x="3878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92" name="AutoShape 28"/>
          <p:cNvSpPr>
            <a:spLocks/>
          </p:cNvSpPr>
          <p:nvPr/>
        </p:nvSpPr>
        <p:spPr bwMode="auto">
          <a:xfrm rot="5400000" flipV="1">
            <a:off x="4007048" y="2336602"/>
            <a:ext cx="215504" cy="1371600"/>
          </a:xfrm>
          <a:prstGeom prst="rightBrace">
            <a:avLst>
              <a:gd name="adj1" fmla="val 39779"/>
              <a:gd name="adj2" fmla="val 50000"/>
            </a:avLst>
          </a:prstGeom>
          <a:noFill/>
          <a:ln w="9525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3810001" y="3086100"/>
            <a:ext cx="720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Tahoma" panose="020B0604030504040204" pitchFamily="34" charset="0"/>
              </a:rPr>
              <a:t>?</a:t>
            </a:r>
            <a:r>
              <a:rPr lang="en-US" sz="2400">
                <a:solidFill>
                  <a:srgbClr val="0000FF"/>
                </a:solidFill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2438400" y="3486150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Tahoma" panose="020B0604030504040204" pitchFamily="34" charset="0"/>
              </a:rPr>
              <a:t>  Chu vi      : ? m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2438400" y="3771900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ahoma" panose="020B0604030504040204" pitchFamily="34" charset="0"/>
              </a:rPr>
              <a:t>      </a:t>
            </a:r>
            <a:r>
              <a:rPr lang="en-US" b="1" dirty="0" err="1">
                <a:solidFill>
                  <a:srgbClr val="0000CC"/>
                </a:solidFill>
                <a:latin typeface="Tahoma" panose="020B0604030504040204" pitchFamily="34" charset="0"/>
              </a:rPr>
              <a:t>Diện</a:t>
            </a:r>
            <a:r>
              <a:rPr lang="en-US" b="1" dirty="0">
                <a:solidFill>
                  <a:srgbClr val="0000CC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ahoma" panose="020B0604030504040204" pitchFamily="34" charset="0"/>
              </a:rPr>
              <a:t>tích</a:t>
            </a:r>
            <a:r>
              <a:rPr lang="en-US" b="1" dirty="0">
                <a:solidFill>
                  <a:srgbClr val="0000CC"/>
                </a:solidFill>
                <a:latin typeface="Tahoma" panose="020B0604030504040204" pitchFamily="34" charset="0"/>
              </a:rPr>
              <a:t> : ? m2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257800" y="2400300"/>
            <a:ext cx="3581400" cy="1847850"/>
          </a:xfrm>
          <a:prstGeom prst="wedgeEllipseCallout">
            <a:avLst>
              <a:gd name="adj1" fmla="val 50931"/>
              <a:gd name="adj2" fmla="val 4376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Muốn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chu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vi,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diện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tích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chữ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nhật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, ta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6156325" y="1325596"/>
            <a:ext cx="1150660" cy="7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838200" y="1657350"/>
            <a:ext cx="402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 flipV="1">
            <a:off x="7162800" y="1694525"/>
            <a:ext cx="10795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5867400" y="1661337"/>
            <a:ext cx="76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99167E-6 L -0.31476 0.2109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05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37 L 0 0.0592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922 L 0 0.0006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3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5" grpId="1"/>
      <p:bldP spid="36876" grpId="0"/>
      <p:bldP spid="36877" grpId="0"/>
      <p:bldP spid="36882" grpId="0" animBg="1"/>
      <p:bldP spid="36883" grpId="0"/>
      <p:bldP spid="36892" grpId="0" animBg="1"/>
      <p:bldP spid="36893" grpId="0"/>
      <p:bldP spid="36894" grpId="0"/>
      <p:bldP spid="36895" grpId="0"/>
      <p:bldP spid="12292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3" y="1474292"/>
            <a:ext cx="454819" cy="2352973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=""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367136"/>
            <a:ext cx="139304" cy="10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=""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3427216"/>
            <a:ext cx="744140" cy="5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-9036"/>
            <a:ext cx="9144000" cy="5152536"/>
            <a:chOff x="0" y="-12048"/>
            <a:chExt cx="9144000" cy="6870048"/>
          </a:xfrm>
        </p:grpSpPr>
        <p:pic>
          <p:nvPicPr>
            <p:cNvPr id="188430" name="Picture 1">
              <a:extLst>
                <a:ext uri="{FF2B5EF4-FFF2-40B4-BE49-F238E27FC236}">
                  <a16:creationId xmlns="" xmlns:a16="http://schemas.microsoft.com/office/drawing/2014/main" id="{2C892067-BCE5-4916-A589-5BABD141E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048"/>
              <a:ext cx="9144000" cy="6870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2209799" y="1869589"/>
              <a:ext cx="4953000" cy="2854811"/>
              <a:chOff x="2461871" y="1721841"/>
              <a:chExt cx="4356362" cy="2675828"/>
            </a:xfrm>
          </p:grpSpPr>
          <p:pic>
            <p:nvPicPr>
              <p:cNvPr id="188432" name="Picture 3">
                <a:extLst>
                  <a:ext uri="{FF2B5EF4-FFF2-40B4-BE49-F238E27FC236}">
                    <a16:creationId xmlns="" xmlns:a16="http://schemas.microsoft.com/office/drawing/2014/main" id="{C71D5334-AD45-473D-8159-54206F38C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1871" y="1721841"/>
                <a:ext cx="4356362" cy="2675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07B35A01-A935-4196-878C-5533D7A4A520}"/>
                  </a:ext>
                </a:extLst>
              </p:cNvPr>
              <p:cNvSpPr/>
              <p:nvPr/>
            </p:nvSpPr>
            <p:spPr>
              <a:xfrm>
                <a:off x="3446093" y="3027402"/>
                <a:ext cx="2528908" cy="692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514350">
                  <a:defRPr/>
                </a:pPr>
                <a:r>
                  <a:rPr lang="en-US" sz="3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</p:grpSp>
      <p:pic>
        <p:nvPicPr>
          <p:cNvPr id="188431" name="Picture 2">
            <a:extLst>
              <a:ext uri="{FF2B5EF4-FFF2-40B4-BE49-F238E27FC236}">
                <a16:creationId xmlns=""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2" y="3189437"/>
            <a:ext cx="2240061" cy="139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27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1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990600" y="800100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12321" name="Oval 33"/>
          <p:cNvSpPr>
            <a:spLocks noChangeArrowheads="1"/>
          </p:cNvSpPr>
          <p:nvPr/>
        </p:nvSpPr>
        <p:spPr bwMode="auto">
          <a:xfrm>
            <a:off x="609600" y="171450"/>
            <a:ext cx="762000" cy="5715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/>
              <a:t>4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976312" y="590550"/>
            <a:ext cx="76342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 m,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810001" y="1657350"/>
            <a:ext cx="12239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143000" y="2000250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990600" y="2343150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: 2 = 90 (m)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838200" y="2686050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sân vận động là: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524000" y="3028950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(180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 = 540 (m)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1066800" y="3409950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1295400" y="3790950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x 90 = 16200 (m2)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1295400" y="4095750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   : 540m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16200 (m2)</a:t>
            </a: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V="1">
            <a:off x="5718544" y="971550"/>
            <a:ext cx="1150660" cy="7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V="1">
            <a:off x="1066800" y="1307291"/>
            <a:ext cx="3048000" cy="33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6464300" y="1323885"/>
            <a:ext cx="927100" cy="1140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5105400" y="1340479"/>
            <a:ext cx="61314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  <p:bldP spid="37900" grpId="0"/>
      <p:bldP spid="37901" grpId="0"/>
      <p:bldP spid="37902" grpId="0"/>
      <p:bldP spid="37903" grpId="0"/>
      <p:bldP spid="37904" grpId="0"/>
      <p:bldP spid="37905" grpId="0"/>
      <p:bldP spid="37906" grpId="0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xmlns="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xmlns="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7525" y="225028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xmlns="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4" y="61913"/>
            <a:ext cx="2098675" cy="12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60035"/>
              </p:ext>
            </p:extLst>
          </p:nvPr>
        </p:nvGraphicFramePr>
        <p:xfrm>
          <a:off x="76200" y="712177"/>
          <a:ext cx="8839199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24AD8B46-8D20-452E-8093-74C9D58D83C5}"/>
              </a:ext>
            </a:extLst>
          </p:cNvPr>
          <p:cNvSpPr/>
          <p:nvPr/>
        </p:nvSpPr>
        <p:spPr>
          <a:xfrm>
            <a:off x="-25400" y="928688"/>
            <a:ext cx="1447800" cy="1057275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6FA32BB-327E-4284-8431-C054BEE82551}"/>
              </a:ext>
            </a:extLst>
          </p:cNvPr>
          <p:cNvSpPr/>
          <p:nvPr/>
        </p:nvSpPr>
        <p:spPr>
          <a:xfrm>
            <a:off x="76200" y="2157413"/>
            <a:ext cx="1447800" cy="1143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AA913B-13FD-4447-B4F4-953DB33686B4}"/>
              </a:ext>
            </a:extLst>
          </p:cNvPr>
          <p:cNvSpPr/>
          <p:nvPr/>
        </p:nvSpPr>
        <p:spPr>
          <a:xfrm>
            <a:off x="1570696" y="2455843"/>
            <a:ext cx="7344703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50BB295-CD36-45CC-86DE-428115620B30}"/>
              </a:ext>
            </a:extLst>
          </p:cNvPr>
          <p:cNvSpPr/>
          <p:nvPr/>
        </p:nvSpPr>
        <p:spPr>
          <a:xfrm>
            <a:off x="1544983" y="1113654"/>
            <a:ext cx="7294217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Biết vận dụng tích chất nhân một số với một tổng, một hiệu để tính giá trị biểu thức.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86574D6-A754-4BA0-8ED1-A0423CE47C10}"/>
              </a:ext>
            </a:extLst>
          </p:cNvPr>
          <p:cNvSpPr/>
          <p:nvPr/>
        </p:nvSpPr>
        <p:spPr>
          <a:xfrm>
            <a:off x="76200" y="3471862"/>
            <a:ext cx="1371600" cy="1025129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0A4140-6318-40C2-96EF-B7B8D4AEC923}"/>
              </a:ext>
            </a:extLst>
          </p:cNvPr>
          <p:cNvSpPr/>
          <p:nvPr/>
        </p:nvSpPr>
        <p:spPr>
          <a:xfrm>
            <a:off x="1553817" y="3801130"/>
            <a:ext cx="742476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525703" y="1321594"/>
            <a:ext cx="442912" cy="51117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555865" y="2837656"/>
            <a:ext cx="442912" cy="51117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522267" y="3711475"/>
            <a:ext cx="442912" cy="54590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1844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800600" y="1828800"/>
            <a:ext cx="4343400" cy="3200400"/>
          </a:xfrm>
          <a:prstGeom prst="rect">
            <a:avLst/>
          </a:prstGeom>
          <a:solidFill>
            <a:srgbClr val="F1E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  1.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b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b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5181600" y="971550"/>
            <a:ext cx="3276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NHÀ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0">
    <p:push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400050"/>
            <a:ext cx="3962400" cy="9144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Chuùc caùc em hoïc gioûi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spd="slow">
    <p:diamond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33400" y="666750"/>
            <a:ext cx="7162800" cy="1333500"/>
          </a:xfrm>
          <a:prstGeom prst="wedgeEllipseCallout">
            <a:avLst>
              <a:gd name="adj1" fmla="val 67745"/>
              <a:gd name="adj2" fmla="val 39806"/>
            </a:avLst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762000" y="2495550"/>
            <a:ext cx="7086600" cy="1333500"/>
          </a:xfrm>
          <a:prstGeom prst="wedgeEllipseCallout">
            <a:avLst>
              <a:gd name="adj1" fmla="val 67745"/>
              <a:gd name="adj2" fmla="val 39806"/>
            </a:avLst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 TimeNewRoman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 TimeNew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 TimeNewRoman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 TimeNew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 TimeNewRoman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 TimeNew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 TimeNewRoman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 TimeNew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 TimeNewRoman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 TimeNew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 TimeNewRoman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 TimeNew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 TimeNewRoman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 TimeNewRoman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 TimeNewRoman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 TimeNew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 TimeNewRoman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 TimeNew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 TimeNewRoman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 TimeNew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 TimeNewRoman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 TimeNew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634113"/>
      </p:ext>
    </p:extLst>
  </p:cSld>
  <p:clrMapOvr>
    <a:masterClrMapping/>
  </p:clrMapOvr>
  <p:transition spd="slow">
    <p:circl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28851" y="1069182"/>
            <a:ext cx="441483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ctr" defTabSz="514337" eaLnBrk="0" hangingPunct="0"/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</a:p>
        </p:txBody>
      </p:sp>
      <p:pic>
        <p:nvPicPr>
          <p:cNvPr id="2498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95613"/>
            <a:ext cx="6858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3050" y="1828801"/>
            <a:ext cx="6686550" cy="48474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MỘT SỐ VỚI MỘT TỔNG (66)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457200"/>
            <a:ext cx="6115050" cy="53091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3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3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45955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xmlns="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xmlns="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7525" y="225028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xmlns="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4" y="61913"/>
            <a:ext cx="2098675" cy="12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716651"/>
              </p:ext>
            </p:extLst>
          </p:nvPr>
        </p:nvGraphicFramePr>
        <p:xfrm>
          <a:off x="76200" y="712177"/>
          <a:ext cx="8839199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24AD8B46-8D20-452E-8093-74C9D58D83C5}"/>
              </a:ext>
            </a:extLst>
          </p:cNvPr>
          <p:cNvSpPr/>
          <p:nvPr/>
        </p:nvSpPr>
        <p:spPr>
          <a:xfrm>
            <a:off x="-25400" y="928688"/>
            <a:ext cx="1447800" cy="1057275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6FA32BB-327E-4284-8431-C054BEE82551}"/>
              </a:ext>
            </a:extLst>
          </p:cNvPr>
          <p:cNvSpPr/>
          <p:nvPr/>
        </p:nvSpPr>
        <p:spPr>
          <a:xfrm>
            <a:off x="76200" y="2157413"/>
            <a:ext cx="1447800" cy="1143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AA913B-13FD-4447-B4F4-953DB33686B4}"/>
              </a:ext>
            </a:extLst>
          </p:cNvPr>
          <p:cNvSpPr/>
          <p:nvPr/>
        </p:nvSpPr>
        <p:spPr>
          <a:xfrm>
            <a:off x="1570696" y="2455843"/>
            <a:ext cx="7344703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50BB295-CD36-45CC-86DE-428115620B30}"/>
              </a:ext>
            </a:extLst>
          </p:cNvPr>
          <p:cNvSpPr/>
          <p:nvPr/>
        </p:nvSpPr>
        <p:spPr>
          <a:xfrm>
            <a:off x="1544983" y="1113654"/>
            <a:ext cx="7294217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Biết vận dụng tích chất nhân một số với một tổng, một hiệu để tính giá trị biểu thức.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86574D6-A754-4BA0-8ED1-A0423CE47C10}"/>
              </a:ext>
            </a:extLst>
          </p:cNvPr>
          <p:cNvSpPr/>
          <p:nvPr/>
        </p:nvSpPr>
        <p:spPr>
          <a:xfrm>
            <a:off x="76200" y="3471862"/>
            <a:ext cx="1371600" cy="1025129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0A4140-6318-40C2-96EF-B7B8D4AEC923}"/>
              </a:ext>
            </a:extLst>
          </p:cNvPr>
          <p:cNvSpPr/>
          <p:nvPr/>
        </p:nvSpPr>
        <p:spPr>
          <a:xfrm>
            <a:off x="1553817" y="3801130"/>
            <a:ext cx="742476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525703" y="1321594"/>
            <a:ext cx="442912" cy="51117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555865" y="2837656"/>
            <a:ext cx="442912" cy="51117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522267" y="3711475"/>
            <a:ext cx="442912" cy="54590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4527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=""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1143000" y="1125141"/>
            <a:ext cx="6858000" cy="2893219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=""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1861842"/>
            <a:ext cx="2289572" cy="172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=""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1713817" y="2029452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3" y="1474292"/>
            <a:ext cx="454819" cy="2352973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=""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4098133" y="1550194"/>
            <a:ext cx="2984897" cy="684030"/>
            <a:chOff x="4441090" y="670090"/>
            <a:chExt cx="6037759" cy="1828967"/>
          </a:xfrm>
        </p:grpSpPr>
        <p:grpSp>
          <p:nvGrpSpPr>
            <p:cNvPr id="188444" name="组合 143">
              <a:extLst>
                <a:ext uri="{FF2B5EF4-FFF2-40B4-BE49-F238E27FC236}">
                  <a16:creationId xmlns=""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1120694"/>
              <a:chOff x="4339492" y="760819"/>
              <a:chExt cx="844068" cy="1120694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=""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10"/>
                <a:ext cx="709202" cy="10801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=""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5"/>
              <a:ext cx="5185060" cy="94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=""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496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=""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4302921" y="2008287"/>
            <a:ext cx="3504009" cy="1599158"/>
            <a:chOff x="4441089" y="302494"/>
            <a:chExt cx="6230440" cy="3790298"/>
          </a:xfrm>
        </p:grpSpPr>
        <p:grpSp>
          <p:nvGrpSpPr>
            <p:cNvPr id="188439" name="组合 149">
              <a:extLst>
                <a:ext uri="{FF2B5EF4-FFF2-40B4-BE49-F238E27FC236}">
                  <a16:creationId xmlns=""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399" cy="915601"/>
              <a:chOff x="4339491" y="761773"/>
              <a:chExt cx="730399" cy="915601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=""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79" y="801988"/>
                <a:ext cx="594911" cy="8753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=""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304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=""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132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=""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4241008" y="3227189"/>
            <a:ext cx="2770584" cy="643644"/>
            <a:chOff x="4441089" y="638359"/>
            <a:chExt cx="4927028" cy="1525145"/>
          </a:xfrm>
        </p:grpSpPr>
        <p:grpSp>
          <p:nvGrpSpPr>
            <p:cNvPr id="188434" name="组合 161">
              <a:extLst>
                <a:ext uri="{FF2B5EF4-FFF2-40B4-BE49-F238E27FC236}">
                  <a16:creationId xmlns=""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919585"/>
              <a:chOff x="4339491" y="763200"/>
              <a:chExt cx="779200" cy="919585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=""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8751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=""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834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=""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132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=""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367136"/>
            <a:ext cx="139304" cy="10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=""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3427216"/>
            <a:ext cx="744140" cy="5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29978" y="3023594"/>
            <a:ext cx="719138" cy="5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432323" y="2710162"/>
            <a:ext cx="720328" cy="5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=""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1" y="1264445"/>
            <a:ext cx="378619" cy="28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=""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36"/>
            <a:ext cx="9144000" cy="515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=""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2" y="3189437"/>
            <a:ext cx="2240061" cy="139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09799" y="1371601"/>
            <a:ext cx="4953000" cy="2141108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=""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46093" y="3027402"/>
              <a:ext cx="2528908" cy="692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en-US" sz="3000" b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640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223522" y="424989"/>
            <a:ext cx="1676400" cy="5715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914400" y="1751621"/>
            <a:ext cx="3505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427 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(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029200" y="1000701"/>
            <a:ext cx="3505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642 x ( 30 – 6 ) = 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223522" y="2419865"/>
            <a:ext cx="5760720" cy="1028700"/>
          </a:xfrm>
          <a:prstGeom prst="wedgeEllipseCallout">
            <a:avLst>
              <a:gd name="adj1" fmla="val 67745"/>
              <a:gd name="adj2" fmla="val 3980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28600" y="2647950"/>
            <a:ext cx="7189982" cy="1165860"/>
          </a:xfrm>
          <a:prstGeom prst="wedgeEllipseCallout">
            <a:avLst>
              <a:gd name="adj1" fmla="val 67745"/>
              <a:gd name="adj2" fmla="val 3980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26910" y="1052664"/>
            <a:ext cx="3505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 x ( 20 + 3 ) =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016690" y="1653538"/>
            <a:ext cx="3505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(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457200"/>
            <a:ext cx="4514850" cy="53091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523849" y="133350"/>
            <a:ext cx="1277902" cy="1000701"/>
          </a:xfrm>
          <a:prstGeom prst="cloud">
            <a:avLst/>
          </a:prstGeom>
          <a:solidFill>
            <a:srgbClr val="FFFF66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2" grpId="1" animBg="1"/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533400" y="139129"/>
            <a:ext cx="1676400" cy="5715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62000" y="895350"/>
            <a:ext cx="3505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lain" startAt="135"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( 20 + 3 ) </a:t>
            </a:r>
          </a:p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05400" y="819150"/>
            <a:ext cx="3505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642 x ( 30 – 6 )  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14400" y="1276350"/>
            <a:ext cx="3505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135 x 20  +  135 x 3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19669" y="1885950"/>
            <a:ext cx="3505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    2700   +    405 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2495550"/>
            <a:ext cx="3505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           3105 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181600" y="1352550"/>
            <a:ext cx="3505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642 x 30 – 642 x 6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029200" y="1885950"/>
            <a:ext cx="3505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19260  –   3852  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609531" y="2419350"/>
            <a:ext cx="3505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15408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2175" y="191743"/>
            <a:ext cx="4514850" cy="53091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09531" y="872554"/>
            <a:ext cx="0" cy="21563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" y="3344942"/>
            <a:ext cx="8229600" cy="10556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664"/>
      </p:ext>
    </p:extLst>
  </p:cSld>
  <p:clrMapOvr>
    <a:masterClrMapping/>
  </p:clrMapOvr>
  <p:transition spd="slow">
    <p:circl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xmlns="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xmlns="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7525" y="225028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xmlns="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4" y="61913"/>
            <a:ext cx="2098675" cy="12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016897"/>
              </p:ext>
            </p:extLst>
          </p:nvPr>
        </p:nvGraphicFramePr>
        <p:xfrm>
          <a:off x="76200" y="712177"/>
          <a:ext cx="8839199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24AD8B46-8D20-452E-8093-74C9D58D83C5}"/>
              </a:ext>
            </a:extLst>
          </p:cNvPr>
          <p:cNvSpPr/>
          <p:nvPr/>
        </p:nvSpPr>
        <p:spPr>
          <a:xfrm>
            <a:off x="-25400" y="928688"/>
            <a:ext cx="1447800" cy="1057275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6FA32BB-327E-4284-8431-C054BEE82551}"/>
              </a:ext>
            </a:extLst>
          </p:cNvPr>
          <p:cNvSpPr/>
          <p:nvPr/>
        </p:nvSpPr>
        <p:spPr>
          <a:xfrm>
            <a:off x="76200" y="2157413"/>
            <a:ext cx="1447800" cy="1143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AA913B-13FD-4447-B4F4-953DB33686B4}"/>
              </a:ext>
            </a:extLst>
          </p:cNvPr>
          <p:cNvSpPr/>
          <p:nvPr/>
        </p:nvSpPr>
        <p:spPr>
          <a:xfrm>
            <a:off x="1570696" y="2455843"/>
            <a:ext cx="7344703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50BB295-CD36-45CC-86DE-428115620B30}"/>
              </a:ext>
            </a:extLst>
          </p:cNvPr>
          <p:cNvSpPr/>
          <p:nvPr/>
        </p:nvSpPr>
        <p:spPr>
          <a:xfrm>
            <a:off x="1544983" y="1113654"/>
            <a:ext cx="7294217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Biết vận dụng tích chất nhân một số với một tổng, một hiệu để tính giá trị biểu thức.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86574D6-A754-4BA0-8ED1-A0423CE47C10}"/>
              </a:ext>
            </a:extLst>
          </p:cNvPr>
          <p:cNvSpPr/>
          <p:nvPr/>
        </p:nvSpPr>
        <p:spPr>
          <a:xfrm>
            <a:off x="76200" y="3471862"/>
            <a:ext cx="1371600" cy="1025129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0A4140-6318-40C2-96EF-B7B8D4AEC923}"/>
              </a:ext>
            </a:extLst>
          </p:cNvPr>
          <p:cNvSpPr/>
          <p:nvPr/>
        </p:nvSpPr>
        <p:spPr>
          <a:xfrm>
            <a:off x="1553817" y="3801130"/>
            <a:ext cx="742476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525703" y="1321594"/>
            <a:ext cx="442912" cy="51117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4021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67858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1314</Words>
  <Application>Microsoft Office PowerPoint</Application>
  <PresentationFormat>On-screen Show (16:9)</PresentationFormat>
  <Paragraphs>187</Paragraphs>
  <Slides>23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TOAN</dc:creator>
  <cp:lastModifiedBy>Admin</cp:lastModifiedBy>
  <cp:revision>109</cp:revision>
  <dcterms:created xsi:type="dcterms:W3CDTF">2009-11-26T03:11:28Z</dcterms:created>
  <dcterms:modified xsi:type="dcterms:W3CDTF">2021-11-18T18:33:11Z</dcterms:modified>
</cp:coreProperties>
</file>