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3" r:id="rId2"/>
    <p:sldMasterId id="2147483675" r:id="rId3"/>
    <p:sldMasterId id="2147483687" r:id="rId4"/>
    <p:sldMasterId id="2147483699" r:id="rId5"/>
    <p:sldMasterId id="2147483711" r:id="rId6"/>
    <p:sldMasterId id="2147483723" r:id="rId7"/>
    <p:sldMasterId id="2147483735" r:id="rId8"/>
    <p:sldMasterId id="2147483747" r:id="rId9"/>
  </p:sldMasterIdLst>
  <p:notesMasterIdLst>
    <p:notesMasterId r:id="rId37"/>
  </p:notesMasterIdLst>
  <p:sldIdLst>
    <p:sldId id="309" r:id="rId10"/>
    <p:sldId id="311" r:id="rId11"/>
    <p:sldId id="310" r:id="rId12"/>
    <p:sldId id="316" r:id="rId13"/>
    <p:sldId id="312" r:id="rId14"/>
    <p:sldId id="313" r:id="rId15"/>
    <p:sldId id="315" r:id="rId16"/>
    <p:sldId id="317" r:id="rId17"/>
    <p:sldId id="318" r:id="rId18"/>
    <p:sldId id="319" r:id="rId19"/>
    <p:sldId id="320" r:id="rId20"/>
    <p:sldId id="321" r:id="rId21"/>
    <p:sldId id="268" r:id="rId22"/>
    <p:sldId id="324" r:id="rId23"/>
    <p:sldId id="322" r:id="rId24"/>
    <p:sldId id="323" r:id="rId25"/>
    <p:sldId id="325" r:id="rId26"/>
    <p:sldId id="327" r:id="rId27"/>
    <p:sldId id="329" r:id="rId28"/>
    <p:sldId id="271" r:id="rId29"/>
    <p:sldId id="328" r:id="rId30"/>
    <p:sldId id="300" r:id="rId31"/>
    <p:sldId id="304" r:id="rId32"/>
    <p:sldId id="302" r:id="rId33"/>
    <p:sldId id="303" r:id="rId34"/>
    <p:sldId id="330" r:id="rId35"/>
    <p:sldId id="306" r:id="rId3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6818" algn="l" rtl="0" fontAlgn="base">
      <a:spcBef>
        <a:spcPct val="0"/>
      </a:spcBef>
      <a:spcAft>
        <a:spcPct val="0"/>
      </a:spcAft>
      <a:defRPr kern="1200">
        <a:solidFill>
          <a:schemeClr val="tx1"/>
        </a:solidFill>
        <a:latin typeface="Arial" panose="020B0604020202020204" pitchFamily="34" charset="0"/>
        <a:ea typeface="+mn-ea"/>
        <a:cs typeface="+mn-cs"/>
      </a:defRPr>
    </a:lvl2pPr>
    <a:lvl3pPr marL="913680" algn="l" rtl="0" fontAlgn="base">
      <a:spcBef>
        <a:spcPct val="0"/>
      </a:spcBef>
      <a:spcAft>
        <a:spcPct val="0"/>
      </a:spcAft>
      <a:defRPr kern="1200">
        <a:solidFill>
          <a:schemeClr val="tx1"/>
        </a:solidFill>
        <a:latin typeface="Arial" panose="020B0604020202020204" pitchFamily="34" charset="0"/>
        <a:ea typeface="+mn-ea"/>
        <a:cs typeface="+mn-cs"/>
      </a:defRPr>
    </a:lvl3pPr>
    <a:lvl4pPr marL="1370512" algn="l" rtl="0" fontAlgn="base">
      <a:spcBef>
        <a:spcPct val="0"/>
      </a:spcBef>
      <a:spcAft>
        <a:spcPct val="0"/>
      </a:spcAft>
      <a:defRPr kern="1200">
        <a:solidFill>
          <a:schemeClr val="tx1"/>
        </a:solidFill>
        <a:latin typeface="Arial" panose="020B0604020202020204" pitchFamily="34" charset="0"/>
        <a:ea typeface="+mn-ea"/>
        <a:cs typeface="+mn-cs"/>
      </a:defRPr>
    </a:lvl4pPr>
    <a:lvl5pPr marL="1827359" algn="l" rtl="0" fontAlgn="base">
      <a:spcBef>
        <a:spcPct val="0"/>
      </a:spcBef>
      <a:spcAft>
        <a:spcPct val="0"/>
      </a:spcAft>
      <a:defRPr kern="1200">
        <a:solidFill>
          <a:schemeClr val="tx1"/>
        </a:solidFill>
        <a:latin typeface="Arial" panose="020B0604020202020204" pitchFamily="34" charset="0"/>
        <a:ea typeface="+mn-ea"/>
        <a:cs typeface="+mn-cs"/>
      </a:defRPr>
    </a:lvl5pPr>
    <a:lvl6pPr marL="2284176" algn="l" defTabSz="913680" rtl="0" eaLnBrk="1" latinLnBrk="0" hangingPunct="1">
      <a:defRPr kern="1200">
        <a:solidFill>
          <a:schemeClr val="tx1"/>
        </a:solidFill>
        <a:latin typeface="Arial" panose="020B0604020202020204" pitchFamily="34" charset="0"/>
        <a:ea typeface="+mn-ea"/>
        <a:cs typeface="+mn-cs"/>
      </a:defRPr>
    </a:lvl6pPr>
    <a:lvl7pPr marL="2740994" algn="l" defTabSz="913680" rtl="0" eaLnBrk="1" latinLnBrk="0" hangingPunct="1">
      <a:defRPr kern="1200">
        <a:solidFill>
          <a:schemeClr val="tx1"/>
        </a:solidFill>
        <a:latin typeface="Arial" panose="020B0604020202020204" pitchFamily="34" charset="0"/>
        <a:ea typeface="+mn-ea"/>
        <a:cs typeface="+mn-cs"/>
      </a:defRPr>
    </a:lvl7pPr>
    <a:lvl8pPr marL="3197840" algn="l" defTabSz="913680" rtl="0" eaLnBrk="1" latinLnBrk="0" hangingPunct="1">
      <a:defRPr kern="1200">
        <a:solidFill>
          <a:schemeClr val="tx1"/>
        </a:solidFill>
        <a:latin typeface="Arial" panose="020B0604020202020204" pitchFamily="34" charset="0"/>
        <a:ea typeface="+mn-ea"/>
        <a:cs typeface="+mn-cs"/>
      </a:defRPr>
    </a:lvl8pPr>
    <a:lvl9pPr marL="3654674" algn="l" defTabSz="91368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00FF00"/>
    <a:srgbClr val="FFCCFF"/>
    <a:srgbClr val="FF3300"/>
    <a:srgbClr val="FF00FF"/>
    <a:srgbClr val="00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93466" autoAdjust="0"/>
  </p:normalViewPr>
  <p:slideViewPr>
    <p:cSldViewPr>
      <p:cViewPr>
        <p:scale>
          <a:sx n="90" d="100"/>
          <a:sy n="90" d="100"/>
        </p:scale>
        <p:origin x="-822" y="-49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3" qsCatId="simple" csTypeId="urn:microsoft.com/office/officeart/2005/8/colors/colorful1#3" csCatId="colorful" phldr="1"/>
      <dgm:spPr/>
      <dgm:t>
        <a:bodyPr/>
        <a:lstStyle/>
        <a:p>
          <a:endParaRPr lang="en-US"/>
        </a:p>
      </dgm:t>
    </dgm:pt>
    <dgm:pt modelId="{5DD8EB11-5406-4D7D-A4B3-982550787B16}">
      <dgm:prSet custT="1"/>
      <dgm:spPr/>
      <dgm:t>
        <a:bodyPr/>
        <a:lstStyle/>
        <a:p>
          <a:pPr rtl="0"/>
          <a:endParaRPr lang="en-US" sz="4000" b="1" dirty="0">
            <a:solidFill>
              <a:schemeClr val="tx1"/>
            </a:solidFill>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tyle>
          <a:lnRef idx="1">
            <a:schemeClr val="accent5"/>
          </a:lnRef>
          <a:fillRef idx="2">
            <a:schemeClr val="accent5"/>
          </a:fillRef>
          <a:effectRef idx="1">
            <a:schemeClr val="accent5"/>
          </a:effectRef>
          <a:fontRef idx="minor">
            <a:schemeClr val="dk1"/>
          </a:fontRef>
        </dgm:style>
      </dgm:prSet>
      <dgm:spPr/>
      <dgm:t>
        <a:bodyPr/>
        <a:lstStyle/>
        <a:p>
          <a:pPr rtl="0"/>
          <a:endParaRPr lang="en-US" sz="4400" b="1" dirty="0">
            <a:solidFill>
              <a:schemeClr val="bg1"/>
            </a:solidFill>
            <a:latin typeface="Times New Roman" panose="02020603050405020304" pitchFamily="18" charset="0"/>
            <a:cs typeface="Times New Roman" panose="02020603050405020304" pitchFamily="18" charset="0"/>
          </a:endParaRP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B3653D9-CB4F-4D19-BD7A-77902A94D6B9}">
      <dgm:prSet>
        <dgm:style>
          <a:lnRef idx="1">
            <a:schemeClr val="accent6"/>
          </a:lnRef>
          <a:fillRef idx="2">
            <a:schemeClr val="accent6"/>
          </a:fillRef>
          <a:effectRef idx="1">
            <a:schemeClr val="accent6"/>
          </a:effectRef>
          <a:fontRef idx="minor">
            <a:schemeClr val="dk1"/>
          </a:fontRef>
        </dgm:style>
      </dgm:prSet>
      <dgm:spPr/>
      <dgm:t>
        <a:bodyPr/>
        <a:lstStyle/>
        <a:p>
          <a:pPr rtl="0"/>
          <a:endParaRPr lang="en-US" b="1" dirty="0">
            <a:solidFill>
              <a:schemeClr val="bg1"/>
            </a:solidFill>
            <a:latin typeface="Times New Roman" panose="02020603050405020304" pitchFamily="18" charset="0"/>
            <a:cs typeface="Times New Roman" panose="02020603050405020304" pitchFamily="18" charset="0"/>
          </a:endParaRPr>
        </a:p>
      </dgm:t>
    </dgm:pt>
    <dgm:pt modelId="{56FAC2CB-CFD5-4ABB-A7FC-460B2BBDD46F}" type="parTrans" cxnId="{24A79BC5-A3E3-46CF-A0DF-117C4EE6CA29}">
      <dgm:prSet/>
      <dgm:spPr/>
      <dgm:t>
        <a:bodyPr/>
        <a:lstStyle/>
        <a:p>
          <a:endParaRPr lang="en-US"/>
        </a:p>
      </dgm:t>
    </dgm:pt>
    <dgm:pt modelId="{E8E4871F-4492-43CB-81A0-049A6C811526}" type="sibTrans" cxnId="{24A79BC5-A3E3-46CF-A0DF-117C4EE6CA29}">
      <dgm:prSet/>
      <dgm:spPr/>
      <dgm:t>
        <a:bodyPr/>
        <a:lstStyle/>
        <a:p>
          <a:endParaRPr lang="en-US"/>
        </a:p>
      </dgm:t>
    </dgm:pt>
    <dgm:pt modelId="{3059196D-AF0C-4463-A93E-812664631BA3}" type="pres">
      <dgm:prSet presAssocID="{5BE2D0CB-5BBD-4A03-A3CB-F48B34989FA3}" presName="Name0" presStyleCnt="0">
        <dgm:presLayoutVars>
          <dgm:chMax val="7"/>
          <dgm:chPref val="7"/>
          <dgm:dir/>
        </dgm:presLayoutVars>
      </dgm:prSet>
      <dgm:spPr/>
      <dgm:t>
        <a:bodyPr/>
        <a:lstStyle/>
        <a:p>
          <a:endParaRPr lang="en-US"/>
        </a:p>
      </dgm:t>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t>
        <a:bodyPr/>
        <a:lstStyle/>
        <a:p>
          <a:endParaRPr lang="en-US"/>
        </a:p>
      </dgm:t>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custLinFactNeighborX="1932" custLinFactNeighborY="12275">
        <dgm:presLayoutVars>
          <dgm:bulletEnabled val="1"/>
        </dgm:presLayoutVars>
      </dgm:prSet>
      <dgm:spPr/>
      <dgm:t>
        <a:bodyPr/>
        <a:lstStyle/>
        <a:p>
          <a:endParaRPr lang="en-US"/>
        </a:p>
      </dgm:t>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custLinFactX="-34568" custLinFactNeighborX="-100000" custLinFactNeighborY="-6820"/>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X="103089" custLinFactNeighborX="-1180" custLinFactNeighborY="-4689">
        <dgm:presLayoutVars>
          <dgm:bulletEnabled val="1"/>
        </dgm:presLayoutVars>
      </dgm:prSet>
      <dgm:spPr/>
      <dgm:t>
        <a:bodyPr/>
        <a:lstStyle/>
        <a:p>
          <a:endParaRPr lang="en-US"/>
        </a:p>
      </dgm:t>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7A289A2F-41D2-4310-A18C-8347F89AA6B9}" type="pres">
      <dgm:prSet presAssocID="{9B3653D9-CB4F-4D19-BD7A-77902A94D6B9}" presName="text_3" presStyleLbl="node1" presStyleIdx="2" presStyleCnt="3" custScaleX="103089" custLinFactNeighborX="-1180" custLinFactNeighborY="-4689">
        <dgm:presLayoutVars>
          <dgm:bulletEnabled val="1"/>
        </dgm:presLayoutVars>
      </dgm:prSet>
      <dgm:spPr/>
      <dgm:t>
        <a:bodyPr/>
        <a:lstStyle/>
        <a:p>
          <a:endParaRPr lang="en-US"/>
        </a:p>
      </dgm:t>
    </dgm:pt>
    <dgm:pt modelId="{9E66E6D6-CB41-453D-81E8-440C0CD6FAC5}" type="pres">
      <dgm:prSet presAssocID="{9B3653D9-CB4F-4D19-BD7A-77902A94D6B9}" presName="accent_3" presStyleCnt="0"/>
      <dgm:spPr/>
    </dgm:pt>
    <dgm:pt modelId="{EF00C9D1-86B1-44BB-AAE8-BD1D1EE09133}" type="pres">
      <dgm:prSet presAssocID="{9B3653D9-CB4F-4D19-BD7A-77902A94D6B9}" presName="accentRepeatNode" presStyleLbl="solidFgAcc1" presStyleIdx="2" presStyleCnt="3"/>
      <dgm:spPr>
        <a:blipFill rotWithShape="0">
          <a:blip xmlns:r="http://schemas.openxmlformats.org/officeDocument/2006/relationships" r:embed="rId1"/>
          <a:stretch>
            <a:fillRect/>
          </a:stretch>
        </a:blipFill>
      </dgm:spPr>
    </dgm:pt>
  </dgm:ptLst>
  <dgm:cxnLst>
    <dgm:cxn modelId="{0CE20392-810F-46C1-9652-36817E0ACC56}" type="presOf" srcId="{2539990F-C84A-42AC-88CF-45ED9AC1F08B}" destId="{DB69836F-FE00-4372-B69A-DF0D28029991}" srcOrd="0" destOrd="0" presId="urn:microsoft.com/office/officeart/2008/layout/VerticalCurvedList"/>
    <dgm:cxn modelId="{24A79BC5-A3E3-46CF-A0DF-117C4EE6CA29}" srcId="{5BE2D0CB-5BBD-4A03-A3CB-F48B34989FA3}" destId="{9B3653D9-CB4F-4D19-BD7A-77902A94D6B9}" srcOrd="2" destOrd="0" parTransId="{56FAC2CB-CFD5-4ABB-A7FC-460B2BBDD46F}" sibTransId="{E8E4871F-4492-43CB-81A0-049A6C811526}"/>
    <dgm:cxn modelId="{11112340-08DC-4009-BC96-226A729DBE54}" type="presOf" srcId="{5DD8EB11-5406-4D7D-A4B3-982550787B16}" destId="{16095D2C-57B4-48CA-953C-267BD9DD484B}" srcOrd="0" destOrd="0" presId="urn:microsoft.com/office/officeart/2008/layout/VerticalCurvedList"/>
    <dgm:cxn modelId="{F3AB04A6-7070-4152-B878-B33959AE79CC}" type="presOf" srcId="{C9CE7A57-E5A3-450C-8737-C72D44C4E0F3}" destId="{D0EDBA11-CE96-4FCC-BFE8-4DE9D160E032}" srcOrd="0" destOrd="0" presId="urn:microsoft.com/office/officeart/2008/layout/VerticalCurvedList"/>
    <dgm:cxn modelId="{38E86DE8-61DC-4F09-849E-CE139EA1C706}" srcId="{5BE2D0CB-5BBD-4A03-A3CB-F48B34989FA3}" destId="{5DD8EB11-5406-4D7D-A4B3-982550787B16}" srcOrd="0" destOrd="0" parTransId="{7A82C83A-6FFF-4940-9467-E0073BB9CA0B}" sibTransId="{C9CE7A57-E5A3-450C-8737-C72D44C4E0F3}"/>
    <dgm:cxn modelId="{B7BE822C-4845-409A-BE38-0740E75155FA}" type="presOf" srcId="{9B3653D9-CB4F-4D19-BD7A-77902A94D6B9}" destId="{7A289A2F-41D2-4310-A18C-8347F89AA6B9}" srcOrd="0" destOrd="0" presId="urn:microsoft.com/office/officeart/2008/layout/VerticalCurvedList"/>
    <dgm:cxn modelId="{6772ECE0-FDF4-4D40-8D05-7CF6AAFB0DB9}" type="presOf" srcId="{5BE2D0CB-5BBD-4A03-A3CB-F48B34989FA3}" destId="{3059196D-AF0C-4463-A93E-812664631BA3}" srcOrd="0" destOrd="0" presId="urn:microsoft.com/office/officeart/2008/layout/VerticalCurvedList"/>
    <dgm:cxn modelId="{82521061-9D64-489A-94AF-75CB5236D996}" srcId="{5BE2D0CB-5BBD-4A03-A3CB-F48B34989FA3}" destId="{2539990F-C84A-42AC-88CF-45ED9AC1F08B}" srcOrd="1" destOrd="0" parTransId="{64574260-1FE0-4A89-BB78-BBB47D8101A1}" sibTransId="{C4849DA6-49CB-4958-8795-0F017F45D2A1}"/>
    <dgm:cxn modelId="{218F9487-6A62-4607-B34B-612CA6E7A11D}" type="presParOf" srcId="{3059196D-AF0C-4463-A93E-812664631BA3}" destId="{558D9870-05E2-484E-9241-818D42D9FADA}" srcOrd="0" destOrd="0" presId="urn:microsoft.com/office/officeart/2008/layout/VerticalCurvedList"/>
    <dgm:cxn modelId="{B29E2BEF-3C09-48BD-A741-CA1D9E54AE68}" type="presParOf" srcId="{558D9870-05E2-484E-9241-818D42D9FADA}" destId="{39FD721C-A262-4C4E-B494-AC1732E6F3A0}" srcOrd="0" destOrd="0" presId="urn:microsoft.com/office/officeart/2008/layout/VerticalCurvedList"/>
    <dgm:cxn modelId="{C488D00A-4456-496A-9A80-F464BC0ADB3E}" type="presParOf" srcId="{39FD721C-A262-4C4E-B494-AC1732E6F3A0}" destId="{849B6A22-FC21-4DC5-A1AF-CBADFA6E7F70}" srcOrd="0" destOrd="0" presId="urn:microsoft.com/office/officeart/2008/layout/VerticalCurvedList"/>
    <dgm:cxn modelId="{FF8CC74F-6CC7-4E68-A7E7-4953B9C09305}" type="presParOf" srcId="{39FD721C-A262-4C4E-B494-AC1732E6F3A0}" destId="{D0EDBA11-CE96-4FCC-BFE8-4DE9D160E032}" srcOrd="1" destOrd="0" presId="urn:microsoft.com/office/officeart/2008/layout/VerticalCurvedList"/>
    <dgm:cxn modelId="{FD6992C0-1A3F-4F80-81C2-2AF4C5A1E23A}" type="presParOf" srcId="{39FD721C-A262-4C4E-B494-AC1732E6F3A0}" destId="{AF90F929-E81A-499C-8856-3125BD5771DB}" srcOrd="2" destOrd="0" presId="urn:microsoft.com/office/officeart/2008/layout/VerticalCurvedList"/>
    <dgm:cxn modelId="{D16CD66C-D4A3-45A1-9BDA-EE614DCEC2C7}" type="presParOf" srcId="{39FD721C-A262-4C4E-B494-AC1732E6F3A0}" destId="{AC2B4F2C-FF8C-404D-92B0-C7C0A29210D1}" srcOrd="3" destOrd="0" presId="urn:microsoft.com/office/officeart/2008/layout/VerticalCurvedList"/>
    <dgm:cxn modelId="{BF059862-E0F4-464E-941B-C55A95EA0454}" type="presParOf" srcId="{558D9870-05E2-484E-9241-818D42D9FADA}" destId="{16095D2C-57B4-48CA-953C-267BD9DD484B}" srcOrd="1" destOrd="0" presId="urn:microsoft.com/office/officeart/2008/layout/VerticalCurvedList"/>
    <dgm:cxn modelId="{63D16863-88FC-4BBB-84F9-38C667957795}" type="presParOf" srcId="{558D9870-05E2-484E-9241-818D42D9FADA}" destId="{57F98E08-EB63-4773-8250-9B6C8F0D79DB}" srcOrd="2" destOrd="0" presId="urn:microsoft.com/office/officeart/2008/layout/VerticalCurvedList"/>
    <dgm:cxn modelId="{21853CFA-D25B-4B48-B787-778AB8EAF060}" type="presParOf" srcId="{57F98E08-EB63-4773-8250-9B6C8F0D79DB}" destId="{73F439AE-4020-45C5-B27A-2DB6095092F8}" srcOrd="0" destOrd="0" presId="urn:microsoft.com/office/officeart/2008/layout/VerticalCurvedList"/>
    <dgm:cxn modelId="{50A1AE36-C900-4AF6-9289-94701FCF708C}" type="presParOf" srcId="{558D9870-05E2-484E-9241-818D42D9FADA}" destId="{DB69836F-FE00-4372-B69A-DF0D28029991}" srcOrd="3" destOrd="0" presId="urn:microsoft.com/office/officeart/2008/layout/VerticalCurvedList"/>
    <dgm:cxn modelId="{5E81FAD7-D819-490C-BE25-C1F7FAFD0F84}" type="presParOf" srcId="{558D9870-05E2-484E-9241-818D42D9FADA}" destId="{A23500C6-60B1-485B-9CAE-0E2BED65C988}" srcOrd="4" destOrd="0" presId="urn:microsoft.com/office/officeart/2008/layout/VerticalCurvedList"/>
    <dgm:cxn modelId="{8F8B17FF-16E8-43B7-B45F-2F8445512B57}" type="presParOf" srcId="{A23500C6-60B1-485B-9CAE-0E2BED65C988}" destId="{425517B2-2BDC-437A-9C2F-A102F25D4FDA}" srcOrd="0" destOrd="0" presId="urn:microsoft.com/office/officeart/2008/layout/VerticalCurvedList"/>
    <dgm:cxn modelId="{FC52428B-5527-49C7-8228-E8BFCFE6C7C3}" type="presParOf" srcId="{558D9870-05E2-484E-9241-818D42D9FADA}" destId="{7A289A2F-41D2-4310-A18C-8347F89AA6B9}" srcOrd="5" destOrd="0" presId="urn:microsoft.com/office/officeart/2008/layout/VerticalCurvedList"/>
    <dgm:cxn modelId="{16723C4E-6454-4265-BF58-8E249E19A8A8}" type="presParOf" srcId="{558D9870-05E2-484E-9241-818D42D9FADA}" destId="{9E66E6D6-CB41-453D-81E8-440C0CD6FAC5}" srcOrd="6" destOrd="0" presId="urn:microsoft.com/office/officeart/2008/layout/VerticalCurvedList"/>
    <dgm:cxn modelId="{698088B8-F322-49E4-9D31-E87494FEC533}" type="presParOf" srcId="{9E66E6D6-CB41-453D-81E8-440C0CD6FAC5}" destId="{EF00C9D1-86B1-44BB-AAE8-BD1D1EE0913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3" qsCatId="simple" csTypeId="urn:microsoft.com/office/officeart/2005/8/colors/colorful1#3" csCatId="colorful" phldr="1"/>
      <dgm:spPr/>
      <dgm:t>
        <a:bodyPr/>
        <a:lstStyle/>
        <a:p>
          <a:endParaRPr lang="en-US"/>
        </a:p>
      </dgm:t>
    </dgm:pt>
    <dgm:pt modelId="{5DD8EB11-5406-4D7D-A4B3-982550787B16}">
      <dgm:prSet custT="1"/>
      <dgm:spPr/>
      <dgm:t>
        <a:bodyPr/>
        <a:lstStyle/>
        <a:p>
          <a:pPr rtl="0"/>
          <a:endParaRPr lang="en-US" sz="4000" b="1" dirty="0">
            <a:solidFill>
              <a:schemeClr val="tx1"/>
            </a:solidFill>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tyle>
          <a:lnRef idx="1">
            <a:schemeClr val="accent5"/>
          </a:lnRef>
          <a:fillRef idx="2">
            <a:schemeClr val="accent5"/>
          </a:fillRef>
          <a:effectRef idx="1">
            <a:schemeClr val="accent5"/>
          </a:effectRef>
          <a:fontRef idx="minor">
            <a:schemeClr val="dk1"/>
          </a:fontRef>
        </dgm:style>
      </dgm:prSet>
      <dgm:spPr/>
      <dgm:t>
        <a:bodyPr/>
        <a:lstStyle/>
        <a:p>
          <a:pPr rtl="0"/>
          <a:endParaRPr lang="en-US" sz="4400" b="1" dirty="0">
            <a:solidFill>
              <a:schemeClr val="bg1"/>
            </a:solidFill>
            <a:latin typeface="Times New Roman" panose="02020603050405020304" pitchFamily="18" charset="0"/>
            <a:cs typeface="Times New Roman" panose="02020603050405020304" pitchFamily="18" charset="0"/>
          </a:endParaRP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B3653D9-CB4F-4D19-BD7A-77902A94D6B9}">
      <dgm:prSet>
        <dgm:style>
          <a:lnRef idx="1">
            <a:schemeClr val="accent6"/>
          </a:lnRef>
          <a:fillRef idx="2">
            <a:schemeClr val="accent6"/>
          </a:fillRef>
          <a:effectRef idx="1">
            <a:schemeClr val="accent6"/>
          </a:effectRef>
          <a:fontRef idx="minor">
            <a:schemeClr val="dk1"/>
          </a:fontRef>
        </dgm:style>
      </dgm:prSet>
      <dgm:spPr/>
      <dgm:t>
        <a:bodyPr/>
        <a:lstStyle/>
        <a:p>
          <a:pPr rtl="0"/>
          <a:endParaRPr lang="en-US" b="1" dirty="0">
            <a:solidFill>
              <a:schemeClr val="bg1"/>
            </a:solidFill>
            <a:latin typeface="Times New Roman" panose="02020603050405020304" pitchFamily="18" charset="0"/>
            <a:cs typeface="Times New Roman" panose="02020603050405020304" pitchFamily="18" charset="0"/>
          </a:endParaRPr>
        </a:p>
      </dgm:t>
    </dgm:pt>
    <dgm:pt modelId="{56FAC2CB-CFD5-4ABB-A7FC-460B2BBDD46F}" type="parTrans" cxnId="{24A79BC5-A3E3-46CF-A0DF-117C4EE6CA29}">
      <dgm:prSet/>
      <dgm:spPr/>
      <dgm:t>
        <a:bodyPr/>
        <a:lstStyle/>
        <a:p>
          <a:endParaRPr lang="en-US"/>
        </a:p>
      </dgm:t>
    </dgm:pt>
    <dgm:pt modelId="{E8E4871F-4492-43CB-81A0-049A6C811526}" type="sibTrans" cxnId="{24A79BC5-A3E3-46CF-A0DF-117C4EE6CA29}">
      <dgm:prSet/>
      <dgm:spPr/>
      <dgm:t>
        <a:bodyPr/>
        <a:lstStyle/>
        <a:p>
          <a:endParaRPr lang="en-US"/>
        </a:p>
      </dgm:t>
    </dgm:pt>
    <dgm:pt modelId="{3059196D-AF0C-4463-A93E-812664631BA3}" type="pres">
      <dgm:prSet presAssocID="{5BE2D0CB-5BBD-4A03-A3CB-F48B34989FA3}" presName="Name0" presStyleCnt="0">
        <dgm:presLayoutVars>
          <dgm:chMax val="7"/>
          <dgm:chPref val="7"/>
          <dgm:dir/>
        </dgm:presLayoutVars>
      </dgm:prSet>
      <dgm:spPr/>
      <dgm:t>
        <a:bodyPr/>
        <a:lstStyle/>
        <a:p>
          <a:endParaRPr lang="en-US"/>
        </a:p>
      </dgm:t>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t>
        <a:bodyPr/>
        <a:lstStyle/>
        <a:p>
          <a:endParaRPr lang="en-US"/>
        </a:p>
      </dgm:t>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custLinFactNeighborX="1932" custLinFactNeighborY="12275">
        <dgm:presLayoutVars>
          <dgm:bulletEnabled val="1"/>
        </dgm:presLayoutVars>
      </dgm:prSet>
      <dgm:spPr/>
      <dgm:t>
        <a:bodyPr/>
        <a:lstStyle/>
        <a:p>
          <a:endParaRPr lang="en-US"/>
        </a:p>
      </dgm:t>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custLinFactX="-34568" custLinFactNeighborX="-100000" custLinFactNeighborY="-6820"/>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X="103089" custLinFactNeighborX="-1180" custLinFactNeighborY="-4689">
        <dgm:presLayoutVars>
          <dgm:bulletEnabled val="1"/>
        </dgm:presLayoutVars>
      </dgm:prSet>
      <dgm:spPr/>
      <dgm:t>
        <a:bodyPr/>
        <a:lstStyle/>
        <a:p>
          <a:endParaRPr lang="en-US"/>
        </a:p>
      </dgm:t>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7A289A2F-41D2-4310-A18C-8347F89AA6B9}" type="pres">
      <dgm:prSet presAssocID="{9B3653D9-CB4F-4D19-BD7A-77902A94D6B9}" presName="text_3" presStyleLbl="node1" presStyleIdx="2" presStyleCnt="3" custScaleX="103089" custLinFactNeighborX="-1180" custLinFactNeighborY="-4689">
        <dgm:presLayoutVars>
          <dgm:bulletEnabled val="1"/>
        </dgm:presLayoutVars>
      </dgm:prSet>
      <dgm:spPr/>
      <dgm:t>
        <a:bodyPr/>
        <a:lstStyle/>
        <a:p>
          <a:endParaRPr lang="en-US"/>
        </a:p>
      </dgm:t>
    </dgm:pt>
    <dgm:pt modelId="{9E66E6D6-CB41-453D-81E8-440C0CD6FAC5}" type="pres">
      <dgm:prSet presAssocID="{9B3653D9-CB4F-4D19-BD7A-77902A94D6B9}" presName="accent_3" presStyleCnt="0"/>
      <dgm:spPr/>
    </dgm:pt>
    <dgm:pt modelId="{EF00C9D1-86B1-44BB-AAE8-BD1D1EE09133}" type="pres">
      <dgm:prSet presAssocID="{9B3653D9-CB4F-4D19-BD7A-77902A94D6B9}" presName="accentRepeatNode" presStyleLbl="solidFgAcc1" presStyleIdx="2" presStyleCnt="3"/>
      <dgm:spPr>
        <a:blipFill rotWithShape="0">
          <a:blip xmlns:r="http://schemas.openxmlformats.org/officeDocument/2006/relationships" r:embed="rId1"/>
          <a:stretch>
            <a:fillRect/>
          </a:stretch>
        </a:blipFill>
      </dgm:spPr>
    </dgm:pt>
  </dgm:ptLst>
  <dgm:cxnLst>
    <dgm:cxn modelId="{816CFF2A-CCD8-4AC4-BFA9-3A624ECE66FC}" type="presOf" srcId="{5BE2D0CB-5BBD-4A03-A3CB-F48B34989FA3}" destId="{3059196D-AF0C-4463-A93E-812664631BA3}" srcOrd="0" destOrd="0" presId="urn:microsoft.com/office/officeart/2008/layout/VerticalCurvedList"/>
    <dgm:cxn modelId="{24A79BC5-A3E3-46CF-A0DF-117C4EE6CA29}" srcId="{5BE2D0CB-5BBD-4A03-A3CB-F48B34989FA3}" destId="{9B3653D9-CB4F-4D19-BD7A-77902A94D6B9}" srcOrd="2" destOrd="0" parTransId="{56FAC2CB-CFD5-4ABB-A7FC-460B2BBDD46F}" sibTransId="{E8E4871F-4492-43CB-81A0-049A6C811526}"/>
    <dgm:cxn modelId="{0447BE0B-B08D-4ADF-85C4-2E852E03B030}" type="presOf" srcId="{C9CE7A57-E5A3-450C-8737-C72D44C4E0F3}" destId="{D0EDBA11-CE96-4FCC-BFE8-4DE9D160E032}" srcOrd="0" destOrd="0" presId="urn:microsoft.com/office/officeart/2008/layout/VerticalCurvedList"/>
    <dgm:cxn modelId="{38E86DE8-61DC-4F09-849E-CE139EA1C706}" srcId="{5BE2D0CB-5BBD-4A03-A3CB-F48B34989FA3}" destId="{5DD8EB11-5406-4D7D-A4B3-982550787B16}" srcOrd="0" destOrd="0" parTransId="{7A82C83A-6FFF-4940-9467-E0073BB9CA0B}" sibTransId="{C9CE7A57-E5A3-450C-8737-C72D44C4E0F3}"/>
    <dgm:cxn modelId="{E57D903B-F4D1-4C75-90EB-8AC3D1E2B6BA}" type="presOf" srcId="{2539990F-C84A-42AC-88CF-45ED9AC1F08B}" destId="{DB69836F-FE00-4372-B69A-DF0D28029991}" srcOrd="0" destOrd="0" presId="urn:microsoft.com/office/officeart/2008/layout/VerticalCurvedList"/>
    <dgm:cxn modelId="{E3FDC8F8-EA12-4B03-B2B3-5CDC458E53D5}" type="presOf" srcId="{5DD8EB11-5406-4D7D-A4B3-982550787B16}" destId="{16095D2C-57B4-48CA-953C-267BD9DD484B}" srcOrd="0" destOrd="0" presId="urn:microsoft.com/office/officeart/2008/layout/VerticalCurvedList"/>
    <dgm:cxn modelId="{42D16DFA-0E3D-42A6-83D0-97DC63D614F1}" type="presOf" srcId="{9B3653D9-CB4F-4D19-BD7A-77902A94D6B9}" destId="{7A289A2F-41D2-4310-A18C-8347F89AA6B9}" srcOrd="0" destOrd="0" presId="urn:microsoft.com/office/officeart/2008/layout/VerticalCurvedList"/>
    <dgm:cxn modelId="{82521061-9D64-489A-94AF-75CB5236D996}" srcId="{5BE2D0CB-5BBD-4A03-A3CB-F48B34989FA3}" destId="{2539990F-C84A-42AC-88CF-45ED9AC1F08B}" srcOrd="1" destOrd="0" parTransId="{64574260-1FE0-4A89-BB78-BBB47D8101A1}" sibTransId="{C4849DA6-49CB-4958-8795-0F017F45D2A1}"/>
    <dgm:cxn modelId="{C326149A-FA7E-419E-A094-5D6F7941AA73}" type="presParOf" srcId="{3059196D-AF0C-4463-A93E-812664631BA3}" destId="{558D9870-05E2-484E-9241-818D42D9FADA}" srcOrd="0" destOrd="0" presId="urn:microsoft.com/office/officeart/2008/layout/VerticalCurvedList"/>
    <dgm:cxn modelId="{475D8ADE-39F4-40BB-9418-8890176D04F2}" type="presParOf" srcId="{558D9870-05E2-484E-9241-818D42D9FADA}" destId="{39FD721C-A262-4C4E-B494-AC1732E6F3A0}" srcOrd="0" destOrd="0" presId="urn:microsoft.com/office/officeart/2008/layout/VerticalCurvedList"/>
    <dgm:cxn modelId="{91525835-3245-4784-AC70-58E04E2D5020}" type="presParOf" srcId="{39FD721C-A262-4C4E-B494-AC1732E6F3A0}" destId="{849B6A22-FC21-4DC5-A1AF-CBADFA6E7F70}" srcOrd="0" destOrd="0" presId="urn:microsoft.com/office/officeart/2008/layout/VerticalCurvedList"/>
    <dgm:cxn modelId="{4F7367BC-EF01-4AAF-9F71-7A5FB7956C1D}" type="presParOf" srcId="{39FD721C-A262-4C4E-B494-AC1732E6F3A0}" destId="{D0EDBA11-CE96-4FCC-BFE8-4DE9D160E032}" srcOrd="1" destOrd="0" presId="urn:microsoft.com/office/officeart/2008/layout/VerticalCurvedList"/>
    <dgm:cxn modelId="{118706E8-3A9E-464C-8D8E-77E38F9BB079}" type="presParOf" srcId="{39FD721C-A262-4C4E-B494-AC1732E6F3A0}" destId="{AF90F929-E81A-499C-8856-3125BD5771DB}" srcOrd="2" destOrd="0" presId="urn:microsoft.com/office/officeart/2008/layout/VerticalCurvedList"/>
    <dgm:cxn modelId="{C81FCB2F-70B3-4C79-9F0D-0C2E329FFB11}" type="presParOf" srcId="{39FD721C-A262-4C4E-B494-AC1732E6F3A0}" destId="{AC2B4F2C-FF8C-404D-92B0-C7C0A29210D1}" srcOrd="3" destOrd="0" presId="urn:microsoft.com/office/officeart/2008/layout/VerticalCurvedList"/>
    <dgm:cxn modelId="{1A90EEBF-BE64-4DD3-848D-2EA6C32330CE}" type="presParOf" srcId="{558D9870-05E2-484E-9241-818D42D9FADA}" destId="{16095D2C-57B4-48CA-953C-267BD9DD484B}" srcOrd="1" destOrd="0" presId="urn:microsoft.com/office/officeart/2008/layout/VerticalCurvedList"/>
    <dgm:cxn modelId="{9D498031-6E13-4534-B2D8-1FABA39FE921}" type="presParOf" srcId="{558D9870-05E2-484E-9241-818D42D9FADA}" destId="{57F98E08-EB63-4773-8250-9B6C8F0D79DB}" srcOrd="2" destOrd="0" presId="urn:microsoft.com/office/officeart/2008/layout/VerticalCurvedList"/>
    <dgm:cxn modelId="{ACFA28AE-D9FA-447B-9C25-DA595082ED26}" type="presParOf" srcId="{57F98E08-EB63-4773-8250-9B6C8F0D79DB}" destId="{73F439AE-4020-45C5-B27A-2DB6095092F8}" srcOrd="0" destOrd="0" presId="urn:microsoft.com/office/officeart/2008/layout/VerticalCurvedList"/>
    <dgm:cxn modelId="{D39E1582-B99A-47C9-8DBE-90A976E4BB02}" type="presParOf" srcId="{558D9870-05E2-484E-9241-818D42D9FADA}" destId="{DB69836F-FE00-4372-B69A-DF0D28029991}" srcOrd="3" destOrd="0" presId="urn:microsoft.com/office/officeart/2008/layout/VerticalCurvedList"/>
    <dgm:cxn modelId="{5C15E65C-E638-4DAA-A356-D9853E8FC830}" type="presParOf" srcId="{558D9870-05E2-484E-9241-818D42D9FADA}" destId="{A23500C6-60B1-485B-9CAE-0E2BED65C988}" srcOrd="4" destOrd="0" presId="urn:microsoft.com/office/officeart/2008/layout/VerticalCurvedList"/>
    <dgm:cxn modelId="{E1ABA563-B3BC-46ED-BF11-F585DBDB8901}" type="presParOf" srcId="{A23500C6-60B1-485B-9CAE-0E2BED65C988}" destId="{425517B2-2BDC-437A-9C2F-A102F25D4FDA}" srcOrd="0" destOrd="0" presId="urn:microsoft.com/office/officeart/2008/layout/VerticalCurvedList"/>
    <dgm:cxn modelId="{9AFCF3D1-D510-4755-B7F7-A94FD5551834}" type="presParOf" srcId="{558D9870-05E2-484E-9241-818D42D9FADA}" destId="{7A289A2F-41D2-4310-A18C-8347F89AA6B9}" srcOrd="5" destOrd="0" presId="urn:microsoft.com/office/officeart/2008/layout/VerticalCurvedList"/>
    <dgm:cxn modelId="{731B5884-46F7-4C85-8842-F57C311E47A8}" type="presParOf" srcId="{558D9870-05E2-484E-9241-818D42D9FADA}" destId="{9E66E6D6-CB41-453D-81E8-440C0CD6FAC5}" srcOrd="6" destOrd="0" presId="urn:microsoft.com/office/officeart/2008/layout/VerticalCurvedList"/>
    <dgm:cxn modelId="{3FBA1187-4A1F-4798-9DF8-229AF2670459}" type="presParOf" srcId="{9E66E6D6-CB41-453D-81E8-440C0CD6FAC5}" destId="{EF00C9D1-86B1-44BB-AAE8-BD1D1EE0913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3" qsCatId="simple" csTypeId="urn:microsoft.com/office/officeart/2005/8/colors/colorful1#3" csCatId="colorful" phldr="1"/>
      <dgm:spPr/>
      <dgm:t>
        <a:bodyPr/>
        <a:lstStyle/>
        <a:p>
          <a:endParaRPr lang="en-US"/>
        </a:p>
      </dgm:t>
    </dgm:pt>
    <dgm:pt modelId="{5DD8EB11-5406-4D7D-A4B3-982550787B16}">
      <dgm:prSet custT="1"/>
      <dgm:spPr/>
      <dgm:t>
        <a:bodyPr/>
        <a:lstStyle/>
        <a:p>
          <a:pPr rtl="0"/>
          <a:endParaRPr lang="en-US" sz="4000" b="1" dirty="0">
            <a:solidFill>
              <a:schemeClr val="tx1"/>
            </a:solidFill>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tyle>
          <a:lnRef idx="1">
            <a:schemeClr val="accent5"/>
          </a:lnRef>
          <a:fillRef idx="2">
            <a:schemeClr val="accent5"/>
          </a:fillRef>
          <a:effectRef idx="1">
            <a:schemeClr val="accent5"/>
          </a:effectRef>
          <a:fontRef idx="minor">
            <a:schemeClr val="dk1"/>
          </a:fontRef>
        </dgm:style>
      </dgm:prSet>
      <dgm:spPr/>
      <dgm:t>
        <a:bodyPr/>
        <a:lstStyle/>
        <a:p>
          <a:pPr rtl="0"/>
          <a:endParaRPr lang="en-US" sz="4400" b="1" dirty="0">
            <a:solidFill>
              <a:schemeClr val="bg1"/>
            </a:solidFill>
            <a:latin typeface="Times New Roman" panose="02020603050405020304" pitchFamily="18" charset="0"/>
            <a:cs typeface="Times New Roman" panose="02020603050405020304" pitchFamily="18" charset="0"/>
          </a:endParaRP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B3653D9-CB4F-4D19-BD7A-77902A94D6B9}">
      <dgm:prSet>
        <dgm:style>
          <a:lnRef idx="1">
            <a:schemeClr val="accent6"/>
          </a:lnRef>
          <a:fillRef idx="2">
            <a:schemeClr val="accent6"/>
          </a:fillRef>
          <a:effectRef idx="1">
            <a:schemeClr val="accent6"/>
          </a:effectRef>
          <a:fontRef idx="minor">
            <a:schemeClr val="dk1"/>
          </a:fontRef>
        </dgm:style>
      </dgm:prSet>
      <dgm:spPr/>
      <dgm:t>
        <a:bodyPr/>
        <a:lstStyle/>
        <a:p>
          <a:pPr rtl="0"/>
          <a:endParaRPr lang="en-US" b="1" dirty="0">
            <a:solidFill>
              <a:schemeClr val="bg1"/>
            </a:solidFill>
            <a:latin typeface="Times New Roman" panose="02020603050405020304" pitchFamily="18" charset="0"/>
            <a:cs typeface="Times New Roman" panose="02020603050405020304" pitchFamily="18" charset="0"/>
          </a:endParaRPr>
        </a:p>
      </dgm:t>
    </dgm:pt>
    <dgm:pt modelId="{56FAC2CB-CFD5-4ABB-A7FC-460B2BBDD46F}" type="parTrans" cxnId="{24A79BC5-A3E3-46CF-A0DF-117C4EE6CA29}">
      <dgm:prSet/>
      <dgm:spPr/>
      <dgm:t>
        <a:bodyPr/>
        <a:lstStyle/>
        <a:p>
          <a:endParaRPr lang="en-US"/>
        </a:p>
      </dgm:t>
    </dgm:pt>
    <dgm:pt modelId="{E8E4871F-4492-43CB-81A0-049A6C811526}" type="sibTrans" cxnId="{24A79BC5-A3E3-46CF-A0DF-117C4EE6CA29}">
      <dgm:prSet/>
      <dgm:spPr/>
      <dgm:t>
        <a:bodyPr/>
        <a:lstStyle/>
        <a:p>
          <a:endParaRPr lang="en-US"/>
        </a:p>
      </dgm:t>
    </dgm:pt>
    <dgm:pt modelId="{3059196D-AF0C-4463-A93E-812664631BA3}" type="pres">
      <dgm:prSet presAssocID="{5BE2D0CB-5BBD-4A03-A3CB-F48B34989FA3}" presName="Name0" presStyleCnt="0">
        <dgm:presLayoutVars>
          <dgm:chMax val="7"/>
          <dgm:chPref val="7"/>
          <dgm:dir/>
        </dgm:presLayoutVars>
      </dgm:prSet>
      <dgm:spPr/>
      <dgm:t>
        <a:bodyPr/>
        <a:lstStyle/>
        <a:p>
          <a:endParaRPr lang="en-US"/>
        </a:p>
      </dgm:t>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t>
        <a:bodyPr/>
        <a:lstStyle/>
        <a:p>
          <a:endParaRPr lang="en-US"/>
        </a:p>
      </dgm:t>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custLinFactNeighborX="1932" custLinFactNeighborY="12275">
        <dgm:presLayoutVars>
          <dgm:bulletEnabled val="1"/>
        </dgm:presLayoutVars>
      </dgm:prSet>
      <dgm:spPr/>
      <dgm:t>
        <a:bodyPr/>
        <a:lstStyle/>
        <a:p>
          <a:endParaRPr lang="en-US"/>
        </a:p>
      </dgm:t>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custLinFactX="-34568" custLinFactNeighborX="-100000" custLinFactNeighborY="-6820"/>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X="103089" custLinFactNeighborX="-1180" custLinFactNeighborY="-4689">
        <dgm:presLayoutVars>
          <dgm:bulletEnabled val="1"/>
        </dgm:presLayoutVars>
      </dgm:prSet>
      <dgm:spPr/>
      <dgm:t>
        <a:bodyPr/>
        <a:lstStyle/>
        <a:p>
          <a:endParaRPr lang="en-US"/>
        </a:p>
      </dgm:t>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7A289A2F-41D2-4310-A18C-8347F89AA6B9}" type="pres">
      <dgm:prSet presAssocID="{9B3653D9-CB4F-4D19-BD7A-77902A94D6B9}" presName="text_3" presStyleLbl="node1" presStyleIdx="2" presStyleCnt="3" custScaleX="103089" custLinFactNeighborX="-1180" custLinFactNeighborY="-4689">
        <dgm:presLayoutVars>
          <dgm:bulletEnabled val="1"/>
        </dgm:presLayoutVars>
      </dgm:prSet>
      <dgm:spPr/>
      <dgm:t>
        <a:bodyPr/>
        <a:lstStyle/>
        <a:p>
          <a:endParaRPr lang="en-US"/>
        </a:p>
      </dgm:t>
    </dgm:pt>
    <dgm:pt modelId="{9E66E6D6-CB41-453D-81E8-440C0CD6FAC5}" type="pres">
      <dgm:prSet presAssocID="{9B3653D9-CB4F-4D19-BD7A-77902A94D6B9}" presName="accent_3" presStyleCnt="0"/>
      <dgm:spPr/>
    </dgm:pt>
    <dgm:pt modelId="{EF00C9D1-86B1-44BB-AAE8-BD1D1EE09133}" type="pres">
      <dgm:prSet presAssocID="{9B3653D9-CB4F-4D19-BD7A-77902A94D6B9}" presName="accentRepeatNode" presStyleLbl="solidFgAcc1" presStyleIdx="2" presStyleCnt="3"/>
      <dgm:spPr>
        <a:blipFill rotWithShape="0">
          <a:blip xmlns:r="http://schemas.openxmlformats.org/officeDocument/2006/relationships" r:embed="rId1"/>
          <a:stretch>
            <a:fillRect/>
          </a:stretch>
        </a:blipFill>
      </dgm:spPr>
    </dgm:pt>
  </dgm:ptLst>
  <dgm:cxnLst>
    <dgm:cxn modelId="{338670FA-5541-43C1-AC2A-F53DFEC07FCC}" type="presOf" srcId="{5BE2D0CB-5BBD-4A03-A3CB-F48B34989FA3}" destId="{3059196D-AF0C-4463-A93E-812664631BA3}" srcOrd="0" destOrd="0" presId="urn:microsoft.com/office/officeart/2008/layout/VerticalCurvedList"/>
    <dgm:cxn modelId="{CFC51062-5413-4337-8F11-2C0AAD2644A7}" type="presOf" srcId="{9B3653D9-CB4F-4D19-BD7A-77902A94D6B9}" destId="{7A289A2F-41D2-4310-A18C-8347F89AA6B9}" srcOrd="0" destOrd="0" presId="urn:microsoft.com/office/officeart/2008/layout/VerticalCurvedList"/>
    <dgm:cxn modelId="{CD8D6229-08D2-416A-B2A0-D5C1770732C5}" type="presOf" srcId="{5DD8EB11-5406-4D7D-A4B3-982550787B16}" destId="{16095D2C-57B4-48CA-953C-267BD9DD484B}" srcOrd="0" destOrd="0" presId="urn:microsoft.com/office/officeart/2008/layout/VerticalCurvedList"/>
    <dgm:cxn modelId="{1BC2FFDF-597E-49F0-8570-729A401CE1FF}" type="presOf" srcId="{2539990F-C84A-42AC-88CF-45ED9AC1F08B}" destId="{DB69836F-FE00-4372-B69A-DF0D28029991}" srcOrd="0" destOrd="0" presId="urn:microsoft.com/office/officeart/2008/layout/VerticalCurvedList"/>
    <dgm:cxn modelId="{7397BF02-9473-4B6D-A9F6-EC20B2002FDA}" type="presOf" srcId="{C9CE7A57-E5A3-450C-8737-C72D44C4E0F3}" destId="{D0EDBA11-CE96-4FCC-BFE8-4DE9D160E032}" srcOrd="0" destOrd="0" presId="urn:microsoft.com/office/officeart/2008/layout/VerticalCurvedList"/>
    <dgm:cxn modelId="{38E86DE8-61DC-4F09-849E-CE139EA1C706}" srcId="{5BE2D0CB-5BBD-4A03-A3CB-F48B34989FA3}" destId="{5DD8EB11-5406-4D7D-A4B3-982550787B16}" srcOrd="0" destOrd="0" parTransId="{7A82C83A-6FFF-4940-9467-E0073BB9CA0B}" sibTransId="{C9CE7A57-E5A3-450C-8737-C72D44C4E0F3}"/>
    <dgm:cxn modelId="{24A79BC5-A3E3-46CF-A0DF-117C4EE6CA29}" srcId="{5BE2D0CB-5BBD-4A03-A3CB-F48B34989FA3}" destId="{9B3653D9-CB4F-4D19-BD7A-77902A94D6B9}" srcOrd="2" destOrd="0" parTransId="{56FAC2CB-CFD5-4ABB-A7FC-460B2BBDD46F}" sibTransId="{E8E4871F-4492-43CB-81A0-049A6C811526}"/>
    <dgm:cxn modelId="{82521061-9D64-489A-94AF-75CB5236D996}" srcId="{5BE2D0CB-5BBD-4A03-A3CB-F48B34989FA3}" destId="{2539990F-C84A-42AC-88CF-45ED9AC1F08B}" srcOrd="1" destOrd="0" parTransId="{64574260-1FE0-4A89-BB78-BBB47D8101A1}" sibTransId="{C4849DA6-49CB-4958-8795-0F017F45D2A1}"/>
    <dgm:cxn modelId="{A054553B-2737-44DA-8ACD-5AE0E3EF7A97}" type="presParOf" srcId="{3059196D-AF0C-4463-A93E-812664631BA3}" destId="{558D9870-05E2-484E-9241-818D42D9FADA}" srcOrd="0" destOrd="0" presId="urn:microsoft.com/office/officeart/2008/layout/VerticalCurvedList"/>
    <dgm:cxn modelId="{A49E7F95-B443-400A-8CEA-5E1BB0D307D1}" type="presParOf" srcId="{558D9870-05E2-484E-9241-818D42D9FADA}" destId="{39FD721C-A262-4C4E-B494-AC1732E6F3A0}" srcOrd="0" destOrd="0" presId="urn:microsoft.com/office/officeart/2008/layout/VerticalCurvedList"/>
    <dgm:cxn modelId="{F5C7DB91-8205-4365-BD0D-F76F13C91B25}" type="presParOf" srcId="{39FD721C-A262-4C4E-B494-AC1732E6F3A0}" destId="{849B6A22-FC21-4DC5-A1AF-CBADFA6E7F70}" srcOrd="0" destOrd="0" presId="urn:microsoft.com/office/officeart/2008/layout/VerticalCurvedList"/>
    <dgm:cxn modelId="{4B812B47-F528-481C-A280-B6B5DDECC03D}" type="presParOf" srcId="{39FD721C-A262-4C4E-B494-AC1732E6F3A0}" destId="{D0EDBA11-CE96-4FCC-BFE8-4DE9D160E032}" srcOrd="1" destOrd="0" presId="urn:microsoft.com/office/officeart/2008/layout/VerticalCurvedList"/>
    <dgm:cxn modelId="{98EE4DFA-A525-45A0-B609-8379BB9EB3F5}" type="presParOf" srcId="{39FD721C-A262-4C4E-B494-AC1732E6F3A0}" destId="{AF90F929-E81A-499C-8856-3125BD5771DB}" srcOrd="2" destOrd="0" presId="urn:microsoft.com/office/officeart/2008/layout/VerticalCurvedList"/>
    <dgm:cxn modelId="{BB8FCCB1-14D8-4DDD-998C-F360F34173E8}" type="presParOf" srcId="{39FD721C-A262-4C4E-B494-AC1732E6F3A0}" destId="{AC2B4F2C-FF8C-404D-92B0-C7C0A29210D1}" srcOrd="3" destOrd="0" presId="urn:microsoft.com/office/officeart/2008/layout/VerticalCurvedList"/>
    <dgm:cxn modelId="{64830033-4D30-495F-A558-67BAAC8CB26D}" type="presParOf" srcId="{558D9870-05E2-484E-9241-818D42D9FADA}" destId="{16095D2C-57B4-48CA-953C-267BD9DD484B}" srcOrd="1" destOrd="0" presId="urn:microsoft.com/office/officeart/2008/layout/VerticalCurvedList"/>
    <dgm:cxn modelId="{6065E9A8-D5E0-4DF8-9041-11FD736AE051}" type="presParOf" srcId="{558D9870-05E2-484E-9241-818D42D9FADA}" destId="{57F98E08-EB63-4773-8250-9B6C8F0D79DB}" srcOrd="2" destOrd="0" presId="urn:microsoft.com/office/officeart/2008/layout/VerticalCurvedList"/>
    <dgm:cxn modelId="{6B7ED4C7-3A3B-401B-9336-C5220BFAE28C}" type="presParOf" srcId="{57F98E08-EB63-4773-8250-9B6C8F0D79DB}" destId="{73F439AE-4020-45C5-B27A-2DB6095092F8}" srcOrd="0" destOrd="0" presId="urn:microsoft.com/office/officeart/2008/layout/VerticalCurvedList"/>
    <dgm:cxn modelId="{4DFFB1BC-B622-4201-9ECC-43FBD36AFFCB}" type="presParOf" srcId="{558D9870-05E2-484E-9241-818D42D9FADA}" destId="{DB69836F-FE00-4372-B69A-DF0D28029991}" srcOrd="3" destOrd="0" presId="urn:microsoft.com/office/officeart/2008/layout/VerticalCurvedList"/>
    <dgm:cxn modelId="{04AFC4FD-57EC-457E-8A72-4BDEA2F1A147}" type="presParOf" srcId="{558D9870-05E2-484E-9241-818D42D9FADA}" destId="{A23500C6-60B1-485B-9CAE-0E2BED65C988}" srcOrd="4" destOrd="0" presId="urn:microsoft.com/office/officeart/2008/layout/VerticalCurvedList"/>
    <dgm:cxn modelId="{CA8D84C9-3E75-47B3-9A09-C0E1E83D5E12}" type="presParOf" srcId="{A23500C6-60B1-485B-9CAE-0E2BED65C988}" destId="{425517B2-2BDC-437A-9C2F-A102F25D4FDA}" srcOrd="0" destOrd="0" presId="urn:microsoft.com/office/officeart/2008/layout/VerticalCurvedList"/>
    <dgm:cxn modelId="{5090CBC0-6D9C-4B60-B336-7689BA21D161}" type="presParOf" srcId="{558D9870-05E2-484E-9241-818D42D9FADA}" destId="{7A289A2F-41D2-4310-A18C-8347F89AA6B9}" srcOrd="5" destOrd="0" presId="urn:microsoft.com/office/officeart/2008/layout/VerticalCurvedList"/>
    <dgm:cxn modelId="{D849C596-8954-48AF-B5B1-10905331E6DD}" type="presParOf" srcId="{558D9870-05E2-484E-9241-818D42D9FADA}" destId="{9E66E6D6-CB41-453D-81E8-440C0CD6FAC5}" srcOrd="6" destOrd="0" presId="urn:microsoft.com/office/officeart/2008/layout/VerticalCurvedList"/>
    <dgm:cxn modelId="{5DF2ED2B-AC08-44A6-B546-E6B5AC716DBB}" type="presParOf" srcId="{9E66E6D6-CB41-453D-81E8-440C0CD6FAC5}" destId="{EF00C9D1-86B1-44BB-AAE8-BD1D1EE0913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E2D0CB-5BBD-4A03-A3CB-F48B34989FA3}" type="doc">
      <dgm:prSet loTypeId="urn:microsoft.com/office/officeart/2008/layout/VerticalCurvedList" loCatId="list" qsTypeId="urn:microsoft.com/office/officeart/2005/8/quickstyle/simple3" qsCatId="simple" csTypeId="urn:microsoft.com/office/officeart/2005/8/colors/colorful1#3" csCatId="colorful" phldr="1"/>
      <dgm:spPr/>
      <dgm:t>
        <a:bodyPr/>
        <a:lstStyle/>
        <a:p>
          <a:endParaRPr lang="en-US"/>
        </a:p>
      </dgm:t>
    </dgm:pt>
    <dgm:pt modelId="{5DD8EB11-5406-4D7D-A4B3-982550787B16}">
      <dgm:prSet custT="1"/>
      <dgm:spPr/>
      <dgm:t>
        <a:bodyPr/>
        <a:lstStyle/>
        <a:p>
          <a:pPr rtl="0"/>
          <a:endParaRPr lang="en-US" sz="4000" b="1" dirty="0">
            <a:solidFill>
              <a:schemeClr val="tx1"/>
            </a:solidFill>
            <a:latin typeface="Times New Roman" panose="02020603050405020304" pitchFamily="18" charset="0"/>
            <a:cs typeface="Times New Roman" panose="02020603050405020304" pitchFamily="18" charset="0"/>
          </a:endParaRPr>
        </a:p>
      </dgm:t>
    </dgm:pt>
    <dgm:pt modelId="{7A82C83A-6FFF-4940-9467-E0073BB9CA0B}" type="par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9CE7A57-E5A3-450C-8737-C72D44C4E0F3}" type="sibTrans" cxnId="{38E86DE8-61DC-4F09-849E-CE139EA1C70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2539990F-C84A-42AC-88CF-45ED9AC1F08B}">
      <dgm:prSet custT="1">
        <dgm:style>
          <a:lnRef idx="1">
            <a:schemeClr val="accent5"/>
          </a:lnRef>
          <a:fillRef idx="2">
            <a:schemeClr val="accent5"/>
          </a:fillRef>
          <a:effectRef idx="1">
            <a:schemeClr val="accent5"/>
          </a:effectRef>
          <a:fontRef idx="minor">
            <a:schemeClr val="dk1"/>
          </a:fontRef>
        </dgm:style>
      </dgm:prSet>
      <dgm:spPr/>
      <dgm:t>
        <a:bodyPr/>
        <a:lstStyle/>
        <a:p>
          <a:pPr rtl="0"/>
          <a:endParaRPr lang="en-US" sz="4400" b="1" dirty="0">
            <a:solidFill>
              <a:schemeClr val="bg1"/>
            </a:solidFill>
            <a:latin typeface="Times New Roman" panose="02020603050405020304" pitchFamily="18" charset="0"/>
            <a:cs typeface="Times New Roman" panose="02020603050405020304" pitchFamily="18" charset="0"/>
          </a:endParaRPr>
        </a:p>
      </dgm:t>
    </dgm:pt>
    <dgm:pt modelId="{64574260-1FE0-4A89-BB78-BBB47D8101A1}" type="par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C4849DA6-49CB-4958-8795-0F017F45D2A1}" type="sibTrans" cxnId="{82521061-9D64-489A-94AF-75CB5236D996}">
      <dgm:prSet/>
      <dgm:spPr/>
      <dgm:t>
        <a:bodyPr/>
        <a:lstStyle/>
        <a:p>
          <a:endParaRPr lang="en-US" b="1">
            <a:solidFill>
              <a:schemeClr val="accent6">
                <a:lumMod val="50000"/>
              </a:schemeClr>
            </a:solidFill>
            <a:latin typeface="Times New Roman" panose="02020603050405020304" pitchFamily="18" charset="0"/>
            <a:cs typeface="Times New Roman" panose="02020603050405020304" pitchFamily="18" charset="0"/>
          </a:endParaRPr>
        </a:p>
      </dgm:t>
    </dgm:pt>
    <dgm:pt modelId="{9B3653D9-CB4F-4D19-BD7A-77902A94D6B9}">
      <dgm:prSet>
        <dgm:style>
          <a:lnRef idx="1">
            <a:schemeClr val="accent6"/>
          </a:lnRef>
          <a:fillRef idx="2">
            <a:schemeClr val="accent6"/>
          </a:fillRef>
          <a:effectRef idx="1">
            <a:schemeClr val="accent6"/>
          </a:effectRef>
          <a:fontRef idx="minor">
            <a:schemeClr val="dk1"/>
          </a:fontRef>
        </dgm:style>
      </dgm:prSet>
      <dgm:spPr/>
      <dgm:t>
        <a:bodyPr/>
        <a:lstStyle/>
        <a:p>
          <a:pPr rtl="0"/>
          <a:endParaRPr lang="en-US" b="1" dirty="0">
            <a:solidFill>
              <a:schemeClr val="bg1"/>
            </a:solidFill>
            <a:latin typeface="Times New Roman" panose="02020603050405020304" pitchFamily="18" charset="0"/>
            <a:cs typeface="Times New Roman" panose="02020603050405020304" pitchFamily="18" charset="0"/>
          </a:endParaRPr>
        </a:p>
      </dgm:t>
    </dgm:pt>
    <dgm:pt modelId="{56FAC2CB-CFD5-4ABB-A7FC-460B2BBDD46F}" type="parTrans" cxnId="{24A79BC5-A3E3-46CF-A0DF-117C4EE6CA29}">
      <dgm:prSet/>
      <dgm:spPr/>
      <dgm:t>
        <a:bodyPr/>
        <a:lstStyle/>
        <a:p>
          <a:endParaRPr lang="en-US"/>
        </a:p>
      </dgm:t>
    </dgm:pt>
    <dgm:pt modelId="{E8E4871F-4492-43CB-81A0-049A6C811526}" type="sibTrans" cxnId="{24A79BC5-A3E3-46CF-A0DF-117C4EE6CA29}">
      <dgm:prSet/>
      <dgm:spPr/>
      <dgm:t>
        <a:bodyPr/>
        <a:lstStyle/>
        <a:p>
          <a:endParaRPr lang="en-US"/>
        </a:p>
      </dgm:t>
    </dgm:pt>
    <dgm:pt modelId="{3059196D-AF0C-4463-A93E-812664631BA3}" type="pres">
      <dgm:prSet presAssocID="{5BE2D0CB-5BBD-4A03-A3CB-F48B34989FA3}" presName="Name0" presStyleCnt="0">
        <dgm:presLayoutVars>
          <dgm:chMax val="7"/>
          <dgm:chPref val="7"/>
          <dgm:dir/>
        </dgm:presLayoutVars>
      </dgm:prSet>
      <dgm:spPr/>
      <dgm:t>
        <a:bodyPr/>
        <a:lstStyle/>
        <a:p>
          <a:endParaRPr lang="en-US"/>
        </a:p>
      </dgm:t>
    </dgm:pt>
    <dgm:pt modelId="{558D9870-05E2-484E-9241-818D42D9FADA}" type="pres">
      <dgm:prSet presAssocID="{5BE2D0CB-5BBD-4A03-A3CB-F48B34989FA3}" presName="Name1" presStyleCnt="0"/>
      <dgm:spPr/>
    </dgm:pt>
    <dgm:pt modelId="{39FD721C-A262-4C4E-B494-AC1732E6F3A0}" type="pres">
      <dgm:prSet presAssocID="{5BE2D0CB-5BBD-4A03-A3CB-F48B34989FA3}" presName="cycle" presStyleCnt="0"/>
      <dgm:spPr/>
    </dgm:pt>
    <dgm:pt modelId="{849B6A22-FC21-4DC5-A1AF-CBADFA6E7F70}" type="pres">
      <dgm:prSet presAssocID="{5BE2D0CB-5BBD-4A03-A3CB-F48B34989FA3}" presName="srcNode" presStyleLbl="node1" presStyleIdx="0" presStyleCnt="3"/>
      <dgm:spPr/>
    </dgm:pt>
    <dgm:pt modelId="{D0EDBA11-CE96-4FCC-BFE8-4DE9D160E032}" type="pres">
      <dgm:prSet presAssocID="{5BE2D0CB-5BBD-4A03-A3CB-F48B34989FA3}" presName="conn" presStyleLbl="parChTrans1D2" presStyleIdx="0" presStyleCnt="1"/>
      <dgm:spPr/>
      <dgm:t>
        <a:bodyPr/>
        <a:lstStyle/>
        <a:p>
          <a:endParaRPr lang="en-US"/>
        </a:p>
      </dgm:t>
    </dgm:pt>
    <dgm:pt modelId="{AF90F929-E81A-499C-8856-3125BD5771DB}" type="pres">
      <dgm:prSet presAssocID="{5BE2D0CB-5BBD-4A03-A3CB-F48B34989FA3}" presName="extraNode" presStyleLbl="node1" presStyleIdx="0" presStyleCnt="3"/>
      <dgm:spPr/>
    </dgm:pt>
    <dgm:pt modelId="{AC2B4F2C-FF8C-404D-92B0-C7C0A29210D1}" type="pres">
      <dgm:prSet presAssocID="{5BE2D0CB-5BBD-4A03-A3CB-F48B34989FA3}" presName="dstNode" presStyleLbl="node1" presStyleIdx="0" presStyleCnt="3"/>
      <dgm:spPr/>
    </dgm:pt>
    <dgm:pt modelId="{16095D2C-57B4-48CA-953C-267BD9DD484B}" type="pres">
      <dgm:prSet presAssocID="{5DD8EB11-5406-4D7D-A4B3-982550787B16}" presName="text_1" presStyleLbl="node1" presStyleIdx="0" presStyleCnt="3" custLinFactNeighborX="1932" custLinFactNeighborY="12275">
        <dgm:presLayoutVars>
          <dgm:bulletEnabled val="1"/>
        </dgm:presLayoutVars>
      </dgm:prSet>
      <dgm:spPr/>
      <dgm:t>
        <a:bodyPr/>
        <a:lstStyle/>
        <a:p>
          <a:endParaRPr lang="en-US"/>
        </a:p>
      </dgm:t>
    </dgm:pt>
    <dgm:pt modelId="{57F98E08-EB63-4773-8250-9B6C8F0D79DB}" type="pres">
      <dgm:prSet presAssocID="{5DD8EB11-5406-4D7D-A4B3-982550787B16}" presName="accent_1" presStyleCnt="0"/>
      <dgm:spPr/>
    </dgm:pt>
    <dgm:pt modelId="{73F439AE-4020-45C5-B27A-2DB6095092F8}" type="pres">
      <dgm:prSet presAssocID="{5DD8EB11-5406-4D7D-A4B3-982550787B16}" presName="accentRepeatNode" presStyleLbl="solidFgAcc1" presStyleIdx="0" presStyleCnt="3" custLinFactX="-34568" custLinFactNeighborX="-100000" custLinFactNeighborY="-6820"/>
      <dgm:spPr>
        <a:blipFill rotWithShape="0">
          <a:blip xmlns:r="http://schemas.openxmlformats.org/officeDocument/2006/relationships" r:embed="rId1"/>
          <a:stretch>
            <a:fillRect/>
          </a:stretch>
        </a:blipFill>
      </dgm:spPr>
    </dgm:pt>
    <dgm:pt modelId="{DB69836F-FE00-4372-B69A-DF0D28029991}" type="pres">
      <dgm:prSet presAssocID="{2539990F-C84A-42AC-88CF-45ED9AC1F08B}" presName="text_2" presStyleLbl="node1" presStyleIdx="1" presStyleCnt="3" custScaleX="103089" custLinFactNeighborX="-1180" custLinFactNeighborY="-4689">
        <dgm:presLayoutVars>
          <dgm:bulletEnabled val="1"/>
        </dgm:presLayoutVars>
      </dgm:prSet>
      <dgm:spPr/>
      <dgm:t>
        <a:bodyPr/>
        <a:lstStyle/>
        <a:p>
          <a:endParaRPr lang="en-US"/>
        </a:p>
      </dgm:t>
    </dgm:pt>
    <dgm:pt modelId="{A23500C6-60B1-485B-9CAE-0E2BED65C988}" type="pres">
      <dgm:prSet presAssocID="{2539990F-C84A-42AC-88CF-45ED9AC1F08B}" presName="accent_2" presStyleCnt="0"/>
      <dgm:spPr/>
    </dgm:pt>
    <dgm:pt modelId="{425517B2-2BDC-437A-9C2F-A102F25D4FDA}" type="pres">
      <dgm:prSet presAssocID="{2539990F-C84A-42AC-88CF-45ED9AC1F08B}" presName="accentRepeatNode" presStyleLbl="solidFgAcc1" presStyleIdx="1" presStyleCnt="3"/>
      <dgm:spPr>
        <a:blipFill rotWithShape="0">
          <a:blip xmlns:r="http://schemas.openxmlformats.org/officeDocument/2006/relationships" r:embed="rId1"/>
          <a:stretch>
            <a:fillRect/>
          </a:stretch>
        </a:blipFill>
      </dgm:spPr>
    </dgm:pt>
    <dgm:pt modelId="{7A289A2F-41D2-4310-A18C-8347F89AA6B9}" type="pres">
      <dgm:prSet presAssocID="{9B3653D9-CB4F-4D19-BD7A-77902A94D6B9}" presName="text_3" presStyleLbl="node1" presStyleIdx="2" presStyleCnt="3" custScaleX="103089" custLinFactNeighborX="-1180" custLinFactNeighborY="-4689">
        <dgm:presLayoutVars>
          <dgm:bulletEnabled val="1"/>
        </dgm:presLayoutVars>
      </dgm:prSet>
      <dgm:spPr/>
      <dgm:t>
        <a:bodyPr/>
        <a:lstStyle/>
        <a:p>
          <a:endParaRPr lang="en-US"/>
        </a:p>
      </dgm:t>
    </dgm:pt>
    <dgm:pt modelId="{9E66E6D6-CB41-453D-81E8-440C0CD6FAC5}" type="pres">
      <dgm:prSet presAssocID="{9B3653D9-CB4F-4D19-BD7A-77902A94D6B9}" presName="accent_3" presStyleCnt="0"/>
      <dgm:spPr/>
    </dgm:pt>
    <dgm:pt modelId="{EF00C9D1-86B1-44BB-AAE8-BD1D1EE09133}" type="pres">
      <dgm:prSet presAssocID="{9B3653D9-CB4F-4D19-BD7A-77902A94D6B9}" presName="accentRepeatNode" presStyleLbl="solidFgAcc1" presStyleIdx="2" presStyleCnt="3"/>
      <dgm:spPr>
        <a:blipFill rotWithShape="0">
          <a:blip xmlns:r="http://schemas.openxmlformats.org/officeDocument/2006/relationships" r:embed="rId1"/>
          <a:stretch>
            <a:fillRect/>
          </a:stretch>
        </a:blipFill>
      </dgm:spPr>
    </dgm:pt>
  </dgm:ptLst>
  <dgm:cxnLst>
    <dgm:cxn modelId="{24A79BC5-A3E3-46CF-A0DF-117C4EE6CA29}" srcId="{5BE2D0CB-5BBD-4A03-A3CB-F48B34989FA3}" destId="{9B3653D9-CB4F-4D19-BD7A-77902A94D6B9}" srcOrd="2" destOrd="0" parTransId="{56FAC2CB-CFD5-4ABB-A7FC-460B2BBDD46F}" sibTransId="{E8E4871F-4492-43CB-81A0-049A6C811526}"/>
    <dgm:cxn modelId="{553EBD03-2B05-434B-B19A-E8D8458B5E32}" type="presOf" srcId="{5BE2D0CB-5BBD-4A03-A3CB-F48B34989FA3}" destId="{3059196D-AF0C-4463-A93E-812664631BA3}" srcOrd="0" destOrd="0" presId="urn:microsoft.com/office/officeart/2008/layout/VerticalCurvedList"/>
    <dgm:cxn modelId="{2AA7243A-9C82-485D-9BA5-6E735BF51C74}" type="presOf" srcId="{5DD8EB11-5406-4D7D-A4B3-982550787B16}" destId="{16095D2C-57B4-48CA-953C-267BD9DD484B}" srcOrd="0" destOrd="0" presId="urn:microsoft.com/office/officeart/2008/layout/VerticalCurvedList"/>
    <dgm:cxn modelId="{AACD3A1C-7AF0-42F4-B53B-432B72FCE41A}" type="presOf" srcId="{9B3653D9-CB4F-4D19-BD7A-77902A94D6B9}" destId="{7A289A2F-41D2-4310-A18C-8347F89AA6B9}" srcOrd="0" destOrd="0" presId="urn:microsoft.com/office/officeart/2008/layout/VerticalCurvedList"/>
    <dgm:cxn modelId="{38E86DE8-61DC-4F09-849E-CE139EA1C706}" srcId="{5BE2D0CB-5BBD-4A03-A3CB-F48B34989FA3}" destId="{5DD8EB11-5406-4D7D-A4B3-982550787B16}" srcOrd="0" destOrd="0" parTransId="{7A82C83A-6FFF-4940-9467-E0073BB9CA0B}" sibTransId="{C9CE7A57-E5A3-450C-8737-C72D44C4E0F3}"/>
    <dgm:cxn modelId="{46D7A9EF-E526-4ED3-81BD-C14D8D33AE0A}" type="presOf" srcId="{2539990F-C84A-42AC-88CF-45ED9AC1F08B}" destId="{DB69836F-FE00-4372-B69A-DF0D28029991}" srcOrd="0" destOrd="0" presId="urn:microsoft.com/office/officeart/2008/layout/VerticalCurvedList"/>
    <dgm:cxn modelId="{F98AC5BE-CF36-48C4-B788-0112D11D1FFB}" type="presOf" srcId="{C9CE7A57-E5A3-450C-8737-C72D44C4E0F3}" destId="{D0EDBA11-CE96-4FCC-BFE8-4DE9D160E032}" srcOrd="0" destOrd="0" presId="urn:microsoft.com/office/officeart/2008/layout/VerticalCurvedList"/>
    <dgm:cxn modelId="{82521061-9D64-489A-94AF-75CB5236D996}" srcId="{5BE2D0CB-5BBD-4A03-A3CB-F48B34989FA3}" destId="{2539990F-C84A-42AC-88CF-45ED9AC1F08B}" srcOrd="1" destOrd="0" parTransId="{64574260-1FE0-4A89-BB78-BBB47D8101A1}" sibTransId="{C4849DA6-49CB-4958-8795-0F017F45D2A1}"/>
    <dgm:cxn modelId="{53F0F330-A4AA-4EFF-8AA1-A555D1ED976A}" type="presParOf" srcId="{3059196D-AF0C-4463-A93E-812664631BA3}" destId="{558D9870-05E2-484E-9241-818D42D9FADA}" srcOrd="0" destOrd="0" presId="urn:microsoft.com/office/officeart/2008/layout/VerticalCurvedList"/>
    <dgm:cxn modelId="{66885B87-C51A-45C9-BBC4-6A24EA5F8A51}" type="presParOf" srcId="{558D9870-05E2-484E-9241-818D42D9FADA}" destId="{39FD721C-A262-4C4E-B494-AC1732E6F3A0}" srcOrd="0" destOrd="0" presId="urn:microsoft.com/office/officeart/2008/layout/VerticalCurvedList"/>
    <dgm:cxn modelId="{55D0F253-5602-4ED6-ABD3-03D50B11AE24}" type="presParOf" srcId="{39FD721C-A262-4C4E-B494-AC1732E6F3A0}" destId="{849B6A22-FC21-4DC5-A1AF-CBADFA6E7F70}" srcOrd="0" destOrd="0" presId="urn:microsoft.com/office/officeart/2008/layout/VerticalCurvedList"/>
    <dgm:cxn modelId="{0E84DE00-87B2-4E3E-9F05-68C0CE8D3DF5}" type="presParOf" srcId="{39FD721C-A262-4C4E-B494-AC1732E6F3A0}" destId="{D0EDBA11-CE96-4FCC-BFE8-4DE9D160E032}" srcOrd="1" destOrd="0" presId="urn:microsoft.com/office/officeart/2008/layout/VerticalCurvedList"/>
    <dgm:cxn modelId="{FAA8B213-D522-455E-865D-DE8E17757A99}" type="presParOf" srcId="{39FD721C-A262-4C4E-B494-AC1732E6F3A0}" destId="{AF90F929-E81A-499C-8856-3125BD5771DB}" srcOrd="2" destOrd="0" presId="urn:microsoft.com/office/officeart/2008/layout/VerticalCurvedList"/>
    <dgm:cxn modelId="{0FCB02A9-6624-49F7-8E60-528607D9FF0D}" type="presParOf" srcId="{39FD721C-A262-4C4E-B494-AC1732E6F3A0}" destId="{AC2B4F2C-FF8C-404D-92B0-C7C0A29210D1}" srcOrd="3" destOrd="0" presId="urn:microsoft.com/office/officeart/2008/layout/VerticalCurvedList"/>
    <dgm:cxn modelId="{77F4934B-F371-4A2C-A567-899C6912B2AF}" type="presParOf" srcId="{558D9870-05E2-484E-9241-818D42D9FADA}" destId="{16095D2C-57B4-48CA-953C-267BD9DD484B}" srcOrd="1" destOrd="0" presId="urn:microsoft.com/office/officeart/2008/layout/VerticalCurvedList"/>
    <dgm:cxn modelId="{8042AC2C-22FD-4AB4-8597-47263597C2BB}" type="presParOf" srcId="{558D9870-05E2-484E-9241-818D42D9FADA}" destId="{57F98E08-EB63-4773-8250-9B6C8F0D79DB}" srcOrd="2" destOrd="0" presId="urn:microsoft.com/office/officeart/2008/layout/VerticalCurvedList"/>
    <dgm:cxn modelId="{8B53AB4D-4882-4385-867C-B866A63B3488}" type="presParOf" srcId="{57F98E08-EB63-4773-8250-9B6C8F0D79DB}" destId="{73F439AE-4020-45C5-B27A-2DB6095092F8}" srcOrd="0" destOrd="0" presId="urn:microsoft.com/office/officeart/2008/layout/VerticalCurvedList"/>
    <dgm:cxn modelId="{6AB84895-FDBC-4A63-921E-CAD671411638}" type="presParOf" srcId="{558D9870-05E2-484E-9241-818D42D9FADA}" destId="{DB69836F-FE00-4372-B69A-DF0D28029991}" srcOrd="3" destOrd="0" presId="urn:microsoft.com/office/officeart/2008/layout/VerticalCurvedList"/>
    <dgm:cxn modelId="{B1698AE9-AE8B-4881-BBA7-107A2D77B3A0}" type="presParOf" srcId="{558D9870-05E2-484E-9241-818D42D9FADA}" destId="{A23500C6-60B1-485B-9CAE-0E2BED65C988}" srcOrd="4" destOrd="0" presId="urn:microsoft.com/office/officeart/2008/layout/VerticalCurvedList"/>
    <dgm:cxn modelId="{ED8EE678-E03A-4585-BF3D-F188C710CCD7}" type="presParOf" srcId="{A23500C6-60B1-485B-9CAE-0E2BED65C988}" destId="{425517B2-2BDC-437A-9C2F-A102F25D4FDA}" srcOrd="0" destOrd="0" presId="urn:microsoft.com/office/officeart/2008/layout/VerticalCurvedList"/>
    <dgm:cxn modelId="{68E25A05-0B26-4E69-86B1-B317C879BCBE}" type="presParOf" srcId="{558D9870-05E2-484E-9241-818D42D9FADA}" destId="{7A289A2F-41D2-4310-A18C-8347F89AA6B9}" srcOrd="5" destOrd="0" presId="urn:microsoft.com/office/officeart/2008/layout/VerticalCurvedList"/>
    <dgm:cxn modelId="{035E0CDF-BE39-434B-8F3F-A632897A3D10}" type="presParOf" srcId="{558D9870-05E2-484E-9241-818D42D9FADA}" destId="{9E66E6D6-CB41-453D-81E8-440C0CD6FAC5}" srcOrd="6" destOrd="0" presId="urn:microsoft.com/office/officeart/2008/layout/VerticalCurvedList"/>
    <dgm:cxn modelId="{376384E1-841E-40DB-81B6-F1007EA5378B}" type="presParOf" srcId="{9E66E6D6-CB41-453D-81E8-440C0CD6FAC5}" destId="{EF00C9D1-86B1-44BB-AAE8-BD1D1EE0913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4676265" y="-708608"/>
          <a:ext cx="5505640" cy="5505640"/>
        </a:xfrm>
        <a:prstGeom prst="blockArc">
          <a:avLst>
            <a:gd name="adj1" fmla="val 18900000"/>
            <a:gd name="adj2" fmla="val 2700000"/>
            <a:gd name="adj3" fmla="val 39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623893" y="509213"/>
          <a:ext cx="7031126" cy="81768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9037" tIns="101600" rIns="101600" bIns="101600" numCol="1" spcCol="1270" anchor="ctr" anchorCtr="0">
          <a:noAutofit/>
        </a:bodyPr>
        <a:lstStyle/>
        <a:p>
          <a:pPr lvl="0" algn="l" defTabSz="1778000" rtl="0">
            <a:lnSpc>
              <a:spcPct val="90000"/>
            </a:lnSpc>
            <a:spcBef>
              <a:spcPct val="0"/>
            </a:spcBef>
            <a:spcAft>
              <a:spcPct val="35000"/>
            </a:spcAft>
          </a:pP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623893" y="509213"/>
        <a:ext cx="7031126" cy="817684"/>
      </dsp:txXfrm>
    </dsp:sp>
    <dsp:sp modelId="{73F439AE-4020-45C5-B27A-2DB6095092F8}">
      <dsp:nvSpPr>
        <dsp:cNvPr id="0" name=""/>
        <dsp:cNvSpPr/>
      </dsp:nvSpPr>
      <dsp:spPr>
        <a:xfrm>
          <a:off x="0" y="236924"/>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69836F-FE00-4372-B69A-DF0D28029991}">
      <dsp:nvSpPr>
        <dsp:cNvPr id="0" name=""/>
        <dsp:cNvSpPr/>
      </dsp:nvSpPr>
      <dsp:spPr>
        <a:xfrm>
          <a:off x="627786" y="1597027"/>
          <a:ext cx="6941908" cy="81768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49037"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627786" y="1597027"/>
        <a:ext cx="6941908" cy="817684"/>
      </dsp:txXfrm>
    </dsp:sp>
    <dsp:sp modelId="{425517B2-2BDC-437A-9C2F-A102F25D4FDA}">
      <dsp:nvSpPr>
        <dsp:cNvPr id="0" name=""/>
        <dsp:cNvSpPr/>
      </dsp:nvSpPr>
      <dsp:spPr>
        <a:xfrm>
          <a:off x="300198" y="1533158"/>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289A2F-41D2-4310-A18C-8347F89AA6B9}">
      <dsp:nvSpPr>
        <dsp:cNvPr id="0" name=""/>
        <dsp:cNvSpPr/>
      </dsp:nvSpPr>
      <dsp:spPr>
        <a:xfrm>
          <a:off x="322460" y="2823554"/>
          <a:ext cx="7248318" cy="81768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49037"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322460" y="2823554"/>
        <a:ext cx="7248318" cy="817684"/>
      </dsp:txXfrm>
    </dsp:sp>
    <dsp:sp modelId="{EF00C9D1-86B1-44BB-AAE8-BD1D1EE09133}">
      <dsp:nvSpPr>
        <dsp:cNvPr id="0" name=""/>
        <dsp:cNvSpPr/>
      </dsp:nvSpPr>
      <dsp:spPr>
        <a:xfrm>
          <a:off x="2970" y="2759685"/>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4676265" y="-708608"/>
          <a:ext cx="5505640" cy="5505640"/>
        </a:xfrm>
        <a:prstGeom prst="blockArc">
          <a:avLst>
            <a:gd name="adj1" fmla="val 18900000"/>
            <a:gd name="adj2" fmla="val 2700000"/>
            <a:gd name="adj3" fmla="val 39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623893" y="509213"/>
          <a:ext cx="7031126" cy="81768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9037" tIns="101600" rIns="101600" bIns="101600" numCol="1" spcCol="1270" anchor="ctr" anchorCtr="0">
          <a:noAutofit/>
        </a:bodyPr>
        <a:lstStyle/>
        <a:p>
          <a:pPr lvl="0" algn="l" defTabSz="1778000" rtl="0">
            <a:lnSpc>
              <a:spcPct val="90000"/>
            </a:lnSpc>
            <a:spcBef>
              <a:spcPct val="0"/>
            </a:spcBef>
            <a:spcAft>
              <a:spcPct val="35000"/>
            </a:spcAft>
          </a:pP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623893" y="509213"/>
        <a:ext cx="7031126" cy="817684"/>
      </dsp:txXfrm>
    </dsp:sp>
    <dsp:sp modelId="{73F439AE-4020-45C5-B27A-2DB6095092F8}">
      <dsp:nvSpPr>
        <dsp:cNvPr id="0" name=""/>
        <dsp:cNvSpPr/>
      </dsp:nvSpPr>
      <dsp:spPr>
        <a:xfrm>
          <a:off x="0" y="236924"/>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69836F-FE00-4372-B69A-DF0D28029991}">
      <dsp:nvSpPr>
        <dsp:cNvPr id="0" name=""/>
        <dsp:cNvSpPr/>
      </dsp:nvSpPr>
      <dsp:spPr>
        <a:xfrm>
          <a:off x="627786" y="1597027"/>
          <a:ext cx="6941908" cy="81768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49037"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627786" y="1597027"/>
        <a:ext cx="6941908" cy="817684"/>
      </dsp:txXfrm>
    </dsp:sp>
    <dsp:sp modelId="{425517B2-2BDC-437A-9C2F-A102F25D4FDA}">
      <dsp:nvSpPr>
        <dsp:cNvPr id="0" name=""/>
        <dsp:cNvSpPr/>
      </dsp:nvSpPr>
      <dsp:spPr>
        <a:xfrm>
          <a:off x="300198" y="1533158"/>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289A2F-41D2-4310-A18C-8347F89AA6B9}">
      <dsp:nvSpPr>
        <dsp:cNvPr id="0" name=""/>
        <dsp:cNvSpPr/>
      </dsp:nvSpPr>
      <dsp:spPr>
        <a:xfrm>
          <a:off x="322460" y="2823554"/>
          <a:ext cx="7248318" cy="81768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49037"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322460" y="2823554"/>
        <a:ext cx="7248318" cy="817684"/>
      </dsp:txXfrm>
    </dsp:sp>
    <dsp:sp modelId="{EF00C9D1-86B1-44BB-AAE8-BD1D1EE09133}">
      <dsp:nvSpPr>
        <dsp:cNvPr id="0" name=""/>
        <dsp:cNvSpPr/>
      </dsp:nvSpPr>
      <dsp:spPr>
        <a:xfrm>
          <a:off x="2970" y="2759685"/>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4676265" y="-708608"/>
          <a:ext cx="5505640" cy="5505640"/>
        </a:xfrm>
        <a:prstGeom prst="blockArc">
          <a:avLst>
            <a:gd name="adj1" fmla="val 18900000"/>
            <a:gd name="adj2" fmla="val 2700000"/>
            <a:gd name="adj3" fmla="val 39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623893" y="509213"/>
          <a:ext cx="7031126" cy="81768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9037" tIns="101600" rIns="101600" bIns="101600" numCol="1" spcCol="1270" anchor="ctr" anchorCtr="0">
          <a:noAutofit/>
        </a:bodyPr>
        <a:lstStyle/>
        <a:p>
          <a:pPr lvl="0" algn="l" defTabSz="1778000" rtl="0">
            <a:lnSpc>
              <a:spcPct val="90000"/>
            </a:lnSpc>
            <a:spcBef>
              <a:spcPct val="0"/>
            </a:spcBef>
            <a:spcAft>
              <a:spcPct val="35000"/>
            </a:spcAft>
          </a:pP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623893" y="509213"/>
        <a:ext cx="7031126" cy="817684"/>
      </dsp:txXfrm>
    </dsp:sp>
    <dsp:sp modelId="{73F439AE-4020-45C5-B27A-2DB6095092F8}">
      <dsp:nvSpPr>
        <dsp:cNvPr id="0" name=""/>
        <dsp:cNvSpPr/>
      </dsp:nvSpPr>
      <dsp:spPr>
        <a:xfrm>
          <a:off x="0" y="236924"/>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69836F-FE00-4372-B69A-DF0D28029991}">
      <dsp:nvSpPr>
        <dsp:cNvPr id="0" name=""/>
        <dsp:cNvSpPr/>
      </dsp:nvSpPr>
      <dsp:spPr>
        <a:xfrm>
          <a:off x="627786" y="1597027"/>
          <a:ext cx="6941908" cy="81768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49037"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627786" y="1597027"/>
        <a:ext cx="6941908" cy="817684"/>
      </dsp:txXfrm>
    </dsp:sp>
    <dsp:sp modelId="{425517B2-2BDC-437A-9C2F-A102F25D4FDA}">
      <dsp:nvSpPr>
        <dsp:cNvPr id="0" name=""/>
        <dsp:cNvSpPr/>
      </dsp:nvSpPr>
      <dsp:spPr>
        <a:xfrm>
          <a:off x="300198" y="1533158"/>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289A2F-41D2-4310-A18C-8347F89AA6B9}">
      <dsp:nvSpPr>
        <dsp:cNvPr id="0" name=""/>
        <dsp:cNvSpPr/>
      </dsp:nvSpPr>
      <dsp:spPr>
        <a:xfrm>
          <a:off x="322460" y="2823554"/>
          <a:ext cx="7248318" cy="81768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49037"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322460" y="2823554"/>
        <a:ext cx="7248318" cy="817684"/>
      </dsp:txXfrm>
    </dsp:sp>
    <dsp:sp modelId="{EF00C9D1-86B1-44BB-AAE8-BD1D1EE09133}">
      <dsp:nvSpPr>
        <dsp:cNvPr id="0" name=""/>
        <dsp:cNvSpPr/>
      </dsp:nvSpPr>
      <dsp:spPr>
        <a:xfrm>
          <a:off x="2970" y="2759685"/>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BA11-CE96-4FCC-BFE8-4DE9D160E032}">
      <dsp:nvSpPr>
        <dsp:cNvPr id="0" name=""/>
        <dsp:cNvSpPr/>
      </dsp:nvSpPr>
      <dsp:spPr>
        <a:xfrm>
          <a:off x="-4676265" y="-708608"/>
          <a:ext cx="5505640" cy="5505640"/>
        </a:xfrm>
        <a:prstGeom prst="blockArc">
          <a:avLst>
            <a:gd name="adj1" fmla="val 18900000"/>
            <a:gd name="adj2" fmla="val 2700000"/>
            <a:gd name="adj3" fmla="val 39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095D2C-57B4-48CA-953C-267BD9DD484B}">
      <dsp:nvSpPr>
        <dsp:cNvPr id="0" name=""/>
        <dsp:cNvSpPr/>
      </dsp:nvSpPr>
      <dsp:spPr>
        <a:xfrm>
          <a:off x="623893" y="509213"/>
          <a:ext cx="7031126" cy="81768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9037" tIns="101600" rIns="101600" bIns="101600" numCol="1" spcCol="1270" anchor="ctr" anchorCtr="0">
          <a:noAutofit/>
        </a:bodyPr>
        <a:lstStyle/>
        <a:p>
          <a:pPr lvl="0" algn="l" defTabSz="1778000" rtl="0">
            <a:lnSpc>
              <a:spcPct val="90000"/>
            </a:lnSpc>
            <a:spcBef>
              <a:spcPct val="0"/>
            </a:spcBef>
            <a:spcAft>
              <a:spcPct val="35000"/>
            </a:spcAft>
          </a:pP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623893" y="509213"/>
        <a:ext cx="7031126" cy="817684"/>
      </dsp:txXfrm>
    </dsp:sp>
    <dsp:sp modelId="{73F439AE-4020-45C5-B27A-2DB6095092F8}">
      <dsp:nvSpPr>
        <dsp:cNvPr id="0" name=""/>
        <dsp:cNvSpPr/>
      </dsp:nvSpPr>
      <dsp:spPr>
        <a:xfrm>
          <a:off x="0" y="236924"/>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B69836F-FE00-4372-B69A-DF0D28029991}">
      <dsp:nvSpPr>
        <dsp:cNvPr id="0" name=""/>
        <dsp:cNvSpPr/>
      </dsp:nvSpPr>
      <dsp:spPr>
        <a:xfrm>
          <a:off x="627786" y="1597027"/>
          <a:ext cx="6941908" cy="81768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49037"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627786" y="1597027"/>
        <a:ext cx="6941908" cy="817684"/>
      </dsp:txXfrm>
    </dsp:sp>
    <dsp:sp modelId="{425517B2-2BDC-437A-9C2F-A102F25D4FDA}">
      <dsp:nvSpPr>
        <dsp:cNvPr id="0" name=""/>
        <dsp:cNvSpPr/>
      </dsp:nvSpPr>
      <dsp:spPr>
        <a:xfrm>
          <a:off x="300198" y="1533158"/>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A289A2F-41D2-4310-A18C-8347F89AA6B9}">
      <dsp:nvSpPr>
        <dsp:cNvPr id="0" name=""/>
        <dsp:cNvSpPr/>
      </dsp:nvSpPr>
      <dsp:spPr>
        <a:xfrm>
          <a:off x="322460" y="2823554"/>
          <a:ext cx="7248318" cy="81768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49037" tIns="111760" rIns="111760" bIns="111760" numCol="1" spcCol="1270" anchor="ctr" anchorCtr="0">
          <a:noAutofit/>
        </a:bodyPr>
        <a:lstStyle/>
        <a:p>
          <a:pPr lvl="0" algn="l" defTabSz="1955800" rtl="0">
            <a:lnSpc>
              <a:spcPct val="90000"/>
            </a:lnSpc>
            <a:spcBef>
              <a:spcPct val="0"/>
            </a:spcBef>
            <a:spcAft>
              <a:spcPct val="35000"/>
            </a:spcAft>
          </a:pPr>
          <a:endParaRPr lang="en-US" sz="4400" b="1" kern="1200" dirty="0">
            <a:solidFill>
              <a:schemeClr val="bg1"/>
            </a:solidFill>
            <a:latin typeface="Times New Roman" panose="02020603050405020304" pitchFamily="18" charset="0"/>
            <a:cs typeface="Times New Roman" panose="02020603050405020304" pitchFamily="18" charset="0"/>
          </a:endParaRPr>
        </a:p>
      </dsp:txBody>
      <dsp:txXfrm>
        <a:off x="322460" y="2823554"/>
        <a:ext cx="7248318" cy="817684"/>
      </dsp:txXfrm>
    </dsp:sp>
    <dsp:sp modelId="{EF00C9D1-86B1-44BB-AAE8-BD1D1EE09133}">
      <dsp:nvSpPr>
        <dsp:cNvPr id="0" name=""/>
        <dsp:cNvSpPr/>
      </dsp:nvSpPr>
      <dsp:spPr>
        <a:xfrm>
          <a:off x="2970" y="2759685"/>
          <a:ext cx="1022105" cy="1022105"/>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43D625-F81D-491F-8EF2-8CC54C48A431}" type="slidenum">
              <a:rPr lang="en-US"/>
              <a:pPr/>
              <a:t>‹#›</a:t>
            </a:fld>
            <a:endParaRPr lang="en-US"/>
          </a:p>
        </p:txBody>
      </p:sp>
    </p:spTree>
    <p:extLst>
      <p:ext uri="{BB962C8B-B14F-4D97-AF65-F5344CB8AC3E}">
        <p14:creationId xmlns:p14="http://schemas.microsoft.com/office/powerpoint/2010/main" val="3663421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6818" algn="l" rtl="0" eaLnBrk="0" fontAlgn="base" hangingPunct="0">
      <a:spcBef>
        <a:spcPct val="30000"/>
      </a:spcBef>
      <a:spcAft>
        <a:spcPct val="0"/>
      </a:spcAft>
      <a:defRPr sz="1200" kern="1200">
        <a:solidFill>
          <a:schemeClr val="tx1"/>
        </a:solidFill>
        <a:latin typeface="Arial" charset="0"/>
        <a:ea typeface="+mn-ea"/>
        <a:cs typeface="+mn-cs"/>
      </a:defRPr>
    </a:lvl2pPr>
    <a:lvl3pPr marL="913680" algn="l" rtl="0" eaLnBrk="0" fontAlgn="base" hangingPunct="0">
      <a:spcBef>
        <a:spcPct val="30000"/>
      </a:spcBef>
      <a:spcAft>
        <a:spcPct val="0"/>
      </a:spcAft>
      <a:defRPr sz="1200" kern="1200">
        <a:solidFill>
          <a:schemeClr val="tx1"/>
        </a:solidFill>
        <a:latin typeface="Arial" charset="0"/>
        <a:ea typeface="+mn-ea"/>
        <a:cs typeface="+mn-cs"/>
      </a:defRPr>
    </a:lvl3pPr>
    <a:lvl4pPr marL="1370512" algn="l" rtl="0" eaLnBrk="0" fontAlgn="base" hangingPunct="0">
      <a:spcBef>
        <a:spcPct val="30000"/>
      </a:spcBef>
      <a:spcAft>
        <a:spcPct val="0"/>
      </a:spcAft>
      <a:defRPr sz="1200" kern="1200">
        <a:solidFill>
          <a:schemeClr val="tx1"/>
        </a:solidFill>
        <a:latin typeface="Arial" charset="0"/>
        <a:ea typeface="+mn-ea"/>
        <a:cs typeface="+mn-cs"/>
      </a:defRPr>
    </a:lvl4pPr>
    <a:lvl5pPr marL="1827359" algn="l" rtl="0" eaLnBrk="0" fontAlgn="base" hangingPunct="0">
      <a:spcBef>
        <a:spcPct val="30000"/>
      </a:spcBef>
      <a:spcAft>
        <a:spcPct val="0"/>
      </a:spcAft>
      <a:defRPr sz="1200" kern="1200">
        <a:solidFill>
          <a:schemeClr val="tx1"/>
        </a:solidFill>
        <a:latin typeface="Arial" charset="0"/>
        <a:ea typeface="+mn-ea"/>
        <a:cs typeface="+mn-cs"/>
      </a:defRPr>
    </a:lvl5pPr>
    <a:lvl6pPr marL="2284176" algn="l" defTabSz="913680" rtl="0" eaLnBrk="1" latinLnBrk="0" hangingPunct="1">
      <a:defRPr sz="1200" kern="1200">
        <a:solidFill>
          <a:schemeClr val="tx1"/>
        </a:solidFill>
        <a:latin typeface="+mn-lt"/>
        <a:ea typeface="+mn-ea"/>
        <a:cs typeface="+mn-cs"/>
      </a:defRPr>
    </a:lvl6pPr>
    <a:lvl7pPr marL="2740994" algn="l" defTabSz="913680" rtl="0" eaLnBrk="1" latinLnBrk="0" hangingPunct="1">
      <a:defRPr sz="1200" kern="1200">
        <a:solidFill>
          <a:schemeClr val="tx1"/>
        </a:solidFill>
        <a:latin typeface="+mn-lt"/>
        <a:ea typeface="+mn-ea"/>
        <a:cs typeface="+mn-cs"/>
      </a:defRPr>
    </a:lvl7pPr>
    <a:lvl8pPr marL="3197840" algn="l" defTabSz="913680" rtl="0" eaLnBrk="1" latinLnBrk="0" hangingPunct="1">
      <a:defRPr sz="1200" kern="1200">
        <a:solidFill>
          <a:schemeClr val="tx1"/>
        </a:solidFill>
        <a:latin typeface="+mn-lt"/>
        <a:ea typeface="+mn-ea"/>
        <a:cs typeface="+mn-cs"/>
      </a:defRPr>
    </a:lvl8pPr>
    <a:lvl9pPr marL="3654674" algn="l" defTabSz="9136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ChangeArrowheads="1" noTextEdit="1"/>
          </p:cNvSpPr>
          <p:nvPr>
            <p:ph type="sldImg"/>
          </p:nvPr>
        </p:nvSpPr>
        <p:spPr>
          <a:ln/>
        </p:spPr>
      </p:sp>
      <p:sp>
        <p:nvSpPr>
          <p:cNvPr id="2836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smtClean="0">
                <a:latin typeface="Arial" pitchFamily="34" charset="0"/>
                <a:cs typeface="Arial" pitchFamily="34" charset="0"/>
              </a:rPr>
              <a:t>Gọi hs đọc </a:t>
            </a:r>
            <a:endParaRPr lang="en-US" altLang="en-US" smtClean="0">
              <a:latin typeface="Arial" pitchFamily="34" charset="0"/>
              <a:cs typeface="Arial" pitchFamily="34" charset="0"/>
            </a:endParaRPr>
          </a:p>
        </p:txBody>
      </p:sp>
      <p:sp>
        <p:nvSpPr>
          <p:cNvPr id="28365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EA586CC-4CAE-464A-9159-C247C665EC97}" type="slidenum">
              <a:rPr lang="en-US" altLang="en-US"/>
              <a:pPr/>
              <a:t>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ChangeArrowheads="1" noTextEdit="1"/>
          </p:cNvSpPr>
          <p:nvPr>
            <p:ph type="sldImg"/>
          </p:nvPr>
        </p:nvSpPr>
        <p:spPr>
          <a:ln/>
        </p:spPr>
      </p:sp>
      <p:sp>
        <p:nvSpPr>
          <p:cNvPr id="2836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smtClean="0">
                <a:latin typeface="Arial" pitchFamily="34" charset="0"/>
                <a:cs typeface="Arial" pitchFamily="34" charset="0"/>
              </a:rPr>
              <a:t>Gọi hs đọc </a:t>
            </a:r>
            <a:endParaRPr lang="en-US" altLang="en-US" smtClean="0">
              <a:latin typeface="Arial" pitchFamily="34" charset="0"/>
              <a:cs typeface="Arial" pitchFamily="34" charset="0"/>
            </a:endParaRPr>
          </a:p>
        </p:txBody>
      </p:sp>
      <p:sp>
        <p:nvSpPr>
          <p:cNvPr id="28365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EA586CC-4CAE-464A-9159-C247C665EC97}" type="slidenum">
              <a:rPr lang="en-US" altLang="en-US">
                <a:solidFill>
                  <a:prstClr val="black"/>
                </a:solidFill>
              </a:rPr>
              <a:pPr/>
              <a:t>11</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ChangeArrowheads="1" noTextEdit="1"/>
          </p:cNvSpPr>
          <p:nvPr>
            <p:ph type="sldImg"/>
          </p:nvPr>
        </p:nvSpPr>
        <p:spPr>
          <a:ln/>
        </p:spPr>
      </p:sp>
      <p:sp>
        <p:nvSpPr>
          <p:cNvPr id="2836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smtClean="0">
                <a:latin typeface="Arial" pitchFamily="34" charset="0"/>
                <a:cs typeface="Arial" pitchFamily="34" charset="0"/>
              </a:rPr>
              <a:t>Gọi hs đọc </a:t>
            </a:r>
            <a:endParaRPr lang="en-US" altLang="en-US" smtClean="0">
              <a:latin typeface="Arial" pitchFamily="34" charset="0"/>
              <a:cs typeface="Arial" pitchFamily="34" charset="0"/>
            </a:endParaRPr>
          </a:p>
        </p:txBody>
      </p:sp>
      <p:sp>
        <p:nvSpPr>
          <p:cNvPr id="28365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EA586CC-4CAE-464A-9159-C247C665EC97}" type="slidenum">
              <a:rPr lang="en-US" altLang="en-US">
                <a:solidFill>
                  <a:prstClr val="black"/>
                </a:solidFill>
              </a:rPr>
              <a:pPr/>
              <a:t>19</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ChangeArrowheads="1" noTextEdit="1"/>
          </p:cNvSpPr>
          <p:nvPr>
            <p:ph type="sldImg"/>
          </p:nvPr>
        </p:nvSpPr>
        <p:spPr>
          <a:ln/>
        </p:spPr>
      </p:sp>
      <p:sp>
        <p:nvSpPr>
          <p:cNvPr id="2836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smtClean="0">
                <a:latin typeface="Arial" pitchFamily="34" charset="0"/>
                <a:cs typeface="Arial" pitchFamily="34" charset="0"/>
              </a:rPr>
              <a:t>Gọi hs đọc </a:t>
            </a:r>
            <a:endParaRPr lang="en-US" altLang="en-US" smtClean="0">
              <a:latin typeface="Arial" pitchFamily="34" charset="0"/>
              <a:cs typeface="Arial" pitchFamily="34" charset="0"/>
            </a:endParaRPr>
          </a:p>
        </p:txBody>
      </p:sp>
      <p:sp>
        <p:nvSpPr>
          <p:cNvPr id="28365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EA586CC-4CAE-464A-9159-C247C665EC97}" type="slidenum">
              <a:rPr lang="en-US" altLang="en-US">
                <a:solidFill>
                  <a:prstClr val="black"/>
                </a:solidFill>
              </a:rPr>
              <a:pPr/>
              <a:t>26</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6818" indent="0" algn="ctr">
              <a:buNone/>
              <a:defRPr/>
            </a:lvl2pPr>
            <a:lvl3pPr marL="913680" indent="0" algn="ctr">
              <a:buNone/>
              <a:defRPr/>
            </a:lvl3pPr>
            <a:lvl4pPr marL="1370512" indent="0" algn="ctr">
              <a:buNone/>
              <a:defRPr/>
            </a:lvl4pPr>
            <a:lvl5pPr marL="1827359" indent="0" algn="ctr">
              <a:buNone/>
              <a:defRPr/>
            </a:lvl5pPr>
            <a:lvl6pPr marL="2284176" indent="0" algn="ctr">
              <a:buNone/>
              <a:defRPr/>
            </a:lvl6pPr>
            <a:lvl7pPr marL="2740994" indent="0" algn="ctr">
              <a:buNone/>
              <a:defRPr/>
            </a:lvl7pPr>
            <a:lvl8pPr marL="3197840" indent="0" algn="ctr">
              <a:buNone/>
              <a:defRPr/>
            </a:lvl8pPr>
            <a:lvl9pPr marL="365467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9FE588-A63E-49AE-B193-764123DF45BB}" type="slidenum">
              <a:rPr lang="en-US"/>
              <a:pPr/>
              <a:t>‹#›</a:t>
            </a:fld>
            <a:endParaRPr lang="en-US"/>
          </a:p>
        </p:txBody>
      </p:sp>
    </p:spTree>
    <p:extLst>
      <p:ext uri="{BB962C8B-B14F-4D97-AF65-F5344CB8AC3E}">
        <p14:creationId xmlns:p14="http://schemas.microsoft.com/office/powerpoint/2010/main" val="10898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E7258C-320A-470F-B437-D330814AB3AF}" type="slidenum">
              <a:rPr lang="en-US"/>
              <a:pPr/>
              <a:t>‹#›</a:t>
            </a:fld>
            <a:endParaRPr lang="en-US"/>
          </a:p>
        </p:txBody>
      </p:sp>
    </p:spTree>
    <p:extLst>
      <p:ext uri="{BB962C8B-B14F-4D97-AF65-F5344CB8AC3E}">
        <p14:creationId xmlns:p14="http://schemas.microsoft.com/office/powerpoint/2010/main" val="19042897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9B846BC2-6C99-46DD-80A4-14F0F1F36A18}"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714ECAE-DBC7-45F5-9E3B-EC9BE72DB3E3}" type="slidenum">
              <a:rPr lang="en-US"/>
              <a:pPr>
                <a:defRPr/>
              </a:pPr>
              <a:t>‹#›</a:t>
            </a:fld>
            <a:endParaRPr lang="en-US"/>
          </a:p>
        </p:txBody>
      </p:sp>
    </p:spTree>
    <p:extLst>
      <p:ext uri="{BB962C8B-B14F-4D97-AF65-F5344CB8AC3E}">
        <p14:creationId xmlns:p14="http://schemas.microsoft.com/office/powerpoint/2010/main" val="42710338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4039E0F9-32E6-4F14-A8FE-8053752FB32D}"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1CE4D6D-420D-4520-B5F8-6551B53CF0D8}" type="slidenum">
              <a:rPr lang="en-US"/>
              <a:pPr>
                <a:defRPr/>
              </a:pPr>
              <a:t>‹#›</a:t>
            </a:fld>
            <a:endParaRPr lang="en-US"/>
          </a:p>
        </p:txBody>
      </p:sp>
    </p:spTree>
    <p:extLst>
      <p:ext uri="{BB962C8B-B14F-4D97-AF65-F5344CB8AC3E}">
        <p14:creationId xmlns:p14="http://schemas.microsoft.com/office/powerpoint/2010/main" val="27717066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002538C7-1369-4B05-AF56-0D510EBBA436}"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BF5C65B-179F-49C7-BCC6-6197BC8A5DA0}" type="slidenum">
              <a:rPr lang="en-US"/>
              <a:pPr>
                <a:defRPr/>
              </a:pPr>
              <a:t>‹#›</a:t>
            </a:fld>
            <a:endParaRPr lang="en-US"/>
          </a:p>
        </p:txBody>
      </p:sp>
    </p:spTree>
    <p:extLst>
      <p:ext uri="{BB962C8B-B14F-4D97-AF65-F5344CB8AC3E}">
        <p14:creationId xmlns:p14="http://schemas.microsoft.com/office/powerpoint/2010/main" val="31371738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AB5F9734-1E18-4464-8883-99837D3965D1}"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B6A0E8C-EBCB-4B15-89B3-0E815C0CDFA7}" type="slidenum">
              <a:rPr lang="en-US"/>
              <a:pPr>
                <a:defRPr/>
              </a:pPr>
              <a:t>‹#›</a:t>
            </a:fld>
            <a:endParaRPr lang="en-US"/>
          </a:p>
        </p:txBody>
      </p:sp>
    </p:spTree>
    <p:extLst>
      <p:ext uri="{BB962C8B-B14F-4D97-AF65-F5344CB8AC3E}">
        <p14:creationId xmlns:p14="http://schemas.microsoft.com/office/powerpoint/2010/main" val="38841556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8DF2A7C2-1D60-4DE3-82B3-1D845FE653FE}"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57AFD0F-6D0A-42A0-B7B1-C0C4F06DC4E1}" type="slidenum">
              <a:rPr lang="en-US"/>
              <a:pPr>
                <a:defRPr/>
              </a:pPr>
              <a:t>‹#›</a:t>
            </a:fld>
            <a:endParaRPr lang="en-US"/>
          </a:p>
        </p:txBody>
      </p:sp>
    </p:spTree>
    <p:extLst>
      <p:ext uri="{BB962C8B-B14F-4D97-AF65-F5344CB8AC3E}">
        <p14:creationId xmlns:p14="http://schemas.microsoft.com/office/powerpoint/2010/main" val="2451750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E2821D15-269E-4B55-8A1D-A61DAD4EE290}"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4285F85-AA46-4348-9349-A8FCEE6BDE7E}" type="slidenum">
              <a:rPr lang="en-US"/>
              <a:pPr>
                <a:defRPr/>
              </a:pPr>
              <a:t>‹#›</a:t>
            </a:fld>
            <a:endParaRPr lang="en-US"/>
          </a:p>
        </p:txBody>
      </p:sp>
    </p:spTree>
    <p:extLst>
      <p:ext uri="{BB962C8B-B14F-4D97-AF65-F5344CB8AC3E}">
        <p14:creationId xmlns:p14="http://schemas.microsoft.com/office/powerpoint/2010/main" val="39464405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A6DAFA06-84FD-4305-8921-0E827193FCB3}"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444D0DE-E692-4058-B8D9-ADA89349F40C}" type="slidenum">
              <a:rPr lang="en-US"/>
              <a:pPr>
                <a:defRPr/>
              </a:pPr>
              <a:t>‹#›</a:t>
            </a:fld>
            <a:endParaRPr lang="en-US"/>
          </a:p>
        </p:txBody>
      </p:sp>
    </p:spTree>
    <p:extLst>
      <p:ext uri="{BB962C8B-B14F-4D97-AF65-F5344CB8AC3E}">
        <p14:creationId xmlns:p14="http://schemas.microsoft.com/office/powerpoint/2010/main" val="32768488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00BE620D-396F-4851-B9F8-DCF632065F16}"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75AE8C4-D03C-4329-A682-A6378D3759AB}" type="slidenum">
              <a:rPr lang="en-US"/>
              <a:pPr>
                <a:defRPr/>
              </a:pPr>
              <a:t>‹#›</a:t>
            </a:fld>
            <a:endParaRPr lang="en-US"/>
          </a:p>
        </p:txBody>
      </p:sp>
    </p:spTree>
    <p:extLst>
      <p:ext uri="{BB962C8B-B14F-4D97-AF65-F5344CB8AC3E}">
        <p14:creationId xmlns:p14="http://schemas.microsoft.com/office/powerpoint/2010/main" val="17702556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DBD232ED-C36F-43CE-9F6B-61F283016AA1}"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9839BA5-D4FB-48B5-B656-DB2480A1D3E9}" type="slidenum">
              <a:rPr lang="en-US"/>
              <a:pPr>
                <a:defRPr/>
              </a:pPr>
              <a:t>‹#›</a:t>
            </a:fld>
            <a:endParaRPr lang="en-US"/>
          </a:p>
        </p:txBody>
      </p:sp>
    </p:spTree>
    <p:extLst>
      <p:ext uri="{BB962C8B-B14F-4D97-AF65-F5344CB8AC3E}">
        <p14:creationId xmlns:p14="http://schemas.microsoft.com/office/powerpoint/2010/main" val="10429300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4BF8D569-8C0E-4FE4-AB5D-BBAA626EFA33}"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1BF5326-B68F-492E-8258-EB1B51529F57}" type="slidenum">
              <a:rPr lang="en-US"/>
              <a:pPr>
                <a:defRPr/>
              </a:pPr>
              <a:t>‹#›</a:t>
            </a:fld>
            <a:endParaRPr lang="en-US"/>
          </a:p>
        </p:txBody>
      </p:sp>
    </p:spTree>
    <p:extLst>
      <p:ext uri="{BB962C8B-B14F-4D97-AF65-F5344CB8AC3E}">
        <p14:creationId xmlns:p14="http://schemas.microsoft.com/office/powerpoint/2010/main" val="251668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DC82D6-A36B-454E-B379-1926153C39C1}" type="slidenum">
              <a:rPr lang="en-US"/>
              <a:pPr/>
              <a:t>‹#›</a:t>
            </a:fld>
            <a:endParaRPr lang="en-US"/>
          </a:p>
        </p:txBody>
      </p:sp>
    </p:spTree>
    <p:extLst>
      <p:ext uri="{BB962C8B-B14F-4D97-AF65-F5344CB8AC3E}">
        <p14:creationId xmlns:p14="http://schemas.microsoft.com/office/powerpoint/2010/main" val="16710478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C7F79292-47B8-4B92-BE0E-45AE12BE64B2}"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02E2CDF-69D3-430F-AB88-8979E6BFC91F}" type="slidenum">
              <a:rPr lang="en-US"/>
              <a:pPr>
                <a:defRPr/>
              </a:pPr>
              <a:t>‹#›</a:t>
            </a:fld>
            <a:endParaRPr lang="en-US"/>
          </a:p>
        </p:txBody>
      </p:sp>
    </p:spTree>
    <p:extLst>
      <p:ext uri="{BB962C8B-B14F-4D97-AF65-F5344CB8AC3E}">
        <p14:creationId xmlns:p14="http://schemas.microsoft.com/office/powerpoint/2010/main" val="41735793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6F1E0833-896E-44E9-A65D-F07CABC9C298}"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C2213A4-5793-4621-9C5E-3F65C5B49E69}" type="slidenum">
              <a:rPr lang="en-US"/>
              <a:pPr>
                <a:defRPr/>
              </a:pPr>
              <a:t>‹#›</a:t>
            </a:fld>
            <a:endParaRPr lang="en-US"/>
          </a:p>
        </p:txBody>
      </p:sp>
    </p:spTree>
    <p:extLst>
      <p:ext uri="{BB962C8B-B14F-4D97-AF65-F5344CB8AC3E}">
        <p14:creationId xmlns:p14="http://schemas.microsoft.com/office/powerpoint/2010/main" val="25574548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E19FD97A-4A42-4656-B839-0F7E700531A7}"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F329D63-9BAC-4D17-AAC1-0879C5B7AB31}" type="slidenum">
              <a:rPr lang="en-US"/>
              <a:pPr>
                <a:defRPr/>
              </a:pPr>
              <a:t>‹#›</a:t>
            </a:fld>
            <a:endParaRPr lang="en-US"/>
          </a:p>
        </p:txBody>
      </p:sp>
    </p:spTree>
    <p:extLst>
      <p:ext uri="{BB962C8B-B14F-4D97-AF65-F5344CB8AC3E}">
        <p14:creationId xmlns:p14="http://schemas.microsoft.com/office/powerpoint/2010/main" val="11130061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D0A54163-E7D9-466D-8A37-DB0E06821006}"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FC81DE3-5222-46BD-9D11-555DDABE9C3D}" type="slidenum">
              <a:rPr lang="en-US"/>
              <a:pPr>
                <a:defRPr/>
              </a:pPr>
              <a:t>‹#›</a:t>
            </a:fld>
            <a:endParaRPr lang="en-US"/>
          </a:p>
        </p:txBody>
      </p:sp>
    </p:spTree>
    <p:extLst>
      <p:ext uri="{BB962C8B-B14F-4D97-AF65-F5344CB8AC3E}">
        <p14:creationId xmlns:p14="http://schemas.microsoft.com/office/powerpoint/2010/main" val="26540345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EF972D8A-E9AE-4F84-A5D6-5D97F2E1671B}"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6CE12CE-A6E2-4C01-A93A-3F6D4829C5F8}" type="slidenum">
              <a:rPr lang="en-US"/>
              <a:pPr>
                <a:defRPr/>
              </a:pPr>
              <a:t>‹#›</a:t>
            </a:fld>
            <a:endParaRPr lang="en-US"/>
          </a:p>
        </p:txBody>
      </p:sp>
    </p:spTree>
    <p:extLst>
      <p:ext uri="{BB962C8B-B14F-4D97-AF65-F5344CB8AC3E}">
        <p14:creationId xmlns:p14="http://schemas.microsoft.com/office/powerpoint/2010/main" val="35833377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130D77E8-0B80-46F6-BB2A-FB1625783C27}"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B7E04E3-F90E-49A8-B9AA-50788907A5F3}" type="slidenum">
              <a:rPr lang="en-US"/>
              <a:pPr>
                <a:defRPr/>
              </a:pPr>
              <a:t>‹#›</a:t>
            </a:fld>
            <a:endParaRPr lang="en-US"/>
          </a:p>
        </p:txBody>
      </p:sp>
    </p:spTree>
    <p:extLst>
      <p:ext uri="{BB962C8B-B14F-4D97-AF65-F5344CB8AC3E}">
        <p14:creationId xmlns:p14="http://schemas.microsoft.com/office/powerpoint/2010/main" val="27366743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BEC5C07E-2B22-4B37-AAC8-603712C4070A}"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523D3DA-6D33-4470-B77A-ADCC6E8B1EF3}" type="slidenum">
              <a:rPr lang="en-US"/>
              <a:pPr>
                <a:defRPr/>
              </a:pPr>
              <a:t>‹#›</a:t>
            </a:fld>
            <a:endParaRPr lang="en-US"/>
          </a:p>
        </p:txBody>
      </p:sp>
    </p:spTree>
    <p:extLst>
      <p:ext uri="{BB962C8B-B14F-4D97-AF65-F5344CB8AC3E}">
        <p14:creationId xmlns:p14="http://schemas.microsoft.com/office/powerpoint/2010/main" val="13982590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7EB0CC1A-62CF-4FC5-B637-ABE866340A21}"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5995A3-B939-4EF2-88D6-603B8EF8BD43}" type="slidenum">
              <a:rPr lang="en-US"/>
              <a:pPr>
                <a:defRPr/>
              </a:pPr>
              <a:t>‹#›</a:t>
            </a:fld>
            <a:endParaRPr lang="en-US"/>
          </a:p>
        </p:txBody>
      </p:sp>
    </p:spTree>
    <p:extLst>
      <p:ext uri="{BB962C8B-B14F-4D97-AF65-F5344CB8AC3E}">
        <p14:creationId xmlns:p14="http://schemas.microsoft.com/office/powerpoint/2010/main" val="2581115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A44FD790-B189-4C0D-90C9-3DEF5951355C}"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890C94F-E051-455E-A969-47F9E0425F98}" type="slidenum">
              <a:rPr lang="en-US"/>
              <a:pPr>
                <a:defRPr/>
              </a:pPr>
              <a:t>‹#›</a:t>
            </a:fld>
            <a:endParaRPr lang="en-US"/>
          </a:p>
        </p:txBody>
      </p:sp>
    </p:spTree>
    <p:extLst>
      <p:ext uri="{BB962C8B-B14F-4D97-AF65-F5344CB8AC3E}">
        <p14:creationId xmlns:p14="http://schemas.microsoft.com/office/powerpoint/2010/main" val="24542933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5632371E-CEAA-45D9-AAD2-AD1997E5D87C}"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9F51A1-2229-4A46-9B24-820DD7C65CAF}" type="slidenum">
              <a:rPr lang="en-US"/>
              <a:pPr>
                <a:defRPr/>
              </a:pPr>
              <a:t>‹#›</a:t>
            </a:fld>
            <a:endParaRPr lang="en-US"/>
          </a:p>
        </p:txBody>
      </p:sp>
    </p:spTree>
    <p:extLst>
      <p:ext uri="{BB962C8B-B14F-4D97-AF65-F5344CB8AC3E}">
        <p14:creationId xmlns:p14="http://schemas.microsoft.com/office/powerpoint/2010/main" val="1354977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623" indent="0" algn="ctr">
              <a:buNone/>
              <a:defRPr/>
            </a:lvl2pPr>
            <a:lvl3pPr marL="685273" indent="0" algn="ctr">
              <a:buNone/>
              <a:defRPr/>
            </a:lvl3pPr>
            <a:lvl4pPr marL="1027910" indent="0" algn="ctr">
              <a:buNone/>
              <a:defRPr/>
            </a:lvl4pPr>
            <a:lvl5pPr marL="1370546" indent="0" algn="ctr">
              <a:buNone/>
              <a:defRPr/>
            </a:lvl5pPr>
            <a:lvl6pPr marL="1713197" indent="0" algn="ctr">
              <a:buNone/>
              <a:defRPr/>
            </a:lvl6pPr>
            <a:lvl7pPr marL="2055818" indent="0" algn="ctr">
              <a:buNone/>
              <a:defRPr/>
            </a:lvl7pPr>
            <a:lvl8pPr marL="2398440" indent="0" algn="ctr">
              <a:buNone/>
              <a:defRPr/>
            </a:lvl8pPr>
            <a:lvl9pPr marL="274106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2E742-70A6-4C6D-BF07-66C86F8001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074356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0303F0DC-B9B1-422A-ABE1-497D47473F97}"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072CB95-032D-4E77-927A-1594AF2B7A35}" type="slidenum">
              <a:rPr lang="en-US"/>
              <a:pPr>
                <a:defRPr/>
              </a:pPr>
              <a:t>‹#›</a:t>
            </a:fld>
            <a:endParaRPr lang="en-US"/>
          </a:p>
        </p:txBody>
      </p:sp>
    </p:spTree>
    <p:extLst>
      <p:ext uri="{BB962C8B-B14F-4D97-AF65-F5344CB8AC3E}">
        <p14:creationId xmlns:p14="http://schemas.microsoft.com/office/powerpoint/2010/main" val="12181603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8CA4C952-86D1-4327-9649-AA98E6F4AB68}"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E4E752F-4D47-4537-84FB-A597DE84286D}" type="slidenum">
              <a:rPr lang="en-US"/>
              <a:pPr>
                <a:defRPr/>
              </a:pPr>
              <a:t>‹#›</a:t>
            </a:fld>
            <a:endParaRPr lang="en-US"/>
          </a:p>
        </p:txBody>
      </p:sp>
    </p:spTree>
    <p:extLst>
      <p:ext uri="{BB962C8B-B14F-4D97-AF65-F5344CB8AC3E}">
        <p14:creationId xmlns:p14="http://schemas.microsoft.com/office/powerpoint/2010/main" val="4750304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9C467D2F-00FE-463D-8073-C0E037946DD8}"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C4CF4AE-2CFF-4B6F-9A8A-7919401EB252}" type="slidenum">
              <a:rPr lang="en-US"/>
              <a:pPr>
                <a:defRPr/>
              </a:pPr>
              <a:t>‹#›</a:t>
            </a:fld>
            <a:endParaRPr lang="en-US"/>
          </a:p>
        </p:txBody>
      </p:sp>
    </p:spTree>
    <p:extLst>
      <p:ext uri="{BB962C8B-B14F-4D97-AF65-F5344CB8AC3E}">
        <p14:creationId xmlns:p14="http://schemas.microsoft.com/office/powerpoint/2010/main" val="10106795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3E47C031-00CA-4264-97AD-5F338F0C0C3A}"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5C9B30A-8920-489B-8896-510F5A81468F}" type="slidenum">
              <a:rPr lang="en-US"/>
              <a:pPr>
                <a:defRPr/>
              </a:pPr>
              <a:t>‹#›</a:t>
            </a:fld>
            <a:endParaRPr lang="en-US"/>
          </a:p>
        </p:txBody>
      </p:sp>
    </p:spTree>
    <p:extLst>
      <p:ext uri="{BB962C8B-B14F-4D97-AF65-F5344CB8AC3E}">
        <p14:creationId xmlns:p14="http://schemas.microsoft.com/office/powerpoint/2010/main" val="37656896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1D1BD1C5-5CC8-4C62-A18F-8FAC6E73BA0C}"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902FC94-4269-4C81-A9D0-0671A229D804}" type="slidenum">
              <a:rPr lang="en-US"/>
              <a:pPr>
                <a:defRPr/>
              </a:pPr>
              <a:t>‹#›</a:t>
            </a:fld>
            <a:endParaRPr lang="en-US"/>
          </a:p>
        </p:txBody>
      </p:sp>
    </p:spTree>
    <p:extLst>
      <p:ext uri="{BB962C8B-B14F-4D97-AF65-F5344CB8AC3E}">
        <p14:creationId xmlns:p14="http://schemas.microsoft.com/office/powerpoint/2010/main" val="36050993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2D07074C-9E4A-4358-8104-925BA4E824F1}"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57AE9C9-66C7-4023-9CC9-EDE46DABCE45}" type="slidenum">
              <a:rPr lang="en-US"/>
              <a:pPr>
                <a:defRPr/>
              </a:pPr>
              <a:t>‹#›</a:t>
            </a:fld>
            <a:endParaRPr lang="en-US"/>
          </a:p>
        </p:txBody>
      </p:sp>
    </p:spTree>
    <p:extLst>
      <p:ext uri="{BB962C8B-B14F-4D97-AF65-F5344CB8AC3E}">
        <p14:creationId xmlns:p14="http://schemas.microsoft.com/office/powerpoint/2010/main" val="27516343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13187AC3-137D-4FF6-A9B1-D9F068F349A0}"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538F9AA-2629-4A87-88B7-2B379A962DE6}" type="slidenum">
              <a:rPr lang="en-US"/>
              <a:pPr>
                <a:defRPr/>
              </a:pPr>
              <a:t>‹#›</a:t>
            </a:fld>
            <a:endParaRPr lang="en-US"/>
          </a:p>
        </p:txBody>
      </p:sp>
    </p:spTree>
    <p:extLst>
      <p:ext uri="{BB962C8B-B14F-4D97-AF65-F5344CB8AC3E}">
        <p14:creationId xmlns:p14="http://schemas.microsoft.com/office/powerpoint/2010/main" val="34848362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42D68A93-96E7-4AAC-94BD-D36734A0935D}"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1FC60E7-41FE-4F61-B742-BF2E3C012419}" type="slidenum">
              <a:rPr lang="en-US"/>
              <a:pPr>
                <a:defRPr/>
              </a:pPr>
              <a:t>‹#›</a:t>
            </a:fld>
            <a:endParaRPr lang="en-US"/>
          </a:p>
        </p:txBody>
      </p:sp>
    </p:spTree>
    <p:extLst>
      <p:ext uri="{BB962C8B-B14F-4D97-AF65-F5344CB8AC3E}">
        <p14:creationId xmlns:p14="http://schemas.microsoft.com/office/powerpoint/2010/main" val="42411563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38336F58-4960-47DB-A0C6-571E89E0D1B5}"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9E3B6C5-02F2-42CD-A100-ABCECD1D78EB}" type="slidenum">
              <a:rPr lang="en-US"/>
              <a:pPr>
                <a:defRPr/>
              </a:pPr>
              <a:t>‹#›</a:t>
            </a:fld>
            <a:endParaRPr lang="en-US"/>
          </a:p>
        </p:txBody>
      </p:sp>
    </p:spTree>
    <p:extLst>
      <p:ext uri="{BB962C8B-B14F-4D97-AF65-F5344CB8AC3E}">
        <p14:creationId xmlns:p14="http://schemas.microsoft.com/office/powerpoint/2010/main" val="22269902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C3FE517C-9FC4-40A3-B07E-E24DA6306A8E}"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E9E159E-CB66-4DD7-A268-987DA678385F}" type="slidenum">
              <a:rPr lang="en-US"/>
              <a:pPr>
                <a:defRPr/>
              </a:pPr>
              <a:t>‹#›</a:t>
            </a:fld>
            <a:endParaRPr lang="en-US"/>
          </a:p>
        </p:txBody>
      </p:sp>
    </p:spTree>
    <p:extLst>
      <p:ext uri="{BB962C8B-B14F-4D97-AF65-F5344CB8AC3E}">
        <p14:creationId xmlns:p14="http://schemas.microsoft.com/office/powerpoint/2010/main" val="139114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B71582-913C-4299-A772-C22EBEDE2E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40026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E3D902E5-79F4-4131-9AA4-27AD592A888B}"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7C8A8D1-32B7-469C-B858-A27252FE27D4}" type="slidenum">
              <a:rPr lang="en-US"/>
              <a:pPr>
                <a:defRPr/>
              </a:pPr>
              <a:t>‹#›</a:t>
            </a:fld>
            <a:endParaRPr lang="en-US"/>
          </a:p>
        </p:txBody>
      </p:sp>
    </p:spTree>
    <p:extLst>
      <p:ext uri="{BB962C8B-B14F-4D97-AF65-F5344CB8AC3E}">
        <p14:creationId xmlns:p14="http://schemas.microsoft.com/office/powerpoint/2010/main" val="29460469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8614950C-D64F-4C12-8805-1831D76BD65D}"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E77AB23-D080-4EF1-BDD4-C45D0D07801A}" type="slidenum">
              <a:rPr lang="en-US"/>
              <a:pPr>
                <a:defRPr/>
              </a:pPr>
              <a:t>‹#›</a:t>
            </a:fld>
            <a:endParaRPr lang="en-US"/>
          </a:p>
        </p:txBody>
      </p:sp>
    </p:spTree>
    <p:extLst>
      <p:ext uri="{BB962C8B-B14F-4D97-AF65-F5344CB8AC3E}">
        <p14:creationId xmlns:p14="http://schemas.microsoft.com/office/powerpoint/2010/main" val="11313621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71275B09-DD5B-4700-A7EB-832D3D10879E}"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F4CBAD9-1297-409C-9F81-16C53BBF0005}" type="slidenum">
              <a:rPr lang="en-US"/>
              <a:pPr>
                <a:defRPr/>
              </a:pPr>
              <a:t>‹#›</a:t>
            </a:fld>
            <a:endParaRPr lang="en-US"/>
          </a:p>
        </p:txBody>
      </p:sp>
    </p:spTree>
    <p:extLst>
      <p:ext uri="{BB962C8B-B14F-4D97-AF65-F5344CB8AC3E}">
        <p14:creationId xmlns:p14="http://schemas.microsoft.com/office/powerpoint/2010/main" val="19223024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E3FC8652-B9DC-45A5-AB66-108ADDBDECE4}"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5FC1D94-E27D-4FED-AEFA-72B2A8D45ABB}" type="slidenum">
              <a:rPr lang="en-US"/>
              <a:pPr>
                <a:defRPr/>
              </a:pPr>
              <a:t>‹#›</a:t>
            </a:fld>
            <a:endParaRPr lang="en-US"/>
          </a:p>
        </p:txBody>
      </p:sp>
    </p:spTree>
    <p:extLst>
      <p:ext uri="{BB962C8B-B14F-4D97-AF65-F5344CB8AC3E}">
        <p14:creationId xmlns:p14="http://schemas.microsoft.com/office/powerpoint/2010/main" val="16173447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5CE922C6-2B9D-4848-B3A0-112E9225B7AD}"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09D3039-049C-4827-AB57-B82D41F67D06}" type="slidenum">
              <a:rPr lang="en-US"/>
              <a:pPr>
                <a:defRPr/>
              </a:pPr>
              <a:t>‹#›</a:t>
            </a:fld>
            <a:endParaRPr lang="en-US"/>
          </a:p>
        </p:txBody>
      </p:sp>
    </p:spTree>
    <p:extLst>
      <p:ext uri="{BB962C8B-B14F-4D97-AF65-F5344CB8AC3E}">
        <p14:creationId xmlns:p14="http://schemas.microsoft.com/office/powerpoint/2010/main" val="9625662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44E9D922-69AE-4F58-BCB5-8BC9B267D2F8}"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7D464D4-F4CA-4BBD-8176-C5101FA4D74D}" type="slidenum">
              <a:rPr lang="en-US"/>
              <a:pPr>
                <a:defRPr/>
              </a:pPr>
              <a:t>‹#›</a:t>
            </a:fld>
            <a:endParaRPr lang="en-US"/>
          </a:p>
        </p:txBody>
      </p:sp>
    </p:spTree>
    <p:extLst>
      <p:ext uri="{BB962C8B-B14F-4D97-AF65-F5344CB8AC3E}">
        <p14:creationId xmlns:p14="http://schemas.microsoft.com/office/powerpoint/2010/main" val="14690160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9845F1FF-2413-40A7-A76B-DECEC396580C}"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3C159BB-B13C-42BD-8B81-5F44ED77CF3F}" type="slidenum">
              <a:rPr lang="en-US"/>
              <a:pPr>
                <a:defRPr/>
              </a:pPr>
              <a:t>‹#›</a:t>
            </a:fld>
            <a:endParaRPr lang="en-US"/>
          </a:p>
        </p:txBody>
      </p:sp>
    </p:spTree>
    <p:extLst>
      <p:ext uri="{BB962C8B-B14F-4D97-AF65-F5344CB8AC3E}">
        <p14:creationId xmlns:p14="http://schemas.microsoft.com/office/powerpoint/2010/main" val="36160836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FD1A19EA-545D-46CE-8A2F-52D975EF3F48}"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9E8B495-A529-4A14-BFCE-F0C99EBD99D1}" type="slidenum">
              <a:rPr lang="en-US"/>
              <a:pPr>
                <a:defRPr/>
              </a:pPr>
              <a:t>‹#›</a:t>
            </a:fld>
            <a:endParaRPr lang="en-US"/>
          </a:p>
        </p:txBody>
      </p:sp>
    </p:spTree>
    <p:extLst>
      <p:ext uri="{BB962C8B-B14F-4D97-AF65-F5344CB8AC3E}">
        <p14:creationId xmlns:p14="http://schemas.microsoft.com/office/powerpoint/2010/main" val="38644879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2FE090A1-ADA5-48F3-B07A-6A4EB589108C}"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940DD25-85E5-44E3-9E97-04B197138792}" type="slidenum">
              <a:rPr lang="en-US"/>
              <a:pPr>
                <a:defRPr/>
              </a:pPr>
              <a:t>‹#›</a:t>
            </a:fld>
            <a:endParaRPr lang="en-US"/>
          </a:p>
        </p:txBody>
      </p:sp>
    </p:spTree>
    <p:extLst>
      <p:ext uri="{BB962C8B-B14F-4D97-AF65-F5344CB8AC3E}">
        <p14:creationId xmlns:p14="http://schemas.microsoft.com/office/powerpoint/2010/main" val="10359257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859B927C-49C6-4675-8D00-C02F21220906}"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7C81A8C-102F-411A-A434-594B42F6FD09}" type="slidenum">
              <a:rPr lang="en-US"/>
              <a:pPr>
                <a:defRPr/>
              </a:pPr>
              <a:t>‹#›</a:t>
            </a:fld>
            <a:endParaRPr lang="en-US"/>
          </a:p>
        </p:txBody>
      </p:sp>
    </p:spTree>
    <p:extLst>
      <p:ext uri="{BB962C8B-B14F-4D97-AF65-F5344CB8AC3E}">
        <p14:creationId xmlns:p14="http://schemas.microsoft.com/office/powerpoint/2010/main" val="322580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623" indent="0">
              <a:buNone/>
              <a:defRPr sz="1400"/>
            </a:lvl2pPr>
            <a:lvl3pPr marL="685273" indent="0">
              <a:buNone/>
              <a:defRPr sz="1200"/>
            </a:lvl3pPr>
            <a:lvl4pPr marL="1027910" indent="0">
              <a:buNone/>
              <a:defRPr sz="1100"/>
            </a:lvl4pPr>
            <a:lvl5pPr marL="1370546" indent="0">
              <a:buNone/>
              <a:defRPr sz="1100"/>
            </a:lvl5pPr>
            <a:lvl6pPr marL="1713197" indent="0">
              <a:buNone/>
              <a:defRPr sz="1100"/>
            </a:lvl6pPr>
            <a:lvl7pPr marL="2055818" indent="0">
              <a:buNone/>
              <a:defRPr sz="1100"/>
            </a:lvl7pPr>
            <a:lvl8pPr marL="2398440" indent="0">
              <a:buNone/>
              <a:defRPr sz="1100"/>
            </a:lvl8pPr>
            <a:lvl9pPr marL="2741063"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E61770-BB4E-4564-BCD6-F2AA42CC98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89716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C1C99DC3-7B3F-4A1E-AD47-E22E4F622731}"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66EE566-3902-4A92-AB7D-C6BAF61223C9}" type="slidenum">
              <a:rPr lang="en-US"/>
              <a:pPr>
                <a:defRPr/>
              </a:pPr>
              <a:t>‹#›</a:t>
            </a:fld>
            <a:endParaRPr lang="en-US"/>
          </a:p>
        </p:txBody>
      </p:sp>
    </p:spTree>
    <p:extLst>
      <p:ext uri="{BB962C8B-B14F-4D97-AF65-F5344CB8AC3E}">
        <p14:creationId xmlns:p14="http://schemas.microsoft.com/office/powerpoint/2010/main" val="6543677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6E371801-067A-413B-8398-A06EEC1FB471}"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63A61A9-201C-49FE-9FA5-095F9DECB14C}" type="slidenum">
              <a:rPr lang="en-US"/>
              <a:pPr>
                <a:defRPr/>
              </a:pPr>
              <a:t>‹#›</a:t>
            </a:fld>
            <a:endParaRPr lang="en-US"/>
          </a:p>
        </p:txBody>
      </p:sp>
    </p:spTree>
    <p:extLst>
      <p:ext uri="{BB962C8B-B14F-4D97-AF65-F5344CB8AC3E}">
        <p14:creationId xmlns:p14="http://schemas.microsoft.com/office/powerpoint/2010/main" val="23673938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0DFD32B1-5CAC-46BB-BEB7-E7CFB479B451}"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1690407-9269-42C6-85AF-8DC2AA608123}" type="slidenum">
              <a:rPr lang="en-US"/>
              <a:pPr>
                <a:defRPr/>
              </a:pPr>
              <a:t>‹#›</a:t>
            </a:fld>
            <a:endParaRPr lang="en-US"/>
          </a:p>
        </p:txBody>
      </p:sp>
    </p:spTree>
    <p:extLst>
      <p:ext uri="{BB962C8B-B14F-4D97-AF65-F5344CB8AC3E}">
        <p14:creationId xmlns:p14="http://schemas.microsoft.com/office/powerpoint/2010/main" val="25592207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7387650B-60E8-413F-83BC-27E0DC76C33C}"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568735A-DA24-4439-B93E-3BDCDE1CE355}" type="slidenum">
              <a:rPr lang="en-US"/>
              <a:pPr>
                <a:defRPr/>
              </a:pPr>
              <a:t>‹#›</a:t>
            </a:fld>
            <a:endParaRPr lang="en-US"/>
          </a:p>
        </p:txBody>
      </p:sp>
    </p:spTree>
    <p:extLst>
      <p:ext uri="{BB962C8B-B14F-4D97-AF65-F5344CB8AC3E}">
        <p14:creationId xmlns:p14="http://schemas.microsoft.com/office/powerpoint/2010/main" val="11143362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E50F4921-9406-4C53-9391-918C19318CAE}"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3A76D05-E444-41FE-A641-C69FDC00A664}" type="slidenum">
              <a:rPr lang="en-US"/>
              <a:pPr>
                <a:defRPr/>
              </a:pPr>
              <a:t>‹#›</a:t>
            </a:fld>
            <a:endParaRPr lang="en-US"/>
          </a:p>
        </p:txBody>
      </p:sp>
    </p:spTree>
    <p:extLst>
      <p:ext uri="{BB962C8B-B14F-4D97-AF65-F5344CB8AC3E}">
        <p14:creationId xmlns:p14="http://schemas.microsoft.com/office/powerpoint/2010/main" val="12054745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A2318F13-7BA0-4E86-97CD-EFF76E651F48}"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C4C866F-61DB-4C9F-B3A1-8B61BF5A5D70}" type="slidenum">
              <a:rPr lang="en-US"/>
              <a:pPr>
                <a:defRPr/>
              </a:pPr>
              <a:t>‹#›</a:t>
            </a:fld>
            <a:endParaRPr lang="en-US"/>
          </a:p>
        </p:txBody>
      </p:sp>
    </p:spTree>
    <p:extLst>
      <p:ext uri="{BB962C8B-B14F-4D97-AF65-F5344CB8AC3E}">
        <p14:creationId xmlns:p14="http://schemas.microsoft.com/office/powerpoint/2010/main" val="6019944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6E5E971F-0717-4154-8917-7F9230553C0B}"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3A45C78-1E14-4C3A-BD46-3E7C10AE6AB7}" type="slidenum">
              <a:rPr lang="en-US"/>
              <a:pPr>
                <a:defRPr/>
              </a:pPr>
              <a:t>‹#›</a:t>
            </a:fld>
            <a:endParaRPr lang="en-US"/>
          </a:p>
        </p:txBody>
      </p:sp>
    </p:spTree>
    <p:extLst>
      <p:ext uri="{BB962C8B-B14F-4D97-AF65-F5344CB8AC3E}">
        <p14:creationId xmlns:p14="http://schemas.microsoft.com/office/powerpoint/2010/main" val="29214961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B8605DCD-1C33-4248-9874-084555EB1112}"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4A57528-EC35-4732-A386-C0DD764688B0}" type="slidenum">
              <a:rPr lang="en-US"/>
              <a:pPr>
                <a:defRPr/>
              </a:pPr>
              <a:t>‹#›</a:t>
            </a:fld>
            <a:endParaRPr lang="en-US"/>
          </a:p>
        </p:txBody>
      </p:sp>
    </p:spTree>
    <p:extLst>
      <p:ext uri="{BB962C8B-B14F-4D97-AF65-F5344CB8AC3E}">
        <p14:creationId xmlns:p14="http://schemas.microsoft.com/office/powerpoint/2010/main" val="2913654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76DBC25A-8DE1-4659-8832-1A4538DA4EE8}"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936D2C7-3699-4F7B-A175-718A85BD2202}" type="slidenum">
              <a:rPr lang="en-US"/>
              <a:pPr>
                <a:defRPr/>
              </a:pPr>
              <a:t>‹#›</a:t>
            </a:fld>
            <a:endParaRPr lang="en-US"/>
          </a:p>
        </p:txBody>
      </p:sp>
    </p:spTree>
    <p:extLst>
      <p:ext uri="{BB962C8B-B14F-4D97-AF65-F5344CB8AC3E}">
        <p14:creationId xmlns:p14="http://schemas.microsoft.com/office/powerpoint/2010/main" val="22433022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4A68F99A-C360-4A34-BCFA-59B4A133EA63}"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559874-96E0-4AFF-A965-EAE6A8ACDF79}" type="slidenum">
              <a:rPr lang="en-US"/>
              <a:pPr>
                <a:defRPr/>
              </a:pPr>
              <a:t>‹#›</a:t>
            </a:fld>
            <a:endParaRPr lang="en-US"/>
          </a:p>
        </p:txBody>
      </p:sp>
    </p:spTree>
    <p:extLst>
      <p:ext uri="{BB962C8B-B14F-4D97-AF65-F5344CB8AC3E}">
        <p14:creationId xmlns:p14="http://schemas.microsoft.com/office/powerpoint/2010/main" val="1096857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3A104-9A14-4DE5-9F99-9B01CC89FA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85664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C09B5A70-26C8-4805-8397-6844E56C1CB7}"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515A8E0-5C18-4756-80E7-6C717742667F}" type="slidenum">
              <a:rPr lang="en-US"/>
              <a:pPr>
                <a:defRPr/>
              </a:pPr>
              <a:t>‹#›</a:t>
            </a:fld>
            <a:endParaRPr lang="en-US"/>
          </a:p>
        </p:txBody>
      </p:sp>
    </p:spTree>
    <p:extLst>
      <p:ext uri="{BB962C8B-B14F-4D97-AF65-F5344CB8AC3E}">
        <p14:creationId xmlns:p14="http://schemas.microsoft.com/office/powerpoint/2010/main" val="25963943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98D118C3-7A7B-4700-8987-74CD37DD9292}"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F4693B6-52FD-4D7A-B56A-A66BA4F82198}" type="slidenum">
              <a:rPr lang="en-US"/>
              <a:pPr>
                <a:defRPr/>
              </a:pPr>
              <a:t>‹#›</a:t>
            </a:fld>
            <a:endParaRPr lang="en-US"/>
          </a:p>
        </p:txBody>
      </p:sp>
    </p:spTree>
    <p:extLst>
      <p:ext uri="{BB962C8B-B14F-4D97-AF65-F5344CB8AC3E}">
        <p14:creationId xmlns:p14="http://schemas.microsoft.com/office/powerpoint/2010/main" val="41815093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29A0647F-5E04-4656-B24F-A3B23206D243}"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ABB7E5E-DD0B-4328-ACF6-7EC0A3944FA1}" type="slidenum">
              <a:rPr lang="en-US"/>
              <a:pPr>
                <a:defRPr/>
              </a:pPr>
              <a:t>‹#›</a:t>
            </a:fld>
            <a:endParaRPr lang="en-US"/>
          </a:p>
        </p:txBody>
      </p:sp>
    </p:spTree>
    <p:extLst>
      <p:ext uri="{BB962C8B-B14F-4D97-AF65-F5344CB8AC3E}">
        <p14:creationId xmlns:p14="http://schemas.microsoft.com/office/powerpoint/2010/main" val="23197518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73BD2BC6-84CD-497B-8F9B-F265698A0469}"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51138D2-C973-4B78-88A8-0C2654743FEB}" type="slidenum">
              <a:rPr lang="en-US"/>
              <a:pPr>
                <a:defRPr/>
              </a:pPr>
              <a:t>‹#›</a:t>
            </a:fld>
            <a:endParaRPr lang="en-US"/>
          </a:p>
        </p:txBody>
      </p:sp>
    </p:spTree>
    <p:extLst>
      <p:ext uri="{BB962C8B-B14F-4D97-AF65-F5344CB8AC3E}">
        <p14:creationId xmlns:p14="http://schemas.microsoft.com/office/powerpoint/2010/main" val="41037626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D3B92E5A-5236-4D76-9478-5C2477B7DD42}"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95AAB0B-2924-4FCB-89F4-A5EDA475CAB2}" type="slidenum">
              <a:rPr lang="en-US"/>
              <a:pPr>
                <a:defRPr/>
              </a:pPr>
              <a:t>‹#›</a:t>
            </a:fld>
            <a:endParaRPr lang="en-US"/>
          </a:p>
        </p:txBody>
      </p:sp>
    </p:spTree>
    <p:extLst>
      <p:ext uri="{BB962C8B-B14F-4D97-AF65-F5344CB8AC3E}">
        <p14:creationId xmlns:p14="http://schemas.microsoft.com/office/powerpoint/2010/main" val="13242978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400">
                <a:solidFill>
                  <a:schemeClr val="tx1">
                    <a:tint val="75000"/>
                  </a:schemeClr>
                </a:solidFill>
              </a:defRPr>
            </a:lvl1pPr>
            <a:lvl2pPr marL="257175" indent="0">
              <a:buNone/>
              <a:defRPr sz="1100">
                <a:solidFill>
                  <a:schemeClr val="tx1">
                    <a:tint val="75000"/>
                  </a:schemeClr>
                </a:solidFill>
              </a:defRPr>
            </a:lvl2pPr>
            <a:lvl3pPr marL="514350" indent="0">
              <a:buNone/>
              <a:defRPr sz="1000">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69DE25EE-34CE-4C41-95C4-31B9D5931EBD}"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75E4DF1-E2A4-47DF-AA2D-5C6FA9AA4BAC}" type="slidenum">
              <a:rPr lang="en-US"/>
              <a:pPr>
                <a:defRPr/>
              </a:pPr>
              <a:t>‹#›</a:t>
            </a:fld>
            <a:endParaRPr lang="en-US"/>
          </a:p>
        </p:txBody>
      </p:sp>
    </p:spTree>
    <p:extLst>
      <p:ext uri="{BB962C8B-B14F-4D97-AF65-F5344CB8AC3E}">
        <p14:creationId xmlns:p14="http://schemas.microsoft.com/office/powerpoint/2010/main" val="9719648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cs typeface="Arial" panose="020B0604020202020204" pitchFamily="34" charset="0"/>
              </a:defRPr>
            </a:lvl1pPr>
          </a:lstStyle>
          <a:p>
            <a:pPr>
              <a:defRPr/>
            </a:pPr>
            <a:fld id="{3699130F-12BE-46CD-890B-69681529E130}" type="datetimeFigureOut">
              <a:rPr lang="en-US"/>
              <a:pPr>
                <a:defRPr/>
              </a:pPr>
              <a:t>11/18/2021</a:t>
            </a:fld>
            <a:endParaRPr lang="en-US" dirty="0"/>
          </a:p>
        </p:txBody>
      </p:sp>
      <p:sp>
        <p:nvSpPr>
          <p:cNvPr id="6"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6395A806-E978-4067-B5CB-EE5B39722645}" type="slidenum">
              <a:rPr lang="en-US"/>
              <a:pPr>
                <a:defRPr/>
              </a:pPr>
              <a:t>‹#›</a:t>
            </a:fld>
            <a:endParaRPr lang="en-US"/>
          </a:p>
        </p:txBody>
      </p:sp>
    </p:spTree>
    <p:extLst>
      <p:ext uri="{BB962C8B-B14F-4D97-AF65-F5344CB8AC3E}">
        <p14:creationId xmlns:p14="http://schemas.microsoft.com/office/powerpoint/2010/main" val="24860548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400" b="1"/>
            </a:lvl1pPr>
            <a:lvl2pPr marL="257175" indent="0">
              <a:buNone/>
              <a:defRPr sz="1100" b="1"/>
            </a:lvl2pPr>
            <a:lvl3pPr marL="514350" indent="0">
              <a:buNone/>
              <a:defRPr sz="10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cs typeface="Arial" panose="020B0604020202020204" pitchFamily="34" charset="0"/>
              </a:defRPr>
            </a:lvl1pPr>
          </a:lstStyle>
          <a:p>
            <a:pPr>
              <a:defRPr/>
            </a:pPr>
            <a:fld id="{F2A03F11-49A9-49A8-97EE-6A56132BFD69}" type="datetimeFigureOut">
              <a:rPr lang="en-US"/>
              <a:pPr>
                <a:defRPr/>
              </a:pPr>
              <a:t>11/18/2021</a:t>
            </a:fld>
            <a:endParaRPr lang="en-US" dirty="0"/>
          </a:p>
        </p:txBody>
      </p:sp>
      <p:sp>
        <p:nvSpPr>
          <p:cNvPr id="8"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12BD3695-13EF-4E24-986F-0145B7775A5F}" type="slidenum">
              <a:rPr lang="en-US"/>
              <a:pPr>
                <a:defRPr/>
              </a:pPr>
              <a:t>‹#›</a:t>
            </a:fld>
            <a:endParaRPr lang="en-US"/>
          </a:p>
        </p:txBody>
      </p:sp>
    </p:spTree>
    <p:extLst>
      <p:ext uri="{BB962C8B-B14F-4D97-AF65-F5344CB8AC3E}">
        <p14:creationId xmlns:p14="http://schemas.microsoft.com/office/powerpoint/2010/main" val="5709792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cs typeface="Arial" panose="020B0604020202020204" pitchFamily="34" charset="0"/>
              </a:defRPr>
            </a:lvl1pPr>
          </a:lstStyle>
          <a:p>
            <a:pPr>
              <a:defRPr/>
            </a:pPr>
            <a:fld id="{82169F30-D66E-47ED-B296-9C4204F4FAF4}" type="datetimeFigureOut">
              <a:rPr lang="en-US"/>
              <a:pPr>
                <a:defRPr/>
              </a:pPr>
              <a:t>11/18/2021</a:t>
            </a:fld>
            <a:endParaRPr lang="en-US" dirty="0"/>
          </a:p>
        </p:txBody>
      </p:sp>
      <p:sp>
        <p:nvSpPr>
          <p:cNvPr id="4"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342FB84C-FF55-4C47-80DF-D3C20281C0DD}" type="slidenum">
              <a:rPr lang="en-US"/>
              <a:pPr>
                <a:defRPr/>
              </a:pPr>
              <a:t>‹#›</a:t>
            </a:fld>
            <a:endParaRPr lang="en-US"/>
          </a:p>
        </p:txBody>
      </p:sp>
    </p:spTree>
    <p:extLst>
      <p:ext uri="{BB962C8B-B14F-4D97-AF65-F5344CB8AC3E}">
        <p14:creationId xmlns:p14="http://schemas.microsoft.com/office/powerpoint/2010/main" val="18253903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B5DF6183-A8FD-4833-BFCD-E03B8637A418}"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E88AEE92-DD96-474C-9F16-F4AB41AF93F7}" type="slidenum">
              <a:rPr lang="en-US"/>
              <a:pPr>
                <a:defRPr/>
              </a:pPr>
              <a:t>‹#›</a:t>
            </a:fld>
            <a:endParaRPr lang="en-US"/>
          </a:p>
        </p:txBody>
      </p:sp>
    </p:spTree>
    <p:extLst>
      <p:ext uri="{BB962C8B-B14F-4D97-AF65-F5344CB8AC3E}">
        <p14:creationId xmlns:p14="http://schemas.microsoft.com/office/powerpoint/2010/main" val="3291686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623" indent="0">
              <a:buNone/>
              <a:defRPr sz="1500" b="1"/>
            </a:lvl2pPr>
            <a:lvl3pPr marL="685273" indent="0">
              <a:buNone/>
              <a:defRPr sz="1400" b="1"/>
            </a:lvl3pPr>
            <a:lvl4pPr marL="1027910" indent="0">
              <a:buNone/>
              <a:defRPr sz="1200" b="1"/>
            </a:lvl4pPr>
            <a:lvl5pPr marL="1370546" indent="0">
              <a:buNone/>
              <a:defRPr sz="1200" b="1"/>
            </a:lvl5pPr>
            <a:lvl6pPr marL="1713197" indent="0">
              <a:buNone/>
              <a:defRPr sz="1200" b="1"/>
            </a:lvl6pPr>
            <a:lvl7pPr marL="2055818" indent="0">
              <a:buNone/>
              <a:defRPr sz="1200" b="1"/>
            </a:lvl7pPr>
            <a:lvl8pPr marL="2398440" indent="0">
              <a:buNone/>
              <a:defRPr sz="1200" b="1"/>
            </a:lvl8pPr>
            <a:lvl9pPr marL="274106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7" y="1151335"/>
            <a:ext cx="4041775" cy="479822"/>
          </a:xfrm>
        </p:spPr>
        <p:txBody>
          <a:bodyPr anchor="b"/>
          <a:lstStyle>
            <a:lvl1pPr marL="0" indent="0">
              <a:buNone/>
              <a:defRPr sz="1800" b="1"/>
            </a:lvl1pPr>
            <a:lvl2pPr marL="342623" indent="0">
              <a:buNone/>
              <a:defRPr sz="1500" b="1"/>
            </a:lvl2pPr>
            <a:lvl3pPr marL="685273" indent="0">
              <a:buNone/>
              <a:defRPr sz="1400" b="1"/>
            </a:lvl3pPr>
            <a:lvl4pPr marL="1027910" indent="0">
              <a:buNone/>
              <a:defRPr sz="1200" b="1"/>
            </a:lvl4pPr>
            <a:lvl5pPr marL="1370546" indent="0">
              <a:buNone/>
              <a:defRPr sz="1200" b="1"/>
            </a:lvl5pPr>
            <a:lvl6pPr marL="1713197" indent="0">
              <a:buNone/>
              <a:defRPr sz="1200" b="1"/>
            </a:lvl6pPr>
            <a:lvl7pPr marL="2055818" indent="0">
              <a:buNone/>
              <a:defRPr sz="1200" b="1"/>
            </a:lvl7pPr>
            <a:lvl8pPr marL="2398440" indent="0">
              <a:buNone/>
              <a:defRPr sz="1200" b="1"/>
            </a:lvl8pPr>
            <a:lvl9pPr marL="274106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5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4C475-2AD4-491E-BADC-5F97051F62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06667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4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DFBAB3ED-E4EC-4BA1-9DCC-1233483DF150}"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6185B176-33AE-4286-A1FA-F16B0B034433}" type="slidenum">
              <a:rPr lang="en-US"/>
              <a:pPr>
                <a:defRPr/>
              </a:pPr>
              <a:t>‹#›</a:t>
            </a:fld>
            <a:endParaRPr lang="en-US"/>
          </a:p>
        </p:txBody>
      </p:sp>
    </p:spTree>
    <p:extLst>
      <p:ext uri="{BB962C8B-B14F-4D97-AF65-F5344CB8AC3E}">
        <p14:creationId xmlns:p14="http://schemas.microsoft.com/office/powerpoint/2010/main" val="25270010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4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C07535FD-C816-4B15-B265-AF3C2B3DBDD7}"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6E64A80F-6666-467C-A7DA-4DD8E1277CF0}" type="slidenum">
              <a:rPr lang="en-US"/>
              <a:pPr>
                <a:defRPr/>
              </a:pPr>
              <a:t>‹#›</a:t>
            </a:fld>
            <a:endParaRPr lang="en-US"/>
          </a:p>
        </p:txBody>
      </p:sp>
    </p:spTree>
    <p:extLst>
      <p:ext uri="{BB962C8B-B14F-4D97-AF65-F5344CB8AC3E}">
        <p14:creationId xmlns:p14="http://schemas.microsoft.com/office/powerpoint/2010/main" val="16101355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4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C4612BF5-6D5C-4C05-AC4A-CB406B55A314}"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9770BE73-8C41-4563-ACE0-F2C7B2CBC726}" type="slidenum">
              <a:rPr lang="en-US"/>
              <a:pPr>
                <a:defRPr/>
              </a:pPr>
              <a:t>‹#›</a:t>
            </a:fld>
            <a:endParaRPr lang="en-US"/>
          </a:p>
        </p:txBody>
      </p:sp>
    </p:spTree>
    <p:extLst>
      <p:ext uri="{BB962C8B-B14F-4D97-AF65-F5344CB8AC3E}">
        <p14:creationId xmlns:p14="http://schemas.microsoft.com/office/powerpoint/2010/main" val="23097548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4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BC1E9AF3-0B36-4294-9247-52B475FDFC00}"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4A0DA261-B55E-453D-A13E-3216F037D9EA}" type="slidenum">
              <a:rPr lang="en-US"/>
              <a:pPr>
                <a:defRPr/>
              </a:pPr>
              <a:t>‹#›</a:t>
            </a:fld>
            <a:endParaRPr lang="en-US"/>
          </a:p>
        </p:txBody>
      </p:sp>
    </p:spTree>
    <p:extLst>
      <p:ext uri="{BB962C8B-B14F-4D97-AF65-F5344CB8AC3E}">
        <p14:creationId xmlns:p14="http://schemas.microsoft.com/office/powerpoint/2010/main" val="1834749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3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02985F34-3CD4-4DB7-9173-17CF2E77B5F8}"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04272FD8-DC78-4207-AF1D-D9CF88EB9ADC}" type="slidenum">
              <a:rPr lang="en-US"/>
              <a:pPr>
                <a:defRPr/>
              </a:pPr>
              <a:t>‹#›</a:t>
            </a:fld>
            <a:endParaRPr lang="en-US"/>
          </a:p>
        </p:txBody>
      </p:sp>
    </p:spTree>
    <p:extLst>
      <p:ext uri="{BB962C8B-B14F-4D97-AF65-F5344CB8AC3E}">
        <p14:creationId xmlns:p14="http://schemas.microsoft.com/office/powerpoint/2010/main" val="42676869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3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A429DB6C-43D8-46F2-A166-ED88A0A1EEF9}"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23D01998-D8EF-44BF-A205-1D08B8FC9473}" type="slidenum">
              <a:rPr lang="en-US"/>
              <a:pPr>
                <a:defRPr/>
              </a:pPr>
              <a:t>‹#›</a:t>
            </a:fld>
            <a:endParaRPr lang="en-US"/>
          </a:p>
        </p:txBody>
      </p:sp>
    </p:spTree>
    <p:extLst>
      <p:ext uri="{BB962C8B-B14F-4D97-AF65-F5344CB8AC3E}">
        <p14:creationId xmlns:p14="http://schemas.microsoft.com/office/powerpoint/2010/main" val="4429113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3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0D2AB933-215F-4895-A823-B295891FE080}"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1682E29C-4C34-45E2-BA4F-5996688BCDBB}" type="slidenum">
              <a:rPr lang="en-US"/>
              <a:pPr>
                <a:defRPr/>
              </a:pPr>
              <a:t>‹#›</a:t>
            </a:fld>
            <a:endParaRPr lang="en-US"/>
          </a:p>
        </p:txBody>
      </p:sp>
    </p:spTree>
    <p:extLst>
      <p:ext uri="{BB962C8B-B14F-4D97-AF65-F5344CB8AC3E}">
        <p14:creationId xmlns:p14="http://schemas.microsoft.com/office/powerpoint/2010/main" val="35593137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3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A46AC9D7-C1DE-4D42-8B24-345FB673ACFB}"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8D69D944-825E-4128-8E31-5438410B4A75}" type="slidenum">
              <a:rPr lang="en-US"/>
              <a:pPr>
                <a:defRPr/>
              </a:pPr>
              <a:t>‹#›</a:t>
            </a:fld>
            <a:endParaRPr lang="en-US"/>
          </a:p>
        </p:txBody>
      </p:sp>
    </p:spTree>
    <p:extLst>
      <p:ext uri="{BB962C8B-B14F-4D97-AF65-F5344CB8AC3E}">
        <p14:creationId xmlns:p14="http://schemas.microsoft.com/office/powerpoint/2010/main" val="28764331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3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A9F71424-140A-43DE-AAF1-ABEC7D9DA223}"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31F0A353-FD44-47D5-ADF3-4EF6E7256D5C}" type="slidenum">
              <a:rPr lang="en-US"/>
              <a:pPr>
                <a:defRPr/>
              </a:pPr>
              <a:t>‹#›</a:t>
            </a:fld>
            <a:endParaRPr lang="en-US"/>
          </a:p>
        </p:txBody>
      </p:sp>
    </p:spTree>
    <p:extLst>
      <p:ext uri="{BB962C8B-B14F-4D97-AF65-F5344CB8AC3E}">
        <p14:creationId xmlns:p14="http://schemas.microsoft.com/office/powerpoint/2010/main" val="4102343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7A5053C4-46E0-47EF-9A6A-2E2811E1B0CD}"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6411143D-3501-4E18-84D5-FB2EE342069D}" type="slidenum">
              <a:rPr lang="en-US"/>
              <a:pPr>
                <a:defRPr/>
              </a:pPr>
              <a:t>‹#›</a:t>
            </a:fld>
            <a:endParaRPr lang="en-US"/>
          </a:p>
        </p:txBody>
      </p:sp>
    </p:spTree>
    <p:extLst>
      <p:ext uri="{BB962C8B-B14F-4D97-AF65-F5344CB8AC3E}">
        <p14:creationId xmlns:p14="http://schemas.microsoft.com/office/powerpoint/2010/main" val="509953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55A107-B525-4FFD-9E66-41937CB2B2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3505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6F0AAD74-0070-414F-9004-0FCB07FA786A}"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2870D2E0-7764-4413-93AA-C10B05CBB832}" type="slidenum">
              <a:rPr lang="en-US"/>
              <a:pPr>
                <a:defRPr/>
              </a:pPr>
              <a:t>‹#›</a:t>
            </a:fld>
            <a:endParaRPr lang="en-US"/>
          </a:p>
        </p:txBody>
      </p:sp>
    </p:spTree>
    <p:extLst>
      <p:ext uri="{BB962C8B-B14F-4D97-AF65-F5344CB8AC3E}">
        <p14:creationId xmlns:p14="http://schemas.microsoft.com/office/powerpoint/2010/main" val="261071328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1F274793-0BC8-4E2F-B987-11C4E038D10F}"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B7D5D8B9-0432-4303-8047-0B8902E68929}" type="slidenum">
              <a:rPr lang="en-US"/>
              <a:pPr>
                <a:defRPr/>
              </a:pPr>
              <a:t>‹#›</a:t>
            </a:fld>
            <a:endParaRPr lang="en-US"/>
          </a:p>
        </p:txBody>
      </p:sp>
    </p:spTree>
    <p:extLst>
      <p:ext uri="{BB962C8B-B14F-4D97-AF65-F5344CB8AC3E}">
        <p14:creationId xmlns:p14="http://schemas.microsoft.com/office/powerpoint/2010/main" val="6117733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A7CD80AB-80ED-4544-8D63-4A77747194E2}"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56B5730C-3E87-4093-9432-91884328B9F1}" type="slidenum">
              <a:rPr lang="en-US"/>
              <a:pPr>
                <a:defRPr/>
              </a:pPr>
              <a:t>‹#›</a:t>
            </a:fld>
            <a:endParaRPr lang="en-US"/>
          </a:p>
        </p:txBody>
      </p:sp>
    </p:spTree>
    <p:extLst>
      <p:ext uri="{BB962C8B-B14F-4D97-AF65-F5344CB8AC3E}">
        <p14:creationId xmlns:p14="http://schemas.microsoft.com/office/powerpoint/2010/main" val="29260313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3B529CA0-7241-4AFA-B191-87CD9B9EF787}"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4409DDA8-275C-4F01-881E-B99852AE2D50}" type="slidenum">
              <a:rPr lang="en-US"/>
              <a:pPr>
                <a:defRPr/>
              </a:pPr>
              <a:t>‹#›</a:t>
            </a:fld>
            <a:endParaRPr lang="en-US"/>
          </a:p>
        </p:txBody>
      </p:sp>
    </p:spTree>
    <p:extLst>
      <p:ext uri="{BB962C8B-B14F-4D97-AF65-F5344CB8AC3E}">
        <p14:creationId xmlns:p14="http://schemas.microsoft.com/office/powerpoint/2010/main" val="32991477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72BB77F3-5541-4123-AEDE-06C19F80F319}"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B4FD9E90-452F-422C-A65D-C5496D57A2ED}" type="slidenum">
              <a:rPr lang="en-US"/>
              <a:pPr>
                <a:defRPr/>
              </a:pPr>
              <a:t>‹#›</a:t>
            </a:fld>
            <a:endParaRPr lang="en-US"/>
          </a:p>
        </p:txBody>
      </p:sp>
    </p:spTree>
    <p:extLst>
      <p:ext uri="{BB962C8B-B14F-4D97-AF65-F5344CB8AC3E}">
        <p14:creationId xmlns:p14="http://schemas.microsoft.com/office/powerpoint/2010/main" val="4280528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E403D9DA-0F79-45F5-80C7-AF0069F27A20}"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6DA8A530-E771-40E7-B48F-78E04EE5816A}" type="slidenum">
              <a:rPr lang="en-US"/>
              <a:pPr>
                <a:defRPr/>
              </a:pPr>
              <a:t>‹#›</a:t>
            </a:fld>
            <a:endParaRPr lang="en-US"/>
          </a:p>
        </p:txBody>
      </p:sp>
    </p:spTree>
    <p:extLst>
      <p:ext uri="{BB962C8B-B14F-4D97-AF65-F5344CB8AC3E}">
        <p14:creationId xmlns:p14="http://schemas.microsoft.com/office/powerpoint/2010/main" val="25073639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855727F1-2367-495A-93BB-D9E946104B42}"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93A394AE-1FB7-48A1-99F6-11C0C2F5201A}" type="slidenum">
              <a:rPr lang="en-US"/>
              <a:pPr>
                <a:defRPr/>
              </a:pPr>
              <a:t>‹#›</a:t>
            </a:fld>
            <a:endParaRPr lang="en-US"/>
          </a:p>
        </p:txBody>
      </p:sp>
    </p:spTree>
    <p:extLst>
      <p:ext uri="{BB962C8B-B14F-4D97-AF65-F5344CB8AC3E}">
        <p14:creationId xmlns:p14="http://schemas.microsoft.com/office/powerpoint/2010/main" val="33673370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57145A75-B1DE-4349-A1D2-B40A28BB873E}"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AD98DD30-6098-4293-B5CB-43D17ECC60D5}" type="slidenum">
              <a:rPr lang="en-US"/>
              <a:pPr>
                <a:defRPr/>
              </a:pPr>
              <a:t>‹#›</a:t>
            </a:fld>
            <a:endParaRPr lang="en-US"/>
          </a:p>
        </p:txBody>
      </p:sp>
    </p:spTree>
    <p:extLst>
      <p:ext uri="{BB962C8B-B14F-4D97-AF65-F5344CB8AC3E}">
        <p14:creationId xmlns:p14="http://schemas.microsoft.com/office/powerpoint/2010/main" val="38045319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8E06D693-3083-4376-81D2-09A6A54DEA2C}"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B76A0C73-4634-4423-827C-BEDE1D00A231}" type="slidenum">
              <a:rPr lang="en-US"/>
              <a:pPr>
                <a:defRPr/>
              </a:pPr>
              <a:t>‹#›</a:t>
            </a:fld>
            <a:endParaRPr lang="en-US"/>
          </a:p>
        </p:txBody>
      </p:sp>
    </p:spTree>
    <p:extLst>
      <p:ext uri="{BB962C8B-B14F-4D97-AF65-F5344CB8AC3E}">
        <p14:creationId xmlns:p14="http://schemas.microsoft.com/office/powerpoint/2010/main" val="5253206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81D70CFB-4E95-42B3-BB41-563D1B6BFA8E}"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DB94F3EF-3CB6-4791-AD8E-90C698A0B649}" type="slidenum">
              <a:rPr lang="en-US"/>
              <a:pPr>
                <a:defRPr/>
              </a:pPr>
              <a:t>‹#›</a:t>
            </a:fld>
            <a:endParaRPr lang="en-US"/>
          </a:p>
        </p:txBody>
      </p:sp>
    </p:spTree>
    <p:extLst>
      <p:ext uri="{BB962C8B-B14F-4D97-AF65-F5344CB8AC3E}">
        <p14:creationId xmlns:p14="http://schemas.microsoft.com/office/powerpoint/2010/main" val="1131099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0158B5-1F5E-48C3-8743-A3372D5B94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64352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E72A566B-86D2-44EA-AB97-B46BECED8153}"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A52CCC2E-0A11-44E5-93B4-EDAC6D79E6A6}" type="slidenum">
              <a:rPr lang="en-US"/>
              <a:pPr>
                <a:defRPr/>
              </a:pPr>
              <a:t>‹#›</a:t>
            </a:fld>
            <a:endParaRPr lang="en-US"/>
          </a:p>
        </p:txBody>
      </p:sp>
    </p:spTree>
    <p:extLst>
      <p:ext uri="{BB962C8B-B14F-4D97-AF65-F5344CB8AC3E}">
        <p14:creationId xmlns:p14="http://schemas.microsoft.com/office/powerpoint/2010/main" val="31644694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45020F79-8BB6-4A69-B670-F6728E6098BC}"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9CCDA307-7733-4398-8BD2-A01C5D9E6F64}" type="slidenum">
              <a:rPr lang="en-US"/>
              <a:pPr>
                <a:defRPr/>
              </a:pPr>
              <a:t>‹#›</a:t>
            </a:fld>
            <a:endParaRPr lang="en-US"/>
          </a:p>
        </p:txBody>
      </p:sp>
    </p:spTree>
    <p:extLst>
      <p:ext uri="{BB962C8B-B14F-4D97-AF65-F5344CB8AC3E}">
        <p14:creationId xmlns:p14="http://schemas.microsoft.com/office/powerpoint/2010/main" val="369602941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1C4ECCB4-5A6E-4D21-A534-00419AB2E029}"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A725B2DD-9B90-4BF9-9BC7-0FF5AB8DF866}" type="slidenum">
              <a:rPr lang="en-US"/>
              <a:pPr>
                <a:defRPr/>
              </a:pPr>
              <a:t>‹#›</a:t>
            </a:fld>
            <a:endParaRPr lang="en-US"/>
          </a:p>
        </p:txBody>
      </p:sp>
    </p:spTree>
    <p:extLst>
      <p:ext uri="{BB962C8B-B14F-4D97-AF65-F5344CB8AC3E}">
        <p14:creationId xmlns:p14="http://schemas.microsoft.com/office/powerpoint/2010/main" val="35117778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90D7444D-DE42-4E54-9EF6-9187EB248AC8}"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DAE05134-130E-4349-9655-F1DBF3805357}" type="slidenum">
              <a:rPr lang="en-US"/>
              <a:pPr>
                <a:defRPr/>
              </a:pPr>
              <a:t>‹#›</a:t>
            </a:fld>
            <a:endParaRPr lang="en-US"/>
          </a:p>
        </p:txBody>
      </p:sp>
    </p:spTree>
    <p:extLst>
      <p:ext uri="{BB962C8B-B14F-4D97-AF65-F5344CB8AC3E}">
        <p14:creationId xmlns:p14="http://schemas.microsoft.com/office/powerpoint/2010/main" val="23194039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D558F63C-C681-4422-B530-1B811ACF7105}"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4DE135BA-B4FB-4479-9000-ADC911D0EA09}" type="slidenum">
              <a:rPr lang="en-US"/>
              <a:pPr>
                <a:defRPr/>
              </a:pPr>
              <a:t>‹#›</a:t>
            </a:fld>
            <a:endParaRPr lang="en-US"/>
          </a:p>
        </p:txBody>
      </p:sp>
    </p:spTree>
    <p:extLst>
      <p:ext uri="{BB962C8B-B14F-4D97-AF65-F5344CB8AC3E}">
        <p14:creationId xmlns:p14="http://schemas.microsoft.com/office/powerpoint/2010/main" val="102555950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B0DC396F-3CB0-48FE-9F6A-A8802A8E8A55}"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1247CD48-86CD-49D0-9F65-4B7A650A9B12}" type="slidenum">
              <a:rPr lang="en-US"/>
              <a:pPr>
                <a:defRPr/>
              </a:pPr>
              <a:t>‹#›</a:t>
            </a:fld>
            <a:endParaRPr lang="en-US"/>
          </a:p>
        </p:txBody>
      </p:sp>
    </p:spTree>
    <p:extLst>
      <p:ext uri="{BB962C8B-B14F-4D97-AF65-F5344CB8AC3E}">
        <p14:creationId xmlns:p14="http://schemas.microsoft.com/office/powerpoint/2010/main" val="33400828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6E8C80FE-D9FA-48D3-9EFA-CA2D85B1A459}"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FA384615-0DBF-410C-8C79-8481BBFA6412}" type="slidenum">
              <a:rPr lang="en-US"/>
              <a:pPr>
                <a:defRPr/>
              </a:pPr>
              <a:t>‹#›</a:t>
            </a:fld>
            <a:endParaRPr lang="en-US"/>
          </a:p>
        </p:txBody>
      </p:sp>
    </p:spTree>
    <p:extLst>
      <p:ext uri="{BB962C8B-B14F-4D97-AF65-F5344CB8AC3E}">
        <p14:creationId xmlns:p14="http://schemas.microsoft.com/office/powerpoint/2010/main" val="197406595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A75403A5-4C76-437F-9AF4-C144E4EA0D91}"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C989DE61-1AC4-4F04-BCDC-AB86662146C5}" type="slidenum">
              <a:rPr lang="en-US"/>
              <a:pPr>
                <a:defRPr/>
              </a:pPr>
              <a:t>‹#›</a:t>
            </a:fld>
            <a:endParaRPr lang="en-US"/>
          </a:p>
        </p:txBody>
      </p:sp>
    </p:spTree>
    <p:extLst>
      <p:ext uri="{BB962C8B-B14F-4D97-AF65-F5344CB8AC3E}">
        <p14:creationId xmlns:p14="http://schemas.microsoft.com/office/powerpoint/2010/main" val="113399240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9A443D54-5059-4842-8761-44A85A812F1C}"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88A50417-0ACB-42E8-89A7-74BE3ADCC1A5}" type="slidenum">
              <a:rPr lang="en-US"/>
              <a:pPr>
                <a:defRPr/>
              </a:pPr>
              <a:t>‹#›</a:t>
            </a:fld>
            <a:endParaRPr lang="en-US"/>
          </a:p>
        </p:txBody>
      </p:sp>
    </p:spTree>
    <p:extLst>
      <p:ext uri="{BB962C8B-B14F-4D97-AF65-F5344CB8AC3E}">
        <p14:creationId xmlns:p14="http://schemas.microsoft.com/office/powerpoint/2010/main" val="19282757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FB49DA25-0B22-4442-9E55-C2650360F906}"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3A054E9E-08CF-4BA4-8CC0-65354CB32957}" type="slidenum">
              <a:rPr lang="en-US"/>
              <a:pPr>
                <a:defRPr/>
              </a:pPr>
              <a:t>‹#›</a:t>
            </a:fld>
            <a:endParaRPr lang="en-US"/>
          </a:p>
        </p:txBody>
      </p:sp>
    </p:spTree>
    <p:extLst>
      <p:ext uri="{BB962C8B-B14F-4D97-AF65-F5344CB8AC3E}">
        <p14:creationId xmlns:p14="http://schemas.microsoft.com/office/powerpoint/2010/main" val="4162826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82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623" indent="0">
              <a:buNone/>
              <a:defRPr sz="900"/>
            </a:lvl2pPr>
            <a:lvl3pPr marL="685273" indent="0">
              <a:buNone/>
              <a:defRPr sz="800"/>
            </a:lvl3pPr>
            <a:lvl4pPr marL="1027910" indent="0">
              <a:buNone/>
              <a:defRPr sz="700"/>
            </a:lvl4pPr>
            <a:lvl5pPr marL="1370546" indent="0">
              <a:buNone/>
              <a:defRPr sz="700"/>
            </a:lvl5pPr>
            <a:lvl6pPr marL="1713197" indent="0">
              <a:buNone/>
              <a:defRPr sz="700"/>
            </a:lvl6pPr>
            <a:lvl7pPr marL="2055818" indent="0">
              <a:buNone/>
              <a:defRPr sz="700"/>
            </a:lvl7pPr>
            <a:lvl8pPr marL="2398440" indent="0">
              <a:buNone/>
              <a:defRPr sz="700"/>
            </a:lvl8pPr>
            <a:lvl9pPr marL="2741063"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20F23-2A0A-4304-96BA-57AD8A0E38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712522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0FCFA556-29F8-4FA1-BD3B-C4DCABF68E37}"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77AB2D27-F123-4D71-936C-0C2322F67DE2}" type="slidenum">
              <a:rPr lang="en-US"/>
              <a:pPr>
                <a:defRPr/>
              </a:pPr>
              <a:t>‹#›</a:t>
            </a:fld>
            <a:endParaRPr lang="en-US"/>
          </a:p>
        </p:txBody>
      </p:sp>
    </p:spTree>
    <p:extLst>
      <p:ext uri="{BB962C8B-B14F-4D97-AF65-F5344CB8AC3E}">
        <p14:creationId xmlns:p14="http://schemas.microsoft.com/office/powerpoint/2010/main" val="330890096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CA57D3A8-FB81-4A4A-A2EC-0A5E484831A9}"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CFEE0372-A093-4A93-8967-5C5DBFBA517B}" type="slidenum">
              <a:rPr lang="en-US"/>
              <a:pPr>
                <a:defRPr/>
              </a:pPr>
              <a:t>‹#›</a:t>
            </a:fld>
            <a:endParaRPr lang="en-US"/>
          </a:p>
        </p:txBody>
      </p:sp>
    </p:spTree>
    <p:extLst>
      <p:ext uri="{BB962C8B-B14F-4D97-AF65-F5344CB8AC3E}">
        <p14:creationId xmlns:p14="http://schemas.microsoft.com/office/powerpoint/2010/main" val="1389926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9322CD21-F368-4371-8270-E1473B1EF972}"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A947445B-747D-4CE8-9B86-5BBB860EB58C}" type="slidenum">
              <a:rPr lang="en-US"/>
              <a:pPr>
                <a:defRPr/>
              </a:pPr>
              <a:t>‹#›</a:t>
            </a:fld>
            <a:endParaRPr lang="en-US"/>
          </a:p>
        </p:txBody>
      </p:sp>
    </p:spTree>
    <p:extLst>
      <p:ext uri="{BB962C8B-B14F-4D97-AF65-F5344CB8AC3E}">
        <p14:creationId xmlns:p14="http://schemas.microsoft.com/office/powerpoint/2010/main" val="34357992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0D5438D9-CFBE-4D22-B4B3-BE8E7A14D23F}"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918BA92D-673F-45AB-9AED-C9719E1DE77C}" type="slidenum">
              <a:rPr lang="en-US"/>
              <a:pPr>
                <a:defRPr/>
              </a:pPr>
              <a:t>‹#›</a:t>
            </a:fld>
            <a:endParaRPr lang="en-US"/>
          </a:p>
        </p:txBody>
      </p:sp>
    </p:spTree>
    <p:extLst>
      <p:ext uri="{BB962C8B-B14F-4D97-AF65-F5344CB8AC3E}">
        <p14:creationId xmlns:p14="http://schemas.microsoft.com/office/powerpoint/2010/main" val="2132542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C82EEBB1-60A3-4C18-B8B9-6C1225E333E6}"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28B34EED-0850-49A2-9447-55D093BA6FA8}" type="slidenum">
              <a:rPr lang="en-US"/>
              <a:pPr>
                <a:defRPr/>
              </a:pPr>
              <a:t>‹#›</a:t>
            </a:fld>
            <a:endParaRPr lang="en-US"/>
          </a:p>
        </p:txBody>
      </p:sp>
    </p:spTree>
    <p:extLst>
      <p:ext uri="{BB962C8B-B14F-4D97-AF65-F5344CB8AC3E}">
        <p14:creationId xmlns:p14="http://schemas.microsoft.com/office/powerpoint/2010/main" val="27756258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1CFE494F-E1A1-4E78-BFA7-24F919ABD0EB}"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705C923A-F60F-49BE-A43D-60BC7C5DC80A}" type="slidenum">
              <a:rPr lang="en-US"/>
              <a:pPr>
                <a:defRPr/>
              </a:pPr>
              <a:t>‹#›</a:t>
            </a:fld>
            <a:endParaRPr lang="en-US"/>
          </a:p>
        </p:txBody>
      </p:sp>
    </p:spTree>
    <p:extLst>
      <p:ext uri="{BB962C8B-B14F-4D97-AF65-F5344CB8AC3E}">
        <p14:creationId xmlns:p14="http://schemas.microsoft.com/office/powerpoint/2010/main" val="18853427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ED0F08FB-E435-4260-8B6D-4E8B37DF2C84}"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725EE3CA-345E-4B81-9A48-7BCF9A2557A2}" type="slidenum">
              <a:rPr lang="en-US"/>
              <a:pPr>
                <a:defRPr/>
              </a:pPr>
              <a:t>‹#›</a:t>
            </a:fld>
            <a:endParaRPr lang="en-US"/>
          </a:p>
        </p:txBody>
      </p:sp>
    </p:spTree>
    <p:extLst>
      <p:ext uri="{BB962C8B-B14F-4D97-AF65-F5344CB8AC3E}">
        <p14:creationId xmlns:p14="http://schemas.microsoft.com/office/powerpoint/2010/main" val="155887615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8605BC3C-6025-4565-8B08-189052172828}"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58FB18F6-9793-4CB5-A804-26D18E0A0901}" type="slidenum">
              <a:rPr lang="en-US"/>
              <a:pPr>
                <a:defRPr/>
              </a:pPr>
              <a:t>‹#›</a:t>
            </a:fld>
            <a:endParaRPr lang="en-US"/>
          </a:p>
        </p:txBody>
      </p:sp>
    </p:spTree>
    <p:extLst>
      <p:ext uri="{BB962C8B-B14F-4D97-AF65-F5344CB8AC3E}">
        <p14:creationId xmlns:p14="http://schemas.microsoft.com/office/powerpoint/2010/main" val="21466476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412F3874-474D-4491-B151-065644192089}"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F8A2F50D-CB8C-4416-BB0F-48793D964D9E}" type="slidenum">
              <a:rPr lang="en-US"/>
              <a:pPr>
                <a:defRPr/>
              </a:pPr>
              <a:t>‹#›</a:t>
            </a:fld>
            <a:endParaRPr lang="en-US"/>
          </a:p>
        </p:txBody>
      </p:sp>
    </p:spTree>
    <p:extLst>
      <p:ext uri="{BB962C8B-B14F-4D97-AF65-F5344CB8AC3E}">
        <p14:creationId xmlns:p14="http://schemas.microsoft.com/office/powerpoint/2010/main" val="36073582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F5471CE2-559B-4C14-BCE1-8F23448B29E2}"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2DF3A932-0475-4C0A-9045-2E3082D5C05E}" type="slidenum">
              <a:rPr lang="en-US"/>
              <a:pPr>
                <a:defRPr/>
              </a:pPr>
              <a:t>‹#›</a:t>
            </a:fld>
            <a:endParaRPr lang="en-US"/>
          </a:p>
        </p:txBody>
      </p:sp>
    </p:spTree>
    <p:extLst>
      <p:ext uri="{BB962C8B-B14F-4D97-AF65-F5344CB8AC3E}">
        <p14:creationId xmlns:p14="http://schemas.microsoft.com/office/powerpoint/2010/main" val="271058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5CA580-90F2-4C33-B7DC-AA1E92B551FF}" type="slidenum">
              <a:rPr lang="en-US"/>
              <a:pPr/>
              <a:t>‹#›</a:t>
            </a:fld>
            <a:endParaRPr lang="en-US"/>
          </a:p>
        </p:txBody>
      </p:sp>
    </p:spTree>
    <p:extLst>
      <p:ext uri="{BB962C8B-B14F-4D97-AF65-F5344CB8AC3E}">
        <p14:creationId xmlns:p14="http://schemas.microsoft.com/office/powerpoint/2010/main" val="3143524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623" indent="0">
              <a:buNone/>
              <a:defRPr sz="2100"/>
            </a:lvl2pPr>
            <a:lvl3pPr marL="685273" indent="0">
              <a:buNone/>
              <a:defRPr sz="1800"/>
            </a:lvl3pPr>
            <a:lvl4pPr marL="1027910" indent="0">
              <a:buNone/>
              <a:defRPr sz="1500"/>
            </a:lvl4pPr>
            <a:lvl5pPr marL="1370546" indent="0">
              <a:buNone/>
              <a:defRPr sz="1500"/>
            </a:lvl5pPr>
            <a:lvl6pPr marL="1713197" indent="0">
              <a:buNone/>
              <a:defRPr sz="1500"/>
            </a:lvl6pPr>
            <a:lvl7pPr marL="2055818" indent="0">
              <a:buNone/>
              <a:defRPr sz="1500"/>
            </a:lvl7pPr>
            <a:lvl8pPr marL="2398440" indent="0">
              <a:buNone/>
              <a:defRPr sz="1500"/>
            </a:lvl8pPr>
            <a:lvl9pPr marL="2741063" indent="0">
              <a:buNone/>
              <a:defRPr sz="1500"/>
            </a:lvl9pPr>
          </a:lstStyle>
          <a:p>
            <a:pPr lvl="0"/>
            <a:endParaRPr lang="en-US" noProof="0" smtClean="0"/>
          </a:p>
        </p:txBody>
      </p:sp>
      <p:sp>
        <p:nvSpPr>
          <p:cNvPr id="4" name="Text Placeholder 3"/>
          <p:cNvSpPr>
            <a:spLocks noGrp="1"/>
          </p:cNvSpPr>
          <p:nvPr>
            <p:ph type="body" sz="half" idx="2"/>
          </p:nvPr>
        </p:nvSpPr>
        <p:spPr>
          <a:xfrm>
            <a:off x="1792288" y="4025534"/>
            <a:ext cx="5486400" cy="603647"/>
          </a:xfrm>
        </p:spPr>
        <p:txBody>
          <a:bodyPr/>
          <a:lstStyle>
            <a:lvl1pPr marL="0" indent="0">
              <a:buNone/>
              <a:defRPr sz="1100"/>
            </a:lvl1pPr>
            <a:lvl2pPr marL="342623" indent="0">
              <a:buNone/>
              <a:defRPr sz="900"/>
            </a:lvl2pPr>
            <a:lvl3pPr marL="685273" indent="0">
              <a:buNone/>
              <a:defRPr sz="800"/>
            </a:lvl3pPr>
            <a:lvl4pPr marL="1027910" indent="0">
              <a:buNone/>
              <a:defRPr sz="700"/>
            </a:lvl4pPr>
            <a:lvl5pPr marL="1370546" indent="0">
              <a:buNone/>
              <a:defRPr sz="700"/>
            </a:lvl5pPr>
            <a:lvl6pPr marL="1713197" indent="0">
              <a:buNone/>
              <a:defRPr sz="700"/>
            </a:lvl6pPr>
            <a:lvl7pPr marL="2055818" indent="0">
              <a:buNone/>
              <a:defRPr sz="700"/>
            </a:lvl7pPr>
            <a:lvl8pPr marL="2398440" indent="0">
              <a:buNone/>
              <a:defRPr sz="700"/>
            </a:lvl8pPr>
            <a:lvl9pPr marL="2741063"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C6EC40-FAC5-41EE-955B-652C5AEAA1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3674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0CE64539-090A-4213-9782-392A79B8013C}"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4A653106-2091-4C4A-951A-9A9ACF6C6C3D}" type="slidenum">
              <a:rPr lang="en-US"/>
              <a:pPr>
                <a:defRPr/>
              </a:pPr>
              <a:t>‹#›</a:t>
            </a:fld>
            <a:endParaRPr lang="en-US"/>
          </a:p>
        </p:txBody>
      </p:sp>
    </p:spTree>
    <p:extLst>
      <p:ext uri="{BB962C8B-B14F-4D97-AF65-F5344CB8AC3E}">
        <p14:creationId xmlns:p14="http://schemas.microsoft.com/office/powerpoint/2010/main" val="29714112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B6D23069-1439-4362-A2F1-B3CB7DC61355}"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7B085374-0C77-474A-8984-4492AA246261}" type="slidenum">
              <a:rPr lang="en-US"/>
              <a:pPr>
                <a:defRPr/>
              </a:pPr>
              <a:t>‹#›</a:t>
            </a:fld>
            <a:endParaRPr lang="en-US"/>
          </a:p>
        </p:txBody>
      </p:sp>
    </p:spTree>
    <p:extLst>
      <p:ext uri="{BB962C8B-B14F-4D97-AF65-F5344CB8AC3E}">
        <p14:creationId xmlns:p14="http://schemas.microsoft.com/office/powerpoint/2010/main" val="374104536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panose="020B0604020202020204" pitchFamily="34" charset="0"/>
              </a:defRPr>
            </a:lvl1pPr>
          </a:lstStyle>
          <a:p>
            <a:pPr>
              <a:defRPr/>
            </a:pPr>
            <a:fld id="{E96AE4D5-1479-46E0-A64D-9D943D2E7EE7}" type="datetimeFigureOut">
              <a:rPr lang="en-US"/>
              <a:pPr>
                <a:defRPr/>
              </a:pPr>
              <a:t>11/18/2021</a:t>
            </a:fld>
            <a:endParaRPr lang="en-US" dirty="0"/>
          </a:p>
        </p:txBody>
      </p:sp>
      <p:sp>
        <p:nvSpPr>
          <p:cNvPr id="3"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50339993-8DA2-4033-8130-802FA0C93551}" type="slidenum">
              <a:rPr lang="en-US"/>
              <a:pPr>
                <a:defRPr/>
              </a:pPr>
              <a:t>‹#›</a:t>
            </a:fld>
            <a:endParaRPr lang="en-US"/>
          </a:p>
        </p:txBody>
      </p:sp>
    </p:spTree>
    <p:extLst>
      <p:ext uri="{BB962C8B-B14F-4D97-AF65-F5344CB8AC3E}">
        <p14:creationId xmlns:p14="http://schemas.microsoft.com/office/powerpoint/2010/main" val="191987911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panose="020B0604020202020204" pitchFamily="34" charset="0"/>
              </a:defRPr>
            </a:lvl1pPr>
          </a:lstStyle>
          <a:p>
            <a:pPr>
              <a:defRPr/>
            </a:pPr>
            <a:fld id="{98B9B34B-B5A4-4BD9-B1F3-7F763A6D71CF}" type="datetimeFigureOut">
              <a:rPr lang="en-US"/>
              <a:pPr>
                <a:defRPr/>
              </a:pPr>
              <a:t>11/18/2021</a:t>
            </a:fld>
            <a:endParaRPr lang="en-US" dirty="0"/>
          </a:p>
        </p:txBody>
      </p:sp>
      <p:sp>
        <p:nvSpPr>
          <p:cNvPr id="6"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93071216-027B-45E2-8FA9-E3AD19C9CB44}" type="slidenum">
              <a:rPr lang="en-US"/>
              <a:pPr>
                <a:defRPr/>
              </a:pPr>
              <a:t>‹#›</a:t>
            </a:fld>
            <a:endParaRPr lang="en-US"/>
          </a:p>
        </p:txBody>
      </p:sp>
    </p:spTree>
    <p:extLst>
      <p:ext uri="{BB962C8B-B14F-4D97-AF65-F5344CB8AC3E}">
        <p14:creationId xmlns:p14="http://schemas.microsoft.com/office/powerpoint/2010/main" val="24090840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rtlCol="0">
            <a:normAutofit/>
          </a:bodyPr>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panose="020B0604020202020204" pitchFamily="34" charset="0"/>
              </a:defRPr>
            </a:lvl1pPr>
          </a:lstStyle>
          <a:p>
            <a:pPr>
              <a:defRPr/>
            </a:pPr>
            <a:fld id="{C3B0DC89-43C3-42C6-A5F5-1744A0D2C200}" type="datetimeFigureOut">
              <a:rPr lang="en-US"/>
              <a:pPr>
                <a:defRPr/>
              </a:pPr>
              <a:t>11/18/2021</a:t>
            </a:fld>
            <a:endParaRPr lang="en-US" dirty="0"/>
          </a:p>
        </p:txBody>
      </p:sp>
      <p:sp>
        <p:nvSpPr>
          <p:cNvPr id="6"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5395C77A-B9DC-46D1-8573-2E75576F3F94}" type="slidenum">
              <a:rPr lang="en-US"/>
              <a:pPr>
                <a:defRPr/>
              </a:pPr>
              <a:t>‹#›</a:t>
            </a:fld>
            <a:endParaRPr lang="en-US"/>
          </a:p>
        </p:txBody>
      </p:sp>
    </p:spTree>
    <p:extLst>
      <p:ext uri="{BB962C8B-B14F-4D97-AF65-F5344CB8AC3E}">
        <p14:creationId xmlns:p14="http://schemas.microsoft.com/office/powerpoint/2010/main" val="13841230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0AA55012-43E7-4762-8E8C-6D657C17D03E}"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7AE8856-24F7-42CE-B9A1-04DC77EEC13B}" type="slidenum">
              <a:rPr lang="en-US"/>
              <a:pPr>
                <a:defRPr/>
              </a:pPr>
              <a:t>‹#›</a:t>
            </a:fld>
            <a:endParaRPr lang="en-US"/>
          </a:p>
        </p:txBody>
      </p:sp>
    </p:spTree>
    <p:extLst>
      <p:ext uri="{BB962C8B-B14F-4D97-AF65-F5344CB8AC3E}">
        <p14:creationId xmlns:p14="http://schemas.microsoft.com/office/powerpoint/2010/main" val="5134067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6D8590BB-2BD2-4F71-A78D-D8C33AC8F042}"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31C41BC-E36E-45F6-97D8-526AF139F76A}" type="slidenum">
              <a:rPr lang="en-US"/>
              <a:pPr>
                <a:defRPr/>
              </a:pPr>
              <a:t>‹#›</a:t>
            </a:fld>
            <a:endParaRPr lang="en-US"/>
          </a:p>
        </p:txBody>
      </p:sp>
    </p:spTree>
    <p:extLst>
      <p:ext uri="{BB962C8B-B14F-4D97-AF65-F5344CB8AC3E}">
        <p14:creationId xmlns:p14="http://schemas.microsoft.com/office/powerpoint/2010/main" val="2467984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BE898E-1B4C-4C35-AEA4-65CF44F9D5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5934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6B888-C295-427B-A7DE-AB4768161A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6329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650" indent="0" algn="ctr">
              <a:buNone/>
              <a:defRPr/>
            </a:lvl2pPr>
            <a:lvl3pPr marL="685324" indent="0" algn="ctr">
              <a:buNone/>
              <a:defRPr/>
            </a:lvl3pPr>
            <a:lvl4pPr marL="1027986" indent="0" algn="ctr">
              <a:buNone/>
              <a:defRPr/>
            </a:lvl4pPr>
            <a:lvl5pPr marL="1370648" indent="0" algn="ctr">
              <a:buNone/>
              <a:defRPr/>
            </a:lvl5pPr>
            <a:lvl6pPr marL="1713323" indent="0" algn="ctr">
              <a:buNone/>
              <a:defRPr/>
            </a:lvl6pPr>
            <a:lvl7pPr marL="2055971" indent="0" algn="ctr">
              <a:buNone/>
              <a:defRPr/>
            </a:lvl7pPr>
            <a:lvl8pPr marL="2398620" indent="0" algn="ctr">
              <a:buNone/>
              <a:defRPr/>
            </a:lvl8pPr>
            <a:lvl9pPr marL="274127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2E742-70A6-4C6D-BF07-66C86F8001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261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B71582-913C-4299-A772-C22EBEDE2E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2812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650" indent="0">
              <a:buNone/>
              <a:defRPr sz="1400"/>
            </a:lvl2pPr>
            <a:lvl3pPr marL="685324" indent="0">
              <a:buNone/>
              <a:defRPr sz="1200"/>
            </a:lvl3pPr>
            <a:lvl4pPr marL="1027986" indent="0">
              <a:buNone/>
              <a:defRPr sz="1100"/>
            </a:lvl4pPr>
            <a:lvl5pPr marL="1370648" indent="0">
              <a:buNone/>
              <a:defRPr sz="1100"/>
            </a:lvl5pPr>
            <a:lvl6pPr marL="1713323" indent="0">
              <a:buNone/>
              <a:defRPr sz="1100"/>
            </a:lvl6pPr>
            <a:lvl7pPr marL="2055971" indent="0">
              <a:buNone/>
              <a:defRPr sz="1100"/>
            </a:lvl7pPr>
            <a:lvl8pPr marL="2398620" indent="0">
              <a:buNone/>
              <a:defRPr sz="1100"/>
            </a:lvl8pPr>
            <a:lvl9pPr marL="2741270"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E61770-BB4E-4564-BCD6-F2AA42CC98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5657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3A104-9A14-4DE5-9F99-9B01CC89FA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01485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650" indent="0">
              <a:buNone/>
              <a:defRPr sz="1500" b="1"/>
            </a:lvl2pPr>
            <a:lvl3pPr marL="685324" indent="0">
              <a:buNone/>
              <a:defRPr sz="1400" b="1"/>
            </a:lvl3pPr>
            <a:lvl4pPr marL="1027986" indent="0">
              <a:buNone/>
              <a:defRPr sz="1200" b="1"/>
            </a:lvl4pPr>
            <a:lvl5pPr marL="1370648" indent="0">
              <a:buNone/>
              <a:defRPr sz="1200" b="1"/>
            </a:lvl5pPr>
            <a:lvl6pPr marL="1713323" indent="0">
              <a:buNone/>
              <a:defRPr sz="1200" b="1"/>
            </a:lvl6pPr>
            <a:lvl7pPr marL="2055971" indent="0">
              <a:buNone/>
              <a:defRPr sz="1200" b="1"/>
            </a:lvl7pPr>
            <a:lvl8pPr marL="2398620" indent="0">
              <a:buNone/>
              <a:defRPr sz="1200" b="1"/>
            </a:lvl8pPr>
            <a:lvl9pPr marL="274127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4" y="1151335"/>
            <a:ext cx="4041775" cy="479822"/>
          </a:xfrm>
        </p:spPr>
        <p:txBody>
          <a:bodyPr anchor="b"/>
          <a:lstStyle>
            <a:lvl1pPr marL="0" indent="0">
              <a:buNone/>
              <a:defRPr sz="1800" b="1"/>
            </a:lvl1pPr>
            <a:lvl2pPr marL="342650" indent="0">
              <a:buNone/>
              <a:defRPr sz="1500" b="1"/>
            </a:lvl2pPr>
            <a:lvl3pPr marL="685324" indent="0">
              <a:buNone/>
              <a:defRPr sz="1400" b="1"/>
            </a:lvl3pPr>
            <a:lvl4pPr marL="1027986" indent="0">
              <a:buNone/>
              <a:defRPr sz="1200" b="1"/>
            </a:lvl4pPr>
            <a:lvl5pPr marL="1370648" indent="0">
              <a:buNone/>
              <a:defRPr sz="1200" b="1"/>
            </a:lvl5pPr>
            <a:lvl6pPr marL="1713323" indent="0">
              <a:buNone/>
              <a:defRPr sz="1200" b="1"/>
            </a:lvl6pPr>
            <a:lvl7pPr marL="2055971" indent="0">
              <a:buNone/>
              <a:defRPr sz="1200" b="1"/>
            </a:lvl7pPr>
            <a:lvl8pPr marL="2398620" indent="0">
              <a:buNone/>
              <a:defRPr sz="1200" b="1"/>
            </a:lvl8pPr>
            <a:lvl9pPr marL="274127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54"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4C475-2AD4-491E-BADC-5F97051F62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3541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55A107-B525-4FFD-9E66-41937CB2B2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5713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0158B5-1F5E-48C3-8743-A3372D5B94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160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818" indent="0">
              <a:buNone/>
              <a:defRPr sz="1800"/>
            </a:lvl2pPr>
            <a:lvl3pPr marL="913680" indent="0">
              <a:buNone/>
              <a:defRPr sz="1600"/>
            </a:lvl3pPr>
            <a:lvl4pPr marL="1370512" indent="0">
              <a:buNone/>
              <a:defRPr sz="1400"/>
            </a:lvl4pPr>
            <a:lvl5pPr marL="1827359" indent="0">
              <a:buNone/>
              <a:defRPr sz="1400"/>
            </a:lvl5pPr>
            <a:lvl6pPr marL="2284176" indent="0">
              <a:buNone/>
              <a:defRPr sz="1400"/>
            </a:lvl6pPr>
            <a:lvl7pPr marL="2740994" indent="0">
              <a:buNone/>
              <a:defRPr sz="1400"/>
            </a:lvl7pPr>
            <a:lvl8pPr marL="3197840" indent="0">
              <a:buNone/>
              <a:defRPr sz="1400"/>
            </a:lvl8pPr>
            <a:lvl9pPr marL="365467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AD74A3-8DFD-4F59-823D-56C641E845BE}" type="slidenum">
              <a:rPr lang="en-US"/>
              <a:pPr/>
              <a:t>‹#›</a:t>
            </a:fld>
            <a:endParaRPr lang="en-US"/>
          </a:p>
        </p:txBody>
      </p:sp>
    </p:spTree>
    <p:extLst>
      <p:ext uri="{BB962C8B-B14F-4D97-AF65-F5344CB8AC3E}">
        <p14:creationId xmlns:p14="http://schemas.microsoft.com/office/powerpoint/2010/main" val="101008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81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650" indent="0">
              <a:buNone/>
              <a:defRPr sz="900"/>
            </a:lvl2pPr>
            <a:lvl3pPr marL="685324" indent="0">
              <a:buNone/>
              <a:defRPr sz="800"/>
            </a:lvl3pPr>
            <a:lvl4pPr marL="1027986" indent="0">
              <a:buNone/>
              <a:defRPr sz="700"/>
            </a:lvl4pPr>
            <a:lvl5pPr marL="1370648" indent="0">
              <a:buNone/>
              <a:defRPr sz="700"/>
            </a:lvl5pPr>
            <a:lvl6pPr marL="1713323" indent="0">
              <a:buNone/>
              <a:defRPr sz="700"/>
            </a:lvl6pPr>
            <a:lvl7pPr marL="2055971" indent="0">
              <a:buNone/>
              <a:defRPr sz="700"/>
            </a:lvl7pPr>
            <a:lvl8pPr marL="2398620" indent="0">
              <a:buNone/>
              <a:defRPr sz="700"/>
            </a:lvl8pPr>
            <a:lvl9pPr marL="2741270"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20F23-2A0A-4304-96BA-57AD8A0E38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9211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650" indent="0">
              <a:buNone/>
              <a:defRPr sz="2100"/>
            </a:lvl2pPr>
            <a:lvl3pPr marL="685324" indent="0">
              <a:buNone/>
              <a:defRPr sz="1800"/>
            </a:lvl3pPr>
            <a:lvl4pPr marL="1027986" indent="0">
              <a:buNone/>
              <a:defRPr sz="1500"/>
            </a:lvl4pPr>
            <a:lvl5pPr marL="1370648" indent="0">
              <a:buNone/>
              <a:defRPr sz="1500"/>
            </a:lvl5pPr>
            <a:lvl6pPr marL="1713323" indent="0">
              <a:buNone/>
              <a:defRPr sz="1500"/>
            </a:lvl6pPr>
            <a:lvl7pPr marL="2055971" indent="0">
              <a:buNone/>
              <a:defRPr sz="1500"/>
            </a:lvl7pPr>
            <a:lvl8pPr marL="2398620" indent="0">
              <a:buNone/>
              <a:defRPr sz="1500"/>
            </a:lvl8pPr>
            <a:lvl9pPr marL="2741270" indent="0">
              <a:buNone/>
              <a:defRPr sz="1500"/>
            </a:lvl9pPr>
          </a:lstStyle>
          <a:p>
            <a:pPr lvl="0"/>
            <a:endParaRPr lang="en-US" noProof="0" smtClean="0"/>
          </a:p>
        </p:txBody>
      </p:sp>
      <p:sp>
        <p:nvSpPr>
          <p:cNvPr id="4" name="Text Placeholder 3"/>
          <p:cNvSpPr>
            <a:spLocks noGrp="1"/>
          </p:cNvSpPr>
          <p:nvPr>
            <p:ph type="body" sz="half" idx="2"/>
          </p:nvPr>
        </p:nvSpPr>
        <p:spPr>
          <a:xfrm>
            <a:off x="1792288" y="4025531"/>
            <a:ext cx="5486400" cy="603647"/>
          </a:xfrm>
        </p:spPr>
        <p:txBody>
          <a:bodyPr/>
          <a:lstStyle>
            <a:lvl1pPr marL="0" indent="0">
              <a:buNone/>
              <a:defRPr sz="1100"/>
            </a:lvl1pPr>
            <a:lvl2pPr marL="342650" indent="0">
              <a:buNone/>
              <a:defRPr sz="900"/>
            </a:lvl2pPr>
            <a:lvl3pPr marL="685324" indent="0">
              <a:buNone/>
              <a:defRPr sz="800"/>
            </a:lvl3pPr>
            <a:lvl4pPr marL="1027986" indent="0">
              <a:buNone/>
              <a:defRPr sz="700"/>
            </a:lvl4pPr>
            <a:lvl5pPr marL="1370648" indent="0">
              <a:buNone/>
              <a:defRPr sz="700"/>
            </a:lvl5pPr>
            <a:lvl6pPr marL="1713323" indent="0">
              <a:buNone/>
              <a:defRPr sz="700"/>
            </a:lvl6pPr>
            <a:lvl7pPr marL="2055971" indent="0">
              <a:buNone/>
              <a:defRPr sz="700"/>
            </a:lvl7pPr>
            <a:lvl8pPr marL="2398620" indent="0">
              <a:buNone/>
              <a:defRPr sz="700"/>
            </a:lvl8pPr>
            <a:lvl9pPr marL="2741270"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C6EC40-FAC5-41EE-955B-652C5AEAA1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4716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BE898E-1B4C-4C35-AEA4-65CF44F9D5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6910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6B888-C295-427B-A7DE-AB4768161A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6205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686" indent="0" algn="ctr">
              <a:buNone/>
              <a:defRPr/>
            </a:lvl2pPr>
            <a:lvl3pPr marL="685392" indent="0" algn="ctr">
              <a:buNone/>
              <a:defRPr/>
            </a:lvl3pPr>
            <a:lvl4pPr marL="1028088" indent="0" algn="ctr">
              <a:buNone/>
              <a:defRPr/>
            </a:lvl4pPr>
            <a:lvl5pPr marL="1370784" indent="0" algn="ctr">
              <a:buNone/>
              <a:defRPr/>
            </a:lvl5pPr>
            <a:lvl6pPr marL="1713491" indent="0" algn="ctr">
              <a:buNone/>
              <a:defRPr/>
            </a:lvl6pPr>
            <a:lvl7pPr marL="2056175" indent="0" algn="ctr">
              <a:buNone/>
              <a:defRPr/>
            </a:lvl7pPr>
            <a:lvl8pPr marL="2398860" indent="0" algn="ctr">
              <a:buNone/>
              <a:defRPr/>
            </a:lvl8pPr>
            <a:lvl9pPr marL="274154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2E742-70A6-4C6D-BF07-66C86F8001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0188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B71582-913C-4299-A772-C22EBEDE2E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0372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686" indent="0">
              <a:buNone/>
              <a:defRPr sz="1400"/>
            </a:lvl2pPr>
            <a:lvl3pPr marL="685392" indent="0">
              <a:buNone/>
              <a:defRPr sz="1200"/>
            </a:lvl3pPr>
            <a:lvl4pPr marL="1028088" indent="0">
              <a:buNone/>
              <a:defRPr sz="1100"/>
            </a:lvl4pPr>
            <a:lvl5pPr marL="1370784" indent="0">
              <a:buNone/>
              <a:defRPr sz="1100"/>
            </a:lvl5pPr>
            <a:lvl6pPr marL="1713491" indent="0">
              <a:buNone/>
              <a:defRPr sz="1100"/>
            </a:lvl6pPr>
            <a:lvl7pPr marL="2056175" indent="0">
              <a:buNone/>
              <a:defRPr sz="1100"/>
            </a:lvl7pPr>
            <a:lvl8pPr marL="2398860" indent="0">
              <a:buNone/>
              <a:defRPr sz="1100"/>
            </a:lvl8pPr>
            <a:lvl9pPr marL="2741546"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E61770-BB4E-4564-BCD6-F2AA42CC98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0942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3A104-9A14-4DE5-9F99-9B01CC89FA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1339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686" indent="0">
              <a:buNone/>
              <a:defRPr sz="1500" b="1"/>
            </a:lvl2pPr>
            <a:lvl3pPr marL="685392" indent="0">
              <a:buNone/>
              <a:defRPr sz="1400" b="1"/>
            </a:lvl3pPr>
            <a:lvl4pPr marL="1028088" indent="0">
              <a:buNone/>
              <a:defRPr sz="1200" b="1"/>
            </a:lvl4pPr>
            <a:lvl5pPr marL="1370784" indent="0">
              <a:buNone/>
              <a:defRPr sz="1200" b="1"/>
            </a:lvl5pPr>
            <a:lvl6pPr marL="1713491" indent="0">
              <a:buNone/>
              <a:defRPr sz="1200" b="1"/>
            </a:lvl6pPr>
            <a:lvl7pPr marL="2056175" indent="0">
              <a:buNone/>
              <a:defRPr sz="1200" b="1"/>
            </a:lvl7pPr>
            <a:lvl8pPr marL="2398860" indent="0">
              <a:buNone/>
              <a:defRPr sz="1200" b="1"/>
            </a:lvl8pPr>
            <a:lvl9pPr marL="274154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151335"/>
            <a:ext cx="4041775" cy="479822"/>
          </a:xfrm>
        </p:spPr>
        <p:txBody>
          <a:bodyPr anchor="b"/>
          <a:lstStyle>
            <a:lvl1pPr marL="0" indent="0">
              <a:buNone/>
              <a:defRPr sz="1800" b="1"/>
            </a:lvl1pPr>
            <a:lvl2pPr marL="342686" indent="0">
              <a:buNone/>
              <a:defRPr sz="1500" b="1"/>
            </a:lvl2pPr>
            <a:lvl3pPr marL="685392" indent="0">
              <a:buNone/>
              <a:defRPr sz="1400" b="1"/>
            </a:lvl3pPr>
            <a:lvl4pPr marL="1028088" indent="0">
              <a:buNone/>
              <a:defRPr sz="1200" b="1"/>
            </a:lvl4pPr>
            <a:lvl5pPr marL="1370784" indent="0">
              <a:buNone/>
              <a:defRPr sz="1200" b="1"/>
            </a:lvl5pPr>
            <a:lvl6pPr marL="1713491" indent="0">
              <a:buNone/>
              <a:defRPr sz="1200" b="1"/>
            </a:lvl6pPr>
            <a:lvl7pPr marL="2056175" indent="0">
              <a:buNone/>
              <a:defRPr sz="1200" b="1"/>
            </a:lvl7pPr>
            <a:lvl8pPr marL="2398860" indent="0">
              <a:buNone/>
              <a:defRPr sz="1200" b="1"/>
            </a:lvl8pPr>
            <a:lvl9pPr marL="274154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50"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4C475-2AD4-491E-BADC-5F97051F62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9033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55A107-B525-4FFD-9E66-41937CB2B2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036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258C2A-2066-4813-A7F4-92BE6550B613}" type="slidenum">
              <a:rPr lang="en-US"/>
              <a:pPr/>
              <a:t>‹#›</a:t>
            </a:fld>
            <a:endParaRPr lang="en-US"/>
          </a:p>
        </p:txBody>
      </p:sp>
    </p:spTree>
    <p:extLst>
      <p:ext uri="{BB962C8B-B14F-4D97-AF65-F5344CB8AC3E}">
        <p14:creationId xmlns:p14="http://schemas.microsoft.com/office/powerpoint/2010/main" val="1810709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0158B5-1F5E-48C3-8743-A3372D5B94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84926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81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686" indent="0">
              <a:buNone/>
              <a:defRPr sz="900"/>
            </a:lvl2pPr>
            <a:lvl3pPr marL="685392" indent="0">
              <a:buNone/>
              <a:defRPr sz="800"/>
            </a:lvl3pPr>
            <a:lvl4pPr marL="1028088" indent="0">
              <a:buNone/>
              <a:defRPr sz="700"/>
            </a:lvl4pPr>
            <a:lvl5pPr marL="1370784" indent="0">
              <a:buNone/>
              <a:defRPr sz="700"/>
            </a:lvl5pPr>
            <a:lvl6pPr marL="1713491" indent="0">
              <a:buNone/>
              <a:defRPr sz="700"/>
            </a:lvl6pPr>
            <a:lvl7pPr marL="2056175" indent="0">
              <a:buNone/>
              <a:defRPr sz="700"/>
            </a:lvl7pPr>
            <a:lvl8pPr marL="2398860" indent="0">
              <a:buNone/>
              <a:defRPr sz="700"/>
            </a:lvl8pPr>
            <a:lvl9pPr marL="2741546"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20F23-2A0A-4304-96BA-57AD8A0E38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670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686" indent="0">
              <a:buNone/>
              <a:defRPr sz="2100"/>
            </a:lvl2pPr>
            <a:lvl3pPr marL="685392" indent="0">
              <a:buNone/>
              <a:defRPr sz="1800"/>
            </a:lvl3pPr>
            <a:lvl4pPr marL="1028088" indent="0">
              <a:buNone/>
              <a:defRPr sz="1500"/>
            </a:lvl4pPr>
            <a:lvl5pPr marL="1370784" indent="0">
              <a:buNone/>
              <a:defRPr sz="1500"/>
            </a:lvl5pPr>
            <a:lvl6pPr marL="1713491" indent="0">
              <a:buNone/>
              <a:defRPr sz="1500"/>
            </a:lvl6pPr>
            <a:lvl7pPr marL="2056175" indent="0">
              <a:buNone/>
              <a:defRPr sz="1500"/>
            </a:lvl7pPr>
            <a:lvl8pPr marL="2398860" indent="0">
              <a:buNone/>
              <a:defRPr sz="1500"/>
            </a:lvl8pPr>
            <a:lvl9pPr marL="2741546" indent="0">
              <a:buNone/>
              <a:defRPr sz="1500"/>
            </a:lvl9pPr>
          </a:lstStyle>
          <a:p>
            <a:pPr lvl="0"/>
            <a:endParaRPr lang="en-US" noProof="0" smtClean="0"/>
          </a:p>
        </p:txBody>
      </p:sp>
      <p:sp>
        <p:nvSpPr>
          <p:cNvPr id="4" name="Text Placeholder 3"/>
          <p:cNvSpPr>
            <a:spLocks noGrp="1"/>
          </p:cNvSpPr>
          <p:nvPr>
            <p:ph type="body" sz="half" idx="2"/>
          </p:nvPr>
        </p:nvSpPr>
        <p:spPr>
          <a:xfrm>
            <a:off x="1792288" y="4025527"/>
            <a:ext cx="5486400" cy="603647"/>
          </a:xfrm>
        </p:spPr>
        <p:txBody>
          <a:bodyPr/>
          <a:lstStyle>
            <a:lvl1pPr marL="0" indent="0">
              <a:buNone/>
              <a:defRPr sz="1100"/>
            </a:lvl1pPr>
            <a:lvl2pPr marL="342686" indent="0">
              <a:buNone/>
              <a:defRPr sz="900"/>
            </a:lvl2pPr>
            <a:lvl3pPr marL="685392" indent="0">
              <a:buNone/>
              <a:defRPr sz="800"/>
            </a:lvl3pPr>
            <a:lvl4pPr marL="1028088" indent="0">
              <a:buNone/>
              <a:defRPr sz="700"/>
            </a:lvl4pPr>
            <a:lvl5pPr marL="1370784" indent="0">
              <a:buNone/>
              <a:defRPr sz="700"/>
            </a:lvl5pPr>
            <a:lvl6pPr marL="1713491" indent="0">
              <a:buNone/>
              <a:defRPr sz="700"/>
            </a:lvl6pPr>
            <a:lvl7pPr marL="2056175" indent="0">
              <a:buNone/>
              <a:defRPr sz="700"/>
            </a:lvl7pPr>
            <a:lvl8pPr marL="2398860" indent="0">
              <a:buNone/>
              <a:defRPr sz="700"/>
            </a:lvl8pPr>
            <a:lvl9pPr marL="2741546"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C6EC40-FAC5-41EE-955B-652C5AEAA1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4487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BE898E-1B4C-4C35-AEA4-65CF44F9D5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1002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6B888-C295-427B-A7DE-AB4768161A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0615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731" indent="0" algn="ctr">
              <a:buNone/>
              <a:defRPr/>
            </a:lvl2pPr>
            <a:lvl3pPr marL="685477" indent="0" algn="ctr">
              <a:buNone/>
              <a:defRPr/>
            </a:lvl3pPr>
            <a:lvl4pPr marL="1028216" indent="0" algn="ctr">
              <a:buNone/>
              <a:defRPr/>
            </a:lvl4pPr>
            <a:lvl5pPr marL="1370954" indent="0" algn="ctr">
              <a:buNone/>
              <a:defRPr/>
            </a:lvl5pPr>
            <a:lvl6pPr marL="1713701" indent="0" algn="ctr">
              <a:buNone/>
              <a:defRPr/>
            </a:lvl6pPr>
            <a:lvl7pPr marL="2056430" indent="0" algn="ctr">
              <a:buNone/>
              <a:defRPr/>
            </a:lvl7pPr>
            <a:lvl8pPr marL="2399160" indent="0" algn="ctr">
              <a:buNone/>
              <a:defRPr/>
            </a:lvl8pPr>
            <a:lvl9pPr marL="274189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2E742-70A6-4C6D-BF07-66C86F8001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8028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B71582-913C-4299-A772-C22EBEDE2E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8833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731" indent="0">
              <a:buNone/>
              <a:defRPr sz="1400"/>
            </a:lvl2pPr>
            <a:lvl3pPr marL="685477" indent="0">
              <a:buNone/>
              <a:defRPr sz="1200"/>
            </a:lvl3pPr>
            <a:lvl4pPr marL="1028216" indent="0">
              <a:buNone/>
              <a:defRPr sz="1100"/>
            </a:lvl4pPr>
            <a:lvl5pPr marL="1370954" indent="0">
              <a:buNone/>
              <a:defRPr sz="1100"/>
            </a:lvl5pPr>
            <a:lvl6pPr marL="1713701" indent="0">
              <a:buNone/>
              <a:defRPr sz="1100"/>
            </a:lvl6pPr>
            <a:lvl7pPr marL="2056430" indent="0">
              <a:buNone/>
              <a:defRPr sz="1100"/>
            </a:lvl7pPr>
            <a:lvl8pPr marL="2399160" indent="0">
              <a:buNone/>
              <a:defRPr sz="1100"/>
            </a:lvl8pPr>
            <a:lvl9pPr marL="2741891"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E61770-BB4E-4564-BCD6-F2AA42CC98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2575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3A104-9A14-4DE5-9F99-9B01CC89FA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6561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5" y="1151335"/>
            <a:ext cx="4041775" cy="479822"/>
          </a:xfrm>
        </p:spPr>
        <p:txBody>
          <a:bodyPr anchor="b"/>
          <a:lstStyle>
            <a:lvl1pPr marL="0" indent="0">
              <a:buNone/>
              <a:defRPr sz="1800" b="1"/>
            </a:lvl1pPr>
            <a:lvl2pPr marL="342731" indent="0">
              <a:buNone/>
              <a:defRPr sz="1500" b="1"/>
            </a:lvl2pPr>
            <a:lvl3pPr marL="685477" indent="0">
              <a:buNone/>
              <a:defRPr sz="1400" b="1"/>
            </a:lvl3pPr>
            <a:lvl4pPr marL="1028216" indent="0">
              <a:buNone/>
              <a:defRPr sz="1200" b="1"/>
            </a:lvl4pPr>
            <a:lvl5pPr marL="1370954" indent="0">
              <a:buNone/>
              <a:defRPr sz="1200" b="1"/>
            </a:lvl5pPr>
            <a:lvl6pPr marL="1713701" indent="0">
              <a:buNone/>
              <a:defRPr sz="1200" b="1"/>
            </a:lvl6pPr>
            <a:lvl7pPr marL="2056430" indent="0">
              <a:buNone/>
              <a:defRPr sz="1200" b="1"/>
            </a:lvl7pPr>
            <a:lvl8pPr marL="2399160" indent="0">
              <a:buNone/>
              <a:defRPr sz="1200" b="1"/>
            </a:lvl8pPr>
            <a:lvl9pPr marL="274189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4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4C475-2AD4-491E-BADC-5F97051F62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472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818" indent="0">
              <a:buNone/>
              <a:defRPr sz="2000" b="1"/>
            </a:lvl2pPr>
            <a:lvl3pPr marL="913680" indent="0">
              <a:buNone/>
              <a:defRPr sz="1800" b="1"/>
            </a:lvl3pPr>
            <a:lvl4pPr marL="1370512" indent="0">
              <a:buNone/>
              <a:defRPr sz="1600" b="1"/>
            </a:lvl4pPr>
            <a:lvl5pPr marL="1827359" indent="0">
              <a:buNone/>
              <a:defRPr sz="1600" b="1"/>
            </a:lvl5pPr>
            <a:lvl6pPr marL="2284176" indent="0">
              <a:buNone/>
              <a:defRPr sz="1600" b="1"/>
            </a:lvl6pPr>
            <a:lvl7pPr marL="2740994" indent="0">
              <a:buNone/>
              <a:defRPr sz="1600" b="1"/>
            </a:lvl7pPr>
            <a:lvl8pPr marL="3197840" indent="0">
              <a:buNone/>
              <a:defRPr sz="1600" b="1"/>
            </a:lvl8pPr>
            <a:lvl9pPr marL="36546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8" y="1151335"/>
            <a:ext cx="4041775" cy="479822"/>
          </a:xfrm>
        </p:spPr>
        <p:txBody>
          <a:bodyPr anchor="b"/>
          <a:lstStyle>
            <a:lvl1pPr marL="0" indent="0">
              <a:buNone/>
              <a:defRPr sz="2400" b="1"/>
            </a:lvl1pPr>
            <a:lvl2pPr marL="456818" indent="0">
              <a:buNone/>
              <a:defRPr sz="2000" b="1"/>
            </a:lvl2pPr>
            <a:lvl3pPr marL="913680" indent="0">
              <a:buNone/>
              <a:defRPr sz="1800" b="1"/>
            </a:lvl3pPr>
            <a:lvl4pPr marL="1370512" indent="0">
              <a:buNone/>
              <a:defRPr sz="1600" b="1"/>
            </a:lvl4pPr>
            <a:lvl5pPr marL="1827359" indent="0">
              <a:buNone/>
              <a:defRPr sz="1600" b="1"/>
            </a:lvl5pPr>
            <a:lvl6pPr marL="2284176" indent="0">
              <a:buNone/>
              <a:defRPr sz="1600" b="1"/>
            </a:lvl6pPr>
            <a:lvl7pPr marL="2740994" indent="0">
              <a:buNone/>
              <a:defRPr sz="1600" b="1"/>
            </a:lvl7pPr>
            <a:lvl8pPr marL="3197840" indent="0">
              <a:buNone/>
              <a:defRPr sz="1600" b="1"/>
            </a:lvl8pPr>
            <a:lvl9pPr marL="36546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2A2E0A-DED2-47B4-89EB-4109267059A0}" type="slidenum">
              <a:rPr lang="en-US"/>
              <a:pPr/>
              <a:t>‹#›</a:t>
            </a:fld>
            <a:endParaRPr lang="en-US"/>
          </a:p>
        </p:txBody>
      </p:sp>
    </p:spTree>
    <p:extLst>
      <p:ext uri="{BB962C8B-B14F-4D97-AF65-F5344CB8AC3E}">
        <p14:creationId xmlns:p14="http://schemas.microsoft.com/office/powerpoint/2010/main" val="801022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55A107-B525-4FFD-9E66-41937CB2B2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8547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0158B5-1F5E-48C3-8743-A3372D5B94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318402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80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731" indent="0">
              <a:buNone/>
              <a:defRPr sz="900"/>
            </a:lvl2pPr>
            <a:lvl3pPr marL="685477" indent="0">
              <a:buNone/>
              <a:defRPr sz="800"/>
            </a:lvl3pPr>
            <a:lvl4pPr marL="1028216" indent="0">
              <a:buNone/>
              <a:defRPr sz="700"/>
            </a:lvl4pPr>
            <a:lvl5pPr marL="1370954" indent="0">
              <a:buNone/>
              <a:defRPr sz="700"/>
            </a:lvl5pPr>
            <a:lvl6pPr marL="1713701" indent="0">
              <a:buNone/>
              <a:defRPr sz="700"/>
            </a:lvl6pPr>
            <a:lvl7pPr marL="2056430" indent="0">
              <a:buNone/>
              <a:defRPr sz="700"/>
            </a:lvl7pPr>
            <a:lvl8pPr marL="2399160" indent="0">
              <a:buNone/>
              <a:defRPr sz="700"/>
            </a:lvl8pPr>
            <a:lvl9pPr marL="2741891"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20F23-2A0A-4304-96BA-57AD8A0E38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1247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731" indent="0">
              <a:buNone/>
              <a:defRPr sz="2100"/>
            </a:lvl2pPr>
            <a:lvl3pPr marL="685477" indent="0">
              <a:buNone/>
              <a:defRPr sz="1800"/>
            </a:lvl3pPr>
            <a:lvl4pPr marL="1028216" indent="0">
              <a:buNone/>
              <a:defRPr sz="1500"/>
            </a:lvl4pPr>
            <a:lvl5pPr marL="1370954" indent="0">
              <a:buNone/>
              <a:defRPr sz="1500"/>
            </a:lvl5pPr>
            <a:lvl6pPr marL="1713701" indent="0">
              <a:buNone/>
              <a:defRPr sz="1500"/>
            </a:lvl6pPr>
            <a:lvl7pPr marL="2056430" indent="0">
              <a:buNone/>
              <a:defRPr sz="1500"/>
            </a:lvl7pPr>
            <a:lvl8pPr marL="2399160" indent="0">
              <a:buNone/>
              <a:defRPr sz="1500"/>
            </a:lvl8pPr>
            <a:lvl9pPr marL="2741891" indent="0">
              <a:buNone/>
              <a:defRPr sz="1500"/>
            </a:lvl9pPr>
          </a:lstStyle>
          <a:p>
            <a:pPr lvl="0"/>
            <a:endParaRPr lang="en-US" noProof="0" smtClean="0"/>
          </a:p>
        </p:txBody>
      </p:sp>
      <p:sp>
        <p:nvSpPr>
          <p:cNvPr id="4" name="Text Placeholder 3"/>
          <p:cNvSpPr>
            <a:spLocks noGrp="1"/>
          </p:cNvSpPr>
          <p:nvPr>
            <p:ph type="body" sz="half" idx="2"/>
          </p:nvPr>
        </p:nvSpPr>
        <p:spPr>
          <a:xfrm>
            <a:off x="1792288" y="4025522"/>
            <a:ext cx="5486400" cy="603647"/>
          </a:xfrm>
        </p:spPr>
        <p:txBody>
          <a:bodyPr/>
          <a:lstStyle>
            <a:lvl1pPr marL="0" indent="0">
              <a:buNone/>
              <a:defRPr sz="1100"/>
            </a:lvl1pPr>
            <a:lvl2pPr marL="342731" indent="0">
              <a:buNone/>
              <a:defRPr sz="900"/>
            </a:lvl2pPr>
            <a:lvl3pPr marL="685477" indent="0">
              <a:buNone/>
              <a:defRPr sz="800"/>
            </a:lvl3pPr>
            <a:lvl4pPr marL="1028216" indent="0">
              <a:buNone/>
              <a:defRPr sz="700"/>
            </a:lvl4pPr>
            <a:lvl5pPr marL="1370954" indent="0">
              <a:buNone/>
              <a:defRPr sz="700"/>
            </a:lvl5pPr>
            <a:lvl6pPr marL="1713701" indent="0">
              <a:buNone/>
              <a:defRPr sz="700"/>
            </a:lvl6pPr>
            <a:lvl7pPr marL="2056430" indent="0">
              <a:buNone/>
              <a:defRPr sz="700"/>
            </a:lvl7pPr>
            <a:lvl8pPr marL="2399160" indent="0">
              <a:buNone/>
              <a:defRPr sz="700"/>
            </a:lvl8pPr>
            <a:lvl9pPr marL="2741891"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C6EC40-FAC5-41EE-955B-652C5AEAA1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51071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BE898E-1B4C-4C35-AEA4-65CF44F9D5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525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6B888-C295-427B-A7DE-AB4768161A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66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785" indent="0" algn="ctr">
              <a:buNone/>
              <a:defRPr/>
            </a:lvl2pPr>
            <a:lvl3pPr marL="685579" indent="0" algn="ctr">
              <a:buNone/>
              <a:defRPr/>
            </a:lvl3pPr>
            <a:lvl4pPr marL="1028369" indent="0" algn="ctr">
              <a:buNone/>
              <a:defRPr/>
            </a:lvl4pPr>
            <a:lvl5pPr marL="1371158" indent="0" algn="ctr">
              <a:buNone/>
              <a:defRPr/>
            </a:lvl5pPr>
            <a:lvl6pPr marL="1713953" indent="0" algn="ctr">
              <a:buNone/>
              <a:defRPr/>
            </a:lvl6pPr>
            <a:lvl7pPr marL="2056736" indent="0" algn="ctr">
              <a:buNone/>
              <a:defRPr/>
            </a:lvl7pPr>
            <a:lvl8pPr marL="2399520" indent="0" algn="ctr">
              <a:buNone/>
              <a:defRPr/>
            </a:lvl8pPr>
            <a:lvl9pPr marL="274230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2E742-70A6-4C6D-BF07-66C86F8001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5534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B71582-913C-4299-A772-C22EBEDE2E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63998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785" indent="0">
              <a:buNone/>
              <a:defRPr sz="1400"/>
            </a:lvl2pPr>
            <a:lvl3pPr marL="685579" indent="0">
              <a:buNone/>
              <a:defRPr sz="1200"/>
            </a:lvl3pPr>
            <a:lvl4pPr marL="1028369" indent="0">
              <a:buNone/>
              <a:defRPr sz="1100"/>
            </a:lvl4pPr>
            <a:lvl5pPr marL="1371158" indent="0">
              <a:buNone/>
              <a:defRPr sz="1100"/>
            </a:lvl5pPr>
            <a:lvl6pPr marL="1713953" indent="0">
              <a:buNone/>
              <a:defRPr sz="1100"/>
            </a:lvl6pPr>
            <a:lvl7pPr marL="2056736" indent="0">
              <a:buNone/>
              <a:defRPr sz="1100"/>
            </a:lvl7pPr>
            <a:lvl8pPr marL="2399520" indent="0">
              <a:buNone/>
              <a:defRPr sz="1100"/>
            </a:lvl8pPr>
            <a:lvl9pPr marL="2742305"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E61770-BB4E-4564-BCD6-F2AA42CC98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3655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3A104-9A14-4DE5-9F99-9B01CC89FA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981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E4B02A-C519-4259-8AFD-61C8AD5102C5}" type="slidenum">
              <a:rPr lang="en-US"/>
              <a:pPr/>
              <a:t>‹#›</a:t>
            </a:fld>
            <a:endParaRPr lang="en-US"/>
          </a:p>
        </p:txBody>
      </p:sp>
    </p:spTree>
    <p:extLst>
      <p:ext uri="{BB962C8B-B14F-4D97-AF65-F5344CB8AC3E}">
        <p14:creationId xmlns:p14="http://schemas.microsoft.com/office/powerpoint/2010/main" val="40299315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785" indent="0">
              <a:buNone/>
              <a:defRPr sz="1500" b="1"/>
            </a:lvl2pPr>
            <a:lvl3pPr marL="685579" indent="0">
              <a:buNone/>
              <a:defRPr sz="1400" b="1"/>
            </a:lvl3pPr>
            <a:lvl4pPr marL="1028369" indent="0">
              <a:buNone/>
              <a:defRPr sz="1200" b="1"/>
            </a:lvl4pPr>
            <a:lvl5pPr marL="1371158" indent="0">
              <a:buNone/>
              <a:defRPr sz="1200" b="1"/>
            </a:lvl5pPr>
            <a:lvl6pPr marL="1713953" indent="0">
              <a:buNone/>
              <a:defRPr sz="1200" b="1"/>
            </a:lvl6pPr>
            <a:lvl7pPr marL="2056736" indent="0">
              <a:buNone/>
              <a:defRPr sz="1200" b="1"/>
            </a:lvl7pPr>
            <a:lvl8pPr marL="2399520" indent="0">
              <a:buNone/>
              <a:defRPr sz="1200" b="1"/>
            </a:lvl8pPr>
            <a:lvl9pPr marL="274230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151335"/>
            <a:ext cx="4041775" cy="479822"/>
          </a:xfrm>
        </p:spPr>
        <p:txBody>
          <a:bodyPr anchor="b"/>
          <a:lstStyle>
            <a:lvl1pPr marL="0" indent="0">
              <a:buNone/>
              <a:defRPr sz="1800" b="1"/>
            </a:lvl1pPr>
            <a:lvl2pPr marL="342785" indent="0">
              <a:buNone/>
              <a:defRPr sz="1500" b="1"/>
            </a:lvl2pPr>
            <a:lvl3pPr marL="685579" indent="0">
              <a:buNone/>
              <a:defRPr sz="1400" b="1"/>
            </a:lvl3pPr>
            <a:lvl4pPr marL="1028369" indent="0">
              <a:buNone/>
              <a:defRPr sz="1200" b="1"/>
            </a:lvl4pPr>
            <a:lvl5pPr marL="1371158" indent="0">
              <a:buNone/>
              <a:defRPr sz="1200" b="1"/>
            </a:lvl5pPr>
            <a:lvl6pPr marL="1713953" indent="0">
              <a:buNone/>
              <a:defRPr sz="1200" b="1"/>
            </a:lvl6pPr>
            <a:lvl7pPr marL="2056736" indent="0">
              <a:buNone/>
              <a:defRPr sz="1200" b="1"/>
            </a:lvl7pPr>
            <a:lvl8pPr marL="2399520" indent="0">
              <a:buNone/>
              <a:defRPr sz="1200" b="1"/>
            </a:lvl8pPr>
            <a:lvl9pPr marL="274230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9"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4C475-2AD4-491E-BADC-5F97051F62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99247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55A107-B525-4FFD-9E66-41937CB2B2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18945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0158B5-1F5E-48C3-8743-A3372D5B94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56206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80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785" indent="0">
              <a:buNone/>
              <a:defRPr sz="900"/>
            </a:lvl2pPr>
            <a:lvl3pPr marL="685579" indent="0">
              <a:buNone/>
              <a:defRPr sz="800"/>
            </a:lvl3pPr>
            <a:lvl4pPr marL="1028369" indent="0">
              <a:buNone/>
              <a:defRPr sz="700"/>
            </a:lvl4pPr>
            <a:lvl5pPr marL="1371158" indent="0">
              <a:buNone/>
              <a:defRPr sz="700"/>
            </a:lvl5pPr>
            <a:lvl6pPr marL="1713953" indent="0">
              <a:buNone/>
              <a:defRPr sz="700"/>
            </a:lvl6pPr>
            <a:lvl7pPr marL="2056736" indent="0">
              <a:buNone/>
              <a:defRPr sz="700"/>
            </a:lvl7pPr>
            <a:lvl8pPr marL="2399520" indent="0">
              <a:buNone/>
              <a:defRPr sz="700"/>
            </a:lvl8pPr>
            <a:lvl9pPr marL="2742305"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20F23-2A0A-4304-96BA-57AD8A0E38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02668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785" indent="0">
              <a:buNone/>
              <a:defRPr sz="2100"/>
            </a:lvl2pPr>
            <a:lvl3pPr marL="685579" indent="0">
              <a:buNone/>
              <a:defRPr sz="1800"/>
            </a:lvl3pPr>
            <a:lvl4pPr marL="1028369" indent="0">
              <a:buNone/>
              <a:defRPr sz="1500"/>
            </a:lvl4pPr>
            <a:lvl5pPr marL="1371158" indent="0">
              <a:buNone/>
              <a:defRPr sz="1500"/>
            </a:lvl5pPr>
            <a:lvl6pPr marL="1713953" indent="0">
              <a:buNone/>
              <a:defRPr sz="1500"/>
            </a:lvl6pPr>
            <a:lvl7pPr marL="2056736" indent="0">
              <a:buNone/>
              <a:defRPr sz="1500"/>
            </a:lvl7pPr>
            <a:lvl8pPr marL="2399520" indent="0">
              <a:buNone/>
              <a:defRPr sz="1500"/>
            </a:lvl8pPr>
            <a:lvl9pPr marL="2742305" indent="0">
              <a:buNone/>
              <a:defRPr sz="1500"/>
            </a:lvl9pPr>
          </a:lstStyle>
          <a:p>
            <a:pPr lvl="0"/>
            <a:endParaRPr lang="en-US" noProof="0" smtClean="0"/>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100"/>
            </a:lvl1pPr>
            <a:lvl2pPr marL="342785" indent="0">
              <a:buNone/>
              <a:defRPr sz="900"/>
            </a:lvl2pPr>
            <a:lvl3pPr marL="685579" indent="0">
              <a:buNone/>
              <a:defRPr sz="800"/>
            </a:lvl3pPr>
            <a:lvl4pPr marL="1028369" indent="0">
              <a:buNone/>
              <a:defRPr sz="700"/>
            </a:lvl4pPr>
            <a:lvl5pPr marL="1371158" indent="0">
              <a:buNone/>
              <a:defRPr sz="700"/>
            </a:lvl5pPr>
            <a:lvl6pPr marL="1713953" indent="0">
              <a:buNone/>
              <a:defRPr sz="700"/>
            </a:lvl6pPr>
            <a:lvl7pPr marL="2056736" indent="0">
              <a:buNone/>
              <a:defRPr sz="700"/>
            </a:lvl7pPr>
            <a:lvl8pPr marL="2399520" indent="0">
              <a:buNone/>
              <a:defRPr sz="700"/>
            </a:lvl8pPr>
            <a:lvl9pPr marL="2742305"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C6EC40-FAC5-41EE-955B-652C5AEAA1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98091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BE898E-1B4C-4C35-AEA4-65CF44F9D5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41606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6B888-C295-427B-A7DE-AB4768161A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0504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839" indent="0" algn="ctr">
              <a:buNone/>
              <a:defRPr/>
            </a:lvl2pPr>
            <a:lvl3pPr marL="685681" indent="0" algn="ctr">
              <a:buNone/>
              <a:defRPr/>
            </a:lvl3pPr>
            <a:lvl4pPr marL="1028522" indent="0" algn="ctr">
              <a:buNone/>
              <a:defRPr/>
            </a:lvl4pPr>
            <a:lvl5pPr marL="1371362" indent="0" algn="ctr">
              <a:buNone/>
              <a:defRPr/>
            </a:lvl5pPr>
            <a:lvl6pPr marL="1714205" indent="0" algn="ctr">
              <a:buNone/>
              <a:defRPr/>
            </a:lvl6pPr>
            <a:lvl7pPr marL="2057042" indent="0" algn="ctr">
              <a:buNone/>
              <a:defRPr/>
            </a:lvl7pPr>
            <a:lvl8pPr marL="2399880" indent="0" algn="ctr">
              <a:buNone/>
              <a:defRPr/>
            </a:lvl8pPr>
            <a:lvl9pPr marL="274271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2E742-70A6-4C6D-BF07-66C86F8001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15337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B71582-913C-4299-A772-C22EBEDE2E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9671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39" indent="0">
              <a:buNone/>
              <a:defRPr sz="1400"/>
            </a:lvl2pPr>
            <a:lvl3pPr marL="685681" indent="0">
              <a:buNone/>
              <a:defRPr sz="1200"/>
            </a:lvl3pPr>
            <a:lvl4pPr marL="1028522" indent="0">
              <a:buNone/>
              <a:defRPr sz="1100"/>
            </a:lvl4pPr>
            <a:lvl5pPr marL="1371362" indent="0">
              <a:buNone/>
              <a:defRPr sz="1100"/>
            </a:lvl5pPr>
            <a:lvl6pPr marL="1714205" indent="0">
              <a:buNone/>
              <a:defRPr sz="1100"/>
            </a:lvl6pPr>
            <a:lvl7pPr marL="2057042" indent="0">
              <a:buNone/>
              <a:defRPr sz="1100"/>
            </a:lvl7pPr>
            <a:lvl8pPr marL="2399880" indent="0">
              <a:buNone/>
              <a:defRPr sz="1100"/>
            </a:lvl8pPr>
            <a:lvl9pPr marL="2742719"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E61770-BB4E-4564-BCD6-F2AA42CC98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568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288D1F6-DDC7-403B-A545-6DF54D89D485}" type="slidenum">
              <a:rPr lang="en-US"/>
              <a:pPr/>
              <a:t>‹#›</a:t>
            </a:fld>
            <a:endParaRPr lang="en-US"/>
          </a:p>
        </p:txBody>
      </p:sp>
    </p:spTree>
    <p:extLst>
      <p:ext uri="{BB962C8B-B14F-4D97-AF65-F5344CB8AC3E}">
        <p14:creationId xmlns:p14="http://schemas.microsoft.com/office/powerpoint/2010/main" val="26966372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3A104-9A14-4DE5-9F99-9B01CC89FA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1448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839" indent="0">
              <a:buNone/>
              <a:defRPr sz="1500" b="1"/>
            </a:lvl2pPr>
            <a:lvl3pPr marL="685681" indent="0">
              <a:buNone/>
              <a:defRPr sz="1400" b="1"/>
            </a:lvl3pPr>
            <a:lvl4pPr marL="1028522" indent="0">
              <a:buNone/>
              <a:defRPr sz="1200" b="1"/>
            </a:lvl4pPr>
            <a:lvl5pPr marL="1371362" indent="0">
              <a:buNone/>
              <a:defRPr sz="1200" b="1"/>
            </a:lvl5pPr>
            <a:lvl6pPr marL="1714205" indent="0">
              <a:buNone/>
              <a:defRPr sz="1200" b="1"/>
            </a:lvl6pPr>
            <a:lvl7pPr marL="2057042" indent="0">
              <a:buNone/>
              <a:defRPr sz="1200" b="1"/>
            </a:lvl7pPr>
            <a:lvl8pPr marL="2399880" indent="0">
              <a:buNone/>
              <a:defRPr sz="1200" b="1"/>
            </a:lvl8pPr>
            <a:lvl9pPr marL="274271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4C475-2AD4-491E-BADC-5F97051F62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56478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55A107-B525-4FFD-9E66-41937CB2B2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945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0158B5-1F5E-48C3-8743-A3372D5B94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93752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6"/>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39" indent="0">
              <a:buNone/>
              <a:defRPr sz="900"/>
            </a:lvl2pPr>
            <a:lvl3pPr marL="685681" indent="0">
              <a:buNone/>
              <a:defRPr sz="800"/>
            </a:lvl3pPr>
            <a:lvl4pPr marL="1028522" indent="0">
              <a:buNone/>
              <a:defRPr sz="700"/>
            </a:lvl4pPr>
            <a:lvl5pPr marL="1371362" indent="0">
              <a:buNone/>
              <a:defRPr sz="700"/>
            </a:lvl5pPr>
            <a:lvl6pPr marL="1714205" indent="0">
              <a:buNone/>
              <a:defRPr sz="700"/>
            </a:lvl6pPr>
            <a:lvl7pPr marL="2057042" indent="0">
              <a:buNone/>
              <a:defRPr sz="700"/>
            </a:lvl7pPr>
            <a:lvl8pPr marL="2399880" indent="0">
              <a:buNone/>
              <a:defRPr sz="700"/>
            </a:lvl8pPr>
            <a:lvl9pPr marL="2742719"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20F23-2A0A-4304-96BA-57AD8A0E38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09221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39" indent="0">
              <a:buNone/>
              <a:defRPr sz="2100"/>
            </a:lvl2pPr>
            <a:lvl3pPr marL="685681" indent="0">
              <a:buNone/>
              <a:defRPr sz="1800"/>
            </a:lvl3pPr>
            <a:lvl4pPr marL="1028522" indent="0">
              <a:buNone/>
              <a:defRPr sz="1500"/>
            </a:lvl4pPr>
            <a:lvl5pPr marL="1371362" indent="0">
              <a:buNone/>
              <a:defRPr sz="1500"/>
            </a:lvl5pPr>
            <a:lvl6pPr marL="1714205" indent="0">
              <a:buNone/>
              <a:defRPr sz="1500"/>
            </a:lvl6pPr>
            <a:lvl7pPr marL="2057042" indent="0">
              <a:buNone/>
              <a:defRPr sz="1500"/>
            </a:lvl7pPr>
            <a:lvl8pPr marL="2399880" indent="0">
              <a:buNone/>
              <a:defRPr sz="1500"/>
            </a:lvl8pPr>
            <a:lvl9pPr marL="2742719" indent="0">
              <a:buNone/>
              <a:defRPr sz="1500"/>
            </a:lvl9pPr>
          </a:lstStyle>
          <a:p>
            <a:pPr lvl="0"/>
            <a:endParaRPr lang="en-US"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100"/>
            </a:lvl1pPr>
            <a:lvl2pPr marL="342839" indent="0">
              <a:buNone/>
              <a:defRPr sz="900"/>
            </a:lvl2pPr>
            <a:lvl3pPr marL="685681" indent="0">
              <a:buNone/>
              <a:defRPr sz="800"/>
            </a:lvl3pPr>
            <a:lvl4pPr marL="1028522" indent="0">
              <a:buNone/>
              <a:defRPr sz="700"/>
            </a:lvl4pPr>
            <a:lvl5pPr marL="1371362" indent="0">
              <a:buNone/>
              <a:defRPr sz="700"/>
            </a:lvl5pPr>
            <a:lvl6pPr marL="1714205" indent="0">
              <a:buNone/>
              <a:defRPr sz="700"/>
            </a:lvl6pPr>
            <a:lvl7pPr marL="2057042" indent="0">
              <a:buNone/>
              <a:defRPr sz="700"/>
            </a:lvl7pPr>
            <a:lvl8pPr marL="2399880" indent="0">
              <a:buNone/>
              <a:defRPr sz="700"/>
            </a:lvl8pPr>
            <a:lvl9pPr marL="2742719"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C6EC40-FAC5-41EE-955B-652C5AEAA1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7998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BE898E-1B4C-4C35-AEA4-65CF44F9D5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915006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6B888-C295-427B-A7DE-AB4768161A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7146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02E742-70A6-4C6D-BF07-66C86F80016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88028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B71582-913C-4299-A772-C22EBEDE2E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435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2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818" indent="0">
              <a:buNone/>
              <a:defRPr sz="1200"/>
            </a:lvl2pPr>
            <a:lvl3pPr marL="913680" indent="0">
              <a:buNone/>
              <a:defRPr sz="1000"/>
            </a:lvl3pPr>
            <a:lvl4pPr marL="1370512" indent="0">
              <a:buNone/>
              <a:defRPr sz="900"/>
            </a:lvl4pPr>
            <a:lvl5pPr marL="1827359" indent="0">
              <a:buNone/>
              <a:defRPr sz="900"/>
            </a:lvl5pPr>
            <a:lvl6pPr marL="2284176" indent="0">
              <a:buNone/>
              <a:defRPr sz="900"/>
            </a:lvl6pPr>
            <a:lvl7pPr marL="2740994" indent="0">
              <a:buNone/>
              <a:defRPr sz="900"/>
            </a:lvl7pPr>
            <a:lvl8pPr marL="3197840" indent="0">
              <a:buNone/>
              <a:defRPr sz="900"/>
            </a:lvl8pPr>
            <a:lvl9pPr marL="36546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EA95A5-8828-4E46-8106-2FF723D6068C}" type="slidenum">
              <a:rPr lang="en-US"/>
              <a:pPr/>
              <a:t>‹#›</a:t>
            </a:fld>
            <a:endParaRPr lang="en-US"/>
          </a:p>
        </p:txBody>
      </p:sp>
    </p:spTree>
    <p:extLst>
      <p:ext uri="{BB962C8B-B14F-4D97-AF65-F5344CB8AC3E}">
        <p14:creationId xmlns:p14="http://schemas.microsoft.com/office/powerpoint/2010/main" val="445110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E61770-BB4E-4564-BCD6-F2AA42CC98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26928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3A104-9A14-4DE5-9F99-9B01CC89FA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6651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4C475-2AD4-491E-BADC-5F97051F62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182175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55A107-B525-4FFD-9E66-41937CB2B20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56424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0158B5-1F5E-48C3-8743-A3372D5B94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70208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E20F23-2A0A-4304-96BA-57AD8A0E38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0505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C6EC40-FAC5-41EE-955B-652C5AEAA1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203146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BE898E-1B4C-4C35-AEA4-65CF44F9D5D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7055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D6B888-C295-427B-A7DE-AB4768161A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32866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939F33F1-7FDB-4DE0-8C10-E4839E17E9E5}"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6BFABC7-FD76-4BAC-B046-B8D91898833F}" type="slidenum">
              <a:rPr lang="en-US"/>
              <a:pPr>
                <a:defRPr/>
              </a:pPr>
              <a:t>‹#›</a:t>
            </a:fld>
            <a:endParaRPr lang="en-US"/>
          </a:p>
        </p:txBody>
      </p:sp>
    </p:spTree>
    <p:extLst>
      <p:ext uri="{BB962C8B-B14F-4D97-AF65-F5344CB8AC3E}">
        <p14:creationId xmlns:p14="http://schemas.microsoft.com/office/powerpoint/2010/main" val="72663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818" indent="0">
              <a:buNone/>
              <a:defRPr sz="2800"/>
            </a:lvl2pPr>
            <a:lvl3pPr marL="913680" indent="0">
              <a:buNone/>
              <a:defRPr sz="2400"/>
            </a:lvl3pPr>
            <a:lvl4pPr marL="1370512" indent="0">
              <a:buNone/>
              <a:defRPr sz="2000"/>
            </a:lvl4pPr>
            <a:lvl5pPr marL="1827359" indent="0">
              <a:buNone/>
              <a:defRPr sz="2000"/>
            </a:lvl5pPr>
            <a:lvl6pPr marL="2284176" indent="0">
              <a:buNone/>
              <a:defRPr sz="2000"/>
            </a:lvl6pPr>
            <a:lvl7pPr marL="2740994" indent="0">
              <a:buNone/>
              <a:defRPr sz="2000"/>
            </a:lvl7pPr>
            <a:lvl8pPr marL="3197840" indent="0">
              <a:buNone/>
              <a:defRPr sz="2000"/>
            </a:lvl8pPr>
            <a:lvl9pPr marL="3654674" indent="0">
              <a:buNone/>
              <a:defRPr sz="2000"/>
            </a:lvl9pPr>
          </a:lstStyle>
          <a:p>
            <a:pPr lvl="0"/>
            <a:endParaRPr lang="en-US" noProof="0" smtClean="0"/>
          </a:p>
        </p:txBody>
      </p:sp>
      <p:sp>
        <p:nvSpPr>
          <p:cNvPr id="4" name="Text Placeholder 3"/>
          <p:cNvSpPr>
            <a:spLocks noGrp="1"/>
          </p:cNvSpPr>
          <p:nvPr>
            <p:ph type="body" sz="half" idx="2"/>
          </p:nvPr>
        </p:nvSpPr>
        <p:spPr>
          <a:xfrm>
            <a:off x="1792288" y="4025535"/>
            <a:ext cx="5486400" cy="603647"/>
          </a:xfrm>
        </p:spPr>
        <p:txBody>
          <a:bodyPr/>
          <a:lstStyle>
            <a:lvl1pPr marL="0" indent="0">
              <a:buNone/>
              <a:defRPr sz="1400"/>
            </a:lvl1pPr>
            <a:lvl2pPr marL="456818" indent="0">
              <a:buNone/>
              <a:defRPr sz="1200"/>
            </a:lvl2pPr>
            <a:lvl3pPr marL="913680" indent="0">
              <a:buNone/>
              <a:defRPr sz="1000"/>
            </a:lvl3pPr>
            <a:lvl4pPr marL="1370512" indent="0">
              <a:buNone/>
              <a:defRPr sz="900"/>
            </a:lvl4pPr>
            <a:lvl5pPr marL="1827359" indent="0">
              <a:buNone/>
              <a:defRPr sz="900"/>
            </a:lvl5pPr>
            <a:lvl6pPr marL="2284176" indent="0">
              <a:buNone/>
              <a:defRPr sz="900"/>
            </a:lvl6pPr>
            <a:lvl7pPr marL="2740994" indent="0">
              <a:buNone/>
              <a:defRPr sz="900"/>
            </a:lvl7pPr>
            <a:lvl8pPr marL="3197840" indent="0">
              <a:buNone/>
              <a:defRPr sz="900"/>
            </a:lvl8pPr>
            <a:lvl9pPr marL="365467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6AE5CD-AB11-4416-871B-23ABD2CD0346}" type="slidenum">
              <a:rPr lang="en-US"/>
              <a:pPr/>
              <a:t>‹#›</a:t>
            </a:fld>
            <a:endParaRPr lang="en-US"/>
          </a:p>
        </p:txBody>
      </p:sp>
    </p:spTree>
    <p:extLst>
      <p:ext uri="{BB962C8B-B14F-4D97-AF65-F5344CB8AC3E}">
        <p14:creationId xmlns:p14="http://schemas.microsoft.com/office/powerpoint/2010/main" val="31335340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3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66B0F048-3F62-4F40-AB65-B4B89FEA3A6F}"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03D15A7-9041-4ECA-8932-669FFE504067}" type="slidenum">
              <a:rPr lang="en-US"/>
              <a:pPr>
                <a:defRPr/>
              </a:pPr>
              <a:t>‹#›</a:t>
            </a:fld>
            <a:endParaRPr lang="en-US"/>
          </a:p>
        </p:txBody>
      </p:sp>
    </p:spTree>
    <p:extLst>
      <p:ext uri="{BB962C8B-B14F-4D97-AF65-F5344CB8AC3E}">
        <p14:creationId xmlns:p14="http://schemas.microsoft.com/office/powerpoint/2010/main" val="1288481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3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77349300-70FB-4933-A62B-B6684D396AD0}"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737D78A-7AD4-4278-8442-6C10276135FA}" type="slidenum">
              <a:rPr lang="en-US"/>
              <a:pPr>
                <a:defRPr/>
              </a:pPr>
              <a:t>‹#›</a:t>
            </a:fld>
            <a:endParaRPr lang="en-US"/>
          </a:p>
        </p:txBody>
      </p:sp>
    </p:spTree>
    <p:extLst>
      <p:ext uri="{BB962C8B-B14F-4D97-AF65-F5344CB8AC3E}">
        <p14:creationId xmlns:p14="http://schemas.microsoft.com/office/powerpoint/2010/main" val="23171139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3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FAA50F45-CC76-4B8D-80B1-CD937593E7B0}"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BAC26AE-C204-482D-820C-E7BAEE434036}" type="slidenum">
              <a:rPr lang="en-US"/>
              <a:pPr>
                <a:defRPr/>
              </a:pPr>
              <a:t>‹#›</a:t>
            </a:fld>
            <a:endParaRPr lang="en-US"/>
          </a:p>
        </p:txBody>
      </p:sp>
    </p:spTree>
    <p:extLst>
      <p:ext uri="{BB962C8B-B14F-4D97-AF65-F5344CB8AC3E}">
        <p14:creationId xmlns:p14="http://schemas.microsoft.com/office/powerpoint/2010/main" val="14772146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3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724EFE55-C2AE-4049-8205-92600E5232F6}"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7411C3A-F318-407C-908B-593BB3CC0D70}" type="slidenum">
              <a:rPr lang="en-US"/>
              <a:pPr>
                <a:defRPr/>
              </a:pPr>
              <a:t>‹#›</a:t>
            </a:fld>
            <a:endParaRPr lang="en-US"/>
          </a:p>
        </p:txBody>
      </p:sp>
    </p:spTree>
    <p:extLst>
      <p:ext uri="{BB962C8B-B14F-4D97-AF65-F5344CB8AC3E}">
        <p14:creationId xmlns:p14="http://schemas.microsoft.com/office/powerpoint/2010/main" val="26778353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7684E908-A586-4A0E-9FBA-2CC44DF47CFA}"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0A3CF37-8A0A-4174-8CE7-82571FBBC385}" type="slidenum">
              <a:rPr lang="en-US"/>
              <a:pPr>
                <a:defRPr/>
              </a:pPr>
              <a:t>‹#›</a:t>
            </a:fld>
            <a:endParaRPr lang="en-US"/>
          </a:p>
        </p:txBody>
      </p:sp>
    </p:spTree>
    <p:extLst>
      <p:ext uri="{BB962C8B-B14F-4D97-AF65-F5344CB8AC3E}">
        <p14:creationId xmlns:p14="http://schemas.microsoft.com/office/powerpoint/2010/main" val="829253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31869E75-CDEC-42F0-8B24-FF0E39C612CE}"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F8437FF-8348-49A4-97CE-3A272B7C0427}" type="slidenum">
              <a:rPr lang="en-US"/>
              <a:pPr>
                <a:defRPr/>
              </a:pPr>
              <a:t>‹#›</a:t>
            </a:fld>
            <a:endParaRPr lang="en-US"/>
          </a:p>
        </p:txBody>
      </p:sp>
    </p:spTree>
    <p:extLst>
      <p:ext uri="{BB962C8B-B14F-4D97-AF65-F5344CB8AC3E}">
        <p14:creationId xmlns:p14="http://schemas.microsoft.com/office/powerpoint/2010/main" val="2151755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7F2324D8-540E-4471-A27D-8A02BDF02657}"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094CFFD-FFCA-431D-BA71-E7F2F75715D9}" type="slidenum">
              <a:rPr lang="en-US"/>
              <a:pPr>
                <a:defRPr/>
              </a:pPr>
              <a:t>‹#›</a:t>
            </a:fld>
            <a:endParaRPr lang="en-US"/>
          </a:p>
        </p:txBody>
      </p:sp>
    </p:spTree>
    <p:extLst>
      <p:ext uri="{BB962C8B-B14F-4D97-AF65-F5344CB8AC3E}">
        <p14:creationId xmlns:p14="http://schemas.microsoft.com/office/powerpoint/2010/main" val="42164560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EAE4EE08-5000-4996-8CFB-2A82794872F1}"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948D006-09F2-4169-8E7D-F56C4C9EB0AC}" type="slidenum">
              <a:rPr lang="en-US"/>
              <a:pPr>
                <a:defRPr/>
              </a:pPr>
              <a:t>‹#›</a:t>
            </a:fld>
            <a:endParaRPr lang="en-US"/>
          </a:p>
        </p:txBody>
      </p:sp>
    </p:spTree>
    <p:extLst>
      <p:ext uri="{BB962C8B-B14F-4D97-AF65-F5344CB8AC3E}">
        <p14:creationId xmlns:p14="http://schemas.microsoft.com/office/powerpoint/2010/main" val="14450469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E3CD56C7-52C0-414E-B4D5-BB0F5FEC1BE2}"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83F2890-0FC6-40A6-9880-20A9D08B4D2A}" type="slidenum">
              <a:rPr lang="en-US"/>
              <a:pPr>
                <a:defRPr/>
              </a:pPr>
              <a:t>‹#›</a:t>
            </a:fld>
            <a:endParaRPr lang="en-US"/>
          </a:p>
        </p:txBody>
      </p:sp>
    </p:spTree>
    <p:extLst>
      <p:ext uri="{BB962C8B-B14F-4D97-AF65-F5344CB8AC3E}">
        <p14:creationId xmlns:p14="http://schemas.microsoft.com/office/powerpoint/2010/main" val="11837729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400"/>
            </a:lvl1pPr>
            <a:lvl2pPr marL="257175" indent="0" algn="ctr">
              <a:buNone/>
              <a:defRPr sz="1100"/>
            </a:lvl2pPr>
            <a:lvl3pPr marL="514350" indent="0" algn="ctr">
              <a:buNone/>
              <a:defRPr sz="10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cs typeface="Arial" panose="020B0604020202020204" pitchFamily="34" charset="0"/>
              </a:defRPr>
            </a:lvl1pPr>
          </a:lstStyle>
          <a:p>
            <a:pPr>
              <a:defRPr/>
            </a:pPr>
            <a:fld id="{4A24BCEB-602E-4D30-8BFF-56D74EC9D160}" type="datetimeFigureOut">
              <a:rPr lang="en-US"/>
              <a:pPr>
                <a:defRPr/>
              </a:pPr>
              <a:t>11/18/2021</a:t>
            </a:fld>
            <a:endParaRPr lang="en-US" dirty="0"/>
          </a:p>
        </p:txBody>
      </p:sp>
      <p:sp>
        <p:nvSpPr>
          <p:cNvPr id="5" name="Footer Placeholder 4"/>
          <p:cNvSpPr>
            <a:spLocks noGrp="1"/>
          </p:cNvSpPr>
          <p:nvPr>
            <p:ph type="ftr" sz="quarter" idx="11"/>
          </p:nvPr>
        </p:nvSpPr>
        <p:spPr/>
        <p:txBody>
          <a:bodyPr/>
          <a:lstStyle>
            <a:lvl1pPr>
              <a:defRPr>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F261BF1C-7E04-4C80-A84A-A97487356C48}" type="slidenum">
              <a:rPr lang="en-US"/>
              <a:pPr>
                <a:defRPr/>
              </a:pPr>
              <a:t>‹#›</a:t>
            </a:fld>
            <a:endParaRPr lang="en-US"/>
          </a:p>
        </p:txBody>
      </p:sp>
    </p:spTree>
    <p:extLst>
      <p:ext uri="{BB962C8B-B14F-4D97-AF65-F5344CB8AC3E}">
        <p14:creationId xmlns:p14="http://schemas.microsoft.com/office/powerpoint/2010/main" val="199444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114.xml"/><Relationship Id="rId117" Type="http://schemas.openxmlformats.org/officeDocument/2006/relationships/slideLayout" Target="../slideLayouts/slideLayout205.xml"/><Relationship Id="rId21" Type="http://schemas.openxmlformats.org/officeDocument/2006/relationships/slideLayout" Target="../slideLayouts/slideLayout109.xml"/><Relationship Id="rId42" Type="http://schemas.openxmlformats.org/officeDocument/2006/relationships/slideLayout" Target="../slideLayouts/slideLayout130.xml"/><Relationship Id="rId47" Type="http://schemas.openxmlformats.org/officeDocument/2006/relationships/slideLayout" Target="../slideLayouts/slideLayout135.xml"/><Relationship Id="rId63" Type="http://schemas.openxmlformats.org/officeDocument/2006/relationships/slideLayout" Target="../slideLayouts/slideLayout151.xml"/><Relationship Id="rId68" Type="http://schemas.openxmlformats.org/officeDocument/2006/relationships/slideLayout" Target="../slideLayouts/slideLayout156.xml"/><Relationship Id="rId84" Type="http://schemas.openxmlformats.org/officeDocument/2006/relationships/slideLayout" Target="../slideLayouts/slideLayout172.xml"/><Relationship Id="rId89" Type="http://schemas.openxmlformats.org/officeDocument/2006/relationships/slideLayout" Target="../slideLayouts/slideLayout177.xml"/><Relationship Id="rId112" Type="http://schemas.openxmlformats.org/officeDocument/2006/relationships/slideLayout" Target="../slideLayouts/slideLayout200.xml"/><Relationship Id="rId16" Type="http://schemas.openxmlformats.org/officeDocument/2006/relationships/slideLayout" Target="../slideLayouts/slideLayout104.xml"/><Relationship Id="rId107" Type="http://schemas.openxmlformats.org/officeDocument/2006/relationships/slideLayout" Target="../slideLayouts/slideLayout195.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45" Type="http://schemas.openxmlformats.org/officeDocument/2006/relationships/slideLayout" Target="../slideLayouts/slideLayout133.xml"/><Relationship Id="rId53" Type="http://schemas.openxmlformats.org/officeDocument/2006/relationships/slideLayout" Target="../slideLayouts/slideLayout141.xml"/><Relationship Id="rId58" Type="http://schemas.openxmlformats.org/officeDocument/2006/relationships/slideLayout" Target="../slideLayouts/slideLayout146.xml"/><Relationship Id="rId66" Type="http://schemas.openxmlformats.org/officeDocument/2006/relationships/slideLayout" Target="../slideLayouts/slideLayout154.xml"/><Relationship Id="rId74" Type="http://schemas.openxmlformats.org/officeDocument/2006/relationships/slideLayout" Target="../slideLayouts/slideLayout162.xml"/><Relationship Id="rId79" Type="http://schemas.openxmlformats.org/officeDocument/2006/relationships/slideLayout" Target="../slideLayouts/slideLayout167.xml"/><Relationship Id="rId87" Type="http://schemas.openxmlformats.org/officeDocument/2006/relationships/slideLayout" Target="../slideLayouts/slideLayout175.xml"/><Relationship Id="rId102" Type="http://schemas.openxmlformats.org/officeDocument/2006/relationships/slideLayout" Target="../slideLayouts/slideLayout190.xml"/><Relationship Id="rId110" Type="http://schemas.openxmlformats.org/officeDocument/2006/relationships/slideLayout" Target="../slideLayouts/slideLayout198.xml"/><Relationship Id="rId115" Type="http://schemas.openxmlformats.org/officeDocument/2006/relationships/slideLayout" Target="../slideLayouts/slideLayout203.xml"/><Relationship Id="rId5" Type="http://schemas.openxmlformats.org/officeDocument/2006/relationships/slideLayout" Target="../slideLayouts/slideLayout93.xml"/><Relationship Id="rId61" Type="http://schemas.openxmlformats.org/officeDocument/2006/relationships/slideLayout" Target="../slideLayouts/slideLayout149.xml"/><Relationship Id="rId82" Type="http://schemas.openxmlformats.org/officeDocument/2006/relationships/slideLayout" Target="../slideLayouts/slideLayout170.xml"/><Relationship Id="rId90" Type="http://schemas.openxmlformats.org/officeDocument/2006/relationships/slideLayout" Target="../slideLayouts/slideLayout178.xml"/><Relationship Id="rId95" Type="http://schemas.openxmlformats.org/officeDocument/2006/relationships/slideLayout" Target="../slideLayouts/slideLayout183.xml"/><Relationship Id="rId19" Type="http://schemas.openxmlformats.org/officeDocument/2006/relationships/slideLayout" Target="../slideLayouts/slideLayout10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slideLayout" Target="../slideLayouts/slideLayout131.xml"/><Relationship Id="rId48" Type="http://schemas.openxmlformats.org/officeDocument/2006/relationships/slideLayout" Target="../slideLayouts/slideLayout136.xml"/><Relationship Id="rId56" Type="http://schemas.openxmlformats.org/officeDocument/2006/relationships/slideLayout" Target="../slideLayouts/slideLayout144.xml"/><Relationship Id="rId64" Type="http://schemas.openxmlformats.org/officeDocument/2006/relationships/slideLayout" Target="../slideLayouts/slideLayout152.xml"/><Relationship Id="rId69" Type="http://schemas.openxmlformats.org/officeDocument/2006/relationships/slideLayout" Target="../slideLayouts/slideLayout157.xml"/><Relationship Id="rId77" Type="http://schemas.openxmlformats.org/officeDocument/2006/relationships/slideLayout" Target="../slideLayouts/slideLayout165.xml"/><Relationship Id="rId100" Type="http://schemas.openxmlformats.org/officeDocument/2006/relationships/slideLayout" Target="../slideLayouts/slideLayout188.xml"/><Relationship Id="rId105" Type="http://schemas.openxmlformats.org/officeDocument/2006/relationships/slideLayout" Target="../slideLayouts/slideLayout193.xml"/><Relationship Id="rId113" Type="http://schemas.openxmlformats.org/officeDocument/2006/relationships/slideLayout" Target="../slideLayouts/slideLayout201.xml"/><Relationship Id="rId118" Type="http://schemas.openxmlformats.org/officeDocument/2006/relationships/slideLayout" Target="../slideLayouts/slideLayout206.xml"/><Relationship Id="rId8" Type="http://schemas.openxmlformats.org/officeDocument/2006/relationships/slideLayout" Target="../slideLayouts/slideLayout96.xml"/><Relationship Id="rId51" Type="http://schemas.openxmlformats.org/officeDocument/2006/relationships/slideLayout" Target="../slideLayouts/slideLayout139.xml"/><Relationship Id="rId72" Type="http://schemas.openxmlformats.org/officeDocument/2006/relationships/slideLayout" Target="../slideLayouts/slideLayout160.xml"/><Relationship Id="rId80" Type="http://schemas.openxmlformats.org/officeDocument/2006/relationships/slideLayout" Target="../slideLayouts/slideLayout168.xml"/><Relationship Id="rId85" Type="http://schemas.openxmlformats.org/officeDocument/2006/relationships/slideLayout" Target="../slideLayouts/slideLayout173.xml"/><Relationship Id="rId93" Type="http://schemas.openxmlformats.org/officeDocument/2006/relationships/slideLayout" Target="../slideLayouts/slideLayout181.xml"/><Relationship Id="rId98" Type="http://schemas.openxmlformats.org/officeDocument/2006/relationships/slideLayout" Target="../slideLayouts/slideLayout186.xml"/><Relationship Id="rId3" Type="http://schemas.openxmlformats.org/officeDocument/2006/relationships/slideLayout" Target="../slideLayouts/slideLayout91.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 Id="rId46" Type="http://schemas.openxmlformats.org/officeDocument/2006/relationships/slideLayout" Target="../slideLayouts/slideLayout134.xml"/><Relationship Id="rId59" Type="http://schemas.openxmlformats.org/officeDocument/2006/relationships/slideLayout" Target="../slideLayouts/slideLayout147.xml"/><Relationship Id="rId67" Type="http://schemas.openxmlformats.org/officeDocument/2006/relationships/slideLayout" Target="../slideLayouts/slideLayout155.xml"/><Relationship Id="rId103" Type="http://schemas.openxmlformats.org/officeDocument/2006/relationships/slideLayout" Target="../slideLayouts/slideLayout191.xml"/><Relationship Id="rId108" Type="http://schemas.openxmlformats.org/officeDocument/2006/relationships/slideLayout" Target="../slideLayouts/slideLayout196.xml"/><Relationship Id="rId116" Type="http://schemas.openxmlformats.org/officeDocument/2006/relationships/slideLayout" Target="../slideLayouts/slideLayout204.xml"/><Relationship Id="rId20" Type="http://schemas.openxmlformats.org/officeDocument/2006/relationships/slideLayout" Target="../slideLayouts/slideLayout108.xml"/><Relationship Id="rId41" Type="http://schemas.openxmlformats.org/officeDocument/2006/relationships/slideLayout" Target="../slideLayouts/slideLayout129.xml"/><Relationship Id="rId54" Type="http://schemas.openxmlformats.org/officeDocument/2006/relationships/slideLayout" Target="../slideLayouts/slideLayout142.xml"/><Relationship Id="rId62" Type="http://schemas.openxmlformats.org/officeDocument/2006/relationships/slideLayout" Target="../slideLayouts/slideLayout150.xml"/><Relationship Id="rId70" Type="http://schemas.openxmlformats.org/officeDocument/2006/relationships/slideLayout" Target="../slideLayouts/slideLayout158.xml"/><Relationship Id="rId75" Type="http://schemas.openxmlformats.org/officeDocument/2006/relationships/slideLayout" Target="../slideLayouts/slideLayout163.xml"/><Relationship Id="rId83" Type="http://schemas.openxmlformats.org/officeDocument/2006/relationships/slideLayout" Target="../slideLayouts/slideLayout171.xml"/><Relationship Id="rId88" Type="http://schemas.openxmlformats.org/officeDocument/2006/relationships/slideLayout" Target="../slideLayouts/slideLayout176.xml"/><Relationship Id="rId91" Type="http://schemas.openxmlformats.org/officeDocument/2006/relationships/slideLayout" Target="../slideLayouts/slideLayout179.xml"/><Relationship Id="rId96" Type="http://schemas.openxmlformats.org/officeDocument/2006/relationships/slideLayout" Target="../slideLayouts/slideLayout184.xml"/><Relationship Id="rId111" Type="http://schemas.openxmlformats.org/officeDocument/2006/relationships/slideLayout" Target="../slideLayouts/slideLayout199.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49" Type="http://schemas.openxmlformats.org/officeDocument/2006/relationships/slideLayout" Target="../slideLayouts/slideLayout137.xml"/><Relationship Id="rId57" Type="http://schemas.openxmlformats.org/officeDocument/2006/relationships/slideLayout" Target="../slideLayouts/slideLayout145.xml"/><Relationship Id="rId106" Type="http://schemas.openxmlformats.org/officeDocument/2006/relationships/slideLayout" Target="../slideLayouts/slideLayout194.xml"/><Relationship Id="rId114" Type="http://schemas.openxmlformats.org/officeDocument/2006/relationships/slideLayout" Target="../slideLayouts/slideLayout202.xml"/><Relationship Id="rId119" Type="http://schemas.openxmlformats.org/officeDocument/2006/relationships/theme" Target="../theme/theme9.xml"/><Relationship Id="rId10" Type="http://schemas.openxmlformats.org/officeDocument/2006/relationships/slideLayout" Target="../slideLayouts/slideLayout98.xml"/><Relationship Id="rId31" Type="http://schemas.openxmlformats.org/officeDocument/2006/relationships/slideLayout" Target="../slideLayouts/slideLayout119.xml"/><Relationship Id="rId44" Type="http://schemas.openxmlformats.org/officeDocument/2006/relationships/slideLayout" Target="../slideLayouts/slideLayout132.xml"/><Relationship Id="rId52" Type="http://schemas.openxmlformats.org/officeDocument/2006/relationships/slideLayout" Target="../slideLayouts/slideLayout140.xml"/><Relationship Id="rId60" Type="http://schemas.openxmlformats.org/officeDocument/2006/relationships/slideLayout" Target="../slideLayouts/slideLayout148.xml"/><Relationship Id="rId65" Type="http://schemas.openxmlformats.org/officeDocument/2006/relationships/slideLayout" Target="../slideLayouts/slideLayout153.xml"/><Relationship Id="rId73" Type="http://schemas.openxmlformats.org/officeDocument/2006/relationships/slideLayout" Target="../slideLayouts/slideLayout161.xml"/><Relationship Id="rId78" Type="http://schemas.openxmlformats.org/officeDocument/2006/relationships/slideLayout" Target="../slideLayouts/slideLayout166.xml"/><Relationship Id="rId81" Type="http://schemas.openxmlformats.org/officeDocument/2006/relationships/slideLayout" Target="../slideLayouts/slideLayout169.xml"/><Relationship Id="rId86" Type="http://schemas.openxmlformats.org/officeDocument/2006/relationships/slideLayout" Target="../slideLayouts/slideLayout174.xml"/><Relationship Id="rId94" Type="http://schemas.openxmlformats.org/officeDocument/2006/relationships/slideLayout" Target="../slideLayouts/slideLayout182.xml"/><Relationship Id="rId99" Type="http://schemas.openxmlformats.org/officeDocument/2006/relationships/slideLayout" Target="../slideLayouts/slideLayout187.xml"/><Relationship Id="rId101" Type="http://schemas.openxmlformats.org/officeDocument/2006/relationships/slideLayout" Target="../slideLayouts/slideLayout18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9" Type="http://schemas.openxmlformats.org/officeDocument/2006/relationships/slideLayout" Target="../slideLayouts/slideLayout127.xml"/><Relationship Id="rId109" Type="http://schemas.openxmlformats.org/officeDocument/2006/relationships/slideLayout" Target="../slideLayouts/slideLayout197.xml"/><Relationship Id="rId34" Type="http://schemas.openxmlformats.org/officeDocument/2006/relationships/slideLayout" Target="../slideLayouts/slideLayout122.xml"/><Relationship Id="rId50" Type="http://schemas.openxmlformats.org/officeDocument/2006/relationships/slideLayout" Target="../slideLayouts/slideLayout138.xml"/><Relationship Id="rId55" Type="http://schemas.openxmlformats.org/officeDocument/2006/relationships/slideLayout" Target="../slideLayouts/slideLayout143.xml"/><Relationship Id="rId76" Type="http://schemas.openxmlformats.org/officeDocument/2006/relationships/slideLayout" Target="../slideLayouts/slideLayout164.xml"/><Relationship Id="rId97" Type="http://schemas.openxmlformats.org/officeDocument/2006/relationships/slideLayout" Target="../slideLayouts/slideLayout185.xml"/><Relationship Id="rId104" Type="http://schemas.openxmlformats.org/officeDocument/2006/relationships/slideLayout" Target="../slideLayouts/slideLayout192.xml"/><Relationship Id="rId7" Type="http://schemas.openxmlformats.org/officeDocument/2006/relationships/slideLayout" Target="../slideLayouts/slideLayout95.xml"/><Relationship Id="rId71" Type="http://schemas.openxmlformats.org/officeDocument/2006/relationships/slideLayout" Target="../slideLayouts/slideLayout159.xml"/><Relationship Id="rId92" Type="http://schemas.openxmlformats.org/officeDocument/2006/relationships/slideLayout" Target="../slideLayouts/slideLayout180.xml"/><Relationship Id="rId2" Type="http://schemas.openxmlformats.org/officeDocument/2006/relationships/slideLayout" Target="../slideLayouts/slideLayout90.xml"/><Relationship Id="rId29"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smtClean="0">
                <a:latin typeface="Arial" charset="0"/>
              </a:defRPr>
            </a:lvl1pPr>
          </a:lstStyle>
          <a:p>
            <a:pPr>
              <a:defRPr/>
            </a:pPr>
            <a:endParaRPr lang="en-US"/>
          </a:p>
        </p:txBody>
      </p:sp>
      <p:sp>
        <p:nvSpPr>
          <p:cNvPr id="522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522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lvl1pPr>
          </a:lstStyle>
          <a:p>
            <a:fld id="{DC6724DE-0DE9-4BB3-A589-2FD9838DC3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818" algn="ctr" rtl="0" fontAlgn="base">
        <a:spcBef>
          <a:spcPct val="0"/>
        </a:spcBef>
        <a:spcAft>
          <a:spcPct val="0"/>
        </a:spcAft>
        <a:defRPr sz="4400">
          <a:solidFill>
            <a:schemeClr val="tx2"/>
          </a:solidFill>
          <a:latin typeface="Arial" charset="0"/>
        </a:defRPr>
      </a:lvl6pPr>
      <a:lvl7pPr marL="913680" algn="ctr" rtl="0" fontAlgn="base">
        <a:spcBef>
          <a:spcPct val="0"/>
        </a:spcBef>
        <a:spcAft>
          <a:spcPct val="0"/>
        </a:spcAft>
        <a:defRPr sz="4400">
          <a:solidFill>
            <a:schemeClr val="tx2"/>
          </a:solidFill>
          <a:latin typeface="Arial" charset="0"/>
        </a:defRPr>
      </a:lvl7pPr>
      <a:lvl8pPr marL="1370512" algn="ctr" rtl="0" fontAlgn="base">
        <a:spcBef>
          <a:spcPct val="0"/>
        </a:spcBef>
        <a:spcAft>
          <a:spcPct val="0"/>
        </a:spcAft>
        <a:defRPr sz="4400">
          <a:solidFill>
            <a:schemeClr val="tx2"/>
          </a:solidFill>
          <a:latin typeface="Arial" charset="0"/>
        </a:defRPr>
      </a:lvl8pPr>
      <a:lvl9pPr marL="1827359" algn="ctr" rtl="0" fontAlgn="base">
        <a:spcBef>
          <a:spcPct val="0"/>
        </a:spcBef>
        <a:spcAft>
          <a:spcPct val="0"/>
        </a:spcAft>
        <a:defRPr sz="4400">
          <a:solidFill>
            <a:schemeClr val="tx2"/>
          </a:solidFill>
          <a:latin typeface="Arial" charset="0"/>
        </a:defRPr>
      </a:lvl9pPr>
    </p:titleStyle>
    <p:bodyStyle>
      <a:lvl1pPr marL="342614" indent="-342614" algn="l" rtl="0" eaLnBrk="0" fontAlgn="base" hangingPunct="0">
        <a:spcBef>
          <a:spcPct val="20000"/>
        </a:spcBef>
        <a:spcAft>
          <a:spcPct val="0"/>
        </a:spcAft>
        <a:buChar char="•"/>
        <a:defRPr sz="3200">
          <a:solidFill>
            <a:schemeClr val="tx1"/>
          </a:solidFill>
          <a:latin typeface="+mn-lt"/>
          <a:ea typeface="+mn-ea"/>
          <a:cs typeface="+mn-cs"/>
        </a:defRPr>
      </a:lvl1pPr>
      <a:lvl2pPr marL="742373" indent="-285526" algn="l" rtl="0" eaLnBrk="0" fontAlgn="base" hangingPunct="0">
        <a:spcBef>
          <a:spcPct val="20000"/>
        </a:spcBef>
        <a:spcAft>
          <a:spcPct val="0"/>
        </a:spcAft>
        <a:buChar char="–"/>
        <a:defRPr sz="2800">
          <a:solidFill>
            <a:schemeClr val="tx1"/>
          </a:solidFill>
          <a:latin typeface="+mn-lt"/>
        </a:defRPr>
      </a:lvl2pPr>
      <a:lvl3pPr marL="1142089" indent="-228408" algn="l" rtl="0" eaLnBrk="0" fontAlgn="base" hangingPunct="0">
        <a:spcBef>
          <a:spcPct val="20000"/>
        </a:spcBef>
        <a:spcAft>
          <a:spcPct val="0"/>
        </a:spcAft>
        <a:buChar char="•"/>
        <a:defRPr sz="2400">
          <a:solidFill>
            <a:schemeClr val="tx1"/>
          </a:solidFill>
          <a:latin typeface="+mn-lt"/>
        </a:defRPr>
      </a:lvl3pPr>
      <a:lvl4pPr marL="1598920" indent="-228408" algn="l" rtl="0" eaLnBrk="0" fontAlgn="base" hangingPunct="0">
        <a:spcBef>
          <a:spcPct val="20000"/>
        </a:spcBef>
        <a:spcAft>
          <a:spcPct val="0"/>
        </a:spcAft>
        <a:buChar char="–"/>
        <a:defRPr sz="2000">
          <a:solidFill>
            <a:schemeClr val="tx1"/>
          </a:solidFill>
          <a:latin typeface="+mn-lt"/>
        </a:defRPr>
      </a:lvl4pPr>
      <a:lvl5pPr marL="2055767" indent="-228408" algn="l" rtl="0" eaLnBrk="0" fontAlgn="base" hangingPunct="0">
        <a:spcBef>
          <a:spcPct val="20000"/>
        </a:spcBef>
        <a:spcAft>
          <a:spcPct val="0"/>
        </a:spcAft>
        <a:buChar char="»"/>
        <a:defRPr sz="2000">
          <a:solidFill>
            <a:schemeClr val="tx1"/>
          </a:solidFill>
          <a:latin typeface="+mn-lt"/>
        </a:defRPr>
      </a:lvl5pPr>
      <a:lvl6pPr marL="2512584" indent="-228408" algn="l" rtl="0" fontAlgn="base">
        <a:spcBef>
          <a:spcPct val="20000"/>
        </a:spcBef>
        <a:spcAft>
          <a:spcPct val="0"/>
        </a:spcAft>
        <a:buChar char="»"/>
        <a:defRPr sz="2000">
          <a:solidFill>
            <a:schemeClr val="tx1"/>
          </a:solidFill>
          <a:latin typeface="+mn-lt"/>
        </a:defRPr>
      </a:lvl6pPr>
      <a:lvl7pPr marL="2969432" indent="-228408" algn="l" rtl="0" fontAlgn="base">
        <a:spcBef>
          <a:spcPct val="20000"/>
        </a:spcBef>
        <a:spcAft>
          <a:spcPct val="0"/>
        </a:spcAft>
        <a:buChar char="»"/>
        <a:defRPr sz="2000">
          <a:solidFill>
            <a:schemeClr val="tx1"/>
          </a:solidFill>
          <a:latin typeface="+mn-lt"/>
        </a:defRPr>
      </a:lvl7pPr>
      <a:lvl8pPr marL="3426264" indent="-228408" algn="l" rtl="0" fontAlgn="base">
        <a:spcBef>
          <a:spcPct val="20000"/>
        </a:spcBef>
        <a:spcAft>
          <a:spcPct val="0"/>
        </a:spcAft>
        <a:buChar char="»"/>
        <a:defRPr sz="2000">
          <a:solidFill>
            <a:schemeClr val="tx1"/>
          </a:solidFill>
          <a:latin typeface="+mn-lt"/>
        </a:defRPr>
      </a:lvl8pPr>
      <a:lvl9pPr marL="3883096" indent="-22840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680" rtl="0" eaLnBrk="1" latinLnBrk="0" hangingPunct="1">
        <a:defRPr sz="1800" kern="1200">
          <a:solidFill>
            <a:schemeClr val="tx1"/>
          </a:solidFill>
          <a:latin typeface="+mn-lt"/>
          <a:ea typeface="+mn-ea"/>
          <a:cs typeface="+mn-cs"/>
        </a:defRPr>
      </a:lvl1pPr>
      <a:lvl2pPr marL="456818" algn="l" defTabSz="913680" rtl="0" eaLnBrk="1" latinLnBrk="0" hangingPunct="1">
        <a:defRPr sz="1800" kern="1200">
          <a:solidFill>
            <a:schemeClr val="tx1"/>
          </a:solidFill>
          <a:latin typeface="+mn-lt"/>
          <a:ea typeface="+mn-ea"/>
          <a:cs typeface="+mn-cs"/>
        </a:defRPr>
      </a:lvl2pPr>
      <a:lvl3pPr marL="913680" algn="l" defTabSz="913680" rtl="0" eaLnBrk="1" latinLnBrk="0" hangingPunct="1">
        <a:defRPr sz="1800" kern="1200">
          <a:solidFill>
            <a:schemeClr val="tx1"/>
          </a:solidFill>
          <a:latin typeface="+mn-lt"/>
          <a:ea typeface="+mn-ea"/>
          <a:cs typeface="+mn-cs"/>
        </a:defRPr>
      </a:lvl3pPr>
      <a:lvl4pPr marL="1370512" algn="l" defTabSz="913680" rtl="0" eaLnBrk="1" latinLnBrk="0" hangingPunct="1">
        <a:defRPr sz="1800" kern="1200">
          <a:solidFill>
            <a:schemeClr val="tx1"/>
          </a:solidFill>
          <a:latin typeface="+mn-lt"/>
          <a:ea typeface="+mn-ea"/>
          <a:cs typeface="+mn-cs"/>
        </a:defRPr>
      </a:lvl4pPr>
      <a:lvl5pPr marL="1827359" algn="l" defTabSz="913680" rtl="0" eaLnBrk="1" latinLnBrk="0" hangingPunct="1">
        <a:defRPr sz="1800" kern="1200">
          <a:solidFill>
            <a:schemeClr val="tx1"/>
          </a:solidFill>
          <a:latin typeface="+mn-lt"/>
          <a:ea typeface="+mn-ea"/>
          <a:cs typeface="+mn-cs"/>
        </a:defRPr>
      </a:lvl5pPr>
      <a:lvl6pPr marL="2284176" algn="l" defTabSz="913680" rtl="0" eaLnBrk="1" latinLnBrk="0" hangingPunct="1">
        <a:defRPr sz="1800" kern="1200">
          <a:solidFill>
            <a:schemeClr val="tx1"/>
          </a:solidFill>
          <a:latin typeface="+mn-lt"/>
          <a:ea typeface="+mn-ea"/>
          <a:cs typeface="+mn-cs"/>
        </a:defRPr>
      </a:lvl6pPr>
      <a:lvl7pPr marL="2740994" algn="l" defTabSz="913680" rtl="0" eaLnBrk="1" latinLnBrk="0" hangingPunct="1">
        <a:defRPr sz="1800" kern="1200">
          <a:solidFill>
            <a:schemeClr val="tx1"/>
          </a:solidFill>
          <a:latin typeface="+mn-lt"/>
          <a:ea typeface="+mn-ea"/>
          <a:cs typeface="+mn-cs"/>
        </a:defRPr>
      </a:lvl7pPr>
      <a:lvl8pPr marL="3197840" algn="l" defTabSz="913680" rtl="0" eaLnBrk="1" latinLnBrk="0" hangingPunct="1">
        <a:defRPr sz="1800" kern="1200">
          <a:solidFill>
            <a:schemeClr val="tx1"/>
          </a:solidFill>
          <a:latin typeface="+mn-lt"/>
          <a:ea typeface="+mn-ea"/>
          <a:cs typeface="+mn-cs"/>
        </a:defRPr>
      </a:lvl8pPr>
      <a:lvl9pPr marL="3654674" algn="l" defTabSz="9136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34" tIns="34289" rIns="68534" bIns="3428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34" tIns="34289" rIns="68534"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34" tIns="34289" rIns="68534" bIns="34289" numCol="1" anchor="t" anchorCtr="0" compatLnSpc="1">
            <a:prstTxWarp prst="textNoShape">
              <a:avLst/>
            </a:prstTxWarp>
          </a:bodyPr>
          <a:lstStyle>
            <a:lvl1pPr eaLnBrk="1" hangingPunct="1">
              <a:defRPr sz="11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34" tIns="34289" rIns="68534" bIns="34289" numCol="1" anchor="t" anchorCtr="0" compatLnSpc="1">
            <a:prstTxWarp prst="textNoShape">
              <a:avLst/>
            </a:prstTxWarp>
          </a:bodyPr>
          <a:lstStyle>
            <a:lvl1pPr algn="ctr" eaLnBrk="1" hangingPunct="1">
              <a:defRPr sz="11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34" tIns="34289" rIns="68534" bIns="34289" numCol="1" anchor="t" anchorCtr="0" compatLnSpc="1">
            <a:prstTxWarp prst="textNoShape">
              <a:avLst/>
            </a:prstTxWarp>
          </a:bodyPr>
          <a:lstStyle>
            <a:lvl1pPr algn="r" eaLnBrk="1" hangingPunct="1">
              <a:defRPr sz="1100" smtClean="0"/>
            </a:lvl1pPr>
          </a:lstStyle>
          <a:p>
            <a:pPr>
              <a:defRPr/>
            </a:pPr>
            <a:fld id="{D2A8D868-2C13-44F4-8C6C-09B960799E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942091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623" algn="ctr" rtl="0" fontAlgn="base">
        <a:spcBef>
          <a:spcPct val="0"/>
        </a:spcBef>
        <a:spcAft>
          <a:spcPct val="0"/>
        </a:spcAft>
        <a:defRPr sz="3300">
          <a:solidFill>
            <a:schemeClr val="tx2"/>
          </a:solidFill>
          <a:latin typeface="Arial" charset="0"/>
          <a:cs typeface="Arial" charset="0"/>
        </a:defRPr>
      </a:lvl6pPr>
      <a:lvl7pPr marL="685273" algn="ctr" rtl="0" fontAlgn="base">
        <a:spcBef>
          <a:spcPct val="0"/>
        </a:spcBef>
        <a:spcAft>
          <a:spcPct val="0"/>
        </a:spcAft>
        <a:defRPr sz="3300">
          <a:solidFill>
            <a:schemeClr val="tx2"/>
          </a:solidFill>
          <a:latin typeface="Arial" charset="0"/>
          <a:cs typeface="Arial" charset="0"/>
        </a:defRPr>
      </a:lvl7pPr>
      <a:lvl8pPr marL="1027910" algn="ctr" rtl="0" fontAlgn="base">
        <a:spcBef>
          <a:spcPct val="0"/>
        </a:spcBef>
        <a:spcAft>
          <a:spcPct val="0"/>
        </a:spcAft>
        <a:defRPr sz="3300">
          <a:solidFill>
            <a:schemeClr val="tx2"/>
          </a:solidFill>
          <a:latin typeface="Arial" charset="0"/>
          <a:cs typeface="Arial" charset="0"/>
        </a:defRPr>
      </a:lvl8pPr>
      <a:lvl9pPr marL="1370546" algn="ctr" rtl="0" fontAlgn="base">
        <a:spcBef>
          <a:spcPct val="0"/>
        </a:spcBef>
        <a:spcAft>
          <a:spcPct val="0"/>
        </a:spcAft>
        <a:defRPr sz="3300">
          <a:solidFill>
            <a:schemeClr val="tx2"/>
          </a:solidFill>
          <a:latin typeface="Arial" charset="0"/>
          <a:cs typeface="Arial" charset="0"/>
        </a:defRPr>
      </a:lvl9pPr>
    </p:titleStyle>
    <p:bodyStyle>
      <a:lvl1pPr marL="256988" indent="-256988" algn="l" rtl="0" eaLnBrk="0" fontAlgn="base" hangingPunct="0">
        <a:spcBef>
          <a:spcPct val="20000"/>
        </a:spcBef>
        <a:spcAft>
          <a:spcPct val="0"/>
        </a:spcAft>
        <a:buChar char="•"/>
        <a:defRPr sz="2400">
          <a:solidFill>
            <a:schemeClr val="tx1"/>
          </a:solidFill>
          <a:latin typeface="+mn-lt"/>
          <a:ea typeface="+mn-ea"/>
          <a:cs typeface="+mn-cs"/>
        </a:defRPr>
      </a:lvl1pPr>
      <a:lvl2pPr marL="556779" indent="-214158" algn="l" rtl="0" eaLnBrk="0" fontAlgn="base" hangingPunct="0">
        <a:spcBef>
          <a:spcPct val="20000"/>
        </a:spcBef>
        <a:spcAft>
          <a:spcPct val="0"/>
        </a:spcAft>
        <a:buChar char="–"/>
        <a:defRPr sz="2100">
          <a:solidFill>
            <a:schemeClr val="tx1"/>
          </a:solidFill>
          <a:latin typeface="+mn-lt"/>
          <a:cs typeface="+mn-cs"/>
        </a:defRPr>
      </a:lvl2pPr>
      <a:lvl3pPr marL="856598" indent="-171326" algn="l" rtl="0" eaLnBrk="0" fontAlgn="base" hangingPunct="0">
        <a:spcBef>
          <a:spcPct val="20000"/>
        </a:spcBef>
        <a:spcAft>
          <a:spcPct val="0"/>
        </a:spcAft>
        <a:buChar char="•"/>
        <a:defRPr sz="1800">
          <a:solidFill>
            <a:schemeClr val="tx1"/>
          </a:solidFill>
          <a:latin typeface="+mn-lt"/>
          <a:cs typeface="+mn-cs"/>
        </a:defRPr>
      </a:lvl3pPr>
      <a:lvl4pPr marL="1199220" indent="-171326" algn="l" rtl="0" eaLnBrk="0" fontAlgn="base" hangingPunct="0">
        <a:spcBef>
          <a:spcPct val="20000"/>
        </a:spcBef>
        <a:spcAft>
          <a:spcPct val="0"/>
        </a:spcAft>
        <a:buChar char="–"/>
        <a:defRPr sz="1500">
          <a:solidFill>
            <a:schemeClr val="tx1"/>
          </a:solidFill>
          <a:latin typeface="+mn-lt"/>
          <a:cs typeface="+mn-cs"/>
        </a:defRPr>
      </a:lvl4pPr>
      <a:lvl5pPr marL="1541843" indent="-171326" algn="l" rtl="0" eaLnBrk="0" fontAlgn="base" hangingPunct="0">
        <a:spcBef>
          <a:spcPct val="20000"/>
        </a:spcBef>
        <a:spcAft>
          <a:spcPct val="0"/>
        </a:spcAft>
        <a:buChar char="»"/>
        <a:defRPr sz="1500">
          <a:solidFill>
            <a:schemeClr val="tx1"/>
          </a:solidFill>
          <a:latin typeface="+mn-lt"/>
          <a:cs typeface="+mn-cs"/>
        </a:defRPr>
      </a:lvl5pPr>
      <a:lvl6pPr marL="1884493" indent="-171326" algn="l" rtl="0" fontAlgn="base">
        <a:spcBef>
          <a:spcPct val="20000"/>
        </a:spcBef>
        <a:spcAft>
          <a:spcPct val="0"/>
        </a:spcAft>
        <a:buChar char="»"/>
        <a:defRPr sz="1500">
          <a:solidFill>
            <a:schemeClr val="tx1"/>
          </a:solidFill>
          <a:latin typeface="+mn-lt"/>
          <a:cs typeface="+mn-cs"/>
        </a:defRPr>
      </a:lvl6pPr>
      <a:lvl7pPr marL="2227130" indent="-171326" algn="l" rtl="0" fontAlgn="base">
        <a:spcBef>
          <a:spcPct val="20000"/>
        </a:spcBef>
        <a:spcAft>
          <a:spcPct val="0"/>
        </a:spcAft>
        <a:buChar char="»"/>
        <a:defRPr sz="1500">
          <a:solidFill>
            <a:schemeClr val="tx1"/>
          </a:solidFill>
          <a:latin typeface="+mn-lt"/>
          <a:cs typeface="+mn-cs"/>
        </a:defRPr>
      </a:lvl7pPr>
      <a:lvl8pPr marL="2569766" indent="-171326" algn="l" rtl="0" fontAlgn="base">
        <a:spcBef>
          <a:spcPct val="20000"/>
        </a:spcBef>
        <a:spcAft>
          <a:spcPct val="0"/>
        </a:spcAft>
        <a:buChar char="»"/>
        <a:defRPr sz="1500">
          <a:solidFill>
            <a:schemeClr val="tx1"/>
          </a:solidFill>
          <a:latin typeface="+mn-lt"/>
          <a:cs typeface="+mn-cs"/>
        </a:defRPr>
      </a:lvl8pPr>
      <a:lvl9pPr marL="2912417" indent="-171326"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273" rtl="0" eaLnBrk="1" latinLnBrk="0" hangingPunct="1">
        <a:defRPr sz="1400" kern="1200">
          <a:solidFill>
            <a:schemeClr val="tx1"/>
          </a:solidFill>
          <a:latin typeface="+mn-lt"/>
          <a:ea typeface="+mn-ea"/>
          <a:cs typeface="+mn-cs"/>
        </a:defRPr>
      </a:lvl1pPr>
      <a:lvl2pPr marL="342623" algn="l" defTabSz="685273" rtl="0" eaLnBrk="1" latinLnBrk="0" hangingPunct="1">
        <a:defRPr sz="1400" kern="1200">
          <a:solidFill>
            <a:schemeClr val="tx1"/>
          </a:solidFill>
          <a:latin typeface="+mn-lt"/>
          <a:ea typeface="+mn-ea"/>
          <a:cs typeface="+mn-cs"/>
        </a:defRPr>
      </a:lvl2pPr>
      <a:lvl3pPr marL="685273" algn="l" defTabSz="685273" rtl="0" eaLnBrk="1" latinLnBrk="0" hangingPunct="1">
        <a:defRPr sz="1400" kern="1200">
          <a:solidFill>
            <a:schemeClr val="tx1"/>
          </a:solidFill>
          <a:latin typeface="+mn-lt"/>
          <a:ea typeface="+mn-ea"/>
          <a:cs typeface="+mn-cs"/>
        </a:defRPr>
      </a:lvl3pPr>
      <a:lvl4pPr marL="1027910" algn="l" defTabSz="685273" rtl="0" eaLnBrk="1" latinLnBrk="0" hangingPunct="1">
        <a:defRPr sz="1400" kern="1200">
          <a:solidFill>
            <a:schemeClr val="tx1"/>
          </a:solidFill>
          <a:latin typeface="+mn-lt"/>
          <a:ea typeface="+mn-ea"/>
          <a:cs typeface="+mn-cs"/>
        </a:defRPr>
      </a:lvl4pPr>
      <a:lvl5pPr marL="1370546" algn="l" defTabSz="685273" rtl="0" eaLnBrk="1" latinLnBrk="0" hangingPunct="1">
        <a:defRPr sz="1400" kern="1200">
          <a:solidFill>
            <a:schemeClr val="tx1"/>
          </a:solidFill>
          <a:latin typeface="+mn-lt"/>
          <a:ea typeface="+mn-ea"/>
          <a:cs typeface="+mn-cs"/>
        </a:defRPr>
      </a:lvl5pPr>
      <a:lvl6pPr marL="1713197" algn="l" defTabSz="685273" rtl="0" eaLnBrk="1" latinLnBrk="0" hangingPunct="1">
        <a:defRPr sz="1400" kern="1200">
          <a:solidFill>
            <a:schemeClr val="tx1"/>
          </a:solidFill>
          <a:latin typeface="+mn-lt"/>
          <a:ea typeface="+mn-ea"/>
          <a:cs typeface="+mn-cs"/>
        </a:defRPr>
      </a:lvl6pPr>
      <a:lvl7pPr marL="2055818" algn="l" defTabSz="685273" rtl="0" eaLnBrk="1" latinLnBrk="0" hangingPunct="1">
        <a:defRPr sz="1400" kern="1200">
          <a:solidFill>
            <a:schemeClr val="tx1"/>
          </a:solidFill>
          <a:latin typeface="+mn-lt"/>
          <a:ea typeface="+mn-ea"/>
          <a:cs typeface="+mn-cs"/>
        </a:defRPr>
      </a:lvl7pPr>
      <a:lvl8pPr marL="2398440" algn="l" defTabSz="685273" rtl="0" eaLnBrk="1" latinLnBrk="0" hangingPunct="1">
        <a:defRPr sz="1400" kern="1200">
          <a:solidFill>
            <a:schemeClr val="tx1"/>
          </a:solidFill>
          <a:latin typeface="+mn-lt"/>
          <a:ea typeface="+mn-ea"/>
          <a:cs typeface="+mn-cs"/>
        </a:defRPr>
      </a:lvl8pPr>
      <a:lvl9pPr marL="2741063" algn="l" defTabSz="68527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38" tIns="34289" rIns="68538" bIns="3428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38" tIns="34289" rIns="68538"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38" tIns="34289" rIns="68538" bIns="34289" numCol="1" anchor="t" anchorCtr="0" compatLnSpc="1">
            <a:prstTxWarp prst="textNoShape">
              <a:avLst/>
            </a:prstTxWarp>
          </a:bodyPr>
          <a:lstStyle>
            <a:lvl1pPr eaLnBrk="1" hangingPunct="1">
              <a:defRPr sz="11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38" tIns="34289" rIns="68538" bIns="34289" numCol="1" anchor="t" anchorCtr="0" compatLnSpc="1">
            <a:prstTxWarp prst="textNoShape">
              <a:avLst/>
            </a:prstTxWarp>
          </a:bodyPr>
          <a:lstStyle>
            <a:lvl1pPr algn="ctr" eaLnBrk="1" hangingPunct="1">
              <a:defRPr sz="11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38" tIns="34289" rIns="68538" bIns="34289" numCol="1" anchor="t" anchorCtr="0" compatLnSpc="1">
            <a:prstTxWarp prst="textNoShape">
              <a:avLst/>
            </a:prstTxWarp>
          </a:bodyPr>
          <a:lstStyle>
            <a:lvl1pPr algn="r" eaLnBrk="1" hangingPunct="1">
              <a:defRPr sz="1100" smtClean="0"/>
            </a:lvl1pPr>
          </a:lstStyle>
          <a:p>
            <a:pPr>
              <a:defRPr/>
            </a:pPr>
            <a:fld id="{D2A8D868-2C13-44F4-8C6C-09B960799E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10590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650" algn="ctr" rtl="0" fontAlgn="base">
        <a:spcBef>
          <a:spcPct val="0"/>
        </a:spcBef>
        <a:spcAft>
          <a:spcPct val="0"/>
        </a:spcAft>
        <a:defRPr sz="3300">
          <a:solidFill>
            <a:schemeClr val="tx2"/>
          </a:solidFill>
          <a:latin typeface="Arial" charset="0"/>
          <a:cs typeface="Arial" charset="0"/>
        </a:defRPr>
      </a:lvl6pPr>
      <a:lvl7pPr marL="685324" algn="ctr" rtl="0" fontAlgn="base">
        <a:spcBef>
          <a:spcPct val="0"/>
        </a:spcBef>
        <a:spcAft>
          <a:spcPct val="0"/>
        </a:spcAft>
        <a:defRPr sz="3300">
          <a:solidFill>
            <a:schemeClr val="tx2"/>
          </a:solidFill>
          <a:latin typeface="Arial" charset="0"/>
          <a:cs typeface="Arial" charset="0"/>
        </a:defRPr>
      </a:lvl7pPr>
      <a:lvl8pPr marL="1027986" algn="ctr" rtl="0" fontAlgn="base">
        <a:spcBef>
          <a:spcPct val="0"/>
        </a:spcBef>
        <a:spcAft>
          <a:spcPct val="0"/>
        </a:spcAft>
        <a:defRPr sz="3300">
          <a:solidFill>
            <a:schemeClr val="tx2"/>
          </a:solidFill>
          <a:latin typeface="Arial" charset="0"/>
          <a:cs typeface="Arial" charset="0"/>
        </a:defRPr>
      </a:lvl8pPr>
      <a:lvl9pPr marL="1370648" algn="ctr" rtl="0" fontAlgn="base">
        <a:spcBef>
          <a:spcPct val="0"/>
        </a:spcBef>
        <a:spcAft>
          <a:spcPct val="0"/>
        </a:spcAft>
        <a:defRPr sz="3300">
          <a:solidFill>
            <a:schemeClr val="tx2"/>
          </a:solidFill>
          <a:latin typeface="Arial" charset="0"/>
          <a:cs typeface="Arial" charset="0"/>
        </a:defRPr>
      </a:lvl9pPr>
    </p:titleStyle>
    <p:bodyStyle>
      <a:lvl1pPr marL="257006" indent="-257006" algn="l" rtl="0" eaLnBrk="0" fontAlgn="base" hangingPunct="0">
        <a:spcBef>
          <a:spcPct val="20000"/>
        </a:spcBef>
        <a:spcAft>
          <a:spcPct val="0"/>
        </a:spcAft>
        <a:buChar char="•"/>
        <a:defRPr sz="2400">
          <a:solidFill>
            <a:schemeClr val="tx1"/>
          </a:solidFill>
          <a:latin typeface="+mn-lt"/>
          <a:ea typeface="+mn-ea"/>
          <a:cs typeface="+mn-cs"/>
        </a:defRPr>
      </a:lvl1pPr>
      <a:lvl2pPr marL="556821" indent="-214173" algn="l" rtl="0" eaLnBrk="0" fontAlgn="base" hangingPunct="0">
        <a:spcBef>
          <a:spcPct val="20000"/>
        </a:spcBef>
        <a:spcAft>
          <a:spcPct val="0"/>
        </a:spcAft>
        <a:buChar char="–"/>
        <a:defRPr sz="2100">
          <a:solidFill>
            <a:schemeClr val="tx1"/>
          </a:solidFill>
          <a:latin typeface="+mn-lt"/>
          <a:cs typeface="+mn-cs"/>
        </a:defRPr>
      </a:lvl2pPr>
      <a:lvl3pPr marL="856661" indent="-171338" algn="l" rtl="0" eaLnBrk="0" fontAlgn="base" hangingPunct="0">
        <a:spcBef>
          <a:spcPct val="20000"/>
        </a:spcBef>
        <a:spcAft>
          <a:spcPct val="0"/>
        </a:spcAft>
        <a:buChar char="•"/>
        <a:defRPr sz="1800">
          <a:solidFill>
            <a:schemeClr val="tx1"/>
          </a:solidFill>
          <a:latin typeface="+mn-lt"/>
          <a:cs typeface="+mn-cs"/>
        </a:defRPr>
      </a:lvl3pPr>
      <a:lvl4pPr marL="1199310" indent="-171338" algn="l" rtl="0" eaLnBrk="0" fontAlgn="base" hangingPunct="0">
        <a:spcBef>
          <a:spcPct val="20000"/>
        </a:spcBef>
        <a:spcAft>
          <a:spcPct val="0"/>
        </a:spcAft>
        <a:buChar char="–"/>
        <a:defRPr sz="1500">
          <a:solidFill>
            <a:schemeClr val="tx1"/>
          </a:solidFill>
          <a:latin typeface="+mn-lt"/>
          <a:cs typeface="+mn-cs"/>
        </a:defRPr>
      </a:lvl4pPr>
      <a:lvl5pPr marL="1541960" indent="-171338" algn="l" rtl="0" eaLnBrk="0" fontAlgn="base" hangingPunct="0">
        <a:spcBef>
          <a:spcPct val="20000"/>
        </a:spcBef>
        <a:spcAft>
          <a:spcPct val="0"/>
        </a:spcAft>
        <a:buChar char="»"/>
        <a:defRPr sz="1500">
          <a:solidFill>
            <a:schemeClr val="tx1"/>
          </a:solidFill>
          <a:latin typeface="+mn-lt"/>
          <a:cs typeface="+mn-cs"/>
        </a:defRPr>
      </a:lvl5pPr>
      <a:lvl6pPr marL="1884634" indent="-171338" algn="l" rtl="0" fontAlgn="base">
        <a:spcBef>
          <a:spcPct val="20000"/>
        </a:spcBef>
        <a:spcAft>
          <a:spcPct val="0"/>
        </a:spcAft>
        <a:buChar char="»"/>
        <a:defRPr sz="1500">
          <a:solidFill>
            <a:schemeClr val="tx1"/>
          </a:solidFill>
          <a:latin typeface="+mn-lt"/>
          <a:cs typeface="+mn-cs"/>
        </a:defRPr>
      </a:lvl6pPr>
      <a:lvl7pPr marL="2227296" indent="-171338" algn="l" rtl="0" fontAlgn="base">
        <a:spcBef>
          <a:spcPct val="20000"/>
        </a:spcBef>
        <a:spcAft>
          <a:spcPct val="0"/>
        </a:spcAft>
        <a:buChar char="»"/>
        <a:defRPr sz="1500">
          <a:solidFill>
            <a:schemeClr val="tx1"/>
          </a:solidFill>
          <a:latin typeface="+mn-lt"/>
          <a:cs typeface="+mn-cs"/>
        </a:defRPr>
      </a:lvl7pPr>
      <a:lvl8pPr marL="2569958" indent="-171338" algn="l" rtl="0" fontAlgn="base">
        <a:spcBef>
          <a:spcPct val="20000"/>
        </a:spcBef>
        <a:spcAft>
          <a:spcPct val="0"/>
        </a:spcAft>
        <a:buChar char="»"/>
        <a:defRPr sz="1500">
          <a:solidFill>
            <a:schemeClr val="tx1"/>
          </a:solidFill>
          <a:latin typeface="+mn-lt"/>
          <a:cs typeface="+mn-cs"/>
        </a:defRPr>
      </a:lvl8pPr>
      <a:lvl9pPr marL="2912633" indent="-171338"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324" rtl="0" eaLnBrk="1" latinLnBrk="0" hangingPunct="1">
        <a:defRPr sz="1400" kern="1200">
          <a:solidFill>
            <a:schemeClr val="tx1"/>
          </a:solidFill>
          <a:latin typeface="+mn-lt"/>
          <a:ea typeface="+mn-ea"/>
          <a:cs typeface="+mn-cs"/>
        </a:defRPr>
      </a:lvl1pPr>
      <a:lvl2pPr marL="342650" algn="l" defTabSz="685324" rtl="0" eaLnBrk="1" latinLnBrk="0" hangingPunct="1">
        <a:defRPr sz="1400" kern="1200">
          <a:solidFill>
            <a:schemeClr val="tx1"/>
          </a:solidFill>
          <a:latin typeface="+mn-lt"/>
          <a:ea typeface="+mn-ea"/>
          <a:cs typeface="+mn-cs"/>
        </a:defRPr>
      </a:lvl2pPr>
      <a:lvl3pPr marL="685324" algn="l" defTabSz="685324" rtl="0" eaLnBrk="1" latinLnBrk="0" hangingPunct="1">
        <a:defRPr sz="1400" kern="1200">
          <a:solidFill>
            <a:schemeClr val="tx1"/>
          </a:solidFill>
          <a:latin typeface="+mn-lt"/>
          <a:ea typeface="+mn-ea"/>
          <a:cs typeface="+mn-cs"/>
        </a:defRPr>
      </a:lvl3pPr>
      <a:lvl4pPr marL="1027986" algn="l" defTabSz="685324" rtl="0" eaLnBrk="1" latinLnBrk="0" hangingPunct="1">
        <a:defRPr sz="1400" kern="1200">
          <a:solidFill>
            <a:schemeClr val="tx1"/>
          </a:solidFill>
          <a:latin typeface="+mn-lt"/>
          <a:ea typeface="+mn-ea"/>
          <a:cs typeface="+mn-cs"/>
        </a:defRPr>
      </a:lvl4pPr>
      <a:lvl5pPr marL="1370648" algn="l" defTabSz="685324" rtl="0" eaLnBrk="1" latinLnBrk="0" hangingPunct="1">
        <a:defRPr sz="1400" kern="1200">
          <a:solidFill>
            <a:schemeClr val="tx1"/>
          </a:solidFill>
          <a:latin typeface="+mn-lt"/>
          <a:ea typeface="+mn-ea"/>
          <a:cs typeface="+mn-cs"/>
        </a:defRPr>
      </a:lvl5pPr>
      <a:lvl6pPr marL="1713323" algn="l" defTabSz="685324" rtl="0" eaLnBrk="1" latinLnBrk="0" hangingPunct="1">
        <a:defRPr sz="1400" kern="1200">
          <a:solidFill>
            <a:schemeClr val="tx1"/>
          </a:solidFill>
          <a:latin typeface="+mn-lt"/>
          <a:ea typeface="+mn-ea"/>
          <a:cs typeface="+mn-cs"/>
        </a:defRPr>
      </a:lvl6pPr>
      <a:lvl7pPr marL="2055971" algn="l" defTabSz="685324" rtl="0" eaLnBrk="1" latinLnBrk="0" hangingPunct="1">
        <a:defRPr sz="1400" kern="1200">
          <a:solidFill>
            <a:schemeClr val="tx1"/>
          </a:solidFill>
          <a:latin typeface="+mn-lt"/>
          <a:ea typeface="+mn-ea"/>
          <a:cs typeface="+mn-cs"/>
        </a:defRPr>
      </a:lvl7pPr>
      <a:lvl8pPr marL="2398620" algn="l" defTabSz="685324" rtl="0" eaLnBrk="1" latinLnBrk="0" hangingPunct="1">
        <a:defRPr sz="1400" kern="1200">
          <a:solidFill>
            <a:schemeClr val="tx1"/>
          </a:solidFill>
          <a:latin typeface="+mn-lt"/>
          <a:ea typeface="+mn-ea"/>
          <a:cs typeface="+mn-cs"/>
        </a:defRPr>
      </a:lvl8pPr>
      <a:lvl9pPr marL="2741270" algn="l" defTabSz="685324"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89" rIns="68544" bIns="3428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44" tIns="34289" rIns="68544"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44" tIns="34289" rIns="68544" bIns="34289" numCol="1" anchor="t" anchorCtr="0" compatLnSpc="1">
            <a:prstTxWarp prst="textNoShape">
              <a:avLst/>
            </a:prstTxWarp>
          </a:bodyPr>
          <a:lstStyle>
            <a:lvl1pPr eaLnBrk="1" hangingPunct="1">
              <a:defRPr sz="11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44" tIns="34289" rIns="68544" bIns="34289" numCol="1" anchor="t" anchorCtr="0" compatLnSpc="1">
            <a:prstTxWarp prst="textNoShape">
              <a:avLst/>
            </a:prstTxWarp>
          </a:bodyPr>
          <a:lstStyle>
            <a:lvl1pPr algn="ctr" eaLnBrk="1" hangingPunct="1">
              <a:defRPr sz="11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44" tIns="34289" rIns="68544" bIns="34289" numCol="1" anchor="t" anchorCtr="0" compatLnSpc="1">
            <a:prstTxWarp prst="textNoShape">
              <a:avLst/>
            </a:prstTxWarp>
          </a:bodyPr>
          <a:lstStyle>
            <a:lvl1pPr algn="r" eaLnBrk="1" hangingPunct="1">
              <a:defRPr sz="1100" smtClean="0"/>
            </a:lvl1pPr>
          </a:lstStyle>
          <a:p>
            <a:pPr>
              <a:defRPr/>
            </a:pPr>
            <a:fld id="{D2A8D868-2C13-44F4-8C6C-09B960799E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01410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686" algn="ctr" rtl="0" fontAlgn="base">
        <a:spcBef>
          <a:spcPct val="0"/>
        </a:spcBef>
        <a:spcAft>
          <a:spcPct val="0"/>
        </a:spcAft>
        <a:defRPr sz="3300">
          <a:solidFill>
            <a:schemeClr val="tx2"/>
          </a:solidFill>
          <a:latin typeface="Arial" charset="0"/>
          <a:cs typeface="Arial" charset="0"/>
        </a:defRPr>
      </a:lvl6pPr>
      <a:lvl7pPr marL="685392" algn="ctr" rtl="0" fontAlgn="base">
        <a:spcBef>
          <a:spcPct val="0"/>
        </a:spcBef>
        <a:spcAft>
          <a:spcPct val="0"/>
        </a:spcAft>
        <a:defRPr sz="3300">
          <a:solidFill>
            <a:schemeClr val="tx2"/>
          </a:solidFill>
          <a:latin typeface="Arial" charset="0"/>
          <a:cs typeface="Arial" charset="0"/>
        </a:defRPr>
      </a:lvl7pPr>
      <a:lvl8pPr marL="1028088" algn="ctr" rtl="0" fontAlgn="base">
        <a:spcBef>
          <a:spcPct val="0"/>
        </a:spcBef>
        <a:spcAft>
          <a:spcPct val="0"/>
        </a:spcAft>
        <a:defRPr sz="3300">
          <a:solidFill>
            <a:schemeClr val="tx2"/>
          </a:solidFill>
          <a:latin typeface="Arial" charset="0"/>
          <a:cs typeface="Arial" charset="0"/>
        </a:defRPr>
      </a:lvl8pPr>
      <a:lvl9pPr marL="1370784" algn="ctr" rtl="0" fontAlgn="base">
        <a:spcBef>
          <a:spcPct val="0"/>
        </a:spcBef>
        <a:spcAft>
          <a:spcPct val="0"/>
        </a:spcAft>
        <a:defRPr sz="3300">
          <a:solidFill>
            <a:schemeClr val="tx2"/>
          </a:solidFill>
          <a:latin typeface="Arial" charset="0"/>
          <a:cs typeface="Arial" charset="0"/>
        </a:defRPr>
      </a:lvl9pPr>
    </p:titleStyle>
    <p:bodyStyle>
      <a:lvl1pPr marL="257030" indent="-257030" algn="l" rtl="0" eaLnBrk="0" fontAlgn="base" hangingPunct="0">
        <a:spcBef>
          <a:spcPct val="20000"/>
        </a:spcBef>
        <a:spcAft>
          <a:spcPct val="0"/>
        </a:spcAft>
        <a:buChar char="•"/>
        <a:defRPr sz="2400">
          <a:solidFill>
            <a:schemeClr val="tx1"/>
          </a:solidFill>
          <a:latin typeface="+mn-lt"/>
          <a:ea typeface="+mn-ea"/>
          <a:cs typeface="+mn-cs"/>
        </a:defRPr>
      </a:lvl1pPr>
      <a:lvl2pPr marL="556877" indent="-214193" algn="l" rtl="0" eaLnBrk="0" fontAlgn="base" hangingPunct="0">
        <a:spcBef>
          <a:spcPct val="20000"/>
        </a:spcBef>
        <a:spcAft>
          <a:spcPct val="0"/>
        </a:spcAft>
        <a:buChar char="–"/>
        <a:defRPr sz="2100">
          <a:solidFill>
            <a:schemeClr val="tx1"/>
          </a:solidFill>
          <a:latin typeface="+mn-lt"/>
          <a:cs typeface="+mn-cs"/>
        </a:defRPr>
      </a:lvl2pPr>
      <a:lvl3pPr marL="856745" indent="-171354" algn="l" rtl="0" eaLnBrk="0" fontAlgn="base" hangingPunct="0">
        <a:spcBef>
          <a:spcPct val="20000"/>
        </a:spcBef>
        <a:spcAft>
          <a:spcPct val="0"/>
        </a:spcAft>
        <a:buChar char="•"/>
        <a:defRPr sz="1800">
          <a:solidFill>
            <a:schemeClr val="tx1"/>
          </a:solidFill>
          <a:latin typeface="+mn-lt"/>
          <a:cs typeface="+mn-cs"/>
        </a:defRPr>
      </a:lvl3pPr>
      <a:lvl4pPr marL="1199430" indent="-171354" algn="l" rtl="0" eaLnBrk="0" fontAlgn="base" hangingPunct="0">
        <a:spcBef>
          <a:spcPct val="20000"/>
        </a:spcBef>
        <a:spcAft>
          <a:spcPct val="0"/>
        </a:spcAft>
        <a:buChar char="–"/>
        <a:defRPr sz="1500">
          <a:solidFill>
            <a:schemeClr val="tx1"/>
          </a:solidFill>
          <a:latin typeface="+mn-lt"/>
          <a:cs typeface="+mn-cs"/>
        </a:defRPr>
      </a:lvl4pPr>
      <a:lvl5pPr marL="1542116" indent="-171354" algn="l" rtl="0" eaLnBrk="0" fontAlgn="base" hangingPunct="0">
        <a:spcBef>
          <a:spcPct val="20000"/>
        </a:spcBef>
        <a:spcAft>
          <a:spcPct val="0"/>
        </a:spcAft>
        <a:buChar char="»"/>
        <a:defRPr sz="1500">
          <a:solidFill>
            <a:schemeClr val="tx1"/>
          </a:solidFill>
          <a:latin typeface="+mn-lt"/>
          <a:cs typeface="+mn-cs"/>
        </a:defRPr>
      </a:lvl5pPr>
      <a:lvl6pPr marL="1884822" indent="-171354" algn="l" rtl="0" fontAlgn="base">
        <a:spcBef>
          <a:spcPct val="20000"/>
        </a:spcBef>
        <a:spcAft>
          <a:spcPct val="0"/>
        </a:spcAft>
        <a:buChar char="»"/>
        <a:defRPr sz="1500">
          <a:solidFill>
            <a:schemeClr val="tx1"/>
          </a:solidFill>
          <a:latin typeface="+mn-lt"/>
          <a:cs typeface="+mn-cs"/>
        </a:defRPr>
      </a:lvl6pPr>
      <a:lvl7pPr marL="2227518" indent="-171354" algn="l" rtl="0" fontAlgn="base">
        <a:spcBef>
          <a:spcPct val="20000"/>
        </a:spcBef>
        <a:spcAft>
          <a:spcPct val="0"/>
        </a:spcAft>
        <a:buChar char="»"/>
        <a:defRPr sz="1500">
          <a:solidFill>
            <a:schemeClr val="tx1"/>
          </a:solidFill>
          <a:latin typeface="+mn-lt"/>
          <a:cs typeface="+mn-cs"/>
        </a:defRPr>
      </a:lvl7pPr>
      <a:lvl8pPr marL="2570214" indent="-171354" algn="l" rtl="0" fontAlgn="base">
        <a:spcBef>
          <a:spcPct val="20000"/>
        </a:spcBef>
        <a:spcAft>
          <a:spcPct val="0"/>
        </a:spcAft>
        <a:buChar char="»"/>
        <a:defRPr sz="1500">
          <a:solidFill>
            <a:schemeClr val="tx1"/>
          </a:solidFill>
          <a:latin typeface="+mn-lt"/>
          <a:cs typeface="+mn-cs"/>
        </a:defRPr>
      </a:lvl8pPr>
      <a:lvl9pPr marL="2912921" indent="-171354"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392" rtl="0" eaLnBrk="1" latinLnBrk="0" hangingPunct="1">
        <a:defRPr sz="1400" kern="1200">
          <a:solidFill>
            <a:schemeClr val="tx1"/>
          </a:solidFill>
          <a:latin typeface="+mn-lt"/>
          <a:ea typeface="+mn-ea"/>
          <a:cs typeface="+mn-cs"/>
        </a:defRPr>
      </a:lvl1pPr>
      <a:lvl2pPr marL="342686" algn="l" defTabSz="685392" rtl="0" eaLnBrk="1" latinLnBrk="0" hangingPunct="1">
        <a:defRPr sz="1400" kern="1200">
          <a:solidFill>
            <a:schemeClr val="tx1"/>
          </a:solidFill>
          <a:latin typeface="+mn-lt"/>
          <a:ea typeface="+mn-ea"/>
          <a:cs typeface="+mn-cs"/>
        </a:defRPr>
      </a:lvl2pPr>
      <a:lvl3pPr marL="685392" algn="l" defTabSz="685392" rtl="0" eaLnBrk="1" latinLnBrk="0" hangingPunct="1">
        <a:defRPr sz="1400" kern="1200">
          <a:solidFill>
            <a:schemeClr val="tx1"/>
          </a:solidFill>
          <a:latin typeface="+mn-lt"/>
          <a:ea typeface="+mn-ea"/>
          <a:cs typeface="+mn-cs"/>
        </a:defRPr>
      </a:lvl3pPr>
      <a:lvl4pPr marL="1028088" algn="l" defTabSz="685392" rtl="0" eaLnBrk="1" latinLnBrk="0" hangingPunct="1">
        <a:defRPr sz="1400" kern="1200">
          <a:solidFill>
            <a:schemeClr val="tx1"/>
          </a:solidFill>
          <a:latin typeface="+mn-lt"/>
          <a:ea typeface="+mn-ea"/>
          <a:cs typeface="+mn-cs"/>
        </a:defRPr>
      </a:lvl4pPr>
      <a:lvl5pPr marL="1370784" algn="l" defTabSz="685392" rtl="0" eaLnBrk="1" latinLnBrk="0" hangingPunct="1">
        <a:defRPr sz="1400" kern="1200">
          <a:solidFill>
            <a:schemeClr val="tx1"/>
          </a:solidFill>
          <a:latin typeface="+mn-lt"/>
          <a:ea typeface="+mn-ea"/>
          <a:cs typeface="+mn-cs"/>
        </a:defRPr>
      </a:lvl5pPr>
      <a:lvl6pPr marL="1713491" algn="l" defTabSz="685392" rtl="0" eaLnBrk="1" latinLnBrk="0" hangingPunct="1">
        <a:defRPr sz="1400" kern="1200">
          <a:solidFill>
            <a:schemeClr val="tx1"/>
          </a:solidFill>
          <a:latin typeface="+mn-lt"/>
          <a:ea typeface="+mn-ea"/>
          <a:cs typeface="+mn-cs"/>
        </a:defRPr>
      </a:lvl6pPr>
      <a:lvl7pPr marL="2056175" algn="l" defTabSz="685392" rtl="0" eaLnBrk="1" latinLnBrk="0" hangingPunct="1">
        <a:defRPr sz="1400" kern="1200">
          <a:solidFill>
            <a:schemeClr val="tx1"/>
          </a:solidFill>
          <a:latin typeface="+mn-lt"/>
          <a:ea typeface="+mn-ea"/>
          <a:cs typeface="+mn-cs"/>
        </a:defRPr>
      </a:lvl7pPr>
      <a:lvl8pPr marL="2398860" algn="l" defTabSz="685392" rtl="0" eaLnBrk="1" latinLnBrk="0" hangingPunct="1">
        <a:defRPr sz="1400" kern="1200">
          <a:solidFill>
            <a:schemeClr val="tx1"/>
          </a:solidFill>
          <a:latin typeface="+mn-lt"/>
          <a:ea typeface="+mn-ea"/>
          <a:cs typeface="+mn-cs"/>
        </a:defRPr>
      </a:lvl8pPr>
      <a:lvl9pPr marL="2741546" algn="l" defTabSz="68539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2" tIns="34289" rIns="68552" bIns="3428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2" tIns="34289" rIns="68552"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52" tIns="34289" rIns="68552" bIns="34289" numCol="1" anchor="t" anchorCtr="0" compatLnSpc="1">
            <a:prstTxWarp prst="textNoShape">
              <a:avLst/>
            </a:prstTxWarp>
          </a:bodyPr>
          <a:lstStyle>
            <a:lvl1pPr eaLnBrk="1" hangingPunct="1">
              <a:defRPr sz="11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52" tIns="34289" rIns="68552" bIns="34289" numCol="1" anchor="t" anchorCtr="0" compatLnSpc="1">
            <a:prstTxWarp prst="textNoShape">
              <a:avLst/>
            </a:prstTxWarp>
          </a:bodyPr>
          <a:lstStyle>
            <a:lvl1pPr algn="ctr" eaLnBrk="1" hangingPunct="1">
              <a:defRPr sz="11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52" tIns="34289" rIns="68552" bIns="34289" numCol="1" anchor="t" anchorCtr="0" compatLnSpc="1">
            <a:prstTxWarp prst="textNoShape">
              <a:avLst/>
            </a:prstTxWarp>
          </a:bodyPr>
          <a:lstStyle>
            <a:lvl1pPr algn="r" eaLnBrk="1" hangingPunct="1">
              <a:defRPr sz="1100" smtClean="0"/>
            </a:lvl1pPr>
          </a:lstStyle>
          <a:p>
            <a:pPr>
              <a:defRPr/>
            </a:pPr>
            <a:fld id="{D2A8D868-2C13-44F4-8C6C-09B960799E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34402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731" algn="ctr" rtl="0" fontAlgn="base">
        <a:spcBef>
          <a:spcPct val="0"/>
        </a:spcBef>
        <a:spcAft>
          <a:spcPct val="0"/>
        </a:spcAft>
        <a:defRPr sz="3300">
          <a:solidFill>
            <a:schemeClr val="tx2"/>
          </a:solidFill>
          <a:latin typeface="Arial" charset="0"/>
          <a:cs typeface="Arial" charset="0"/>
        </a:defRPr>
      </a:lvl6pPr>
      <a:lvl7pPr marL="685477" algn="ctr" rtl="0" fontAlgn="base">
        <a:spcBef>
          <a:spcPct val="0"/>
        </a:spcBef>
        <a:spcAft>
          <a:spcPct val="0"/>
        </a:spcAft>
        <a:defRPr sz="3300">
          <a:solidFill>
            <a:schemeClr val="tx2"/>
          </a:solidFill>
          <a:latin typeface="Arial" charset="0"/>
          <a:cs typeface="Arial" charset="0"/>
        </a:defRPr>
      </a:lvl7pPr>
      <a:lvl8pPr marL="1028216" algn="ctr" rtl="0" fontAlgn="base">
        <a:spcBef>
          <a:spcPct val="0"/>
        </a:spcBef>
        <a:spcAft>
          <a:spcPct val="0"/>
        </a:spcAft>
        <a:defRPr sz="3300">
          <a:solidFill>
            <a:schemeClr val="tx2"/>
          </a:solidFill>
          <a:latin typeface="Arial" charset="0"/>
          <a:cs typeface="Arial" charset="0"/>
        </a:defRPr>
      </a:lvl8pPr>
      <a:lvl9pPr marL="1370954" algn="ctr" rtl="0" fontAlgn="base">
        <a:spcBef>
          <a:spcPct val="0"/>
        </a:spcBef>
        <a:spcAft>
          <a:spcPct val="0"/>
        </a:spcAft>
        <a:defRPr sz="3300">
          <a:solidFill>
            <a:schemeClr val="tx2"/>
          </a:solidFill>
          <a:latin typeface="Arial" charset="0"/>
          <a:cs typeface="Arial" charset="0"/>
        </a:defRPr>
      </a:lvl9pPr>
    </p:titleStyle>
    <p:bodyStyle>
      <a:lvl1pPr marL="257060" indent="-257060" algn="l" rtl="0" eaLnBrk="0" fontAlgn="base" hangingPunct="0">
        <a:spcBef>
          <a:spcPct val="20000"/>
        </a:spcBef>
        <a:spcAft>
          <a:spcPct val="0"/>
        </a:spcAft>
        <a:buChar char="•"/>
        <a:defRPr sz="2400">
          <a:solidFill>
            <a:schemeClr val="tx1"/>
          </a:solidFill>
          <a:latin typeface="+mn-lt"/>
          <a:ea typeface="+mn-ea"/>
          <a:cs typeface="+mn-cs"/>
        </a:defRPr>
      </a:lvl1pPr>
      <a:lvl2pPr marL="556947" indent="-214218" algn="l" rtl="0" eaLnBrk="0" fontAlgn="base" hangingPunct="0">
        <a:spcBef>
          <a:spcPct val="20000"/>
        </a:spcBef>
        <a:spcAft>
          <a:spcPct val="0"/>
        </a:spcAft>
        <a:buChar char="–"/>
        <a:defRPr sz="2100">
          <a:solidFill>
            <a:schemeClr val="tx1"/>
          </a:solidFill>
          <a:latin typeface="+mn-lt"/>
          <a:cs typeface="+mn-cs"/>
        </a:defRPr>
      </a:lvl2pPr>
      <a:lvl3pPr marL="856850" indent="-171374" algn="l" rtl="0" eaLnBrk="0" fontAlgn="base" hangingPunct="0">
        <a:spcBef>
          <a:spcPct val="20000"/>
        </a:spcBef>
        <a:spcAft>
          <a:spcPct val="0"/>
        </a:spcAft>
        <a:buChar char="•"/>
        <a:defRPr sz="1800">
          <a:solidFill>
            <a:schemeClr val="tx1"/>
          </a:solidFill>
          <a:latin typeface="+mn-lt"/>
          <a:cs typeface="+mn-cs"/>
        </a:defRPr>
      </a:lvl3pPr>
      <a:lvl4pPr marL="1199580" indent="-171374" algn="l" rtl="0" eaLnBrk="0" fontAlgn="base" hangingPunct="0">
        <a:spcBef>
          <a:spcPct val="20000"/>
        </a:spcBef>
        <a:spcAft>
          <a:spcPct val="0"/>
        </a:spcAft>
        <a:buChar char="–"/>
        <a:defRPr sz="1500">
          <a:solidFill>
            <a:schemeClr val="tx1"/>
          </a:solidFill>
          <a:latin typeface="+mn-lt"/>
          <a:cs typeface="+mn-cs"/>
        </a:defRPr>
      </a:lvl4pPr>
      <a:lvl5pPr marL="1542311" indent="-171374" algn="l" rtl="0" eaLnBrk="0" fontAlgn="base" hangingPunct="0">
        <a:spcBef>
          <a:spcPct val="20000"/>
        </a:spcBef>
        <a:spcAft>
          <a:spcPct val="0"/>
        </a:spcAft>
        <a:buChar char="»"/>
        <a:defRPr sz="1500">
          <a:solidFill>
            <a:schemeClr val="tx1"/>
          </a:solidFill>
          <a:latin typeface="+mn-lt"/>
          <a:cs typeface="+mn-cs"/>
        </a:defRPr>
      </a:lvl5pPr>
      <a:lvl6pPr marL="1885057" indent="-171374" algn="l" rtl="0" fontAlgn="base">
        <a:spcBef>
          <a:spcPct val="20000"/>
        </a:spcBef>
        <a:spcAft>
          <a:spcPct val="0"/>
        </a:spcAft>
        <a:buChar char="»"/>
        <a:defRPr sz="1500">
          <a:solidFill>
            <a:schemeClr val="tx1"/>
          </a:solidFill>
          <a:latin typeface="+mn-lt"/>
          <a:cs typeface="+mn-cs"/>
        </a:defRPr>
      </a:lvl6pPr>
      <a:lvl7pPr marL="2227796" indent="-171374" algn="l" rtl="0" fontAlgn="base">
        <a:spcBef>
          <a:spcPct val="20000"/>
        </a:spcBef>
        <a:spcAft>
          <a:spcPct val="0"/>
        </a:spcAft>
        <a:buChar char="»"/>
        <a:defRPr sz="1500">
          <a:solidFill>
            <a:schemeClr val="tx1"/>
          </a:solidFill>
          <a:latin typeface="+mn-lt"/>
          <a:cs typeface="+mn-cs"/>
        </a:defRPr>
      </a:lvl7pPr>
      <a:lvl8pPr marL="2570534" indent="-171374" algn="l" rtl="0" fontAlgn="base">
        <a:spcBef>
          <a:spcPct val="20000"/>
        </a:spcBef>
        <a:spcAft>
          <a:spcPct val="0"/>
        </a:spcAft>
        <a:buChar char="»"/>
        <a:defRPr sz="1500">
          <a:solidFill>
            <a:schemeClr val="tx1"/>
          </a:solidFill>
          <a:latin typeface="+mn-lt"/>
          <a:cs typeface="+mn-cs"/>
        </a:defRPr>
      </a:lvl8pPr>
      <a:lvl9pPr marL="2913281" indent="-171374"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477" rtl="0" eaLnBrk="1" latinLnBrk="0" hangingPunct="1">
        <a:defRPr sz="1400" kern="1200">
          <a:solidFill>
            <a:schemeClr val="tx1"/>
          </a:solidFill>
          <a:latin typeface="+mn-lt"/>
          <a:ea typeface="+mn-ea"/>
          <a:cs typeface="+mn-cs"/>
        </a:defRPr>
      </a:lvl1pPr>
      <a:lvl2pPr marL="342731" algn="l" defTabSz="685477" rtl="0" eaLnBrk="1" latinLnBrk="0" hangingPunct="1">
        <a:defRPr sz="1400" kern="1200">
          <a:solidFill>
            <a:schemeClr val="tx1"/>
          </a:solidFill>
          <a:latin typeface="+mn-lt"/>
          <a:ea typeface="+mn-ea"/>
          <a:cs typeface="+mn-cs"/>
        </a:defRPr>
      </a:lvl2pPr>
      <a:lvl3pPr marL="685477" algn="l" defTabSz="685477" rtl="0" eaLnBrk="1" latinLnBrk="0" hangingPunct="1">
        <a:defRPr sz="1400" kern="1200">
          <a:solidFill>
            <a:schemeClr val="tx1"/>
          </a:solidFill>
          <a:latin typeface="+mn-lt"/>
          <a:ea typeface="+mn-ea"/>
          <a:cs typeface="+mn-cs"/>
        </a:defRPr>
      </a:lvl3pPr>
      <a:lvl4pPr marL="1028216" algn="l" defTabSz="685477" rtl="0" eaLnBrk="1" latinLnBrk="0" hangingPunct="1">
        <a:defRPr sz="1400" kern="1200">
          <a:solidFill>
            <a:schemeClr val="tx1"/>
          </a:solidFill>
          <a:latin typeface="+mn-lt"/>
          <a:ea typeface="+mn-ea"/>
          <a:cs typeface="+mn-cs"/>
        </a:defRPr>
      </a:lvl4pPr>
      <a:lvl5pPr marL="1370954" algn="l" defTabSz="685477" rtl="0" eaLnBrk="1" latinLnBrk="0" hangingPunct="1">
        <a:defRPr sz="1400" kern="1200">
          <a:solidFill>
            <a:schemeClr val="tx1"/>
          </a:solidFill>
          <a:latin typeface="+mn-lt"/>
          <a:ea typeface="+mn-ea"/>
          <a:cs typeface="+mn-cs"/>
        </a:defRPr>
      </a:lvl5pPr>
      <a:lvl6pPr marL="1713701" algn="l" defTabSz="685477" rtl="0" eaLnBrk="1" latinLnBrk="0" hangingPunct="1">
        <a:defRPr sz="1400" kern="1200">
          <a:solidFill>
            <a:schemeClr val="tx1"/>
          </a:solidFill>
          <a:latin typeface="+mn-lt"/>
          <a:ea typeface="+mn-ea"/>
          <a:cs typeface="+mn-cs"/>
        </a:defRPr>
      </a:lvl6pPr>
      <a:lvl7pPr marL="2056430" algn="l" defTabSz="685477" rtl="0" eaLnBrk="1" latinLnBrk="0" hangingPunct="1">
        <a:defRPr sz="1400" kern="1200">
          <a:solidFill>
            <a:schemeClr val="tx1"/>
          </a:solidFill>
          <a:latin typeface="+mn-lt"/>
          <a:ea typeface="+mn-ea"/>
          <a:cs typeface="+mn-cs"/>
        </a:defRPr>
      </a:lvl7pPr>
      <a:lvl8pPr marL="2399160" algn="l" defTabSz="685477" rtl="0" eaLnBrk="1" latinLnBrk="0" hangingPunct="1">
        <a:defRPr sz="1400" kern="1200">
          <a:solidFill>
            <a:schemeClr val="tx1"/>
          </a:solidFill>
          <a:latin typeface="+mn-lt"/>
          <a:ea typeface="+mn-ea"/>
          <a:cs typeface="+mn-cs"/>
        </a:defRPr>
      </a:lvl8pPr>
      <a:lvl9pPr marL="2741891" algn="l" defTabSz="685477"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1" tIns="34289" rIns="68561" bIns="3428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1" tIns="34289" rIns="68561"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61" tIns="34289" rIns="68561" bIns="34289" numCol="1" anchor="t" anchorCtr="0" compatLnSpc="1">
            <a:prstTxWarp prst="textNoShape">
              <a:avLst/>
            </a:prstTxWarp>
          </a:bodyPr>
          <a:lstStyle>
            <a:lvl1pPr eaLnBrk="1" hangingPunct="1">
              <a:defRPr sz="11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61" tIns="34289" rIns="68561" bIns="34289" numCol="1" anchor="t" anchorCtr="0" compatLnSpc="1">
            <a:prstTxWarp prst="textNoShape">
              <a:avLst/>
            </a:prstTxWarp>
          </a:bodyPr>
          <a:lstStyle>
            <a:lvl1pPr algn="ctr" eaLnBrk="1" hangingPunct="1">
              <a:defRPr sz="11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61" tIns="34289" rIns="68561" bIns="34289" numCol="1" anchor="t" anchorCtr="0" compatLnSpc="1">
            <a:prstTxWarp prst="textNoShape">
              <a:avLst/>
            </a:prstTxWarp>
          </a:bodyPr>
          <a:lstStyle>
            <a:lvl1pPr algn="r" eaLnBrk="1" hangingPunct="1">
              <a:defRPr sz="1100" smtClean="0"/>
            </a:lvl1pPr>
          </a:lstStyle>
          <a:p>
            <a:pPr>
              <a:defRPr/>
            </a:pPr>
            <a:fld id="{D2A8D868-2C13-44F4-8C6C-09B960799E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7312597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785" algn="ctr" rtl="0" fontAlgn="base">
        <a:spcBef>
          <a:spcPct val="0"/>
        </a:spcBef>
        <a:spcAft>
          <a:spcPct val="0"/>
        </a:spcAft>
        <a:defRPr sz="3300">
          <a:solidFill>
            <a:schemeClr val="tx2"/>
          </a:solidFill>
          <a:latin typeface="Arial" charset="0"/>
          <a:cs typeface="Arial" charset="0"/>
        </a:defRPr>
      </a:lvl6pPr>
      <a:lvl7pPr marL="685579" algn="ctr" rtl="0" fontAlgn="base">
        <a:spcBef>
          <a:spcPct val="0"/>
        </a:spcBef>
        <a:spcAft>
          <a:spcPct val="0"/>
        </a:spcAft>
        <a:defRPr sz="3300">
          <a:solidFill>
            <a:schemeClr val="tx2"/>
          </a:solidFill>
          <a:latin typeface="Arial" charset="0"/>
          <a:cs typeface="Arial" charset="0"/>
        </a:defRPr>
      </a:lvl7pPr>
      <a:lvl8pPr marL="1028369" algn="ctr" rtl="0" fontAlgn="base">
        <a:spcBef>
          <a:spcPct val="0"/>
        </a:spcBef>
        <a:spcAft>
          <a:spcPct val="0"/>
        </a:spcAft>
        <a:defRPr sz="3300">
          <a:solidFill>
            <a:schemeClr val="tx2"/>
          </a:solidFill>
          <a:latin typeface="Arial" charset="0"/>
          <a:cs typeface="Arial" charset="0"/>
        </a:defRPr>
      </a:lvl8pPr>
      <a:lvl9pPr marL="1371158" algn="ctr" rtl="0" fontAlgn="base">
        <a:spcBef>
          <a:spcPct val="0"/>
        </a:spcBef>
        <a:spcAft>
          <a:spcPct val="0"/>
        </a:spcAft>
        <a:defRPr sz="3300">
          <a:solidFill>
            <a:schemeClr val="tx2"/>
          </a:solidFill>
          <a:latin typeface="Arial" charset="0"/>
          <a:cs typeface="Arial" charset="0"/>
        </a:defRPr>
      </a:lvl9pPr>
    </p:titleStyle>
    <p:bodyStyle>
      <a:lvl1pPr marL="257096" indent="-257096" algn="l" rtl="0" eaLnBrk="0" fontAlgn="base" hangingPunct="0">
        <a:spcBef>
          <a:spcPct val="20000"/>
        </a:spcBef>
        <a:spcAft>
          <a:spcPct val="0"/>
        </a:spcAft>
        <a:buChar char="•"/>
        <a:defRPr sz="2400">
          <a:solidFill>
            <a:schemeClr val="tx1"/>
          </a:solidFill>
          <a:latin typeface="+mn-lt"/>
          <a:ea typeface="+mn-ea"/>
          <a:cs typeface="+mn-cs"/>
        </a:defRPr>
      </a:lvl1pPr>
      <a:lvl2pPr marL="557031" indent="-214248" algn="l" rtl="0" eaLnBrk="0" fontAlgn="base" hangingPunct="0">
        <a:spcBef>
          <a:spcPct val="20000"/>
        </a:spcBef>
        <a:spcAft>
          <a:spcPct val="0"/>
        </a:spcAft>
        <a:buChar char="–"/>
        <a:defRPr sz="2100">
          <a:solidFill>
            <a:schemeClr val="tx1"/>
          </a:solidFill>
          <a:latin typeface="+mn-lt"/>
          <a:cs typeface="+mn-cs"/>
        </a:defRPr>
      </a:lvl2pPr>
      <a:lvl3pPr marL="856976" indent="-171398" algn="l" rtl="0" eaLnBrk="0" fontAlgn="base" hangingPunct="0">
        <a:spcBef>
          <a:spcPct val="20000"/>
        </a:spcBef>
        <a:spcAft>
          <a:spcPct val="0"/>
        </a:spcAft>
        <a:buChar char="•"/>
        <a:defRPr sz="1800">
          <a:solidFill>
            <a:schemeClr val="tx1"/>
          </a:solidFill>
          <a:latin typeface="+mn-lt"/>
          <a:cs typeface="+mn-cs"/>
        </a:defRPr>
      </a:lvl3pPr>
      <a:lvl4pPr marL="1199760" indent="-171398" algn="l" rtl="0" eaLnBrk="0" fontAlgn="base" hangingPunct="0">
        <a:spcBef>
          <a:spcPct val="20000"/>
        </a:spcBef>
        <a:spcAft>
          <a:spcPct val="0"/>
        </a:spcAft>
        <a:buChar char="–"/>
        <a:defRPr sz="1500">
          <a:solidFill>
            <a:schemeClr val="tx1"/>
          </a:solidFill>
          <a:latin typeface="+mn-lt"/>
          <a:cs typeface="+mn-cs"/>
        </a:defRPr>
      </a:lvl4pPr>
      <a:lvl5pPr marL="1542545" indent="-171398" algn="l" rtl="0" eaLnBrk="0" fontAlgn="base" hangingPunct="0">
        <a:spcBef>
          <a:spcPct val="20000"/>
        </a:spcBef>
        <a:spcAft>
          <a:spcPct val="0"/>
        </a:spcAft>
        <a:buChar char="»"/>
        <a:defRPr sz="1500">
          <a:solidFill>
            <a:schemeClr val="tx1"/>
          </a:solidFill>
          <a:latin typeface="+mn-lt"/>
          <a:cs typeface="+mn-cs"/>
        </a:defRPr>
      </a:lvl5pPr>
      <a:lvl6pPr marL="1885339" indent="-171398" algn="l" rtl="0" fontAlgn="base">
        <a:spcBef>
          <a:spcPct val="20000"/>
        </a:spcBef>
        <a:spcAft>
          <a:spcPct val="0"/>
        </a:spcAft>
        <a:buChar char="»"/>
        <a:defRPr sz="1500">
          <a:solidFill>
            <a:schemeClr val="tx1"/>
          </a:solidFill>
          <a:latin typeface="+mn-lt"/>
          <a:cs typeface="+mn-cs"/>
        </a:defRPr>
      </a:lvl6pPr>
      <a:lvl7pPr marL="2228129" indent="-171398" algn="l" rtl="0" fontAlgn="base">
        <a:spcBef>
          <a:spcPct val="20000"/>
        </a:spcBef>
        <a:spcAft>
          <a:spcPct val="0"/>
        </a:spcAft>
        <a:buChar char="»"/>
        <a:defRPr sz="1500">
          <a:solidFill>
            <a:schemeClr val="tx1"/>
          </a:solidFill>
          <a:latin typeface="+mn-lt"/>
          <a:cs typeface="+mn-cs"/>
        </a:defRPr>
      </a:lvl7pPr>
      <a:lvl8pPr marL="2570918" indent="-171398" algn="l" rtl="0" fontAlgn="base">
        <a:spcBef>
          <a:spcPct val="20000"/>
        </a:spcBef>
        <a:spcAft>
          <a:spcPct val="0"/>
        </a:spcAft>
        <a:buChar char="»"/>
        <a:defRPr sz="1500">
          <a:solidFill>
            <a:schemeClr val="tx1"/>
          </a:solidFill>
          <a:latin typeface="+mn-lt"/>
          <a:cs typeface="+mn-cs"/>
        </a:defRPr>
      </a:lvl8pPr>
      <a:lvl9pPr marL="2913713" indent="-171398"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579" rtl="0" eaLnBrk="1" latinLnBrk="0" hangingPunct="1">
        <a:defRPr sz="1400" kern="1200">
          <a:solidFill>
            <a:schemeClr val="tx1"/>
          </a:solidFill>
          <a:latin typeface="+mn-lt"/>
          <a:ea typeface="+mn-ea"/>
          <a:cs typeface="+mn-cs"/>
        </a:defRPr>
      </a:lvl1pPr>
      <a:lvl2pPr marL="342785" algn="l" defTabSz="685579" rtl="0" eaLnBrk="1" latinLnBrk="0" hangingPunct="1">
        <a:defRPr sz="1400" kern="1200">
          <a:solidFill>
            <a:schemeClr val="tx1"/>
          </a:solidFill>
          <a:latin typeface="+mn-lt"/>
          <a:ea typeface="+mn-ea"/>
          <a:cs typeface="+mn-cs"/>
        </a:defRPr>
      </a:lvl2pPr>
      <a:lvl3pPr marL="685579" algn="l" defTabSz="685579" rtl="0" eaLnBrk="1" latinLnBrk="0" hangingPunct="1">
        <a:defRPr sz="1400" kern="1200">
          <a:solidFill>
            <a:schemeClr val="tx1"/>
          </a:solidFill>
          <a:latin typeface="+mn-lt"/>
          <a:ea typeface="+mn-ea"/>
          <a:cs typeface="+mn-cs"/>
        </a:defRPr>
      </a:lvl3pPr>
      <a:lvl4pPr marL="1028369" algn="l" defTabSz="685579" rtl="0" eaLnBrk="1" latinLnBrk="0" hangingPunct="1">
        <a:defRPr sz="1400" kern="1200">
          <a:solidFill>
            <a:schemeClr val="tx1"/>
          </a:solidFill>
          <a:latin typeface="+mn-lt"/>
          <a:ea typeface="+mn-ea"/>
          <a:cs typeface="+mn-cs"/>
        </a:defRPr>
      </a:lvl4pPr>
      <a:lvl5pPr marL="1371158" algn="l" defTabSz="685579" rtl="0" eaLnBrk="1" latinLnBrk="0" hangingPunct="1">
        <a:defRPr sz="1400" kern="1200">
          <a:solidFill>
            <a:schemeClr val="tx1"/>
          </a:solidFill>
          <a:latin typeface="+mn-lt"/>
          <a:ea typeface="+mn-ea"/>
          <a:cs typeface="+mn-cs"/>
        </a:defRPr>
      </a:lvl5pPr>
      <a:lvl6pPr marL="1713953" algn="l" defTabSz="685579" rtl="0" eaLnBrk="1" latinLnBrk="0" hangingPunct="1">
        <a:defRPr sz="1400" kern="1200">
          <a:solidFill>
            <a:schemeClr val="tx1"/>
          </a:solidFill>
          <a:latin typeface="+mn-lt"/>
          <a:ea typeface="+mn-ea"/>
          <a:cs typeface="+mn-cs"/>
        </a:defRPr>
      </a:lvl6pPr>
      <a:lvl7pPr marL="2056736" algn="l" defTabSz="685579" rtl="0" eaLnBrk="1" latinLnBrk="0" hangingPunct="1">
        <a:defRPr sz="1400" kern="1200">
          <a:solidFill>
            <a:schemeClr val="tx1"/>
          </a:solidFill>
          <a:latin typeface="+mn-lt"/>
          <a:ea typeface="+mn-ea"/>
          <a:cs typeface="+mn-cs"/>
        </a:defRPr>
      </a:lvl7pPr>
      <a:lvl8pPr marL="2399520" algn="l" defTabSz="685579" rtl="0" eaLnBrk="1" latinLnBrk="0" hangingPunct="1">
        <a:defRPr sz="1400" kern="1200">
          <a:solidFill>
            <a:schemeClr val="tx1"/>
          </a:solidFill>
          <a:latin typeface="+mn-lt"/>
          <a:ea typeface="+mn-ea"/>
          <a:cs typeface="+mn-cs"/>
        </a:defRPr>
      </a:lvl8pPr>
      <a:lvl9pPr marL="2742305" algn="l" defTabSz="685579"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9" rIns="68570" bIns="342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70" tIns="34289" rIns="68570" bIns="34289" numCol="1" anchor="t" anchorCtr="0" compatLnSpc="1">
            <a:prstTxWarp prst="textNoShape">
              <a:avLst/>
            </a:prstTxWarp>
          </a:bodyPr>
          <a:lstStyle>
            <a:lvl1pPr eaLnBrk="1" hangingPunct="1">
              <a:defRPr sz="11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70" tIns="34289" rIns="68570" bIns="34289" numCol="1" anchor="t" anchorCtr="0" compatLnSpc="1">
            <a:prstTxWarp prst="textNoShape">
              <a:avLst/>
            </a:prstTxWarp>
          </a:bodyPr>
          <a:lstStyle>
            <a:lvl1pPr algn="ctr" eaLnBrk="1" hangingPunct="1">
              <a:defRPr sz="11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70" tIns="34289" rIns="68570" bIns="34289" numCol="1" anchor="t" anchorCtr="0" compatLnSpc="1">
            <a:prstTxWarp prst="textNoShape">
              <a:avLst/>
            </a:prstTxWarp>
          </a:bodyPr>
          <a:lstStyle>
            <a:lvl1pPr algn="r" eaLnBrk="1" hangingPunct="1">
              <a:defRPr sz="1100" smtClean="0"/>
            </a:lvl1pPr>
          </a:lstStyle>
          <a:p>
            <a:pPr>
              <a:defRPr/>
            </a:pPr>
            <a:fld id="{D2A8D868-2C13-44F4-8C6C-09B960799E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570864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839" algn="ctr" rtl="0" fontAlgn="base">
        <a:spcBef>
          <a:spcPct val="0"/>
        </a:spcBef>
        <a:spcAft>
          <a:spcPct val="0"/>
        </a:spcAft>
        <a:defRPr sz="3300">
          <a:solidFill>
            <a:schemeClr val="tx2"/>
          </a:solidFill>
          <a:latin typeface="Arial" charset="0"/>
          <a:cs typeface="Arial" charset="0"/>
        </a:defRPr>
      </a:lvl6pPr>
      <a:lvl7pPr marL="685681" algn="ctr" rtl="0" fontAlgn="base">
        <a:spcBef>
          <a:spcPct val="0"/>
        </a:spcBef>
        <a:spcAft>
          <a:spcPct val="0"/>
        </a:spcAft>
        <a:defRPr sz="3300">
          <a:solidFill>
            <a:schemeClr val="tx2"/>
          </a:solidFill>
          <a:latin typeface="Arial" charset="0"/>
          <a:cs typeface="Arial" charset="0"/>
        </a:defRPr>
      </a:lvl7pPr>
      <a:lvl8pPr marL="1028522" algn="ctr" rtl="0" fontAlgn="base">
        <a:spcBef>
          <a:spcPct val="0"/>
        </a:spcBef>
        <a:spcAft>
          <a:spcPct val="0"/>
        </a:spcAft>
        <a:defRPr sz="3300">
          <a:solidFill>
            <a:schemeClr val="tx2"/>
          </a:solidFill>
          <a:latin typeface="Arial" charset="0"/>
          <a:cs typeface="Arial" charset="0"/>
        </a:defRPr>
      </a:lvl8pPr>
      <a:lvl9pPr marL="1371362" algn="ctr" rtl="0" fontAlgn="base">
        <a:spcBef>
          <a:spcPct val="0"/>
        </a:spcBef>
        <a:spcAft>
          <a:spcPct val="0"/>
        </a:spcAft>
        <a:defRPr sz="3300">
          <a:solidFill>
            <a:schemeClr val="tx2"/>
          </a:solidFill>
          <a:latin typeface="Arial" charset="0"/>
          <a:cs typeface="Arial" charset="0"/>
        </a:defRPr>
      </a:lvl9pPr>
    </p:titleStyle>
    <p:bodyStyle>
      <a:lvl1pPr marL="257132" indent="-257132" algn="l" rtl="0" eaLnBrk="0" fontAlgn="base" hangingPunct="0">
        <a:spcBef>
          <a:spcPct val="20000"/>
        </a:spcBef>
        <a:spcAft>
          <a:spcPct val="0"/>
        </a:spcAft>
        <a:buChar char="•"/>
        <a:defRPr sz="2400">
          <a:solidFill>
            <a:schemeClr val="tx1"/>
          </a:solidFill>
          <a:latin typeface="+mn-lt"/>
          <a:ea typeface="+mn-ea"/>
          <a:cs typeface="+mn-cs"/>
        </a:defRPr>
      </a:lvl1pPr>
      <a:lvl2pPr marL="557115" indent="-214278" algn="l" rtl="0" eaLnBrk="0" fontAlgn="base" hangingPunct="0">
        <a:spcBef>
          <a:spcPct val="20000"/>
        </a:spcBef>
        <a:spcAft>
          <a:spcPct val="0"/>
        </a:spcAft>
        <a:buChar char="–"/>
        <a:defRPr sz="2100">
          <a:solidFill>
            <a:schemeClr val="tx1"/>
          </a:solidFill>
          <a:latin typeface="+mn-lt"/>
          <a:cs typeface="+mn-cs"/>
        </a:defRPr>
      </a:lvl2pPr>
      <a:lvl3pPr marL="857102" indent="-171422" algn="l" rtl="0" eaLnBrk="0" fontAlgn="base" hangingPunct="0">
        <a:spcBef>
          <a:spcPct val="20000"/>
        </a:spcBef>
        <a:spcAft>
          <a:spcPct val="0"/>
        </a:spcAft>
        <a:buChar char="•"/>
        <a:defRPr sz="1800">
          <a:solidFill>
            <a:schemeClr val="tx1"/>
          </a:solidFill>
          <a:latin typeface="+mn-lt"/>
          <a:cs typeface="+mn-cs"/>
        </a:defRPr>
      </a:lvl3pPr>
      <a:lvl4pPr marL="1199940" indent="-171422" algn="l" rtl="0" eaLnBrk="0" fontAlgn="base" hangingPunct="0">
        <a:spcBef>
          <a:spcPct val="20000"/>
        </a:spcBef>
        <a:spcAft>
          <a:spcPct val="0"/>
        </a:spcAft>
        <a:buChar char="–"/>
        <a:defRPr sz="1500">
          <a:solidFill>
            <a:schemeClr val="tx1"/>
          </a:solidFill>
          <a:latin typeface="+mn-lt"/>
          <a:cs typeface="+mn-cs"/>
        </a:defRPr>
      </a:lvl4pPr>
      <a:lvl5pPr marL="1542779" indent="-171422" algn="l" rtl="0" eaLnBrk="0" fontAlgn="base" hangingPunct="0">
        <a:spcBef>
          <a:spcPct val="20000"/>
        </a:spcBef>
        <a:spcAft>
          <a:spcPct val="0"/>
        </a:spcAft>
        <a:buChar char="»"/>
        <a:defRPr sz="1500">
          <a:solidFill>
            <a:schemeClr val="tx1"/>
          </a:solidFill>
          <a:latin typeface="+mn-lt"/>
          <a:cs typeface="+mn-cs"/>
        </a:defRPr>
      </a:lvl5pPr>
      <a:lvl6pPr marL="1885621" indent="-171422" algn="l" rtl="0" fontAlgn="base">
        <a:spcBef>
          <a:spcPct val="20000"/>
        </a:spcBef>
        <a:spcAft>
          <a:spcPct val="0"/>
        </a:spcAft>
        <a:buChar char="»"/>
        <a:defRPr sz="1500">
          <a:solidFill>
            <a:schemeClr val="tx1"/>
          </a:solidFill>
          <a:latin typeface="+mn-lt"/>
          <a:cs typeface="+mn-cs"/>
        </a:defRPr>
      </a:lvl6pPr>
      <a:lvl7pPr marL="2228462" indent="-171422" algn="l" rtl="0" fontAlgn="base">
        <a:spcBef>
          <a:spcPct val="20000"/>
        </a:spcBef>
        <a:spcAft>
          <a:spcPct val="0"/>
        </a:spcAft>
        <a:buChar char="»"/>
        <a:defRPr sz="1500">
          <a:solidFill>
            <a:schemeClr val="tx1"/>
          </a:solidFill>
          <a:latin typeface="+mn-lt"/>
          <a:cs typeface="+mn-cs"/>
        </a:defRPr>
      </a:lvl7pPr>
      <a:lvl8pPr marL="2571302" indent="-171422" algn="l" rtl="0" fontAlgn="base">
        <a:spcBef>
          <a:spcPct val="20000"/>
        </a:spcBef>
        <a:spcAft>
          <a:spcPct val="0"/>
        </a:spcAft>
        <a:buChar char="»"/>
        <a:defRPr sz="1500">
          <a:solidFill>
            <a:schemeClr val="tx1"/>
          </a:solidFill>
          <a:latin typeface="+mn-lt"/>
          <a:cs typeface="+mn-cs"/>
        </a:defRPr>
      </a:lvl8pPr>
      <a:lvl9pPr marL="2914145" indent="-171422"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eaLnBrk="1" hangingPunct="1">
              <a:defRPr sz="1100">
                <a:latin typeface="Arial" charset="0"/>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ctr" eaLnBrk="1" hangingPunct="1">
              <a:defRPr sz="1100">
                <a:latin typeface="Arial" charset="0"/>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r" eaLnBrk="1" hangingPunct="1">
              <a:defRPr sz="1100" smtClean="0"/>
            </a:lvl1pPr>
          </a:lstStyle>
          <a:p>
            <a:pPr>
              <a:defRPr/>
            </a:pPr>
            <a:fld id="{D2A8D868-2C13-44F4-8C6C-09B960799E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314443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defTabSz="514350" eaLnBrk="1" fontAlgn="auto" hangingPunct="1">
              <a:spcBef>
                <a:spcPts val="0"/>
              </a:spcBef>
              <a:spcAft>
                <a:spcPts val="0"/>
              </a:spcAft>
              <a:defRPr sz="700" b="0">
                <a:solidFill>
                  <a:prstClr val="black">
                    <a:tint val="75000"/>
                  </a:prstClr>
                </a:solidFill>
                <a:latin typeface="Calibri" panose="020F0502020204030204"/>
                <a:cs typeface="+mn-cs"/>
              </a:defRPr>
            </a:lvl1pPr>
          </a:lstStyle>
          <a:p>
            <a:pPr>
              <a:defRPr/>
            </a:pPr>
            <a:fld id="{9DFF577B-EA90-4B72-AA61-A055C9A8AAF8}" type="datetimeFigureOut">
              <a:rPr lang="en-US"/>
              <a:pPr>
                <a:defRPr/>
              </a:pPr>
              <a:t>11/18/2021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defTabSz="514350" eaLnBrk="1" fontAlgn="auto" hangingPunct="1">
              <a:spcBef>
                <a:spcPts val="0"/>
              </a:spcBef>
              <a:spcAft>
                <a:spcPts val="0"/>
              </a:spcAft>
              <a:defRPr sz="700" b="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prstTxWarp prst="textNoShape">
              <a:avLst/>
            </a:prstTxWarp>
          </a:bodyPr>
          <a:lstStyle>
            <a:lvl1pPr algn="r" defTabSz="514350" eaLnBrk="1" hangingPunct="1">
              <a:defRPr sz="700" smtClean="0">
                <a:solidFill>
                  <a:srgbClr val="898989"/>
                </a:solidFill>
                <a:latin typeface="Calibri" pitchFamily="34" charset="0"/>
              </a:defRPr>
            </a:lvl1pPr>
          </a:lstStyle>
          <a:p>
            <a:pPr>
              <a:defRPr/>
            </a:pPr>
            <a:fld id="{F38DF5B5-1F11-4F60-9D5E-BD8E94B0FBAB}" type="slidenum">
              <a:rPr lang="en-US">
                <a:cs typeface="Arial" pitchFamily="34" charset="0"/>
              </a:rPr>
              <a:pPr>
                <a:defRPr/>
              </a:pPr>
              <a:t>‹#›</a:t>
            </a:fld>
            <a:endParaRPr lang="en-US">
              <a:cs typeface="Arial" pitchFamily="34" charset="0"/>
            </a:endParaRPr>
          </a:p>
        </p:txBody>
      </p:sp>
    </p:spTree>
    <p:extLst>
      <p:ext uri="{BB962C8B-B14F-4D97-AF65-F5344CB8AC3E}">
        <p14:creationId xmlns:p14="http://schemas.microsoft.com/office/powerpoint/2010/main" val="32212631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 id="2147483788" r:id="rId41"/>
    <p:sldLayoutId id="2147483789" r:id="rId42"/>
    <p:sldLayoutId id="2147483790" r:id="rId43"/>
    <p:sldLayoutId id="2147483791" r:id="rId44"/>
    <p:sldLayoutId id="2147483792" r:id="rId45"/>
    <p:sldLayoutId id="2147483793" r:id="rId46"/>
    <p:sldLayoutId id="2147483794" r:id="rId47"/>
    <p:sldLayoutId id="2147483795" r:id="rId48"/>
    <p:sldLayoutId id="2147483796" r:id="rId49"/>
    <p:sldLayoutId id="2147483797" r:id="rId50"/>
    <p:sldLayoutId id="2147483798" r:id="rId51"/>
    <p:sldLayoutId id="2147483799" r:id="rId52"/>
    <p:sldLayoutId id="2147483800" r:id="rId53"/>
    <p:sldLayoutId id="2147483801" r:id="rId54"/>
    <p:sldLayoutId id="2147483802" r:id="rId55"/>
    <p:sldLayoutId id="2147483803" r:id="rId56"/>
    <p:sldLayoutId id="2147483804" r:id="rId57"/>
    <p:sldLayoutId id="2147483805" r:id="rId58"/>
    <p:sldLayoutId id="2147483806" r:id="rId59"/>
    <p:sldLayoutId id="2147483807" r:id="rId60"/>
    <p:sldLayoutId id="2147483808" r:id="rId61"/>
    <p:sldLayoutId id="2147483809" r:id="rId62"/>
    <p:sldLayoutId id="2147483810" r:id="rId63"/>
    <p:sldLayoutId id="2147483811" r:id="rId64"/>
    <p:sldLayoutId id="2147483812" r:id="rId65"/>
    <p:sldLayoutId id="2147483813" r:id="rId66"/>
    <p:sldLayoutId id="2147483814" r:id="rId67"/>
    <p:sldLayoutId id="2147483815" r:id="rId68"/>
    <p:sldLayoutId id="2147483816" r:id="rId69"/>
    <p:sldLayoutId id="2147483817" r:id="rId70"/>
    <p:sldLayoutId id="2147483818" r:id="rId71"/>
    <p:sldLayoutId id="2147483819" r:id="rId72"/>
    <p:sldLayoutId id="2147483820" r:id="rId73"/>
    <p:sldLayoutId id="2147483821" r:id="rId74"/>
    <p:sldLayoutId id="2147483822" r:id="rId75"/>
    <p:sldLayoutId id="2147483823" r:id="rId76"/>
    <p:sldLayoutId id="2147483824" r:id="rId77"/>
    <p:sldLayoutId id="2147483825" r:id="rId78"/>
    <p:sldLayoutId id="2147483826" r:id="rId79"/>
    <p:sldLayoutId id="2147483827" r:id="rId80"/>
    <p:sldLayoutId id="2147483828" r:id="rId81"/>
    <p:sldLayoutId id="2147483829" r:id="rId82"/>
    <p:sldLayoutId id="2147483830" r:id="rId83"/>
    <p:sldLayoutId id="2147483831" r:id="rId84"/>
    <p:sldLayoutId id="2147483832" r:id="rId85"/>
    <p:sldLayoutId id="2147483833" r:id="rId86"/>
    <p:sldLayoutId id="2147483834" r:id="rId87"/>
    <p:sldLayoutId id="2147483835" r:id="rId88"/>
    <p:sldLayoutId id="2147483836" r:id="rId89"/>
    <p:sldLayoutId id="2147483837" r:id="rId90"/>
    <p:sldLayoutId id="2147483838" r:id="rId91"/>
    <p:sldLayoutId id="2147483839" r:id="rId92"/>
    <p:sldLayoutId id="2147483840" r:id="rId93"/>
    <p:sldLayoutId id="2147483841" r:id="rId94"/>
    <p:sldLayoutId id="2147483842" r:id="rId95"/>
    <p:sldLayoutId id="2147483843" r:id="rId96"/>
    <p:sldLayoutId id="2147483844" r:id="rId97"/>
    <p:sldLayoutId id="2147483845" r:id="rId98"/>
    <p:sldLayoutId id="2147483846" r:id="rId99"/>
    <p:sldLayoutId id="2147483847" r:id="rId100"/>
    <p:sldLayoutId id="2147483848" r:id="rId101"/>
    <p:sldLayoutId id="2147483849" r:id="rId102"/>
    <p:sldLayoutId id="2147483850" r:id="rId103"/>
    <p:sldLayoutId id="2147483851" r:id="rId104"/>
    <p:sldLayoutId id="2147483852" r:id="rId105"/>
    <p:sldLayoutId id="2147483853" r:id="rId106"/>
    <p:sldLayoutId id="2147483854" r:id="rId107"/>
    <p:sldLayoutId id="2147483855" r:id="rId108"/>
    <p:sldLayoutId id="2147483856" r:id="rId109"/>
    <p:sldLayoutId id="2147483857" r:id="rId110"/>
    <p:sldLayoutId id="2147483858" r:id="rId111"/>
    <p:sldLayoutId id="2147483859" r:id="rId112"/>
    <p:sldLayoutId id="2147483860" r:id="rId113"/>
    <p:sldLayoutId id="2147483861" r:id="rId114"/>
    <p:sldLayoutId id="2147483862" r:id="rId115"/>
    <p:sldLayoutId id="2147483863" r:id="rId116"/>
    <p:sldLayoutId id="2147483864" r:id="rId117"/>
    <p:sldLayoutId id="2147483865" r:id="rId118"/>
  </p:sldLayoutIdLst>
  <p:txStyles>
    <p:titleStyle>
      <a:lvl1pPr algn="l" defTabSz="514350" rtl="0" eaLnBrk="0" fontAlgn="base" hangingPunct="0">
        <a:lnSpc>
          <a:spcPct val="90000"/>
        </a:lnSpc>
        <a:spcBef>
          <a:spcPct val="0"/>
        </a:spcBef>
        <a:spcAft>
          <a:spcPct val="0"/>
        </a:spcAft>
        <a:defRPr sz="2500"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500">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500">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500">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500">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500">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500">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500">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500">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itchFamily="34" charset="0"/>
        <a:buChar char="•"/>
        <a:defRPr sz="1600" kern="1200">
          <a:solidFill>
            <a:schemeClr val="tx1"/>
          </a:solidFill>
          <a:latin typeface="+mn-lt"/>
          <a:ea typeface="+mn-ea"/>
          <a:cs typeface="+mn-cs"/>
        </a:defRPr>
      </a:lvl1pPr>
      <a:lvl2pPr marL="385763" indent="-128588" algn="l" defTabSz="514350" rtl="0" eaLnBrk="0" fontAlgn="base" hangingPunct="0">
        <a:lnSpc>
          <a:spcPct val="90000"/>
        </a:lnSpc>
        <a:spcBef>
          <a:spcPts val="281"/>
        </a:spcBef>
        <a:spcAft>
          <a:spcPct val="0"/>
        </a:spcAft>
        <a:buFont typeface="Arial"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81"/>
        </a:spcBef>
        <a:spcAft>
          <a:spcPct val="0"/>
        </a:spcAft>
        <a:buFont typeface="Arial" pitchFamily="34" charset="0"/>
        <a:buChar char="•"/>
        <a:defRPr sz="1100" kern="1200">
          <a:solidFill>
            <a:schemeClr val="tx1"/>
          </a:solidFill>
          <a:latin typeface="+mn-lt"/>
          <a:ea typeface="+mn-ea"/>
          <a:cs typeface="+mn-cs"/>
        </a:defRPr>
      </a:lvl3pPr>
      <a:lvl4pPr marL="900113" indent="-128588" algn="l" defTabSz="514350" rtl="0" eaLnBrk="0" fontAlgn="base" hangingPunct="0">
        <a:lnSpc>
          <a:spcPct val="90000"/>
        </a:lnSpc>
        <a:spcBef>
          <a:spcPts val="281"/>
        </a:spcBef>
        <a:spcAft>
          <a:spcPct val="0"/>
        </a:spcAft>
        <a:buFont typeface="Arial" pitchFamily="34" charset="0"/>
        <a:buChar char="•"/>
        <a:defRPr sz="1000" kern="1200">
          <a:solidFill>
            <a:schemeClr val="tx1"/>
          </a:solidFill>
          <a:latin typeface="+mn-lt"/>
          <a:ea typeface="+mn-ea"/>
          <a:cs typeface="+mn-cs"/>
        </a:defRPr>
      </a:lvl4pPr>
      <a:lvl5pPr marL="1157288" indent="-128588" algn="l" defTabSz="514350" rtl="0" eaLnBrk="0" fontAlgn="base" hangingPunct="0">
        <a:lnSpc>
          <a:spcPct val="90000"/>
        </a:lnSpc>
        <a:spcBef>
          <a:spcPts val="281"/>
        </a:spcBef>
        <a:spcAft>
          <a:spcPct val="0"/>
        </a:spcAft>
        <a:buFont typeface="Arial"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514350" rtl="0" eaLnBrk="1" latinLnBrk="0" hangingPunct="1">
        <a:defRPr sz="1000" kern="1200">
          <a:solidFill>
            <a:schemeClr val="tx1"/>
          </a:solidFill>
          <a:latin typeface="+mn-lt"/>
          <a:ea typeface="+mn-ea"/>
          <a:cs typeface="+mn-cs"/>
        </a:defRPr>
      </a:lvl1pPr>
      <a:lvl2pPr marL="257175" algn="l" defTabSz="514350" rtl="0" eaLnBrk="1" latinLnBrk="0" hangingPunct="1">
        <a:defRPr sz="1000" kern="1200">
          <a:solidFill>
            <a:schemeClr val="tx1"/>
          </a:solidFill>
          <a:latin typeface="+mn-lt"/>
          <a:ea typeface="+mn-ea"/>
          <a:cs typeface="+mn-cs"/>
        </a:defRPr>
      </a:lvl2pPr>
      <a:lvl3pPr marL="514350" algn="l" defTabSz="514350" rtl="0" eaLnBrk="1" latinLnBrk="0" hangingPunct="1">
        <a:defRPr sz="1000" kern="1200">
          <a:solidFill>
            <a:schemeClr val="tx1"/>
          </a:solidFill>
          <a:latin typeface="+mn-lt"/>
          <a:ea typeface="+mn-ea"/>
          <a:cs typeface="+mn-cs"/>
        </a:defRPr>
      </a:lvl3pPr>
      <a:lvl4pPr marL="771525" algn="l" defTabSz="514350" rtl="0" eaLnBrk="1" latinLnBrk="0" hangingPunct="1">
        <a:defRPr sz="1000" kern="1200">
          <a:solidFill>
            <a:schemeClr val="tx1"/>
          </a:solidFill>
          <a:latin typeface="+mn-lt"/>
          <a:ea typeface="+mn-ea"/>
          <a:cs typeface="+mn-cs"/>
        </a:defRPr>
      </a:lvl4pPr>
      <a:lvl5pPr marL="1028700" algn="l" defTabSz="514350" rtl="0" eaLnBrk="1" latinLnBrk="0" hangingPunct="1">
        <a:defRPr sz="1000" kern="1200">
          <a:solidFill>
            <a:schemeClr val="tx1"/>
          </a:solidFill>
          <a:latin typeface="+mn-lt"/>
          <a:ea typeface="+mn-ea"/>
          <a:cs typeface="+mn-cs"/>
        </a:defRPr>
      </a:lvl5pPr>
      <a:lvl6pPr marL="1285875" algn="l" defTabSz="514350" rtl="0" eaLnBrk="1" latinLnBrk="0" hangingPunct="1">
        <a:defRPr sz="1000" kern="1200">
          <a:solidFill>
            <a:schemeClr val="tx1"/>
          </a:solidFill>
          <a:latin typeface="+mn-lt"/>
          <a:ea typeface="+mn-ea"/>
          <a:cs typeface="+mn-cs"/>
        </a:defRPr>
      </a:lvl6pPr>
      <a:lvl7pPr marL="1543050" algn="l" defTabSz="514350" rtl="0" eaLnBrk="1" latinLnBrk="0" hangingPunct="1">
        <a:defRPr sz="1000" kern="1200">
          <a:solidFill>
            <a:schemeClr val="tx1"/>
          </a:solidFill>
          <a:latin typeface="+mn-lt"/>
          <a:ea typeface="+mn-ea"/>
          <a:cs typeface="+mn-cs"/>
        </a:defRPr>
      </a:lvl7pPr>
      <a:lvl8pPr marL="1800225" algn="l" defTabSz="514350" rtl="0" eaLnBrk="1" latinLnBrk="0" hangingPunct="1">
        <a:defRPr sz="1000" kern="1200">
          <a:solidFill>
            <a:schemeClr val="tx1"/>
          </a:solidFill>
          <a:latin typeface="+mn-lt"/>
          <a:ea typeface="+mn-ea"/>
          <a:cs typeface="+mn-cs"/>
        </a:defRPr>
      </a:lvl8pPr>
      <a:lvl9pPr marL="2057400" algn="l" defTabSz="51435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12"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Layout" Target="../diagrams/layout2.xml"/><Relationship Id="rId11" Type="http://schemas.openxmlformats.org/officeDocument/2006/relationships/image" Target="../media/image8.png"/><Relationship Id="rId5" Type="http://schemas.openxmlformats.org/officeDocument/2006/relationships/diagramData" Target="../diagrams/data2.xml"/><Relationship Id="rId10" Type="http://schemas.openxmlformats.org/officeDocument/2006/relationships/image" Target="../media/image7.jpeg"/><Relationship Id="rId4" Type="http://schemas.openxmlformats.org/officeDocument/2006/relationships/image" Target="../media/image5.jpe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57.xml"/><Relationship Id="rId1" Type="http://schemas.openxmlformats.org/officeDocument/2006/relationships/audio" Target="file:///C:\Users\HUONGVA\Desktop\VIEN%20PHAN%20TRANG\nhac%20chen\doc%20bai.mp3" TargetMode="External"/><Relationship Id="rId5" Type="http://schemas.openxmlformats.org/officeDocument/2006/relationships/image" Target="../media/image12.pn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5.wav"/><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3.xml"/><Relationship Id="rId12"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3.xml"/><Relationship Id="rId11" Type="http://schemas.openxmlformats.org/officeDocument/2006/relationships/image" Target="../media/image8.png"/><Relationship Id="rId5" Type="http://schemas.openxmlformats.org/officeDocument/2006/relationships/diagramData" Target="../diagrams/data3.xml"/><Relationship Id="rId10" Type="http://schemas.openxmlformats.org/officeDocument/2006/relationships/image" Target="../media/image7.jpeg"/><Relationship Id="rId4" Type="http://schemas.openxmlformats.org/officeDocument/2006/relationships/image" Target="../media/image5.jpe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audio" Target="file:///D:\HUONG%204A\PP\Em%20yeu%20hoa%20binh.mp3"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7.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20.jpeg"/><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8.wav"/></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11.gif"/><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8.wav"/></Relationships>
</file>

<file path=ppt/slides/_rels/slide25.xml.rels><?xml version="1.0" encoding="UTF-8" standalone="yes"?>
<Relationships xmlns="http://schemas.openxmlformats.org/package/2006/relationships"><Relationship Id="rId3" Type="http://schemas.openxmlformats.org/officeDocument/2006/relationships/audio" Target="../media/audio12.wav"/><Relationship Id="rId7" Type="http://schemas.openxmlformats.org/officeDocument/2006/relationships/image" Target="../media/image21.png"/><Relationship Id="rId2" Type="http://schemas.openxmlformats.org/officeDocument/2006/relationships/audio" Target="../media/audio11.wav"/><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8.wav"/></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12"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Layout" Target="../diagrams/layout4.xml"/><Relationship Id="rId11" Type="http://schemas.openxmlformats.org/officeDocument/2006/relationships/image" Target="../media/image8.png"/><Relationship Id="rId5" Type="http://schemas.openxmlformats.org/officeDocument/2006/relationships/diagramData" Target="../diagrams/data4.xml"/><Relationship Id="rId10" Type="http://schemas.openxmlformats.org/officeDocument/2006/relationships/image" Target="../media/image7.jpeg"/><Relationship Id="rId4" Type="http://schemas.openxmlformats.org/officeDocument/2006/relationships/image" Target="../media/image5.jpeg"/><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Layout" Target="../diagrams/layout1.xml"/><Relationship Id="rId11" Type="http://schemas.openxmlformats.org/officeDocument/2006/relationships/image" Target="../media/image8.png"/><Relationship Id="rId5" Type="http://schemas.openxmlformats.org/officeDocument/2006/relationships/diagramData" Target="../diagrams/data1.xml"/><Relationship Id="rId10" Type="http://schemas.openxmlformats.org/officeDocument/2006/relationships/image" Target="../media/image7.jpeg"/><Relationship Id="rId4" Type="http://schemas.openxmlformats.org/officeDocument/2006/relationships/image" Target="../media/image5.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WordArt 7"/>
          <p:cNvSpPr>
            <a:spLocks noChangeArrowheads="1" noChangeShapeType="1" noTextEdit="1"/>
          </p:cNvSpPr>
          <p:nvPr/>
        </p:nvSpPr>
        <p:spPr bwMode="auto">
          <a:xfrm>
            <a:off x="2857500" y="2343150"/>
            <a:ext cx="3829050" cy="1143000"/>
          </a:xfrm>
          <a:prstGeom prst="rect">
            <a:avLst/>
          </a:prstGeom>
        </p:spPr>
        <p:txBody>
          <a:bodyPr wrap="none" lIns="68532" tIns="34289" rIns="68532" bIns="34289" fromWordArt="1">
            <a:prstTxWarp prst="textPlain">
              <a:avLst>
                <a:gd name="adj" fmla="val 50000"/>
              </a:avLst>
            </a:prstTxWarp>
          </a:bodyPr>
          <a:lstStyle/>
          <a:p>
            <a:pPr algn="ctr" eaLnBrk="0" hangingPunct="0"/>
            <a:endParaRPr lang="en-US" sz="2700" kern="10">
              <a:ln w="22225">
                <a:solidFill>
                  <a:srgbClr val="008000"/>
                </a:solidFill>
                <a:round/>
                <a:headEnd/>
                <a:tailEnd/>
              </a:ln>
              <a:solidFill>
                <a:srgbClr val="00B050"/>
              </a:solidFill>
              <a:effectLst>
                <a:outerShdw dist="35921" dir="2700000" algn="ctr" rotWithShape="0">
                  <a:srgbClr val="C0C0C0">
                    <a:alpha val="79999"/>
                  </a:srgbClr>
                </a:outerShdw>
              </a:effectLst>
              <a:latin typeface="Times New Roman"/>
              <a:cs typeface="Times New Roman"/>
            </a:endParaRPr>
          </a:p>
        </p:txBody>
      </p:sp>
      <p:sp>
        <p:nvSpPr>
          <p:cNvPr id="7" name="Rectangle 6"/>
          <p:cNvSpPr/>
          <p:nvPr/>
        </p:nvSpPr>
        <p:spPr bwMode="auto">
          <a:xfrm>
            <a:off x="914400" y="2343151"/>
            <a:ext cx="7029450" cy="2156222"/>
          </a:xfrm>
          <a:prstGeom prst="rect">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lIns="68532" tIns="34289" rIns="68532" bIns="34289"/>
          <a:lstStyle/>
          <a:p>
            <a:pPr algn="ctr" eaLnBrk="0" hangingPunct="0">
              <a:defRPr/>
            </a:pPr>
            <a:r>
              <a:rPr lang="en-US" sz="5000" b="1" dirty="0">
                <a:solidFill>
                  <a:srgbClr val="CC3300"/>
                </a:solidFill>
                <a:latin typeface="Times New Roman" pitchFamily="18" charset="0"/>
                <a:cs typeface="Times New Roman" pitchFamily="18" charset="0"/>
              </a:rPr>
              <a:t>TOÁN 4</a:t>
            </a:r>
            <a:endParaRPr lang="vi-VN" sz="5000" b="1" dirty="0">
              <a:solidFill>
                <a:srgbClr val="CC3300"/>
              </a:solidFill>
              <a:latin typeface="Times New Roman" pitchFamily="18" charset="0"/>
              <a:cs typeface="Times New Roman" pitchFamily="18" charset="0"/>
            </a:endParaRPr>
          </a:p>
        </p:txBody>
      </p:sp>
      <p:sp>
        <p:nvSpPr>
          <p:cNvPr id="2" name="TextBox 1"/>
          <p:cNvSpPr txBox="1">
            <a:spLocks noChangeArrowheads="1"/>
          </p:cNvSpPr>
          <p:nvPr/>
        </p:nvSpPr>
        <p:spPr bwMode="auto">
          <a:xfrm>
            <a:off x="1885950" y="400082"/>
            <a:ext cx="6229350" cy="48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2" tIns="34289" rIns="68532"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vi-VN" altLang="en-US" sz="2700" b="1" dirty="0">
                <a:solidFill>
                  <a:srgbClr val="002060"/>
                </a:solidFill>
                <a:latin typeface="Times New Roman" pitchFamily="18" charset="0"/>
                <a:cs typeface="Times New Roman" pitchFamily="18" charset="0"/>
              </a:rPr>
              <a:t>TRƯỜNG TIỂU HỌC </a:t>
            </a:r>
            <a:r>
              <a:rPr lang="en-US" altLang="en-US" sz="2700" b="1" dirty="0">
                <a:solidFill>
                  <a:srgbClr val="002060"/>
                </a:solidFill>
                <a:latin typeface="Times New Roman" pitchFamily="18" charset="0"/>
                <a:cs typeface="Times New Roman" pitchFamily="18" charset="0"/>
              </a:rPr>
              <a:t>ĐỨC GIANG</a:t>
            </a:r>
          </a:p>
        </p:txBody>
      </p:sp>
      <p:sp>
        <p:nvSpPr>
          <p:cNvPr id="6" name="TextBox 5"/>
          <p:cNvSpPr txBox="1"/>
          <p:nvPr/>
        </p:nvSpPr>
        <p:spPr>
          <a:xfrm>
            <a:off x="857282" y="1530287"/>
            <a:ext cx="7643813" cy="3619879"/>
          </a:xfrm>
          <a:prstGeom prst="rect">
            <a:avLst/>
          </a:prstGeom>
          <a:noFill/>
        </p:spPr>
        <p:txBody>
          <a:bodyPr spcFirstLastPara="1" lIns="68532" tIns="34289" rIns="68532" bIns="34289">
            <a:prstTxWarp prst="textArchUp">
              <a:avLst>
                <a:gd name="adj" fmla="val 10782624"/>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defRPr/>
            </a:pPr>
            <a:r>
              <a:rPr lang="en-US" sz="3000" b="1" dirty="0">
                <a:ln w="50800"/>
                <a:solidFill>
                  <a:srgbClr val="FF0000"/>
                </a:solidFill>
                <a:latin typeface="Times New Roman" pitchFamily="18" charset="0"/>
                <a:cs typeface="Times New Roman" pitchFamily="18" charset="0"/>
              </a:rPr>
              <a:t>CHÀO MỪNG CÁC CON ĐẾN VỚI TIẾT HỌC</a:t>
            </a:r>
          </a:p>
        </p:txBody>
      </p:sp>
    </p:spTree>
    <p:extLst>
      <p:ext uri="{BB962C8B-B14F-4D97-AF65-F5344CB8AC3E}">
        <p14:creationId xmlns:p14="http://schemas.microsoft.com/office/powerpoint/2010/main" val="24911964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2"/>
          <p:cNvSpPr txBox="1">
            <a:spLocks noChangeArrowheads="1"/>
          </p:cNvSpPr>
          <p:nvPr/>
        </p:nvSpPr>
        <p:spPr bwMode="auto">
          <a:xfrm>
            <a:off x="714375" y="2800370"/>
            <a:ext cx="7886700"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000" b="1" dirty="0">
                <a:solidFill>
                  <a:srgbClr val="FF3300"/>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Khi</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nhân</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một</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số</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với</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một</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hiệu</a:t>
            </a:r>
            <a:r>
              <a:rPr lang="en-US" altLang="en-US" sz="3000" b="1" dirty="0">
                <a:solidFill>
                  <a:srgbClr val="1005E9"/>
                </a:solidFill>
                <a:latin typeface="Times New Roman" pitchFamily="18" charset="0"/>
                <a:cs typeface="Times New Roman" pitchFamily="18" charset="0"/>
              </a:rPr>
              <a:t>, ta </a:t>
            </a:r>
            <a:r>
              <a:rPr lang="en-US" altLang="en-US" sz="3000" b="1" dirty="0" err="1">
                <a:solidFill>
                  <a:srgbClr val="1005E9"/>
                </a:solidFill>
                <a:latin typeface="Times New Roman" pitchFamily="18" charset="0"/>
                <a:cs typeface="Times New Roman" pitchFamily="18" charset="0"/>
              </a:rPr>
              <a:t>làm</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thế</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nào</a:t>
            </a:r>
            <a:r>
              <a:rPr lang="en-US" altLang="en-US" sz="3000" b="1" dirty="0">
                <a:solidFill>
                  <a:srgbClr val="1005E9"/>
                </a:solidFill>
                <a:latin typeface="Times New Roman" pitchFamily="18" charset="0"/>
                <a:cs typeface="Times New Roman" pitchFamily="18" charset="0"/>
              </a:rPr>
              <a:t>?</a:t>
            </a:r>
            <a:endParaRPr lang="en-US" altLang="en-US" sz="1500" dirty="0">
              <a:solidFill>
                <a:srgbClr val="1005E9"/>
              </a:solidFill>
              <a:latin typeface="Times New Roman" pitchFamily="18" charset="0"/>
              <a:cs typeface="Times New Roman" pitchFamily="18" charset="0"/>
            </a:endParaRPr>
          </a:p>
        </p:txBody>
      </p:sp>
      <p:sp>
        <p:nvSpPr>
          <p:cNvPr id="7" name="Text Box 47"/>
          <p:cNvSpPr txBox="1">
            <a:spLocks noChangeArrowheads="1"/>
          </p:cNvSpPr>
          <p:nvPr/>
        </p:nvSpPr>
        <p:spPr bwMode="auto">
          <a:xfrm>
            <a:off x="2228850" y="1200150"/>
            <a:ext cx="4572000" cy="577454"/>
          </a:xfrm>
          <a:prstGeom prst="rect">
            <a:avLst/>
          </a:prstGeom>
          <a:solidFill>
            <a:srgbClr val="00FFFF"/>
          </a:solidFill>
          <a:ln w="9525">
            <a:solidFill>
              <a:srgbClr val="3333FF"/>
            </a:solidFill>
            <a:miter lim="800000"/>
            <a:headEnd/>
            <a:tailEnd/>
          </a:ln>
        </p:spPr>
        <p:txBody>
          <a:bodyPr lIns="68550" tIns="34289" rIns="68550"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a:solidFill>
                  <a:srgbClr val="FF00FF"/>
                </a:solidFill>
                <a:latin typeface="Times New Roman" pitchFamily="18" charset="0"/>
                <a:cs typeface="Times New Roman" pitchFamily="18" charset="0"/>
              </a:rPr>
              <a:t>a x (b - c) =      </a:t>
            </a:r>
            <a:endParaRPr lang="en-US" altLang="en-US" dirty="0" smtClean="0">
              <a:solidFill>
                <a:srgbClr val="FF00FF"/>
              </a:solidFill>
              <a:latin typeface="Times New Roman" pitchFamily="18" charset="0"/>
              <a:cs typeface="Times New Roman" pitchFamily="18" charset="0"/>
            </a:endParaRPr>
          </a:p>
        </p:txBody>
      </p:sp>
      <p:sp>
        <p:nvSpPr>
          <p:cNvPr id="2" name="TextBox 1"/>
          <p:cNvSpPr txBox="1">
            <a:spLocks noChangeArrowheads="1"/>
          </p:cNvSpPr>
          <p:nvPr/>
        </p:nvSpPr>
        <p:spPr bwMode="auto">
          <a:xfrm>
            <a:off x="714375" y="444106"/>
            <a:ext cx="302895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100">
                <a:solidFill>
                  <a:srgbClr val="000000"/>
                </a:solidFill>
                <a:latin typeface="Times New Roman" pitchFamily="18" charset="0"/>
                <a:cs typeface="Times New Roman" pitchFamily="18" charset="0"/>
              </a:rPr>
              <a:t>Hãy viết tiếp biểu thức:</a:t>
            </a:r>
          </a:p>
        </p:txBody>
      </p:sp>
      <p:sp>
        <p:nvSpPr>
          <p:cNvPr id="10" name="Text Box 130"/>
          <p:cNvSpPr txBox="1">
            <a:spLocks noChangeArrowheads="1"/>
          </p:cNvSpPr>
          <p:nvPr/>
        </p:nvSpPr>
        <p:spPr bwMode="auto">
          <a:xfrm>
            <a:off x="2228861" y="2007394"/>
            <a:ext cx="45481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100">
                <a:solidFill>
                  <a:srgbClr val="000000"/>
                </a:solidFill>
                <a:latin typeface="Times New Roman" pitchFamily="18" charset="0"/>
                <a:cs typeface="Times New Roman" pitchFamily="18" charset="0"/>
              </a:rPr>
              <a:t>Số</a:t>
            </a:r>
          </a:p>
        </p:txBody>
      </p:sp>
      <p:sp>
        <p:nvSpPr>
          <p:cNvPr id="11" name="Text Box 131"/>
          <p:cNvSpPr txBox="1">
            <a:spLocks noChangeArrowheads="1"/>
          </p:cNvSpPr>
          <p:nvPr/>
        </p:nvSpPr>
        <p:spPr bwMode="auto">
          <a:xfrm>
            <a:off x="3186112" y="1995490"/>
            <a:ext cx="7572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100" dirty="0" err="1">
                <a:solidFill>
                  <a:srgbClr val="000000"/>
                </a:solidFill>
                <a:latin typeface="Times New Roman" pitchFamily="18" charset="0"/>
                <a:cs typeface="Times New Roman" pitchFamily="18" charset="0"/>
              </a:rPr>
              <a:t>Hiệu</a:t>
            </a:r>
            <a:endParaRPr lang="en-US" altLang="en-US" sz="2100" dirty="0">
              <a:solidFill>
                <a:srgbClr val="000000"/>
              </a:solidFill>
              <a:latin typeface="Times New Roman" pitchFamily="18" charset="0"/>
              <a:cs typeface="Times New Roman" pitchFamily="18" charset="0"/>
            </a:endParaRPr>
          </a:p>
        </p:txBody>
      </p:sp>
      <p:sp>
        <p:nvSpPr>
          <p:cNvPr id="12" name="Line 133"/>
          <p:cNvSpPr>
            <a:spLocks noChangeShapeType="1"/>
          </p:cNvSpPr>
          <p:nvPr/>
        </p:nvSpPr>
        <p:spPr bwMode="auto">
          <a:xfrm>
            <a:off x="2397919" y="1766888"/>
            <a:ext cx="0" cy="285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8550" tIns="34289" rIns="68550" bIns="34289"/>
          <a:lstStyle/>
          <a:p>
            <a:pPr eaLnBrk="0" hangingPunct="0"/>
            <a:endParaRPr lang="en-US" smtClean="0">
              <a:solidFill>
                <a:srgbClr val="000000"/>
              </a:solidFill>
            </a:endParaRPr>
          </a:p>
        </p:txBody>
      </p:sp>
      <p:sp>
        <p:nvSpPr>
          <p:cNvPr id="13" name="AutoShape 134"/>
          <p:cNvSpPr>
            <a:spLocks/>
          </p:cNvSpPr>
          <p:nvPr/>
        </p:nvSpPr>
        <p:spPr bwMode="auto">
          <a:xfrm rot="16200000" flipH="1">
            <a:off x="3490932" y="1437105"/>
            <a:ext cx="110729" cy="794147"/>
          </a:xfrm>
          <a:prstGeom prst="rightBrace">
            <a:avLst>
              <a:gd name="adj1" fmla="val 37500"/>
              <a:gd name="adj2" fmla="val 48213"/>
            </a:avLst>
          </a:prstGeom>
          <a:noFill/>
          <a:ln w="38100">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lIns="68550" tIns="34289" rIns="68550" bIns="34289"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endParaRPr lang="en-US">
              <a:solidFill>
                <a:srgbClr val="000000"/>
              </a:solidFill>
            </a:endParaRPr>
          </a:p>
        </p:txBody>
      </p:sp>
      <p:sp>
        <p:nvSpPr>
          <p:cNvPr id="14" name="Curved Down Arrow 13"/>
          <p:cNvSpPr/>
          <p:nvPr/>
        </p:nvSpPr>
        <p:spPr>
          <a:xfrm>
            <a:off x="2397939" y="1066800"/>
            <a:ext cx="916781" cy="3536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anchor="ctr"/>
          <a:lstStyle/>
          <a:p>
            <a:pPr algn="ctr" eaLnBrk="0" hangingPunct="0">
              <a:defRPr/>
            </a:pPr>
            <a:endParaRPr lang="en-US">
              <a:solidFill>
                <a:srgbClr val="000000"/>
              </a:solidFill>
            </a:endParaRPr>
          </a:p>
        </p:txBody>
      </p:sp>
      <p:sp>
        <p:nvSpPr>
          <p:cNvPr id="15" name="Curved Down Arrow 14"/>
          <p:cNvSpPr/>
          <p:nvPr/>
        </p:nvSpPr>
        <p:spPr>
          <a:xfrm>
            <a:off x="2283639" y="837010"/>
            <a:ext cx="1716881" cy="5834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anchor="ctr"/>
          <a:lstStyle/>
          <a:p>
            <a:pPr algn="ctr" eaLnBrk="0" hangingPunct="0">
              <a:defRPr/>
            </a:pPr>
            <a:endParaRPr lang="en-US">
              <a:solidFill>
                <a:srgbClr val="000000"/>
              </a:solidFill>
            </a:endParaRPr>
          </a:p>
        </p:txBody>
      </p:sp>
      <p:sp>
        <p:nvSpPr>
          <p:cNvPr id="3" name="TextBox 2"/>
          <p:cNvSpPr txBox="1">
            <a:spLocks noChangeArrowheads="1"/>
          </p:cNvSpPr>
          <p:nvPr/>
        </p:nvSpPr>
        <p:spPr bwMode="auto">
          <a:xfrm>
            <a:off x="4343400" y="1194218"/>
            <a:ext cx="1143000"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a:solidFill>
                  <a:srgbClr val="FF00FF"/>
                </a:solidFill>
                <a:latin typeface="Times New Roman" pitchFamily="18" charset="0"/>
                <a:cs typeface="Times New Roman" pitchFamily="18" charset="0"/>
              </a:rPr>
              <a:t> a x b</a:t>
            </a:r>
            <a:endParaRPr lang="en-US" altLang="en-US" sz="3300" dirty="0">
              <a:solidFill>
                <a:srgbClr val="000000"/>
              </a:solidFill>
            </a:endParaRPr>
          </a:p>
        </p:txBody>
      </p:sp>
      <p:sp>
        <p:nvSpPr>
          <p:cNvPr id="16" name="TextBox 15"/>
          <p:cNvSpPr txBox="1">
            <a:spLocks noChangeArrowheads="1"/>
          </p:cNvSpPr>
          <p:nvPr/>
        </p:nvSpPr>
        <p:spPr bwMode="auto">
          <a:xfrm>
            <a:off x="5657850" y="1194218"/>
            <a:ext cx="1143000"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a:solidFill>
                  <a:srgbClr val="FF00FF"/>
                </a:solidFill>
                <a:latin typeface="Times New Roman" pitchFamily="18" charset="0"/>
                <a:cs typeface="Times New Roman" pitchFamily="18" charset="0"/>
              </a:rPr>
              <a:t> a x c</a:t>
            </a:r>
            <a:endParaRPr lang="en-US" altLang="en-US" sz="3300">
              <a:solidFill>
                <a:srgbClr val="000000"/>
              </a:solidFill>
            </a:endParaRPr>
          </a:p>
        </p:txBody>
      </p:sp>
      <p:sp>
        <p:nvSpPr>
          <p:cNvPr id="17" name="TextBox 16"/>
          <p:cNvSpPr txBox="1">
            <a:spLocks noChangeArrowheads="1"/>
          </p:cNvSpPr>
          <p:nvPr/>
        </p:nvSpPr>
        <p:spPr bwMode="auto">
          <a:xfrm>
            <a:off x="5200650" y="1251350"/>
            <a:ext cx="742950"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a:solidFill>
                  <a:srgbClr val="FF00FF"/>
                </a:solidFill>
                <a:latin typeface="Times New Roman" pitchFamily="18" charset="0"/>
                <a:cs typeface="Times New Roman" pitchFamily="18" charset="0"/>
              </a:rPr>
              <a:t>  -</a:t>
            </a:r>
            <a:endParaRPr lang="en-US" altLang="en-US" sz="3300" dirty="0">
              <a:solidFill>
                <a:srgbClr val="FF0000"/>
              </a:solidFill>
            </a:endParaRPr>
          </a:p>
        </p:txBody>
      </p:sp>
      <p:sp>
        <p:nvSpPr>
          <p:cNvPr id="18" name="AutoShape 135"/>
          <p:cNvSpPr>
            <a:spLocks/>
          </p:cNvSpPr>
          <p:nvPr/>
        </p:nvSpPr>
        <p:spPr bwMode="auto">
          <a:xfrm rot="16200000" flipH="1">
            <a:off x="4886920" y="1494849"/>
            <a:ext cx="128588" cy="682229"/>
          </a:xfrm>
          <a:prstGeom prst="rightBrace">
            <a:avLst>
              <a:gd name="adj1" fmla="val 33333"/>
              <a:gd name="adj2" fmla="val 48213"/>
            </a:avLst>
          </a:prstGeom>
          <a:noFill/>
          <a:ln w="38100">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lIns="68550" tIns="34289" rIns="68550" bIns="34289"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endParaRPr lang="en-US">
              <a:solidFill>
                <a:srgbClr val="000000"/>
              </a:solidFill>
            </a:endParaRPr>
          </a:p>
        </p:txBody>
      </p:sp>
      <p:sp>
        <p:nvSpPr>
          <p:cNvPr id="19" name="AutoShape 136"/>
          <p:cNvSpPr>
            <a:spLocks/>
          </p:cNvSpPr>
          <p:nvPr/>
        </p:nvSpPr>
        <p:spPr bwMode="auto">
          <a:xfrm rot="16200000" flipH="1">
            <a:off x="6167437" y="1495426"/>
            <a:ext cx="128588" cy="681038"/>
          </a:xfrm>
          <a:prstGeom prst="rightBrace">
            <a:avLst>
              <a:gd name="adj1" fmla="val 33333"/>
              <a:gd name="adj2" fmla="val 48213"/>
            </a:avLst>
          </a:prstGeom>
          <a:noFill/>
          <a:ln w="38100">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lIns="68550" tIns="34289" rIns="68550" bIns="34289"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endParaRPr lang="en-US">
              <a:solidFill>
                <a:srgbClr val="000000"/>
              </a:solidFill>
            </a:endParaRPr>
          </a:p>
        </p:txBody>
      </p:sp>
      <p:sp>
        <p:nvSpPr>
          <p:cNvPr id="20" name="Rectangle 19"/>
          <p:cNvSpPr>
            <a:spLocks noChangeArrowheads="1"/>
          </p:cNvSpPr>
          <p:nvPr/>
        </p:nvSpPr>
        <p:spPr bwMode="auto">
          <a:xfrm>
            <a:off x="4343400" y="1907382"/>
            <a:ext cx="2628900" cy="103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p>
            <a:pPr algn="just"/>
            <a:r>
              <a:rPr lang="en-US" altLang="en-US" sz="2100" dirty="0" err="1">
                <a:solidFill>
                  <a:srgbClr val="000000"/>
                </a:solidFill>
                <a:latin typeface="Times New Roman" pitchFamily="18" charset="0"/>
                <a:cs typeface="Times New Roman" pitchFamily="18" charset="0"/>
              </a:rPr>
              <a:t>Hiệu</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của</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các</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tích</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giữa</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số</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đó</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với</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số</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bị</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trừ</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số</a:t>
            </a:r>
            <a:r>
              <a:rPr lang="en-US" altLang="en-US" sz="2100" dirty="0">
                <a:solidFill>
                  <a:srgbClr val="000000"/>
                </a:solidFill>
                <a:latin typeface="Times New Roman" pitchFamily="18" charset="0"/>
                <a:cs typeface="Times New Roman" pitchFamily="18" charset="0"/>
              </a:rPr>
              <a:t> </a:t>
            </a:r>
            <a:r>
              <a:rPr lang="en-US" altLang="en-US" sz="2100" dirty="0" err="1">
                <a:solidFill>
                  <a:srgbClr val="000000"/>
                </a:solidFill>
                <a:latin typeface="Times New Roman" pitchFamily="18" charset="0"/>
                <a:cs typeface="Times New Roman" pitchFamily="18" charset="0"/>
              </a:rPr>
              <a:t>trừ</a:t>
            </a:r>
            <a:r>
              <a:rPr lang="en-US" altLang="en-US" sz="2100" dirty="0">
                <a:solidFill>
                  <a:srgbClr val="000000"/>
                </a:solidFill>
                <a:latin typeface="Times New Roman" pitchFamily="18" charset="0"/>
                <a:cs typeface="Times New Roman" pitchFamily="18" charset="0"/>
              </a:rPr>
              <a:t>.</a:t>
            </a:r>
          </a:p>
        </p:txBody>
      </p:sp>
      <p:sp>
        <p:nvSpPr>
          <p:cNvPr id="21" name="Text Box 42"/>
          <p:cNvSpPr txBox="1">
            <a:spLocks noChangeArrowheads="1"/>
          </p:cNvSpPr>
          <p:nvPr/>
        </p:nvSpPr>
        <p:spPr bwMode="auto">
          <a:xfrm>
            <a:off x="742950" y="2876551"/>
            <a:ext cx="7562850" cy="1453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0" tIns="34289" rIns="68550"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hangingPunct="0"/>
            <a:r>
              <a:rPr lang="en-US" altLang="en-US" sz="3000" b="1" dirty="0">
                <a:solidFill>
                  <a:srgbClr val="FF3300"/>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Khi</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nhân</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một</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số</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với</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một</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hiệu</a:t>
            </a:r>
            <a:r>
              <a:rPr lang="en-US" altLang="en-US" sz="3000" b="1" dirty="0">
                <a:solidFill>
                  <a:srgbClr val="1005E9"/>
                </a:solidFill>
                <a:latin typeface="Times New Roman" pitchFamily="18" charset="0"/>
                <a:cs typeface="Times New Roman" pitchFamily="18" charset="0"/>
              </a:rPr>
              <a:t>, ta </a:t>
            </a:r>
            <a:r>
              <a:rPr lang="en-US" altLang="en-US" sz="3000" b="1" dirty="0" err="1">
                <a:solidFill>
                  <a:srgbClr val="1005E9"/>
                </a:solidFill>
                <a:latin typeface="Times New Roman" pitchFamily="18" charset="0"/>
                <a:cs typeface="Times New Roman" pitchFamily="18" charset="0"/>
              </a:rPr>
              <a:t>có</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thể</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lần</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lượt</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nhân</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số</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đó</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với</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số</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bị</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trừ</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và</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số</a:t>
            </a:r>
            <a:r>
              <a:rPr lang="en-US" altLang="en-US" sz="3000" b="1" dirty="0">
                <a:solidFill>
                  <a:srgbClr val="FF0000"/>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trừ</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rồi</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FF0000"/>
                </a:solidFill>
                <a:latin typeface="Times New Roman" pitchFamily="18" charset="0"/>
                <a:cs typeface="Times New Roman" pitchFamily="18" charset="0"/>
              </a:rPr>
              <a:t>trừ</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hai</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kết</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quả</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cho</a:t>
            </a:r>
            <a:r>
              <a:rPr lang="en-US" altLang="en-US" sz="3000" b="1" dirty="0">
                <a:solidFill>
                  <a:srgbClr val="1005E9"/>
                </a:solidFill>
                <a:latin typeface="Times New Roman" pitchFamily="18" charset="0"/>
                <a:cs typeface="Times New Roman" pitchFamily="18" charset="0"/>
              </a:rPr>
              <a:t> </a:t>
            </a:r>
            <a:r>
              <a:rPr lang="en-US" altLang="en-US" sz="3000" b="1" dirty="0" err="1">
                <a:solidFill>
                  <a:srgbClr val="1005E9"/>
                </a:solidFill>
                <a:latin typeface="Times New Roman" pitchFamily="18" charset="0"/>
                <a:cs typeface="Times New Roman" pitchFamily="18" charset="0"/>
              </a:rPr>
              <a:t>nhau</a:t>
            </a:r>
            <a:r>
              <a:rPr lang="en-US" altLang="en-US" sz="3000" b="1" dirty="0">
                <a:solidFill>
                  <a:srgbClr val="1005E9"/>
                </a:solidFill>
                <a:latin typeface="Times New Roman" pitchFamily="18" charset="0"/>
                <a:cs typeface="Times New Roman" pitchFamily="18" charset="0"/>
              </a:rPr>
              <a:t>. </a:t>
            </a:r>
            <a:endParaRPr lang="en-US" altLang="en-US" sz="1500" dirty="0">
              <a:solidFill>
                <a:srgbClr val="1005E9"/>
              </a:solidFill>
              <a:latin typeface="Times New Roman" pitchFamily="18" charset="0"/>
              <a:cs typeface="Times New Roman" pitchFamily="18" charset="0"/>
            </a:endParaRPr>
          </a:p>
        </p:txBody>
      </p:sp>
    </p:spTree>
    <p:extLst>
      <p:ext uri="{BB962C8B-B14F-4D97-AF65-F5344CB8AC3E}">
        <p14:creationId xmlns:p14="http://schemas.microsoft.com/office/powerpoint/2010/main" val="2896691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3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heel(1)">
                                      <p:cBhvr>
                                        <p:cTn id="82" dur="2000"/>
                                        <p:tgtEl>
                                          <p:spTgt spid="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4" presetClass="exit" presetSubtype="10" fill="hold" grpId="1" nodeType="clickEffect">
                                  <p:stCondLst>
                                    <p:cond delay="0"/>
                                  </p:stCondLst>
                                  <p:childTnLst>
                                    <p:animEffect transition="out" filter="randombar(horizontal)">
                                      <p:cBhvr>
                                        <p:cTn id="86" dur="500"/>
                                        <p:tgtEl>
                                          <p:spTgt spid="4"/>
                                        </p:tgtEl>
                                      </p:cBhvr>
                                    </p:animEffect>
                                    <p:set>
                                      <p:cBhvr>
                                        <p:cTn id="87" dur="1" fill="hold">
                                          <p:stCondLst>
                                            <p:cond delay="499"/>
                                          </p:stCondLst>
                                        </p:cTn>
                                        <p:tgtEl>
                                          <p:spTgt spid="4"/>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heel(1)">
                                      <p:cBhvr>
                                        <p:cTn id="9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P spid="2" grpId="0"/>
      <p:bldP spid="10" grpId="0"/>
      <p:bldP spid="11" grpId="0"/>
      <p:bldP spid="12" grpId="0" animBg="1"/>
      <p:bldP spid="13" grpId="0" animBg="1"/>
      <p:bldP spid="14" grpId="0" animBg="1"/>
      <p:bldP spid="15" grpId="0" animBg="1"/>
      <p:bldP spid="3" grpId="0"/>
      <p:bldP spid="16" grpId="0"/>
      <p:bldP spid="17" grpId="0"/>
      <p:bldP spid="18" grpId="0" animBg="1"/>
      <p:bldP spid="19" grpId="0" animBg="1"/>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63" y="0"/>
            <a:ext cx="805576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1" name="Title 1"/>
          <p:cNvSpPr txBox="1">
            <a:spLocks noChangeArrowheads="1"/>
          </p:cNvSpPr>
          <p:nvPr/>
        </p:nvSpPr>
        <p:spPr bwMode="auto">
          <a:xfrm>
            <a:off x="754856" y="225028"/>
            <a:ext cx="5915025"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89" rIns="68534" bIns="34289"/>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pPr>
            <a:r>
              <a:rPr lang="en-US" altLang="en-US" sz="4100" b="1">
                <a:solidFill>
                  <a:srgbClr val="C00000"/>
                </a:solidFill>
                <a:latin typeface="Times New Roman" pitchFamily="18" charset="0"/>
                <a:cs typeface="Times New Roman" pitchFamily="18" charset="0"/>
              </a:rPr>
              <a:t>YÊU CẦU CẦN ĐẠT</a:t>
            </a:r>
          </a:p>
        </p:txBody>
      </p:sp>
      <p:pic>
        <p:nvPicPr>
          <p:cNvPr id="247812" name="Picture 2" descr="Káº¿t quáº£ hÃ¬nh áº£nh cho clipart GO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7660" y="61944"/>
            <a:ext cx="1574006"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nvGraphicFramePr>
        <p:xfrm>
          <a:off x="1200150" y="712200"/>
          <a:ext cx="7655020" cy="4088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1123950" y="928688"/>
            <a:ext cx="1085850" cy="1057275"/>
          </a:xfrm>
          <a:prstGeom prst="ellipse">
            <a:avLst/>
          </a:prstGeom>
          <a:blipFill rotWithShape="0">
            <a:blip r:embed="rId10"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1200150" y="2157413"/>
            <a:ext cx="1085850" cy="1143000"/>
          </a:xfrm>
          <a:prstGeom prst="ellipse">
            <a:avLst/>
          </a:prstGeom>
          <a:blipFill rotWithShape="0">
            <a:blip r:embed="rId11"/>
            <a:stretch>
              <a:fillRect/>
            </a:stretch>
          </a:blipFill>
          <a:ln>
            <a:solidFill>
              <a:srgbClr val="92D05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2321052" y="1249486"/>
            <a:ext cx="6422929" cy="807914"/>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solidFill>
                  <a:srgbClr val="000000"/>
                </a:solidFill>
                <a:latin typeface="Times New Roman" panose="02020603050405020304" pitchFamily="18" charset="0"/>
                <a:cs typeface="Times New Roman" panose="02020603050405020304" pitchFamily="18" charset="0"/>
              </a:rPr>
              <a:t>Hiểu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p>
        </p:txBody>
      </p:sp>
      <p:sp>
        <p:nvSpPr>
          <p:cNvPr id="11" name="Oval 10"/>
          <p:cNvSpPr/>
          <p:nvPr/>
        </p:nvSpPr>
        <p:spPr>
          <a:xfrm>
            <a:off x="1200150" y="3471893"/>
            <a:ext cx="1028700" cy="1025129"/>
          </a:xfrm>
          <a:prstGeom prst="ellipse">
            <a:avLst/>
          </a:prstGeom>
          <a:blipFill rotWithShape="0">
            <a:blip r:embed="rId12"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2432456" y="3687202"/>
            <a:ext cx="5568575" cy="438582"/>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solidFill>
                  <a:srgbClr val="000000"/>
                </a:solidFill>
                <a:latin typeface="Times New Roman" panose="02020603050405020304" pitchFamily="18" charset="0"/>
                <a:cs typeface="Times New Roman" panose="02020603050405020304" pitchFamily="18" charset="0"/>
              </a:rPr>
              <a:t>Rèn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cẩn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tế</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n w="11430"/>
              <a:solidFill>
                <a:srgbClr val="0000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2435352" y="2335336"/>
            <a:ext cx="6422929" cy="807914"/>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solidFill>
                  <a:srgbClr val="000000"/>
                </a:solidFill>
                <a:latin typeface="Times New Roman" panose="02020603050405020304" pitchFamily="18" charset="0"/>
                <a:cs typeface="Times New Roman" panose="02020603050405020304" pitchFamily="18" charset="0"/>
              </a:rPr>
              <a:t>Áp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cs typeface="Times New Roman" panose="02020603050405020304" pitchFamily="18" charset="0"/>
              </a:rPr>
              <a:t>.</a:t>
            </a:r>
          </a:p>
        </p:txBody>
      </p:sp>
      <p:sp>
        <p:nvSpPr>
          <p:cNvPr id="17" name="Freeform 16"/>
          <p:cNvSpPr/>
          <p:nvPr/>
        </p:nvSpPr>
        <p:spPr>
          <a:xfrm>
            <a:off x="537848" y="1176759"/>
            <a:ext cx="515937" cy="56116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2D2D8A"/>
          </a:solidFill>
          <a:ln w="3175" cap="flat" cmpd="sng" algn="ctr">
            <a:noFill/>
            <a:prstDash val="solid"/>
          </a:ln>
          <a:effectLst/>
        </p:spPr>
        <p:txBody>
          <a:bodyPr lIns="91402" tIns="45701" rIns="91402" bIns="45701" anchor="ctr"/>
          <a:lstStyle/>
          <a:p>
            <a:pPr fontAlgn="auto">
              <a:spcBef>
                <a:spcPts val="0"/>
              </a:spcBef>
              <a:spcAft>
                <a:spcPts val="0"/>
              </a:spcAft>
              <a:defRPr/>
            </a:pPr>
            <a:endParaRPr lang="en-US" kern="0">
              <a:solidFill>
                <a:prstClr val="white"/>
              </a:solidFill>
              <a:latin typeface="Arial"/>
              <a:ea typeface="SimSun" pitchFamily="2" charset="-122"/>
            </a:endParaRPr>
          </a:p>
        </p:txBody>
      </p:sp>
    </p:spTree>
    <p:extLst>
      <p:ext uri="{BB962C8B-B14F-4D97-AF65-F5344CB8AC3E}">
        <p14:creationId xmlns:p14="http://schemas.microsoft.com/office/powerpoint/2010/main" val="36255953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190" descr="hi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 y="0"/>
            <a:ext cx="88582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857500" y="857250"/>
            <a:ext cx="4000500" cy="25146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lIns="68559" tIns="34289" rIns="68559" bIns="34289" anchor="ctr"/>
          <a:lstStyle/>
          <a:p>
            <a:pPr algn="ctr" fontAlgn="auto">
              <a:spcBef>
                <a:spcPts val="0"/>
              </a:spcBef>
              <a:spcAft>
                <a:spcPts val="0"/>
              </a:spcAft>
              <a:defRPr/>
            </a:pPr>
            <a:r>
              <a:rPr lang="en-US" sz="5400" b="1" i="1" dirty="0" err="1">
                <a:solidFill>
                  <a:srgbClr val="2D2D8A">
                    <a:lumMod val="75000"/>
                  </a:srgbClr>
                </a:solidFill>
                <a:latin typeface="Times New Roman" pitchFamily="18" charset="0"/>
                <a:cs typeface="Times New Roman" pitchFamily="18" charset="0"/>
              </a:rPr>
              <a:t>Luyện</a:t>
            </a:r>
            <a:r>
              <a:rPr lang="en-US" sz="5400" b="1" i="1" dirty="0">
                <a:solidFill>
                  <a:srgbClr val="2D2D8A">
                    <a:lumMod val="75000"/>
                  </a:srgbClr>
                </a:solidFill>
                <a:latin typeface="Times New Roman" pitchFamily="18" charset="0"/>
                <a:cs typeface="Times New Roman" pitchFamily="18" charset="0"/>
              </a:rPr>
              <a:t> </a:t>
            </a:r>
            <a:r>
              <a:rPr lang="en-US" sz="5400" b="1" i="1" dirty="0" err="1">
                <a:solidFill>
                  <a:srgbClr val="2D2D8A">
                    <a:lumMod val="75000"/>
                  </a:srgbClr>
                </a:solidFill>
                <a:latin typeface="Times New Roman" pitchFamily="18" charset="0"/>
                <a:cs typeface="Times New Roman" pitchFamily="18" charset="0"/>
              </a:rPr>
              <a:t>tập</a:t>
            </a:r>
            <a:endParaRPr lang="en-US" sz="5400" b="1" i="1" dirty="0">
              <a:solidFill>
                <a:srgbClr val="2D2D8A">
                  <a:lumMod val="75000"/>
                </a:srgbClr>
              </a:solidFill>
              <a:latin typeface="Times New Roman" pitchFamily="18" charset="0"/>
              <a:cs typeface="Times New Roman" pitchFamily="18" charset="0"/>
            </a:endParaRPr>
          </a:p>
          <a:p>
            <a:pPr algn="ctr" fontAlgn="auto">
              <a:spcBef>
                <a:spcPts val="0"/>
              </a:spcBef>
              <a:spcAft>
                <a:spcPts val="0"/>
              </a:spcAft>
              <a:defRPr/>
            </a:pPr>
            <a:r>
              <a:rPr lang="en-US" sz="5400" b="1" i="1" dirty="0" err="1">
                <a:solidFill>
                  <a:srgbClr val="2D2D8A">
                    <a:lumMod val="75000"/>
                  </a:srgbClr>
                </a:solidFill>
                <a:latin typeface="Times New Roman" pitchFamily="18" charset="0"/>
                <a:cs typeface="Times New Roman" pitchFamily="18" charset="0"/>
              </a:rPr>
              <a:t>Thực</a:t>
            </a:r>
            <a:r>
              <a:rPr lang="en-US" sz="5400" b="1" i="1" dirty="0">
                <a:solidFill>
                  <a:srgbClr val="2D2D8A">
                    <a:lumMod val="75000"/>
                  </a:srgbClr>
                </a:solidFill>
                <a:latin typeface="Times New Roman" pitchFamily="18" charset="0"/>
                <a:cs typeface="Times New Roman" pitchFamily="18" charset="0"/>
              </a:rPr>
              <a:t> </a:t>
            </a:r>
            <a:r>
              <a:rPr lang="en-US" sz="5400" b="1" i="1" dirty="0" err="1">
                <a:solidFill>
                  <a:srgbClr val="2D2D8A">
                    <a:lumMod val="75000"/>
                  </a:srgbClr>
                </a:solidFill>
                <a:latin typeface="Times New Roman" pitchFamily="18" charset="0"/>
                <a:cs typeface="Times New Roman" pitchFamily="18" charset="0"/>
              </a:rPr>
              <a:t>hành</a:t>
            </a:r>
            <a:endParaRPr lang="en-US" sz="5400" b="1" i="1" dirty="0">
              <a:solidFill>
                <a:srgbClr val="2D2D8A">
                  <a:lumMod val="75000"/>
                </a:srgbClr>
              </a:solidFill>
              <a:latin typeface="Times New Roman" pitchFamily="18" charset="0"/>
              <a:cs typeface="Times New Roman" pitchFamily="18" charset="0"/>
            </a:endParaRPr>
          </a:p>
        </p:txBody>
      </p:sp>
      <p:pic>
        <p:nvPicPr>
          <p:cNvPr id="8" name="doc bai.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6686550" y="4572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304318"/>
      </p:ext>
    </p:extLst>
  </p:cSld>
  <p:clrMapOvr>
    <a:masterClrMapping/>
  </p:clrMapOvr>
  <p:transition>
    <p:sndAc>
      <p:stSnd>
        <p:snd r:embed="rId3"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0" fill="hold"/>
                                        <p:tgtEl>
                                          <p:spTgt spid="7"/>
                                        </p:tgtEl>
                                        <p:attrNameLst>
                                          <p:attrName>style.color</p:attrName>
                                        </p:attrNameLst>
                                      </p:cBhvr>
                                      <p:by>
                                        <p:hsl h="-7200000" s="0" l="0"/>
                                      </p:by>
                                    </p:animClr>
                                    <p:animClr clrSpc="hsl" dir="cw">
                                      <p:cBhvr>
                                        <p:cTn id="7" dur="5000" fill="hold"/>
                                        <p:tgtEl>
                                          <p:spTgt spid="7"/>
                                        </p:tgtEl>
                                        <p:attrNameLst>
                                          <p:attrName>fillcolor</p:attrName>
                                        </p:attrNameLst>
                                      </p:cBhvr>
                                      <p:by>
                                        <p:hsl h="-7200000" s="0" l="0"/>
                                      </p:by>
                                    </p:animClr>
                                    <p:animClr clrSpc="hsl" dir="cw">
                                      <p:cBhvr>
                                        <p:cTn id="8" dur="5000" fill="hold"/>
                                        <p:tgtEl>
                                          <p:spTgt spid="7"/>
                                        </p:tgtEl>
                                        <p:attrNameLst>
                                          <p:attrName>stroke.color</p:attrName>
                                        </p:attrNameLst>
                                      </p:cBhvr>
                                      <p:by>
                                        <p:hsl h="-7200000" s="0" l="0"/>
                                      </p:by>
                                    </p:animClr>
                                    <p:set>
                                      <p:cBhvr>
                                        <p:cTn id="9"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308347" fill="hold"/>
                                        <p:tgtEl>
                                          <p:spTgt spid="8"/>
                                        </p:tgtEl>
                                      </p:cBhvr>
                                    </p:cmd>
                                  </p:childTnLst>
                                </p:cTn>
                              </p:par>
                            </p:childTnLst>
                          </p:cTn>
                        </p:par>
                      </p:childTnLst>
                    </p:cTn>
                  </p:par>
                </p:childTnLst>
              </p:cTn>
              <p:nextCondLst>
                <p:cond evt="onClick" delay="0">
                  <p:tgtEl>
                    <p:spTgt spid="8"/>
                  </p:tgtEl>
                </p:cond>
              </p:nextCondLst>
            </p:seq>
            <p:audio>
              <p:cMediaNode vol="80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838200" y="418344"/>
            <a:ext cx="8077200" cy="103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rồi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ô </a:t>
            </a:r>
            <a:r>
              <a:rPr lang="en-US" sz="2400" b="1" dirty="0" err="1">
                <a:latin typeface="Times New Roman" pitchFamily="18" charset="0"/>
                <a:cs typeface="Times New Roman" pitchFamily="18" charset="0"/>
              </a:rPr>
              <a:t>trống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mẫu</a:t>
            </a:r>
            <a:r>
              <a:rPr lang="en-US" sz="2400" b="1" dirty="0">
                <a:latin typeface="Times New Roman" pitchFamily="18" charset="0"/>
                <a:cs typeface="Times New Roman" pitchFamily="18" charset="0"/>
              </a:rPr>
              <a:t>):</a:t>
            </a:r>
          </a:p>
          <a:p>
            <a:pPr>
              <a:spcBef>
                <a:spcPct val="50000"/>
              </a:spcBef>
            </a:pPr>
            <a:endParaRPr lang="en-US" sz="2500" b="1" dirty="0">
              <a:latin typeface=".VnTime" panose="020B7200000000000000" pitchFamily="34" charset="0"/>
            </a:endParaRPr>
          </a:p>
        </p:txBody>
      </p:sp>
      <p:graphicFrame>
        <p:nvGraphicFramePr>
          <p:cNvPr id="16552" name="Group 168"/>
          <p:cNvGraphicFramePr>
            <a:graphicFrameLocks noGrp="1"/>
          </p:cNvGraphicFramePr>
          <p:nvPr>
            <p:extLst>
              <p:ext uri="{D42A27DB-BD31-4B8C-83A1-F6EECF244321}">
                <p14:modId xmlns:p14="http://schemas.microsoft.com/office/powerpoint/2010/main" val="833267321"/>
              </p:ext>
            </p:extLst>
          </p:nvPr>
        </p:nvGraphicFramePr>
        <p:xfrm>
          <a:off x="533400" y="971550"/>
          <a:ext cx="8077200" cy="3048000"/>
        </p:xfrm>
        <a:graphic>
          <a:graphicData uri="http://schemas.openxmlformats.org/drawingml/2006/table">
            <a:tbl>
              <a:tblPr/>
              <a:tblGrid>
                <a:gridCol w="609600"/>
                <a:gridCol w="609600"/>
                <a:gridCol w="609600"/>
                <a:gridCol w="2971800"/>
                <a:gridCol w="32766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a</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b</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c</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a x (b - c)</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a x b - a x c</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rgbClr val="FF3300"/>
                          </a:solidFill>
                          <a:effectLst/>
                          <a:latin typeface="Arial" charset="0"/>
                        </a:rPr>
                        <a:t>  </a:t>
                      </a:r>
                      <a:r>
                        <a:rPr kumimoji="0" lang="en-US" sz="2100" b="0" i="0" u="none" strike="noStrike" cap="none" normalizeH="0" baseline="0" smtClean="0">
                          <a:ln>
                            <a:noFill/>
                          </a:ln>
                          <a:solidFill>
                            <a:srgbClr val="0000FF"/>
                          </a:solidFill>
                          <a:effectLst/>
                          <a:latin typeface="Arial" charset="0"/>
                        </a:rPr>
                        <a:t>3</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rgbClr val="FF3300"/>
                          </a:solidFill>
                          <a:effectLst/>
                          <a:latin typeface="Arial" charset="0"/>
                        </a:rPr>
                        <a:t>  </a:t>
                      </a:r>
                      <a:r>
                        <a:rPr kumimoji="0" lang="en-US" sz="2100" b="0" i="0" u="none" strike="noStrike" cap="none" normalizeH="0" baseline="0" smtClean="0">
                          <a:ln>
                            <a:noFill/>
                          </a:ln>
                          <a:solidFill>
                            <a:srgbClr val="0000FF"/>
                          </a:solidFill>
                          <a:effectLst/>
                          <a:latin typeface="Arial" charset="0"/>
                        </a:rPr>
                        <a:t>7</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rgbClr val="FF3300"/>
                          </a:solidFill>
                          <a:effectLst/>
                          <a:latin typeface="Arial" charset="0"/>
                        </a:rPr>
                        <a:t>  </a:t>
                      </a:r>
                      <a:r>
                        <a:rPr kumimoji="0" lang="en-US" sz="2100" b="0" i="0" u="none" strike="noStrike" cap="none" normalizeH="0" baseline="0" smtClean="0">
                          <a:ln>
                            <a:noFill/>
                          </a:ln>
                          <a:solidFill>
                            <a:srgbClr val="0000FF"/>
                          </a:solidFill>
                          <a:effectLst/>
                          <a:latin typeface="Arial" charset="0"/>
                        </a:rPr>
                        <a:t>3</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rgbClr val="0000FF"/>
                          </a:solidFill>
                          <a:effectLst/>
                          <a:latin typeface="Arial" charset="0"/>
                        </a:rPr>
                        <a:t>3 x (7 – 3) =</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rgbClr val="0000FF"/>
                          </a:solidFill>
                          <a:effectLst/>
                          <a:latin typeface="Arial" charset="0"/>
                        </a:rPr>
                        <a:t>3 x 7 – 3 x 3 =</a:t>
                      </a: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6</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9</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5</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8</a:t>
                      </a:r>
                    </a:p>
                  </a:txBody>
                  <a:tcPr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5</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  2</a:t>
                      </a: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charset="0"/>
                      </a:endParaRPr>
                    </a:p>
                  </a:txBody>
                  <a:tcPr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a:txBody>
                  <a:tcPr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515" name="Text Box 131"/>
          <p:cNvSpPr txBox="1">
            <a:spLocks noChangeArrowheads="1"/>
          </p:cNvSpPr>
          <p:nvPr/>
        </p:nvSpPr>
        <p:spPr bwMode="auto">
          <a:xfrm>
            <a:off x="2514600" y="2686051"/>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dirty="0"/>
              <a:t>6 x (9 – 5) = 24</a:t>
            </a:r>
          </a:p>
        </p:txBody>
      </p:sp>
      <p:sp>
        <p:nvSpPr>
          <p:cNvPr id="16518" name="Text Box 134"/>
          <p:cNvSpPr txBox="1">
            <a:spLocks noChangeArrowheads="1"/>
          </p:cNvSpPr>
          <p:nvPr/>
        </p:nvSpPr>
        <p:spPr bwMode="auto">
          <a:xfrm>
            <a:off x="5410200" y="2743201"/>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t>6 x 9 – 6 x 5= 24</a:t>
            </a:r>
          </a:p>
        </p:txBody>
      </p:sp>
      <p:sp>
        <p:nvSpPr>
          <p:cNvPr id="16519" name="Text Box 135"/>
          <p:cNvSpPr txBox="1">
            <a:spLocks noChangeArrowheads="1"/>
          </p:cNvSpPr>
          <p:nvPr/>
        </p:nvSpPr>
        <p:spPr bwMode="auto">
          <a:xfrm>
            <a:off x="2438400" y="3429001"/>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t>8 x (5 – 2)= 24</a:t>
            </a:r>
          </a:p>
        </p:txBody>
      </p:sp>
      <p:sp>
        <p:nvSpPr>
          <p:cNvPr id="16520" name="Text Box 136"/>
          <p:cNvSpPr txBox="1">
            <a:spLocks noChangeArrowheads="1"/>
          </p:cNvSpPr>
          <p:nvPr/>
        </p:nvSpPr>
        <p:spPr bwMode="auto">
          <a:xfrm>
            <a:off x="5410200" y="3429001"/>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t>8 x 5 – 8 x 2= 24</a:t>
            </a:r>
          </a:p>
        </p:txBody>
      </p:sp>
      <p:graphicFrame>
        <p:nvGraphicFramePr>
          <p:cNvPr id="16538" name="Group 154"/>
          <p:cNvGraphicFramePr>
            <a:graphicFrameLocks noGrp="1"/>
          </p:cNvGraphicFramePr>
          <p:nvPr>
            <p:extLst>
              <p:ext uri="{D42A27DB-BD31-4B8C-83A1-F6EECF244321}">
                <p14:modId xmlns:p14="http://schemas.microsoft.com/office/powerpoint/2010/main" val="3007326486"/>
              </p:ext>
            </p:extLst>
          </p:nvPr>
        </p:nvGraphicFramePr>
        <p:xfrm>
          <a:off x="3962400" y="1885950"/>
          <a:ext cx="762000" cy="388536"/>
        </p:xfrm>
        <a:graphic>
          <a:graphicData uri="http://schemas.openxmlformats.org/drawingml/2006/table">
            <a:tbl>
              <a:tblPr/>
              <a:tblGrid>
                <a:gridCol w="762000"/>
              </a:tblGrid>
              <a:tr h="388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rgbClr val="FF3300"/>
                          </a:solidFill>
                          <a:effectLst/>
                          <a:latin typeface="Arial" charset="0"/>
                        </a:rPr>
                        <a:t>12</a:t>
                      </a:r>
                    </a:p>
                  </a:txBody>
                  <a:tcPr marT="34248" marB="34248"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6531" name="Group 147"/>
          <p:cNvGraphicFramePr>
            <a:graphicFrameLocks noGrp="1"/>
          </p:cNvGraphicFramePr>
          <p:nvPr>
            <p:extLst>
              <p:ext uri="{D42A27DB-BD31-4B8C-83A1-F6EECF244321}">
                <p14:modId xmlns:p14="http://schemas.microsoft.com/office/powerpoint/2010/main" val="3283214841"/>
              </p:ext>
            </p:extLst>
          </p:nvPr>
        </p:nvGraphicFramePr>
        <p:xfrm>
          <a:off x="7239000" y="1885950"/>
          <a:ext cx="609600" cy="388536"/>
        </p:xfrm>
        <a:graphic>
          <a:graphicData uri="http://schemas.openxmlformats.org/drawingml/2006/table">
            <a:tbl>
              <a:tblPr/>
              <a:tblGrid>
                <a:gridCol w="609600"/>
              </a:tblGrid>
              <a:tr h="3885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rgbClr val="FF3300"/>
                          </a:solidFill>
                          <a:effectLst/>
                          <a:latin typeface="Arial" charset="0"/>
                        </a:rPr>
                        <a:t>12</a:t>
                      </a:r>
                    </a:p>
                  </a:txBody>
                  <a:tcPr marT="34248" marB="34248" horzOverflow="overflow">
                    <a:lnL cap="flat">
                      <a:noFill/>
                    </a:lnL>
                    <a:lnR cap="flat">
                      <a:noFill/>
                    </a:lnR>
                    <a:lnT cap="flat">
                      <a:noFill/>
                    </a:lnT>
                    <a:lnB cap="flat">
                      <a:noFill/>
                    </a:lnB>
                    <a:lnTlToBr>
                      <a:noFill/>
                    </a:lnTlToBr>
                    <a:lnBlToTr>
                      <a:noFill/>
                    </a:lnBlToTr>
                    <a:noFill/>
                  </a:tcPr>
                </a:tc>
              </a:tr>
            </a:tbl>
          </a:graphicData>
        </a:graphic>
      </p:graphicFrame>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607" y="4248151"/>
            <a:ext cx="80835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6552"/>
                                        </p:tgtEl>
                                        <p:attrNameLst>
                                          <p:attrName>style.visibility</p:attrName>
                                        </p:attrNameLst>
                                      </p:cBhvr>
                                      <p:to>
                                        <p:strVal val="visible"/>
                                      </p:to>
                                    </p:set>
                                    <p:animEffect transition="in" filter="box(in)">
                                      <p:cBhvr>
                                        <p:cTn id="11" dur="500"/>
                                        <p:tgtEl>
                                          <p:spTgt spid="16552"/>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6538"/>
                                        </p:tgtEl>
                                        <p:attrNameLst>
                                          <p:attrName>style.visibility</p:attrName>
                                        </p:attrNameLst>
                                      </p:cBhvr>
                                      <p:to>
                                        <p:strVal val="visible"/>
                                      </p:to>
                                    </p:set>
                                    <p:animEffect transition="in" filter="box(in)">
                                      <p:cBhvr>
                                        <p:cTn id="15" dur="500"/>
                                        <p:tgtEl>
                                          <p:spTgt spid="16538"/>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16531"/>
                                        </p:tgtEl>
                                        <p:attrNameLst>
                                          <p:attrName>style.visibility</p:attrName>
                                        </p:attrNameLst>
                                      </p:cBhvr>
                                      <p:to>
                                        <p:strVal val="visible"/>
                                      </p:to>
                                    </p:set>
                                    <p:animEffect transition="in" filter="box(in)">
                                      <p:cBhvr>
                                        <p:cTn id="19" dur="500"/>
                                        <p:tgtEl>
                                          <p:spTgt spid="165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6515"/>
                                        </p:tgtEl>
                                        <p:attrNameLst>
                                          <p:attrName>style.visibility</p:attrName>
                                        </p:attrNameLst>
                                      </p:cBhvr>
                                      <p:to>
                                        <p:strVal val="visible"/>
                                      </p:to>
                                    </p:set>
                                    <p:animEffect transition="in" filter="box(in)">
                                      <p:cBhvr>
                                        <p:cTn id="24" dur="500"/>
                                        <p:tgtEl>
                                          <p:spTgt spid="165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6518"/>
                                        </p:tgtEl>
                                        <p:attrNameLst>
                                          <p:attrName>style.visibility</p:attrName>
                                        </p:attrNameLst>
                                      </p:cBhvr>
                                      <p:to>
                                        <p:strVal val="visible"/>
                                      </p:to>
                                    </p:set>
                                    <p:animEffect transition="in" filter="box(in)">
                                      <p:cBhvr>
                                        <p:cTn id="29" dur="500"/>
                                        <p:tgtEl>
                                          <p:spTgt spid="165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6519"/>
                                        </p:tgtEl>
                                        <p:attrNameLst>
                                          <p:attrName>style.visibility</p:attrName>
                                        </p:attrNameLst>
                                      </p:cBhvr>
                                      <p:to>
                                        <p:strVal val="visible"/>
                                      </p:to>
                                    </p:set>
                                    <p:animEffect transition="in" filter="box(in)">
                                      <p:cBhvr>
                                        <p:cTn id="34" dur="500"/>
                                        <p:tgtEl>
                                          <p:spTgt spid="165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520"/>
                                        </p:tgtEl>
                                        <p:attrNameLst>
                                          <p:attrName>style.visibility</p:attrName>
                                        </p:attrNameLst>
                                      </p:cBhvr>
                                      <p:to>
                                        <p:strVal val="visible"/>
                                      </p:to>
                                    </p:set>
                                    <p:animEffect transition="in" filter="box(in)">
                                      <p:cBhvr>
                                        <p:cTn id="39" dur="500"/>
                                        <p:tgtEl>
                                          <p:spTgt spid="1652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circle(in)">
                                      <p:cBhvr>
                                        <p:cTn id="4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515" grpId="0" autoUpdateAnimBg="0"/>
      <p:bldP spid="16518" grpId="0" autoUpdateAnimBg="0"/>
      <p:bldP spid="16519" grpId="0" autoUpdateAnimBg="0"/>
      <p:bldP spid="1652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96900" y="1790730"/>
            <a:ext cx="554236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err="1">
                <a:solidFill>
                  <a:srgbClr val="0070C0"/>
                </a:solidFill>
                <a:latin typeface="Times New Roman" pitchFamily="18" charset="0"/>
                <a:cs typeface="Times New Roman" pitchFamily="18" charset="0"/>
              </a:rPr>
              <a:t>Bài</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yêu</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cầu</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gì</a:t>
            </a:r>
            <a:r>
              <a:rPr lang="en-US" altLang="en-US" sz="2400" b="1" dirty="0">
                <a:solidFill>
                  <a:srgbClr val="0070C0"/>
                </a:solidFill>
                <a:latin typeface="Times New Roman" pitchFamily="18" charset="0"/>
                <a:cs typeface="Times New Roman" pitchFamily="18" charset="0"/>
              </a:rPr>
              <a:t>?</a:t>
            </a:r>
          </a:p>
        </p:txBody>
      </p:sp>
      <p:sp>
        <p:nvSpPr>
          <p:cNvPr id="3" name="Text Box 8"/>
          <p:cNvSpPr txBox="1">
            <a:spLocks noChangeArrowheads="1"/>
          </p:cNvSpPr>
          <p:nvPr/>
        </p:nvSpPr>
        <p:spPr bwMode="auto">
          <a:xfrm>
            <a:off x="533400" y="361950"/>
            <a:ext cx="8458200" cy="160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b="1" dirty="0">
                <a:latin typeface=".VnTimeH" panose="020B7200000000000000" pitchFamily="34" charset="0"/>
              </a:rPr>
              <a:t>2. </a:t>
            </a:r>
            <a:r>
              <a:rPr lang="vi-VN" sz="2800" b="1" dirty="0"/>
              <a:t>Áp dụng tính chất nhân một số với một hiệu để tính (theo mẫu):</a:t>
            </a:r>
          </a:p>
          <a:p>
            <a:pPr>
              <a:spcBef>
                <a:spcPct val="50000"/>
              </a:spcBef>
            </a:pPr>
            <a:endParaRPr lang="en-US" sz="2800" b="1" dirty="0">
              <a:latin typeface=".VnTime" panose="020B7200000000000000" pitchFamily="34" charset="0"/>
            </a:endParaRPr>
          </a:p>
        </p:txBody>
      </p:sp>
      <p:sp>
        <p:nvSpPr>
          <p:cNvPr id="4" name="Rectangle 18"/>
          <p:cNvSpPr>
            <a:spLocks noChangeArrowheads="1"/>
          </p:cNvSpPr>
          <p:nvPr/>
        </p:nvSpPr>
        <p:spPr bwMode="auto">
          <a:xfrm>
            <a:off x="2933700" y="3614623"/>
            <a:ext cx="1905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sz="4000" b="1" dirty="0">
                <a:latin typeface=".VnTime" panose="020B7200000000000000" pitchFamily="34" charset="0"/>
              </a:rPr>
              <a:t> </a:t>
            </a:r>
            <a:r>
              <a:rPr lang="en-US" sz="3600" b="1" dirty="0">
                <a:latin typeface=".VnTime" panose="020B7200000000000000" pitchFamily="34" charset="0"/>
              </a:rPr>
              <a:t>47 x 9</a:t>
            </a:r>
          </a:p>
          <a:p>
            <a:pPr eaLnBrk="1" hangingPunct="1">
              <a:lnSpc>
                <a:spcPct val="80000"/>
              </a:lnSpc>
            </a:pPr>
            <a:r>
              <a:rPr lang="en-US" sz="4000" b="1" dirty="0">
                <a:latin typeface=".VnTime" panose="020B7200000000000000" pitchFamily="34" charset="0"/>
              </a:rPr>
              <a:t>      </a:t>
            </a:r>
            <a:endParaRPr lang="en-US" sz="4800" b="1" dirty="0">
              <a:latin typeface=".VnTime" panose="020B7200000000000000" pitchFamily="34" charset="0"/>
            </a:endParaRPr>
          </a:p>
          <a:p>
            <a:pPr eaLnBrk="1" hangingPunct="1">
              <a:lnSpc>
                <a:spcPct val="80000"/>
              </a:lnSpc>
            </a:pPr>
            <a:r>
              <a:rPr lang="en-US" sz="800" dirty="0">
                <a:latin typeface=".VnTime" panose="020B7200000000000000" pitchFamily="34" charset="0"/>
              </a:rPr>
              <a:t> </a:t>
            </a:r>
          </a:p>
        </p:txBody>
      </p:sp>
      <p:sp>
        <p:nvSpPr>
          <p:cNvPr id="5" name="Text Box 22"/>
          <p:cNvSpPr txBox="1">
            <a:spLocks noChangeArrowheads="1"/>
          </p:cNvSpPr>
          <p:nvPr/>
        </p:nvSpPr>
        <p:spPr bwMode="auto">
          <a:xfrm>
            <a:off x="1905000" y="1252567"/>
            <a:ext cx="2057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600" b="1" dirty="0">
                <a:solidFill>
                  <a:srgbClr val="0000FF"/>
                </a:solidFill>
                <a:latin typeface=".VnTime" panose="020B7200000000000000" pitchFamily="34" charset="0"/>
              </a:rPr>
              <a:t>26 x 9  =</a:t>
            </a:r>
          </a:p>
        </p:txBody>
      </p:sp>
      <p:sp>
        <p:nvSpPr>
          <p:cNvPr id="6" name="Text Box 29"/>
          <p:cNvSpPr txBox="1">
            <a:spLocks noChangeArrowheads="1"/>
          </p:cNvSpPr>
          <p:nvPr/>
        </p:nvSpPr>
        <p:spPr bwMode="auto">
          <a:xfrm>
            <a:off x="3657600" y="1252567"/>
            <a:ext cx="327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600" b="1">
                <a:solidFill>
                  <a:srgbClr val="0000FF"/>
                </a:solidFill>
                <a:latin typeface=".VnTime" panose="020B7200000000000000" pitchFamily="34" charset="0"/>
              </a:rPr>
              <a:t>26 x (10  </a:t>
            </a:r>
            <a:r>
              <a:rPr lang="en-US" sz="3600" b="1">
                <a:solidFill>
                  <a:srgbClr val="0000FF"/>
                </a:solidFill>
              </a:rPr>
              <a:t>– </a:t>
            </a:r>
            <a:r>
              <a:rPr lang="en-US" sz="3600" b="1">
                <a:solidFill>
                  <a:srgbClr val="0000FF"/>
                </a:solidFill>
                <a:latin typeface=".VnTime" panose="020B7200000000000000" pitchFamily="34" charset="0"/>
              </a:rPr>
              <a:t>1)</a:t>
            </a:r>
          </a:p>
        </p:txBody>
      </p:sp>
      <p:sp>
        <p:nvSpPr>
          <p:cNvPr id="7" name="Text Box 30"/>
          <p:cNvSpPr txBox="1">
            <a:spLocks noChangeArrowheads="1"/>
          </p:cNvSpPr>
          <p:nvPr/>
        </p:nvSpPr>
        <p:spPr bwMode="auto">
          <a:xfrm>
            <a:off x="3276600" y="1790730"/>
            <a:ext cx="373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600" b="1" dirty="0">
                <a:solidFill>
                  <a:srgbClr val="0000FF"/>
                </a:solidFill>
                <a:latin typeface=".VnTime" panose="020B7200000000000000" pitchFamily="34" charset="0"/>
              </a:rPr>
              <a:t>= 26 x 10 – 26 x 1</a:t>
            </a:r>
          </a:p>
        </p:txBody>
      </p:sp>
      <p:sp>
        <p:nvSpPr>
          <p:cNvPr id="8" name="Rectangle 31"/>
          <p:cNvSpPr>
            <a:spLocks noChangeArrowheads="1"/>
          </p:cNvSpPr>
          <p:nvPr/>
        </p:nvSpPr>
        <p:spPr bwMode="auto">
          <a:xfrm>
            <a:off x="3013444" y="4324350"/>
            <a:ext cx="2133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sz="3600" b="1" dirty="0">
                <a:latin typeface=".VnTime" panose="020B7200000000000000" pitchFamily="34" charset="0"/>
              </a:rPr>
              <a:t>123 x 99</a:t>
            </a:r>
          </a:p>
          <a:p>
            <a:pPr eaLnBrk="1" hangingPunct="1">
              <a:lnSpc>
                <a:spcPct val="80000"/>
              </a:lnSpc>
            </a:pPr>
            <a:endParaRPr lang="en-US" sz="4800" b="1" dirty="0">
              <a:latin typeface=".VnTime" panose="020B7200000000000000" pitchFamily="34" charset="0"/>
            </a:endParaRPr>
          </a:p>
          <a:p>
            <a:pPr eaLnBrk="1" hangingPunct="1">
              <a:lnSpc>
                <a:spcPct val="80000"/>
              </a:lnSpc>
            </a:pPr>
            <a:r>
              <a:rPr lang="en-US" sz="800" dirty="0">
                <a:latin typeface=".VnTime" panose="020B7200000000000000" pitchFamily="34" charset="0"/>
              </a:rPr>
              <a:t> </a:t>
            </a:r>
          </a:p>
        </p:txBody>
      </p:sp>
      <p:pic>
        <p:nvPicPr>
          <p:cNvPr id="9" name="Picture 33" descr="BD2053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0362" y="3790950"/>
            <a:ext cx="12398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4"/>
          <p:cNvSpPr txBox="1">
            <a:spLocks noChangeArrowheads="1"/>
          </p:cNvSpPr>
          <p:nvPr/>
        </p:nvSpPr>
        <p:spPr bwMode="auto">
          <a:xfrm>
            <a:off x="3352800" y="2247930"/>
            <a:ext cx="373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600" b="1">
                <a:solidFill>
                  <a:srgbClr val="0000FF"/>
                </a:solidFill>
                <a:latin typeface=".VnTime" panose="020B7200000000000000" pitchFamily="34" charset="0"/>
              </a:rPr>
              <a:t>= 260 – 26 </a:t>
            </a:r>
          </a:p>
        </p:txBody>
      </p:sp>
      <p:sp>
        <p:nvSpPr>
          <p:cNvPr id="11" name="Text Box 35"/>
          <p:cNvSpPr txBox="1">
            <a:spLocks noChangeArrowheads="1"/>
          </p:cNvSpPr>
          <p:nvPr/>
        </p:nvSpPr>
        <p:spPr bwMode="auto">
          <a:xfrm>
            <a:off x="3276600" y="2647980"/>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600" b="1" dirty="0">
                <a:solidFill>
                  <a:srgbClr val="0000FF"/>
                </a:solidFill>
                <a:latin typeface=".VnTime" panose="020B7200000000000000" pitchFamily="34" charset="0"/>
              </a:rPr>
              <a:t> = 234</a:t>
            </a:r>
          </a:p>
        </p:txBody>
      </p:sp>
      <p:sp>
        <p:nvSpPr>
          <p:cNvPr id="12" name="Cloud 11"/>
          <p:cNvSpPr/>
          <p:nvPr/>
        </p:nvSpPr>
        <p:spPr>
          <a:xfrm>
            <a:off x="533400" y="3409950"/>
            <a:ext cx="1752600" cy="1580490"/>
          </a:xfrm>
          <a:prstGeom prst="cloud">
            <a:avLst/>
          </a:prstGeom>
          <a:solidFill>
            <a:srgbClr val="FFFF66"/>
          </a:solidFill>
          <a:ln w="25400" cap="flat" cmpd="sng" algn="ctr">
            <a:solidFill>
              <a:srgbClr val="BBE0E3">
                <a:shade val="50000"/>
              </a:srgbClr>
            </a:solidFill>
            <a:prstDash val="solid"/>
          </a:ln>
          <a:effectLst/>
        </p:spPr>
        <p:txBody>
          <a:bodyPr lIns="91426" tIns="45713" rIns="91426" bIns="45713" anchor="ctr"/>
          <a:lstStyle/>
          <a:p>
            <a:pPr algn="ctr" defTabSz="914243" fontAlgn="auto">
              <a:spcBef>
                <a:spcPts val="0"/>
              </a:spcBef>
              <a:spcAft>
                <a:spcPts val="0"/>
              </a:spcAft>
              <a:defRPr/>
            </a:pPr>
            <a:r>
              <a:rPr lang="en-US" sz="3600" kern="0" dirty="0" err="1">
                <a:solidFill>
                  <a:srgbClr val="FF0000"/>
                </a:solidFill>
                <a:latin typeface="Times New Roman" panose="02020603050405020304" pitchFamily="18" charset="0"/>
                <a:cs typeface="Times New Roman" panose="02020603050405020304" pitchFamily="18" charset="0"/>
              </a:rPr>
              <a:t>Làm</a:t>
            </a:r>
            <a:r>
              <a:rPr lang="en-US" sz="3600" kern="0" dirty="0">
                <a:solidFill>
                  <a:srgbClr val="FF0000"/>
                </a:solidFill>
                <a:latin typeface="Times New Roman" panose="02020603050405020304" pitchFamily="18" charset="0"/>
                <a:cs typeface="Times New Roman" panose="02020603050405020304" pitchFamily="18" charset="0"/>
              </a:rPr>
              <a:t> </a:t>
            </a:r>
            <a:r>
              <a:rPr lang="en-US" sz="3600" kern="0" dirty="0" err="1">
                <a:solidFill>
                  <a:srgbClr val="FF0000"/>
                </a:solidFill>
                <a:latin typeface="Times New Roman" panose="02020603050405020304" pitchFamily="18" charset="0"/>
                <a:cs typeface="Times New Roman" panose="02020603050405020304" pitchFamily="18" charset="0"/>
              </a:rPr>
              <a:t>vở</a:t>
            </a:r>
            <a:endParaRPr lang="en-US" sz="3600" kern="0" dirty="0">
              <a:solidFill>
                <a:srgbClr val="FF0000"/>
              </a:solidFill>
              <a:latin typeface="Times New Roman" panose="02020603050405020304" pitchFamily="18" charset="0"/>
              <a:cs typeface="Times New Roman" panose="02020603050405020304" pitchFamily="18" charset="0"/>
            </a:endParaRPr>
          </a:p>
        </p:txBody>
      </p:sp>
      <p:sp>
        <p:nvSpPr>
          <p:cNvPr id="13" name="Line 24"/>
          <p:cNvSpPr>
            <a:spLocks noChangeShapeType="1"/>
          </p:cNvSpPr>
          <p:nvPr/>
        </p:nvSpPr>
        <p:spPr bwMode="auto">
          <a:xfrm flipV="1">
            <a:off x="990600" y="777026"/>
            <a:ext cx="2667000" cy="79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5"/>
          <p:cNvSpPr>
            <a:spLocks noChangeShapeType="1"/>
          </p:cNvSpPr>
          <p:nvPr/>
        </p:nvSpPr>
        <p:spPr bwMode="auto">
          <a:xfrm flipV="1">
            <a:off x="1145363" y="1240089"/>
            <a:ext cx="6223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30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amond(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heckerboard(across)">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heckerboard(across)">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circle(in)">
                                      <p:cBhvr>
                                        <p:cTn id="6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p:bldP spid="6" grpId="0"/>
      <p:bldP spid="7" grpId="0"/>
      <p:bldP spid="8" grpId="0"/>
      <p:bldP spid="10" grpId="0"/>
      <p:bldP spid="11" grpId="0"/>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47"/>
          <p:cNvSpPr txBox="1">
            <a:spLocks noChangeArrowheads="1"/>
          </p:cNvSpPr>
          <p:nvPr/>
        </p:nvSpPr>
        <p:spPr bwMode="auto">
          <a:xfrm>
            <a:off x="2228850" y="1200150"/>
            <a:ext cx="4572000" cy="577454"/>
          </a:xfrm>
          <a:prstGeom prst="rect">
            <a:avLst/>
          </a:prstGeom>
          <a:solidFill>
            <a:srgbClr val="00FFFF"/>
          </a:solidFill>
          <a:ln w="9525">
            <a:solidFill>
              <a:srgbClr val="3333FF"/>
            </a:solidFill>
            <a:miter lim="800000"/>
            <a:headEnd/>
            <a:tailEnd/>
          </a:ln>
        </p:spPr>
        <p:txBody>
          <a:bodyPr lIns="68568" tIns="34289" rIns="68568"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a:solidFill>
                  <a:srgbClr val="FF00FF"/>
                </a:solidFill>
                <a:latin typeface="Times New Roman" pitchFamily="18" charset="0"/>
                <a:cs typeface="Times New Roman" pitchFamily="18" charset="0"/>
              </a:rPr>
              <a:t>a x (b - c) =      </a:t>
            </a:r>
            <a:endParaRPr lang="en-US" altLang="en-US" dirty="0" smtClean="0">
              <a:solidFill>
                <a:srgbClr val="FF00FF"/>
              </a:solidFill>
              <a:latin typeface="Times New Roman" pitchFamily="18" charset="0"/>
              <a:cs typeface="Times New Roman" pitchFamily="18" charset="0"/>
            </a:endParaRPr>
          </a:p>
        </p:txBody>
      </p:sp>
      <p:sp>
        <p:nvSpPr>
          <p:cNvPr id="259075" name="Text Box 130"/>
          <p:cNvSpPr txBox="1">
            <a:spLocks noChangeArrowheads="1"/>
          </p:cNvSpPr>
          <p:nvPr/>
        </p:nvSpPr>
        <p:spPr bwMode="auto">
          <a:xfrm>
            <a:off x="2228858" y="2007394"/>
            <a:ext cx="454819"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9" rIns="68568"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100">
                <a:solidFill>
                  <a:srgbClr val="000000"/>
                </a:solidFill>
                <a:latin typeface="Times New Roman" pitchFamily="18" charset="0"/>
                <a:cs typeface="Times New Roman" pitchFamily="18" charset="0"/>
              </a:rPr>
              <a:t>Số</a:t>
            </a:r>
          </a:p>
        </p:txBody>
      </p:sp>
      <p:sp>
        <p:nvSpPr>
          <p:cNvPr id="259076" name="Text Box 131"/>
          <p:cNvSpPr txBox="1">
            <a:spLocks noChangeArrowheads="1"/>
          </p:cNvSpPr>
          <p:nvPr/>
        </p:nvSpPr>
        <p:spPr bwMode="auto">
          <a:xfrm>
            <a:off x="3186112" y="1995490"/>
            <a:ext cx="75723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9" rIns="68568"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100" dirty="0" err="1">
                <a:solidFill>
                  <a:srgbClr val="000000"/>
                </a:solidFill>
                <a:latin typeface="Times New Roman" pitchFamily="18" charset="0"/>
                <a:cs typeface="Times New Roman" pitchFamily="18" charset="0"/>
              </a:rPr>
              <a:t>Hiệu</a:t>
            </a:r>
            <a:endParaRPr lang="en-US" altLang="en-US" sz="2100" dirty="0">
              <a:solidFill>
                <a:srgbClr val="000000"/>
              </a:solidFill>
              <a:latin typeface="Times New Roman" pitchFamily="18" charset="0"/>
              <a:cs typeface="Times New Roman" pitchFamily="18" charset="0"/>
            </a:endParaRPr>
          </a:p>
        </p:txBody>
      </p:sp>
      <p:sp>
        <p:nvSpPr>
          <p:cNvPr id="259077" name="Line 133"/>
          <p:cNvSpPr>
            <a:spLocks noChangeShapeType="1"/>
          </p:cNvSpPr>
          <p:nvPr/>
        </p:nvSpPr>
        <p:spPr bwMode="auto">
          <a:xfrm>
            <a:off x="2397919" y="1766888"/>
            <a:ext cx="0" cy="285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8568" tIns="34289" rIns="68568" bIns="34289"/>
          <a:lstStyle/>
          <a:p>
            <a:pPr eaLnBrk="0" hangingPunct="0"/>
            <a:endParaRPr lang="en-US" smtClean="0">
              <a:solidFill>
                <a:srgbClr val="000000"/>
              </a:solidFill>
            </a:endParaRPr>
          </a:p>
        </p:txBody>
      </p:sp>
      <p:sp>
        <p:nvSpPr>
          <p:cNvPr id="13" name="AutoShape 134"/>
          <p:cNvSpPr>
            <a:spLocks/>
          </p:cNvSpPr>
          <p:nvPr/>
        </p:nvSpPr>
        <p:spPr bwMode="auto">
          <a:xfrm rot="16200000" flipH="1">
            <a:off x="3490920" y="1437093"/>
            <a:ext cx="110729" cy="794147"/>
          </a:xfrm>
          <a:prstGeom prst="rightBrace">
            <a:avLst>
              <a:gd name="adj1" fmla="val 37500"/>
              <a:gd name="adj2" fmla="val 48213"/>
            </a:avLst>
          </a:prstGeom>
          <a:noFill/>
          <a:ln w="38100">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lIns="68568" tIns="34289" rIns="68568" bIns="34289"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endParaRPr lang="en-US">
              <a:solidFill>
                <a:srgbClr val="000000"/>
              </a:solidFill>
            </a:endParaRPr>
          </a:p>
        </p:txBody>
      </p:sp>
      <p:sp>
        <p:nvSpPr>
          <p:cNvPr id="14" name="Curved Down Arrow 13"/>
          <p:cNvSpPr/>
          <p:nvPr/>
        </p:nvSpPr>
        <p:spPr>
          <a:xfrm>
            <a:off x="2397927" y="1066800"/>
            <a:ext cx="916781" cy="3536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anchor="ctr"/>
          <a:lstStyle/>
          <a:p>
            <a:pPr algn="ctr" eaLnBrk="0" hangingPunct="0">
              <a:defRPr/>
            </a:pPr>
            <a:endParaRPr lang="en-US">
              <a:solidFill>
                <a:srgbClr val="000000"/>
              </a:solidFill>
            </a:endParaRPr>
          </a:p>
        </p:txBody>
      </p:sp>
      <p:sp>
        <p:nvSpPr>
          <p:cNvPr id="15" name="Curved Down Arrow 14"/>
          <p:cNvSpPr/>
          <p:nvPr/>
        </p:nvSpPr>
        <p:spPr>
          <a:xfrm>
            <a:off x="2283627" y="837010"/>
            <a:ext cx="1716881" cy="5834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anchor="ctr"/>
          <a:lstStyle/>
          <a:p>
            <a:pPr algn="ctr" eaLnBrk="0" hangingPunct="0">
              <a:defRPr/>
            </a:pPr>
            <a:endParaRPr lang="en-US">
              <a:solidFill>
                <a:srgbClr val="000000"/>
              </a:solidFill>
            </a:endParaRPr>
          </a:p>
        </p:txBody>
      </p:sp>
      <p:sp>
        <p:nvSpPr>
          <p:cNvPr id="3" name="TextBox 2"/>
          <p:cNvSpPr txBox="1">
            <a:spLocks noChangeArrowheads="1"/>
          </p:cNvSpPr>
          <p:nvPr/>
        </p:nvSpPr>
        <p:spPr bwMode="auto">
          <a:xfrm>
            <a:off x="4343400" y="1194206"/>
            <a:ext cx="1143000"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9" rIns="68568"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a:solidFill>
                  <a:srgbClr val="FF00FF"/>
                </a:solidFill>
                <a:latin typeface="Times New Roman" pitchFamily="18" charset="0"/>
                <a:cs typeface="Times New Roman" pitchFamily="18" charset="0"/>
              </a:rPr>
              <a:t> a x b</a:t>
            </a:r>
            <a:endParaRPr lang="en-US" altLang="en-US" sz="3300">
              <a:solidFill>
                <a:srgbClr val="000000"/>
              </a:solidFill>
            </a:endParaRPr>
          </a:p>
        </p:txBody>
      </p:sp>
      <p:sp>
        <p:nvSpPr>
          <p:cNvPr id="16" name="TextBox 15"/>
          <p:cNvSpPr txBox="1">
            <a:spLocks noChangeArrowheads="1"/>
          </p:cNvSpPr>
          <p:nvPr/>
        </p:nvSpPr>
        <p:spPr bwMode="auto">
          <a:xfrm>
            <a:off x="5657850" y="1194206"/>
            <a:ext cx="1143000"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9" rIns="68568"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a:solidFill>
                  <a:srgbClr val="FF00FF"/>
                </a:solidFill>
                <a:latin typeface="Times New Roman" pitchFamily="18" charset="0"/>
                <a:cs typeface="Times New Roman" pitchFamily="18" charset="0"/>
              </a:rPr>
              <a:t> a x c</a:t>
            </a:r>
            <a:endParaRPr lang="en-US" altLang="en-US" sz="3300">
              <a:solidFill>
                <a:srgbClr val="000000"/>
              </a:solidFill>
            </a:endParaRPr>
          </a:p>
        </p:txBody>
      </p:sp>
      <p:sp>
        <p:nvSpPr>
          <p:cNvPr id="17" name="TextBox 16"/>
          <p:cNvSpPr txBox="1">
            <a:spLocks noChangeArrowheads="1"/>
          </p:cNvSpPr>
          <p:nvPr/>
        </p:nvSpPr>
        <p:spPr bwMode="auto">
          <a:xfrm>
            <a:off x="5200650" y="1251350"/>
            <a:ext cx="742950" cy="5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9" rIns="68568"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a:solidFill>
                  <a:srgbClr val="FF00FF"/>
                </a:solidFill>
                <a:latin typeface="Times New Roman" pitchFamily="18" charset="0"/>
                <a:cs typeface="Times New Roman" pitchFamily="18" charset="0"/>
              </a:rPr>
              <a:t>  -</a:t>
            </a:r>
            <a:endParaRPr lang="en-US" altLang="en-US" sz="3300" dirty="0">
              <a:solidFill>
                <a:srgbClr val="FF0000"/>
              </a:solidFill>
            </a:endParaRPr>
          </a:p>
        </p:txBody>
      </p:sp>
      <p:sp>
        <p:nvSpPr>
          <p:cNvPr id="259084" name="Rectangle 4"/>
          <p:cNvSpPr>
            <a:spLocks noChangeArrowheads="1"/>
          </p:cNvSpPr>
          <p:nvPr/>
        </p:nvSpPr>
        <p:spPr bwMode="auto">
          <a:xfrm>
            <a:off x="-171450" y="360760"/>
            <a:ext cx="74104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9" rIns="68568" bIns="34289">
            <a:spAutoFit/>
          </a:bodyPr>
          <a:lstStyle/>
          <a:p>
            <a:pPr algn="ctr" eaLnBrk="0" hangingPunct="0"/>
            <a:r>
              <a:rPr lang="en-US" altLang="en-US" sz="2400" dirty="0" err="1">
                <a:solidFill>
                  <a:srgbClr val="FF0000"/>
                </a:solidFill>
                <a:latin typeface="Times New Roman" pitchFamily="18" charset="0"/>
                <a:cs typeface="Times New Roman" pitchFamily="18" charset="0"/>
              </a:rPr>
              <a:t>Nhắc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lại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quy</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tắc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nhân</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một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số</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với</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một</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hiệu</a:t>
            </a:r>
            <a:r>
              <a:rPr lang="en-US" altLang="en-US" sz="2400" dirty="0">
                <a:solidFill>
                  <a:srgbClr val="FF0000"/>
                </a:solidFill>
                <a:latin typeface="Times New Roman" pitchFamily="18" charset="0"/>
                <a:cs typeface="Times New Roman" pitchFamily="18" charset="0"/>
              </a:rPr>
              <a:t>:</a:t>
            </a:r>
          </a:p>
        </p:txBody>
      </p:sp>
      <p:sp>
        <p:nvSpPr>
          <p:cNvPr id="20" name="AutoShape 134"/>
          <p:cNvSpPr>
            <a:spLocks/>
          </p:cNvSpPr>
          <p:nvPr/>
        </p:nvSpPr>
        <p:spPr bwMode="auto">
          <a:xfrm rot="16200000" flipH="1">
            <a:off x="4919670" y="1429949"/>
            <a:ext cx="110729" cy="794147"/>
          </a:xfrm>
          <a:prstGeom prst="rightBrace">
            <a:avLst>
              <a:gd name="adj1" fmla="val 37500"/>
              <a:gd name="adj2" fmla="val 48213"/>
            </a:avLst>
          </a:prstGeom>
          <a:noFill/>
          <a:ln w="38100">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lIns="68568" tIns="34289" rIns="68568" bIns="34289"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endParaRPr lang="en-US">
              <a:solidFill>
                <a:srgbClr val="000000"/>
              </a:solidFill>
            </a:endParaRPr>
          </a:p>
        </p:txBody>
      </p:sp>
      <p:sp>
        <p:nvSpPr>
          <p:cNvPr id="21" name="AutoShape 134"/>
          <p:cNvSpPr>
            <a:spLocks/>
          </p:cNvSpPr>
          <p:nvPr/>
        </p:nvSpPr>
        <p:spPr bwMode="auto">
          <a:xfrm rot="16200000" flipH="1">
            <a:off x="6176970" y="1429949"/>
            <a:ext cx="110729" cy="794147"/>
          </a:xfrm>
          <a:prstGeom prst="rightBrace">
            <a:avLst>
              <a:gd name="adj1" fmla="val 37500"/>
              <a:gd name="adj2" fmla="val 48213"/>
            </a:avLst>
          </a:prstGeom>
          <a:noFill/>
          <a:ln w="38100">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lIns="68568" tIns="34289" rIns="68568" bIns="34289"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endParaRPr lang="en-US">
              <a:solidFill>
                <a:srgbClr val="000000"/>
              </a:solidFill>
            </a:endParaRPr>
          </a:p>
        </p:txBody>
      </p:sp>
      <p:sp>
        <p:nvSpPr>
          <p:cNvPr id="18" name="Text Box 42"/>
          <p:cNvSpPr txBox="1">
            <a:spLocks noChangeArrowheads="1"/>
          </p:cNvSpPr>
          <p:nvPr/>
        </p:nvSpPr>
        <p:spPr bwMode="auto">
          <a:xfrm>
            <a:off x="796529" y="2434413"/>
            <a:ext cx="7562850" cy="90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0" tIns="34289" rIns="68550"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hangingPunct="0"/>
            <a:r>
              <a:rPr lang="en-US" altLang="en-US" sz="3000" b="1" dirty="0">
                <a:solidFill>
                  <a:srgbClr val="FF3300"/>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Khi</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nhân</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một</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số</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với</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một</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hiệu</a:t>
            </a:r>
            <a:r>
              <a:rPr lang="en-US" altLang="en-US" sz="2400" b="1" dirty="0">
                <a:solidFill>
                  <a:srgbClr val="1005E9"/>
                </a:solidFill>
                <a:latin typeface="Times New Roman" pitchFamily="18" charset="0"/>
                <a:cs typeface="Times New Roman" pitchFamily="18" charset="0"/>
              </a:rPr>
              <a:t>, ta </a:t>
            </a:r>
            <a:r>
              <a:rPr lang="en-US" altLang="en-US" sz="2400" b="1" dirty="0" err="1">
                <a:solidFill>
                  <a:srgbClr val="1005E9"/>
                </a:solidFill>
                <a:latin typeface="Times New Roman" pitchFamily="18" charset="0"/>
                <a:cs typeface="Times New Roman" pitchFamily="18" charset="0"/>
              </a:rPr>
              <a:t>có</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thể</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lần</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lượt</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nhân</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số</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đó</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với</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số</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bị</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trừ</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và</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số</a:t>
            </a:r>
            <a:r>
              <a:rPr lang="en-US" altLang="en-US" sz="2400" b="1" dirty="0">
                <a:solidFill>
                  <a:srgbClr val="FF0000"/>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trừ</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rồi</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FF0000"/>
                </a:solidFill>
                <a:latin typeface="Times New Roman" pitchFamily="18" charset="0"/>
                <a:cs typeface="Times New Roman" pitchFamily="18" charset="0"/>
              </a:rPr>
              <a:t>trừ</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hai</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kết</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quả</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cho</a:t>
            </a:r>
            <a:r>
              <a:rPr lang="en-US" altLang="en-US" sz="2400" b="1" dirty="0">
                <a:solidFill>
                  <a:srgbClr val="1005E9"/>
                </a:solidFill>
                <a:latin typeface="Times New Roman" pitchFamily="18" charset="0"/>
                <a:cs typeface="Times New Roman" pitchFamily="18" charset="0"/>
              </a:rPr>
              <a:t> </a:t>
            </a:r>
            <a:r>
              <a:rPr lang="en-US" altLang="en-US" sz="2400" b="1" dirty="0" err="1">
                <a:solidFill>
                  <a:srgbClr val="1005E9"/>
                </a:solidFill>
                <a:latin typeface="Times New Roman" pitchFamily="18" charset="0"/>
                <a:cs typeface="Times New Roman" pitchFamily="18" charset="0"/>
              </a:rPr>
              <a:t>nhau</a:t>
            </a:r>
            <a:r>
              <a:rPr lang="en-US" altLang="en-US" sz="2400" b="1" dirty="0">
                <a:solidFill>
                  <a:srgbClr val="1005E9"/>
                </a:solidFill>
                <a:latin typeface="Times New Roman" pitchFamily="18" charset="0"/>
                <a:cs typeface="Times New Roman" pitchFamily="18" charset="0"/>
              </a:rPr>
              <a:t>. </a:t>
            </a:r>
            <a:endParaRPr lang="en-US" altLang="en-US" sz="2400" dirty="0">
              <a:solidFill>
                <a:srgbClr val="1005E9"/>
              </a:solidFill>
              <a:latin typeface="Times New Roman" pitchFamily="18" charset="0"/>
              <a:cs typeface="Times New Roman" pitchFamily="18" charset="0"/>
            </a:endParaRPr>
          </a:p>
        </p:txBody>
      </p:sp>
    </p:spTree>
    <p:extLst>
      <p:ext uri="{BB962C8B-B14F-4D97-AF65-F5344CB8AC3E}">
        <p14:creationId xmlns:p14="http://schemas.microsoft.com/office/powerpoint/2010/main" val="4038237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 grpId="0"/>
      <p:bldP spid="16" grpId="0"/>
      <p:bldP spid="17" grpId="0"/>
      <p:bldP spid="20" grpId="0" animBg="1"/>
      <p:bldP spid="21"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4"/>
          <p:cNvSpPr txBox="1">
            <a:spLocks noChangeArrowheads="1"/>
          </p:cNvSpPr>
          <p:nvPr/>
        </p:nvSpPr>
        <p:spPr bwMode="auto">
          <a:xfrm>
            <a:off x="942304" y="1083470"/>
            <a:ext cx="2671242" cy="57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smtClean="0">
                <a:solidFill>
                  <a:srgbClr val="000000"/>
                </a:solidFill>
                <a:latin typeface="Times New Roman" pitchFamily="18" charset="0"/>
                <a:cs typeface="Times New Roman" pitchFamily="18" charset="0"/>
              </a:rPr>
              <a:t>= 47 x (10 – 1)</a:t>
            </a:r>
            <a:endParaRPr lang="en-US" altLang="en-US" sz="3300" b="1" dirty="0">
              <a:solidFill>
                <a:srgbClr val="000000"/>
              </a:solidFill>
              <a:latin typeface="Times New Roman" pitchFamily="18" charset="0"/>
              <a:cs typeface="Times New Roman" pitchFamily="18" charset="0"/>
            </a:endParaRPr>
          </a:p>
        </p:txBody>
      </p:sp>
      <p:sp>
        <p:nvSpPr>
          <p:cNvPr id="15" name="Text Box 25"/>
          <p:cNvSpPr txBox="1">
            <a:spLocks noChangeArrowheads="1"/>
          </p:cNvSpPr>
          <p:nvPr/>
        </p:nvSpPr>
        <p:spPr bwMode="auto">
          <a:xfrm>
            <a:off x="914400" y="1563291"/>
            <a:ext cx="3829050" cy="159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a:solidFill>
                  <a:srgbClr val="000000"/>
                </a:solidFill>
                <a:latin typeface="Times New Roman" pitchFamily="18" charset="0"/>
                <a:cs typeface="Times New Roman" pitchFamily="18" charset="0"/>
              </a:rPr>
              <a:t>= </a:t>
            </a:r>
            <a:r>
              <a:rPr lang="en-US" altLang="en-US" sz="3300" b="1" dirty="0" smtClean="0">
                <a:solidFill>
                  <a:srgbClr val="FF0000"/>
                </a:solidFill>
                <a:latin typeface="Times New Roman" pitchFamily="18" charset="0"/>
                <a:cs typeface="Times New Roman" pitchFamily="18" charset="0"/>
              </a:rPr>
              <a:t>47</a:t>
            </a:r>
            <a:r>
              <a:rPr lang="en-US" altLang="en-US" sz="3300" b="1" dirty="0" smtClean="0">
                <a:solidFill>
                  <a:srgbClr val="000000"/>
                </a:solidFill>
                <a:latin typeface="Times New Roman" pitchFamily="18" charset="0"/>
                <a:cs typeface="Times New Roman" pitchFamily="18" charset="0"/>
              </a:rPr>
              <a:t> </a:t>
            </a:r>
            <a:r>
              <a:rPr lang="en-US" altLang="en-US" sz="3300" b="1" dirty="0" smtClean="0">
                <a:solidFill>
                  <a:srgbClr val="0000FF"/>
                </a:solidFill>
                <a:latin typeface="Times New Roman" pitchFamily="18" charset="0"/>
                <a:cs typeface="Times New Roman" pitchFamily="18" charset="0"/>
              </a:rPr>
              <a:t>x 10 </a:t>
            </a:r>
            <a:r>
              <a:rPr lang="en-US" altLang="en-US" sz="3300" b="1" dirty="0" smtClean="0">
                <a:solidFill>
                  <a:srgbClr val="FF0000"/>
                </a:solidFill>
                <a:latin typeface="Times New Roman" pitchFamily="18" charset="0"/>
                <a:cs typeface="Times New Roman" pitchFamily="18" charset="0"/>
              </a:rPr>
              <a:t>– 47 </a:t>
            </a:r>
            <a:r>
              <a:rPr lang="en-US" altLang="en-US" sz="3300" b="1" dirty="0" smtClean="0">
                <a:solidFill>
                  <a:srgbClr val="0000FF"/>
                </a:solidFill>
                <a:latin typeface="Times New Roman" pitchFamily="18" charset="0"/>
                <a:cs typeface="Times New Roman" pitchFamily="18" charset="0"/>
              </a:rPr>
              <a:t>x 1</a:t>
            </a:r>
          </a:p>
          <a:p>
            <a:pPr eaLnBrk="0" hangingPunct="0"/>
            <a:r>
              <a:rPr lang="en-US" altLang="en-US" sz="3300" b="1" dirty="0" smtClean="0">
                <a:solidFill>
                  <a:srgbClr val="000000"/>
                </a:solidFill>
                <a:latin typeface="Times New Roman" pitchFamily="18" charset="0"/>
                <a:cs typeface="Times New Roman" pitchFamily="18" charset="0"/>
              </a:rPr>
              <a:t>=  470 - 47</a:t>
            </a:r>
            <a:endParaRPr lang="en-US" altLang="en-US" sz="3300" b="1" dirty="0">
              <a:solidFill>
                <a:srgbClr val="000000"/>
              </a:solidFill>
              <a:latin typeface="Times New Roman" pitchFamily="18" charset="0"/>
              <a:cs typeface="Times New Roman" pitchFamily="18" charset="0"/>
            </a:endParaRPr>
          </a:p>
          <a:p>
            <a:pPr eaLnBrk="0" hangingPunct="0"/>
            <a:r>
              <a:rPr lang="en-US" altLang="en-US" sz="3300" b="1" dirty="0" smtClean="0">
                <a:solidFill>
                  <a:srgbClr val="000000"/>
                </a:solidFill>
                <a:latin typeface="Times New Roman" pitchFamily="18" charset="0"/>
                <a:cs typeface="Times New Roman" pitchFamily="18" charset="0"/>
              </a:rPr>
              <a:t>=  423</a:t>
            </a:r>
            <a:endParaRPr lang="en-US" altLang="en-US" sz="3300" b="1" dirty="0">
              <a:solidFill>
                <a:srgbClr val="000000"/>
              </a:solidFill>
              <a:latin typeface="Times New Roman" pitchFamily="18" charset="0"/>
              <a:cs typeface="Times New Roman" pitchFamily="18" charset="0"/>
            </a:endParaRPr>
          </a:p>
        </p:txBody>
      </p:sp>
      <p:sp>
        <p:nvSpPr>
          <p:cNvPr id="19" name="Text Box 33"/>
          <p:cNvSpPr txBox="1">
            <a:spLocks noChangeArrowheads="1"/>
          </p:cNvSpPr>
          <p:nvPr/>
        </p:nvSpPr>
        <p:spPr bwMode="auto">
          <a:xfrm>
            <a:off x="5181600" y="987028"/>
            <a:ext cx="3094435" cy="57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smtClean="0">
                <a:solidFill>
                  <a:srgbClr val="000000"/>
                </a:solidFill>
                <a:latin typeface="Times New Roman" pitchFamily="18" charset="0"/>
                <a:cs typeface="Times New Roman" pitchFamily="18" charset="0"/>
              </a:rPr>
              <a:t>= 123 x </a:t>
            </a:r>
            <a:r>
              <a:rPr lang="en-US" altLang="en-US" sz="3300" b="1" dirty="0" smtClean="0">
                <a:solidFill>
                  <a:srgbClr val="0000FF"/>
                </a:solidFill>
                <a:latin typeface="Times New Roman" pitchFamily="18" charset="0"/>
                <a:cs typeface="Times New Roman" pitchFamily="18" charset="0"/>
              </a:rPr>
              <a:t>(100 – 1)</a:t>
            </a:r>
            <a:endParaRPr lang="en-US" altLang="en-US" sz="3300" b="1" dirty="0">
              <a:solidFill>
                <a:srgbClr val="0000FF"/>
              </a:solidFill>
              <a:latin typeface="Times New Roman" pitchFamily="18" charset="0"/>
              <a:cs typeface="Times New Roman" pitchFamily="18" charset="0"/>
            </a:endParaRPr>
          </a:p>
        </p:txBody>
      </p:sp>
      <p:sp>
        <p:nvSpPr>
          <p:cNvPr id="20" name="Text Box 34"/>
          <p:cNvSpPr txBox="1">
            <a:spLocks noChangeArrowheads="1"/>
          </p:cNvSpPr>
          <p:nvPr/>
        </p:nvSpPr>
        <p:spPr bwMode="auto">
          <a:xfrm>
            <a:off x="5181600" y="1668027"/>
            <a:ext cx="3976086" cy="159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a:solidFill>
                  <a:srgbClr val="000000"/>
                </a:solidFill>
                <a:latin typeface="Times New Roman" pitchFamily="18" charset="0"/>
                <a:cs typeface="Times New Roman" pitchFamily="18" charset="0"/>
              </a:rPr>
              <a:t>= </a:t>
            </a:r>
            <a:r>
              <a:rPr lang="en-US" altLang="en-US" sz="3300" b="1" dirty="0" smtClean="0">
                <a:solidFill>
                  <a:srgbClr val="FF0000"/>
                </a:solidFill>
                <a:latin typeface="Times New Roman" pitchFamily="18" charset="0"/>
                <a:cs typeface="Times New Roman" pitchFamily="18" charset="0"/>
              </a:rPr>
              <a:t>123 </a:t>
            </a:r>
            <a:r>
              <a:rPr lang="en-US" altLang="en-US" sz="3300" b="1" dirty="0" smtClean="0">
                <a:solidFill>
                  <a:srgbClr val="0000FF"/>
                </a:solidFill>
                <a:latin typeface="Times New Roman" pitchFamily="18" charset="0"/>
                <a:cs typeface="Times New Roman" pitchFamily="18" charset="0"/>
              </a:rPr>
              <a:t>x 100 </a:t>
            </a:r>
            <a:r>
              <a:rPr lang="en-US" altLang="en-US" sz="3300" b="1" dirty="0" smtClean="0">
                <a:solidFill>
                  <a:srgbClr val="FF0000"/>
                </a:solidFill>
                <a:latin typeface="Times New Roman" pitchFamily="18" charset="0"/>
                <a:cs typeface="Times New Roman" pitchFamily="18" charset="0"/>
              </a:rPr>
              <a:t>– 123 </a:t>
            </a:r>
            <a:r>
              <a:rPr lang="en-US" altLang="en-US" sz="3300" b="1" dirty="0" smtClean="0">
                <a:solidFill>
                  <a:srgbClr val="0000FF"/>
                </a:solidFill>
                <a:latin typeface="Times New Roman" pitchFamily="18" charset="0"/>
                <a:cs typeface="Times New Roman" pitchFamily="18" charset="0"/>
              </a:rPr>
              <a:t>x 1</a:t>
            </a:r>
            <a:r>
              <a:rPr lang="en-US" altLang="en-US" sz="3300" b="1" dirty="0" smtClean="0">
                <a:solidFill>
                  <a:srgbClr val="FF0000"/>
                </a:solidFill>
                <a:latin typeface="Times New Roman" pitchFamily="18" charset="0"/>
                <a:cs typeface="Times New Roman" pitchFamily="18" charset="0"/>
              </a:rPr>
              <a:t> </a:t>
            </a:r>
            <a:endParaRPr lang="en-US" altLang="en-US" sz="3300" b="1" dirty="0">
              <a:solidFill>
                <a:srgbClr val="000000"/>
              </a:solidFill>
              <a:latin typeface="Times New Roman" pitchFamily="18" charset="0"/>
              <a:cs typeface="Times New Roman" pitchFamily="18" charset="0"/>
            </a:endParaRPr>
          </a:p>
          <a:p>
            <a:pPr eaLnBrk="0" hangingPunct="0"/>
            <a:r>
              <a:rPr lang="en-US" altLang="en-US" sz="3300" b="1" dirty="0">
                <a:solidFill>
                  <a:srgbClr val="000000"/>
                </a:solidFill>
                <a:latin typeface="Times New Roman" pitchFamily="18" charset="0"/>
                <a:cs typeface="Times New Roman" pitchFamily="18" charset="0"/>
              </a:rPr>
              <a:t>= </a:t>
            </a:r>
            <a:r>
              <a:rPr lang="en-US" altLang="en-US" sz="3300" b="1" dirty="0" smtClean="0">
                <a:solidFill>
                  <a:srgbClr val="000000"/>
                </a:solidFill>
                <a:latin typeface="Times New Roman" pitchFamily="18" charset="0"/>
                <a:cs typeface="Times New Roman" pitchFamily="18" charset="0"/>
              </a:rPr>
              <a:t>     12300   – 123 </a:t>
            </a:r>
            <a:endParaRPr lang="en-US" altLang="en-US" sz="3300" b="1" dirty="0">
              <a:solidFill>
                <a:srgbClr val="000000"/>
              </a:solidFill>
              <a:latin typeface="Times New Roman" pitchFamily="18" charset="0"/>
              <a:cs typeface="Times New Roman" pitchFamily="18" charset="0"/>
            </a:endParaRPr>
          </a:p>
          <a:p>
            <a:pPr eaLnBrk="0" hangingPunct="0"/>
            <a:r>
              <a:rPr lang="en-US" altLang="en-US" sz="3300" b="1" dirty="0">
                <a:solidFill>
                  <a:srgbClr val="000000"/>
                </a:solidFill>
                <a:latin typeface="Times New Roman" pitchFamily="18" charset="0"/>
                <a:cs typeface="Times New Roman" pitchFamily="18" charset="0"/>
              </a:rPr>
              <a:t>= </a:t>
            </a:r>
            <a:r>
              <a:rPr lang="en-US" altLang="en-US" sz="3300" b="1" dirty="0" smtClean="0">
                <a:solidFill>
                  <a:srgbClr val="000000"/>
                </a:solidFill>
                <a:latin typeface="Times New Roman" pitchFamily="18" charset="0"/>
                <a:cs typeface="Times New Roman" pitchFamily="18" charset="0"/>
              </a:rPr>
              <a:t>          12 177</a:t>
            </a:r>
            <a:endParaRPr lang="en-US" altLang="en-US" sz="3300" b="1" dirty="0">
              <a:solidFill>
                <a:srgbClr val="000000"/>
              </a:solidFill>
              <a:latin typeface="Times New Roman" pitchFamily="18" charset="0"/>
              <a:cs typeface="Times New Roman" pitchFamily="18" charset="0"/>
            </a:endParaRPr>
          </a:p>
        </p:txBody>
      </p:sp>
      <p:sp>
        <p:nvSpPr>
          <p:cNvPr id="265224" name="Text Box 7"/>
          <p:cNvSpPr txBox="1">
            <a:spLocks noChangeArrowheads="1"/>
          </p:cNvSpPr>
          <p:nvPr/>
        </p:nvSpPr>
        <p:spPr bwMode="auto">
          <a:xfrm>
            <a:off x="1137047" y="361950"/>
            <a:ext cx="1196479" cy="57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smtClean="0">
                <a:solidFill>
                  <a:srgbClr val="0000CC"/>
                </a:solidFill>
                <a:latin typeface="Times New Roman" pitchFamily="18" charset="0"/>
                <a:cs typeface="Times New Roman" pitchFamily="18" charset="0"/>
              </a:rPr>
              <a:t>47 x 9</a:t>
            </a:r>
            <a:endParaRPr lang="en-US" altLang="en-US" sz="3300" b="1" dirty="0">
              <a:solidFill>
                <a:srgbClr val="0000CC"/>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5585321" y="285750"/>
            <a:ext cx="1619672" cy="57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300" b="1" dirty="0" smtClean="0">
                <a:solidFill>
                  <a:srgbClr val="0000CC"/>
                </a:solidFill>
                <a:latin typeface="Times New Roman" pitchFamily="18" charset="0"/>
                <a:cs typeface="Times New Roman" pitchFamily="18" charset="0"/>
              </a:rPr>
              <a:t>123 x 99</a:t>
            </a:r>
            <a:endParaRPr lang="en-US" altLang="en-US" sz="3300" b="1" dirty="0">
              <a:solidFill>
                <a:srgbClr val="0000CC"/>
              </a:solidFill>
              <a:latin typeface="Times New Roman" pitchFamily="18" charset="0"/>
              <a:cs typeface="Times New Roman" pitchFamily="18" charset="0"/>
            </a:endParaRPr>
          </a:p>
        </p:txBody>
      </p:sp>
      <p:sp>
        <p:nvSpPr>
          <p:cNvPr id="12" name="Text Box 5"/>
          <p:cNvSpPr txBox="1">
            <a:spLocks noChangeArrowheads="1"/>
          </p:cNvSpPr>
          <p:nvPr/>
        </p:nvSpPr>
        <p:spPr bwMode="auto">
          <a:xfrm>
            <a:off x="698990" y="3077456"/>
            <a:ext cx="554236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err="1" smtClean="0">
                <a:solidFill>
                  <a:srgbClr val="0070C0"/>
                </a:solidFill>
                <a:latin typeface="Times New Roman" pitchFamily="18" charset="0"/>
                <a:cs typeface="Times New Roman" pitchFamily="18" charset="0"/>
              </a:rPr>
              <a:t>Nêu</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cách</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làm</a:t>
            </a:r>
            <a:r>
              <a:rPr lang="en-US" altLang="en-US" sz="2400" b="1" dirty="0" smtClean="0">
                <a:solidFill>
                  <a:srgbClr val="0070C0"/>
                </a:solidFill>
                <a:latin typeface="Times New Roman" pitchFamily="18" charset="0"/>
                <a:cs typeface="Times New Roman" pitchFamily="18" charset="0"/>
              </a:rPr>
              <a:t>.</a:t>
            </a:r>
            <a:endParaRPr lang="en-US" altLang="en-US" sz="2400" b="1" dirty="0">
              <a:solidFill>
                <a:srgbClr val="0070C0"/>
              </a:solidFill>
              <a:latin typeface="Times New Roman" pitchFamily="18" charset="0"/>
              <a:cs typeface="Times New Roman" pitchFamily="18" charset="0"/>
            </a:endParaRPr>
          </a:p>
        </p:txBody>
      </p:sp>
      <p:sp>
        <p:nvSpPr>
          <p:cNvPr id="16" name="Text Box 5"/>
          <p:cNvSpPr txBox="1">
            <a:spLocks noChangeArrowheads="1"/>
          </p:cNvSpPr>
          <p:nvPr/>
        </p:nvSpPr>
        <p:spPr bwMode="auto">
          <a:xfrm>
            <a:off x="438150" y="3096141"/>
            <a:ext cx="8610600" cy="191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err="1" smtClean="0">
                <a:solidFill>
                  <a:srgbClr val="0070C0"/>
                </a:solidFill>
                <a:latin typeface="Times New Roman" pitchFamily="18" charset="0"/>
                <a:cs typeface="Times New Roman" pitchFamily="18" charset="0"/>
              </a:rPr>
              <a:t>Cách</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làm</a:t>
            </a:r>
            <a:r>
              <a:rPr lang="en-US" altLang="en-US" sz="2400" b="1" dirty="0" smtClean="0">
                <a:solidFill>
                  <a:srgbClr val="0070C0"/>
                </a:solidFill>
                <a:latin typeface="Times New Roman" pitchFamily="18" charset="0"/>
                <a:cs typeface="Times New Roman" pitchFamily="18" charset="0"/>
              </a:rPr>
              <a:t>:</a:t>
            </a:r>
          </a:p>
          <a:p>
            <a:pPr eaLnBrk="0" hangingPunct="0"/>
            <a:r>
              <a:rPr lang="en-US" altLang="en-US" sz="2400" b="1" dirty="0" smtClean="0">
                <a:solidFill>
                  <a:srgbClr val="7030A0"/>
                </a:solidFill>
                <a:latin typeface="Times New Roman" pitchFamily="18" charset="0"/>
                <a:cs typeface="Times New Roman" pitchFamily="18" charset="0"/>
              </a:rPr>
              <a:t>B1: </a:t>
            </a:r>
            <a:r>
              <a:rPr lang="en-US" altLang="en-US" sz="2400" b="1" dirty="0" err="1" smtClean="0">
                <a:solidFill>
                  <a:srgbClr val="7030A0"/>
                </a:solidFill>
                <a:latin typeface="Times New Roman" pitchFamily="18" charset="0"/>
                <a:cs typeface="Times New Roman" pitchFamily="18" charset="0"/>
              </a:rPr>
              <a:t>Xác</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định</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thừa</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thứ</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hai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là</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hiệu</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của</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hai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nào</a:t>
            </a:r>
            <a:r>
              <a:rPr lang="en-US" altLang="en-US" sz="2400" b="1" dirty="0" smtClean="0">
                <a:solidFill>
                  <a:srgbClr val="7030A0"/>
                </a:solidFill>
                <a:latin typeface="Times New Roman" pitchFamily="18" charset="0"/>
                <a:cs typeface="Times New Roman" pitchFamily="18" charset="0"/>
              </a:rPr>
              <a:t> =&gt; </a:t>
            </a:r>
            <a:r>
              <a:rPr lang="en-US" altLang="en-US" sz="2400" b="1" dirty="0" err="1" smtClean="0">
                <a:solidFill>
                  <a:srgbClr val="7030A0"/>
                </a:solidFill>
                <a:latin typeface="Times New Roman" pitchFamily="18" charset="0"/>
                <a:cs typeface="Times New Roman" pitchFamily="18" charset="0"/>
              </a:rPr>
              <a:t>lấy</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thừa</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thứ</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nhất</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nhân</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hiệu</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đó</a:t>
            </a:r>
            <a:r>
              <a:rPr lang="en-US" altLang="en-US" sz="2400" b="1" dirty="0" smtClean="0">
                <a:solidFill>
                  <a:srgbClr val="7030A0"/>
                </a:solidFill>
                <a:latin typeface="Times New Roman" pitchFamily="18" charset="0"/>
                <a:cs typeface="Times New Roman" pitchFamily="18" charset="0"/>
              </a:rPr>
              <a:t>.</a:t>
            </a:r>
          </a:p>
          <a:p>
            <a:pPr eaLnBrk="0" hangingPunct="0"/>
            <a:r>
              <a:rPr lang="en-US" altLang="en-US" sz="2400" b="1" dirty="0" smtClean="0">
                <a:solidFill>
                  <a:srgbClr val="7030A0"/>
                </a:solidFill>
                <a:latin typeface="Times New Roman" pitchFamily="18" charset="0"/>
                <a:cs typeface="Times New Roman" pitchFamily="18" charset="0"/>
              </a:rPr>
              <a:t>B2: </a:t>
            </a:r>
            <a:r>
              <a:rPr lang="en-US" altLang="en-US" sz="2400" b="1" dirty="0" err="1" smtClean="0">
                <a:solidFill>
                  <a:srgbClr val="7030A0"/>
                </a:solidFill>
                <a:latin typeface="Times New Roman" pitchFamily="18" charset="0"/>
                <a:cs typeface="Times New Roman" pitchFamily="18" charset="0"/>
              </a:rPr>
              <a:t>Lần</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lượt</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nhân</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thừa</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thứ</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nhất</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với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bị</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trừ</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và</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trừ</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rồi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trừ</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hai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kết</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quả</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cho</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nhau</a:t>
            </a:r>
            <a:r>
              <a:rPr lang="en-US" altLang="en-US" sz="2400" b="1" dirty="0" smtClean="0">
                <a:solidFill>
                  <a:srgbClr val="7030A0"/>
                </a:solidFill>
                <a:latin typeface="Times New Roman" pitchFamily="18" charset="0"/>
                <a:cs typeface="Times New Roman" pitchFamily="18" charset="0"/>
              </a:rPr>
              <a:t>.</a:t>
            </a:r>
            <a:endParaRPr lang="en-US" altLang="en-US" sz="2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161881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down)">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down)">
                                      <p:cBhvr>
                                        <p:cTn id="17" dur="500"/>
                                        <p:tgtEl>
                                          <p:spTgt spid="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barn(inVertical)">
                                      <p:cBhvr>
                                        <p:cTn id="22" dur="500"/>
                                        <p:tgtEl>
                                          <p:spTgt spid="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9"/>
                                        </p:tgtEl>
                                        <p:attrNameLst>
                                          <p:attrName>style.visibility</p:attrName>
                                        </p:attrNameLst>
                                      </p:cBhvr>
                                      <p:to>
                                        <p:strVal val="visible"/>
                                      </p:to>
                                    </p:set>
                                    <p:anim to="" calcmode="lin" valueType="num">
                                      <p:cBhvr>
                                        <p:cTn id="27" dur="1" fill="hold"/>
                                        <p:tgtEl>
                                          <p:spTgt spid="19"/>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down)">
                                      <p:cBhvr>
                                        <p:cTn id="32" dur="500"/>
                                        <p:tgtEl>
                                          <p:spTgt spid="2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barn(inVertical)">
                                      <p:cBhvr>
                                        <p:cTn id="37" dur="500"/>
                                        <p:tgtEl>
                                          <p:spTgt spid="20">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wipe(down)">
                                      <p:cBhvr>
                                        <p:cTn id="42" dur="5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1" nodeType="clickEffect">
                                  <p:stCondLst>
                                    <p:cond delay="0"/>
                                  </p:stCondLst>
                                  <p:childTnLst>
                                    <p:animEffect transition="out" filter="barn(inVertical)">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1" nodeType="clickEffect">
                                  <p:stCondLst>
                                    <p:cond delay="0"/>
                                  </p:stCondLst>
                                  <p:childTnLst>
                                    <p:animEffect transition="out" filter="barn(inVertical)">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9" grpId="0" autoUpdateAnimBg="0"/>
      <p:bldP spid="12" grpId="0"/>
      <p:bldP spid="12" grpId="1"/>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76200" y="209550"/>
            <a:ext cx="9067800" cy="298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lang="en-US" sz="3200" b="1" dirty="0" smtClean="0">
                <a:solidFill>
                  <a:srgbClr val="000000"/>
                </a:solidFill>
              </a:rPr>
              <a:t>3. </a:t>
            </a:r>
            <a:r>
              <a:rPr kumimoji="0" lang="vi-VN" sz="3200" b="1" i="0" u="none" strike="noStrike" kern="0" cap="none" spc="0" normalizeH="0" baseline="0" noProof="0" dirty="0" smtClean="0">
                <a:ln>
                  <a:noFill/>
                </a:ln>
                <a:solidFill>
                  <a:srgbClr val="000000"/>
                </a:solidFill>
                <a:effectLst/>
                <a:uLnTx/>
                <a:uFillTx/>
                <a:latin typeface="Arial" panose="020B0604020202020204" pitchFamily="34" charset="0"/>
              </a:rPr>
              <a:t>Một </a:t>
            </a:r>
            <a:r>
              <a:rPr kumimoji="0" lang="vi-VN" sz="3200" b="1" i="0" u="none" strike="noStrike" kern="0" cap="none" spc="0" normalizeH="0" baseline="0" noProof="0" dirty="0">
                <a:ln>
                  <a:noFill/>
                </a:ln>
                <a:solidFill>
                  <a:srgbClr val="000000"/>
                </a:solidFill>
                <a:effectLst/>
                <a:uLnTx/>
                <a:uFillTx/>
                <a:latin typeface="Arial" panose="020B0604020202020204" pitchFamily="34" charset="0"/>
              </a:rPr>
              <a:t>cửa hàng bán trứng có 40 giá để trứng, mỗi giá để trứng có 175 quả. Cửa hàng đã bán hết 10 giá trứng. Hỏi cửa hàng còn lại bao nhiêu quả trứng?</a:t>
            </a:r>
          </a:p>
          <a:p>
            <a:pPr marL="0" marR="0" lvl="0" indent="0" defTabSz="914400" eaLnBrk="0" fontAlgn="auto" latinLnBrk="0" hangingPunct="0">
              <a:lnSpc>
                <a:spcPct val="100000"/>
              </a:lnSpc>
              <a:spcBef>
                <a:spcPct val="50000"/>
              </a:spcBef>
              <a:spcAft>
                <a:spcPts val="0"/>
              </a:spcAft>
              <a:buClrTx/>
              <a:buSzTx/>
              <a:buFontTx/>
              <a:buNone/>
              <a:tabLst/>
              <a:defRPr/>
            </a:pPr>
            <a:endParaRPr kumimoji="0" lang="en-US" sz="4000" b="1" i="0" u="none" strike="noStrike" kern="0" cap="none" spc="0" normalizeH="0" baseline="0" noProof="0" dirty="0">
              <a:ln>
                <a:noFill/>
              </a:ln>
              <a:solidFill>
                <a:srgbClr val="000000"/>
              </a:solidFill>
              <a:effectLst/>
              <a:uLnTx/>
              <a:uFillTx/>
              <a:latin typeface=".VnTime" panose="020B7200000000000000" pitchFamily="34" charset="0"/>
            </a:endParaRPr>
          </a:p>
        </p:txBody>
      </p:sp>
      <p:sp>
        <p:nvSpPr>
          <p:cNvPr id="5" name="Text Box 5"/>
          <p:cNvSpPr txBox="1">
            <a:spLocks noChangeArrowheads="1"/>
          </p:cNvSpPr>
          <p:nvPr/>
        </p:nvSpPr>
        <p:spPr bwMode="auto">
          <a:xfrm>
            <a:off x="596900" y="2419350"/>
            <a:ext cx="5542360" cy="56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200" b="1" dirty="0" err="1">
                <a:solidFill>
                  <a:srgbClr val="0070C0"/>
                </a:solidFill>
                <a:latin typeface="Times New Roman" pitchFamily="18" charset="0"/>
                <a:cs typeface="Times New Roman" pitchFamily="18" charset="0"/>
              </a:rPr>
              <a:t>Bài</a:t>
            </a:r>
            <a:r>
              <a:rPr lang="en-US" altLang="en-US" sz="3200" b="1" dirty="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toán</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cho</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biết</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gì</a:t>
            </a:r>
            <a:r>
              <a:rPr lang="en-US" altLang="en-US" sz="3200" b="1" dirty="0">
                <a:solidFill>
                  <a:srgbClr val="0070C0"/>
                </a:solidFill>
                <a:latin typeface="Times New Roman" pitchFamily="18" charset="0"/>
                <a:cs typeface="Times New Roman" pitchFamily="18" charset="0"/>
              </a:rPr>
              <a:t>?</a:t>
            </a:r>
          </a:p>
        </p:txBody>
      </p:sp>
      <p:sp>
        <p:nvSpPr>
          <p:cNvPr id="6" name="Line 24"/>
          <p:cNvSpPr>
            <a:spLocks noChangeShapeType="1"/>
          </p:cNvSpPr>
          <p:nvPr/>
        </p:nvSpPr>
        <p:spPr bwMode="auto">
          <a:xfrm flipV="1">
            <a:off x="6019800" y="666817"/>
            <a:ext cx="1143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25"/>
          <p:cNvSpPr>
            <a:spLocks noChangeShapeType="1"/>
          </p:cNvSpPr>
          <p:nvPr/>
        </p:nvSpPr>
        <p:spPr bwMode="auto">
          <a:xfrm flipV="1">
            <a:off x="173666" y="1159364"/>
            <a:ext cx="5410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25"/>
          <p:cNvSpPr>
            <a:spLocks noChangeShapeType="1"/>
          </p:cNvSpPr>
          <p:nvPr/>
        </p:nvSpPr>
        <p:spPr bwMode="auto">
          <a:xfrm flipV="1">
            <a:off x="228600" y="1657350"/>
            <a:ext cx="25146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r>
              <a:rPr lang="en-US" dirty="0" smtClean="0"/>
              <a:t>v</a:t>
            </a:r>
            <a:endParaRPr lang="en-US" dirty="0"/>
          </a:p>
        </p:txBody>
      </p:sp>
      <p:sp>
        <p:nvSpPr>
          <p:cNvPr id="9" name="Line 25"/>
          <p:cNvSpPr>
            <a:spLocks noChangeShapeType="1"/>
          </p:cNvSpPr>
          <p:nvPr/>
        </p:nvSpPr>
        <p:spPr bwMode="auto">
          <a:xfrm flipV="1">
            <a:off x="5181600" y="1657350"/>
            <a:ext cx="3048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5"/>
          <p:cNvSpPr txBox="1">
            <a:spLocks noChangeArrowheads="1"/>
          </p:cNvSpPr>
          <p:nvPr/>
        </p:nvSpPr>
        <p:spPr bwMode="auto">
          <a:xfrm>
            <a:off x="1391840" y="3046809"/>
            <a:ext cx="5542360" cy="56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200" b="1" dirty="0" err="1">
                <a:solidFill>
                  <a:srgbClr val="0070C0"/>
                </a:solidFill>
                <a:latin typeface="Times New Roman" pitchFamily="18" charset="0"/>
                <a:cs typeface="Times New Roman" pitchFamily="18" charset="0"/>
              </a:rPr>
              <a:t>Bài</a:t>
            </a:r>
            <a:r>
              <a:rPr lang="en-US" altLang="en-US" sz="3200" b="1" dirty="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toán</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yêu</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cầu</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gì</a:t>
            </a:r>
            <a:r>
              <a:rPr lang="en-US" altLang="en-US" sz="3200" b="1" dirty="0">
                <a:solidFill>
                  <a:srgbClr val="0070C0"/>
                </a:solidFill>
                <a:latin typeface="Times New Roman" pitchFamily="18" charset="0"/>
                <a:cs typeface="Times New Roman" pitchFamily="18" charset="0"/>
              </a:rPr>
              <a:t>?</a:t>
            </a:r>
          </a:p>
        </p:txBody>
      </p:sp>
      <p:sp>
        <p:nvSpPr>
          <p:cNvPr id="11" name="Cloud 10"/>
          <p:cNvSpPr/>
          <p:nvPr/>
        </p:nvSpPr>
        <p:spPr>
          <a:xfrm>
            <a:off x="6591300" y="2256564"/>
            <a:ext cx="1752600" cy="1580490"/>
          </a:xfrm>
          <a:prstGeom prst="cloud">
            <a:avLst/>
          </a:prstGeom>
          <a:solidFill>
            <a:srgbClr val="FFFF66"/>
          </a:solidFill>
          <a:ln w="25400" cap="flat" cmpd="sng" algn="ctr">
            <a:solidFill>
              <a:srgbClr val="BBE0E3">
                <a:shade val="50000"/>
              </a:srgbClr>
            </a:solidFill>
            <a:prstDash val="solid"/>
          </a:ln>
          <a:effectLst/>
        </p:spPr>
        <p:txBody>
          <a:bodyPr lIns="91426" tIns="45713" rIns="91426" bIns="45713" anchor="ctr"/>
          <a:lstStyle/>
          <a:p>
            <a:pPr algn="ctr" defTabSz="914243" fontAlgn="auto">
              <a:spcBef>
                <a:spcPts val="0"/>
              </a:spcBef>
              <a:spcAft>
                <a:spcPts val="0"/>
              </a:spcAft>
              <a:defRPr/>
            </a:pPr>
            <a:r>
              <a:rPr lang="en-US" sz="3600" kern="0" dirty="0" err="1">
                <a:solidFill>
                  <a:srgbClr val="FF0000"/>
                </a:solidFill>
                <a:latin typeface="Times New Roman" panose="02020603050405020304" pitchFamily="18" charset="0"/>
                <a:cs typeface="Times New Roman" panose="02020603050405020304" pitchFamily="18" charset="0"/>
              </a:rPr>
              <a:t>Làm</a:t>
            </a:r>
            <a:r>
              <a:rPr lang="en-US" sz="3600" kern="0" dirty="0">
                <a:solidFill>
                  <a:srgbClr val="FF0000"/>
                </a:solidFill>
                <a:latin typeface="Times New Roman" panose="02020603050405020304" pitchFamily="18" charset="0"/>
                <a:cs typeface="Times New Roman" panose="02020603050405020304" pitchFamily="18" charset="0"/>
              </a:rPr>
              <a:t> </a:t>
            </a:r>
            <a:r>
              <a:rPr lang="en-US" sz="3600" kern="0" dirty="0" err="1">
                <a:solidFill>
                  <a:srgbClr val="FF0000"/>
                </a:solidFill>
                <a:latin typeface="Times New Roman" panose="02020603050405020304" pitchFamily="18" charset="0"/>
                <a:cs typeface="Times New Roman" panose="02020603050405020304" pitchFamily="18" charset="0"/>
              </a:rPr>
              <a:t>vở</a:t>
            </a:r>
            <a:endParaRPr lang="en-US" sz="3600" kern="0" dirty="0">
              <a:solidFill>
                <a:srgbClr val="FF0000"/>
              </a:solidFill>
              <a:latin typeface="Times New Roman" panose="02020603050405020304" pitchFamily="18" charset="0"/>
              <a:cs typeface="Times New Roman" panose="02020603050405020304" pitchFamily="18" charset="0"/>
            </a:endParaRPr>
          </a:p>
        </p:txBody>
      </p:sp>
      <p:sp>
        <p:nvSpPr>
          <p:cNvPr id="13" name="Text Box 5"/>
          <p:cNvSpPr txBox="1">
            <a:spLocks noChangeArrowheads="1"/>
          </p:cNvSpPr>
          <p:nvPr/>
        </p:nvSpPr>
        <p:spPr bwMode="auto">
          <a:xfrm>
            <a:off x="505047" y="2572530"/>
            <a:ext cx="6400800" cy="105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3200" b="1" dirty="0" err="1" smtClean="0">
                <a:solidFill>
                  <a:srgbClr val="0070C0"/>
                </a:solidFill>
                <a:latin typeface="Times New Roman" pitchFamily="18" charset="0"/>
                <a:cs typeface="Times New Roman" pitchFamily="18" charset="0"/>
              </a:rPr>
              <a:t>Muốn</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tìm</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số</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quả</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trứng</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còn</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lại</a:t>
            </a:r>
            <a:r>
              <a:rPr lang="en-US" altLang="en-US" sz="3200" b="1" dirty="0" smtClean="0">
                <a:solidFill>
                  <a:srgbClr val="0070C0"/>
                </a:solidFill>
                <a:latin typeface="Times New Roman" pitchFamily="18" charset="0"/>
                <a:cs typeface="Times New Roman" pitchFamily="18" charset="0"/>
              </a:rPr>
              <a:t> ta </a:t>
            </a:r>
            <a:r>
              <a:rPr lang="en-US" altLang="en-US" sz="3200" b="1" dirty="0" err="1" smtClean="0">
                <a:solidFill>
                  <a:srgbClr val="0070C0"/>
                </a:solidFill>
                <a:latin typeface="Times New Roman" pitchFamily="18" charset="0"/>
                <a:cs typeface="Times New Roman" pitchFamily="18" charset="0"/>
              </a:rPr>
              <a:t>làm</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thế</a:t>
            </a:r>
            <a:r>
              <a:rPr lang="en-US" altLang="en-US" sz="3200" b="1" dirty="0" smtClean="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nào</a:t>
            </a:r>
            <a:r>
              <a:rPr lang="en-US" altLang="en-US" sz="3200" b="1" dirty="0" smtClean="0">
                <a:solidFill>
                  <a:srgbClr val="0070C0"/>
                </a:solidFill>
                <a:latin typeface="Times New Roman" pitchFamily="18" charset="0"/>
                <a:cs typeface="Times New Roman" pitchFamily="18" charset="0"/>
              </a:rPr>
              <a:t>?</a:t>
            </a:r>
            <a:endParaRPr lang="en-US" altLang="en-US"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27049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1" nodeType="clickEffect">
                                  <p:stCondLst>
                                    <p:cond delay="0"/>
                                  </p:stCondLst>
                                  <p:childTnLst>
                                    <p:animEffect transition="out" filter="barn(inVertical)">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xit" presetSubtype="21" fill="hold" grpId="1" nodeType="clickEffect">
                                  <p:stCondLst>
                                    <p:cond delay="0"/>
                                  </p:stCondLst>
                                  <p:childTnLst>
                                    <p:animEffect transition="out" filter="barn(inVertical)">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circle(in)">
                                      <p:cBhvr>
                                        <p:cTn id="6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animBg="1"/>
      <p:bldP spid="7" grpId="0" animBg="1"/>
      <p:bldP spid="8" grpId="0" animBg="1"/>
      <p:bldP spid="9" grpId="0" animBg="1"/>
      <p:bldP spid="10" grpId="0"/>
      <p:bldP spid="10" grpId="1"/>
      <p:bldP spid="11" grpId="0" animBg="1"/>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85800" y="157465"/>
            <a:ext cx="8610600" cy="302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smtClean="0">
                <a:solidFill>
                  <a:srgbClr val="7030A0"/>
                </a:solidFill>
                <a:latin typeface="Times New Roman" pitchFamily="18" charset="0"/>
                <a:cs typeface="Times New Roman" pitchFamily="18" charset="0"/>
              </a:rPr>
              <a:t>40 </a:t>
            </a:r>
            <a:r>
              <a:rPr lang="en-US" altLang="en-US" sz="2400" b="1" dirty="0" err="1" smtClean="0">
                <a:solidFill>
                  <a:srgbClr val="7030A0"/>
                </a:solidFill>
                <a:latin typeface="Times New Roman" pitchFamily="18" charset="0"/>
                <a:cs typeface="Times New Roman" pitchFamily="18" charset="0"/>
              </a:rPr>
              <a:t>giá</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để</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trứng</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có</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quả</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là</a:t>
            </a:r>
            <a:r>
              <a:rPr lang="en-US" altLang="en-US" sz="2400" b="1" dirty="0" smtClean="0">
                <a:solidFill>
                  <a:srgbClr val="7030A0"/>
                </a:solidFill>
                <a:latin typeface="Times New Roman" pitchFamily="18" charset="0"/>
                <a:cs typeface="Times New Roman" pitchFamily="18" charset="0"/>
              </a:rPr>
              <a:t>:</a:t>
            </a:r>
          </a:p>
          <a:p>
            <a:pPr eaLnBrk="0" hangingPunct="0"/>
            <a:r>
              <a:rPr lang="en-US" altLang="en-US" sz="2400" b="1" dirty="0">
                <a:solidFill>
                  <a:srgbClr val="7030A0"/>
                </a:solidFill>
                <a:latin typeface="Times New Roman" pitchFamily="18" charset="0"/>
                <a:cs typeface="Times New Roman" pitchFamily="18" charset="0"/>
              </a:rPr>
              <a:t>	</a:t>
            </a:r>
            <a:r>
              <a:rPr lang="en-US" altLang="en-US" sz="2400" b="1" dirty="0" smtClean="0">
                <a:solidFill>
                  <a:srgbClr val="7030A0"/>
                </a:solidFill>
                <a:latin typeface="Times New Roman" pitchFamily="18" charset="0"/>
                <a:cs typeface="Times New Roman" pitchFamily="18" charset="0"/>
              </a:rPr>
              <a:t>175 x 40 = 7000 </a:t>
            </a:r>
          </a:p>
          <a:p>
            <a:pPr eaLnBrk="0" hangingPunct="0"/>
            <a:r>
              <a:rPr lang="en-US" altLang="en-US" sz="2400" b="1" dirty="0" err="1" smtClean="0">
                <a:solidFill>
                  <a:srgbClr val="7030A0"/>
                </a:solidFill>
                <a:latin typeface="Times New Roman" pitchFamily="18" charset="0"/>
                <a:cs typeface="Times New Roman" pitchFamily="18" charset="0"/>
              </a:rPr>
              <a:t>Cửa</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hàng</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đã</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bán</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quả</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trứng</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là</a:t>
            </a:r>
            <a:r>
              <a:rPr lang="en-US" altLang="en-US" sz="2400" b="1" dirty="0" smtClean="0">
                <a:solidFill>
                  <a:srgbClr val="7030A0"/>
                </a:solidFill>
                <a:latin typeface="Times New Roman" pitchFamily="18" charset="0"/>
                <a:cs typeface="Times New Roman" pitchFamily="18" charset="0"/>
              </a:rPr>
              <a:t>:</a:t>
            </a:r>
          </a:p>
          <a:p>
            <a:pPr eaLnBrk="0" hangingPunct="0"/>
            <a:r>
              <a:rPr lang="en-US" altLang="en-US" sz="2400" b="1" dirty="0">
                <a:solidFill>
                  <a:srgbClr val="7030A0"/>
                </a:solidFill>
                <a:latin typeface="Times New Roman" pitchFamily="18" charset="0"/>
                <a:cs typeface="Times New Roman" pitchFamily="18" charset="0"/>
              </a:rPr>
              <a:t>	</a:t>
            </a:r>
            <a:r>
              <a:rPr lang="en-US" altLang="en-US" sz="2400" b="1" dirty="0" smtClean="0">
                <a:solidFill>
                  <a:srgbClr val="7030A0"/>
                </a:solidFill>
                <a:latin typeface="Times New Roman" pitchFamily="18" charset="0"/>
                <a:cs typeface="Times New Roman" pitchFamily="18" charset="0"/>
              </a:rPr>
              <a:t>175 x 10 = 1 750 (</a:t>
            </a:r>
            <a:r>
              <a:rPr lang="en-US" altLang="en-US" sz="2400" b="1" dirty="0" err="1" smtClean="0">
                <a:solidFill>
                  <a:srgbClr val="7030A0"/>
                </a:solidFill>
                <a:latin typeface="Times New Roman" pitchFamily="18" charset="0"/>
                <a:cs typeface="Times New Roman" pitchFamily="18" charset="0"/>
              </a:rPr>
              <a:t>quả</a:t>
            </a:r>
            <a:r>
              <a:rPr lang="en-US" altLang="en-US" sz="2400" b="1" dirty="0" smtClean="0">
                <a:solidFill>
                  <a:srgbClr val="7030A0"/>
                </a:solidFill>
                <a:latin typeface="Times New Roman" pitchFamily="18" charset="0"/>
                <a:cs typeface="Times New Roman" pitchFamily="18" charset="0"/>
              </a:rPr>
              <a:t>)</a:t>
            </a:r>
          </a:p>
          <a:p>
            <a:pPr eaLnBrk="0" hangingPunct="0"/>
            <a:r>
              <a:rPr lang="en-US" altLang="en-US" sz="2400" b="1" dirty="0" err="1" smtClean="0">
                <a:solidFill>
                  <a:srgbClr val="7030A0"/>
                </a:solidFill>
                <a:latin typeface="Times New Roman" pitchFamily="18" charset="0"/>
                <a:cs typeface="Times New Roman" pitchFamily="18" charset="0"/>
              </a:rPr>
              <a:t>Cửa</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hàng</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còn</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lại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quả</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trứng</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là</a:t>
            </a:r>
            <a:r>
              <a:rPr lang="en-US" altLang="en-US" sz="2400" b="1" dirty="0" smtClean="0">
                <a:solidFill>
                  <a:srgbClr val="7030A0"/>
                </a:solidFill>
                <a:latin typeface="Times New Roman" pitchFamily="18" charset="0"/>
                <a:cs typeface="Times New Roman" pitchFamily="18" charset="0"/>
              </a:rPr>
              <a:t>:</a:t>
            </a:r>
          </a:p>
          <a:p>
            <a:pPr eaLnBrk="0" hangingPunct="0"/>
            <a:r>
              <a:rPr lang="en-US" altLang="en-US" sz="2400" b="1" dirty="0">
                <a:solidFill>
                  <a:srgbClr val="7030A0"/>
                </a:solidFill>
                <a:latin typeface="Times New Roman" pitchFamily="18" charset="0"/>
                <a:cs typeface="Times New Roman" pitchFamily="18" charset="0"/>
              </a:rPr>
              <a:t> </a:t>
            </a:r>
            <a:r>
              <a:rPr lang="en-US" altLang="en-US" sz="2400" b="1" dirty="0" smtClean="0">
                <a:solidFill>
                  <a:srgbClr val="7030A0"/>
                </a:solidFill>
                <a:latin typeface="Times New Roman" pitchFamily="18" charset="0"/>
                <a:cs typeface="Times New Roman" pitchFamily="18" charset="0"/>
              </a:rPr>
              <a:t>	7000 – 1 750 = 5 250 (</a:t>
            </a:r>
            <a:r>
              <a:rPr lang="en-US" altLang="en-US" sz="2400" b="1" dirty="0" err="1" smtClean="0">
                <a:solidFill>
                  <a:srgbClr val="7030A0"/>
                </a:solidFill>
                <a:latin typeface="Times New Roman" pitchFamily="18" charset="0"/>
                <a:cs typeface="Times New Roman" pitchFamily="18" charset="0"/>
              </a:rPr>
              <a:t>quả</a:t>
            </a:r>
            <a:r>
              <a:rPr lang="en-US" altLang="en-US" sz="2400" b="1" dirty="0" smtClean="0">
                <a:solidFill>
                  <a:srgbClr val="7030A0"/>
                </a:solidFill>
                <a:latin typeface="Times New Roman" pitchFamily="18" charset="0"/>
                <a:cs typeface="Times New Roman" pitchFamily="18" charset="0"/>
              </a:rPr>
              <a:t>)</a:t>
            </a:r>
          </a:p>
          <a:p>
            <a:pPr eaLnBrk="0" hangingPunct="0"/>
            <a:r>
              <a:rPr lang="en-US" altLang="en-US" sz="2400" b="1" dirty="0">
                <a:solidFill>
                  <a:srgbClr val="7030A0"/>
                </a:solidFill>
                <a:latin typeface="Times New Roman" pitchFamily="18" charset="0"/>
                <a:cs typeface="Times New Roman" pitchFamily="18" charset="0"/>
              </a:rPr>
              <a:t>	</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Đáp</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5 250 </a:t>
            </a:r>
            <a:r>
              <a:rPr lang="en-US" altLang="en-US" sz="2400" b="1" dirty="0" err="1" smtClean="0">
                <a:solidFill>
                  <a:srgbClr val="7030A0"/>
                </a:solidFill>
                <a:latin typeface="Times New Roman" pitchFamily="18" charset="0"/>
                <a:cs typeface="Times New Roman" pitchFamily="18" charset="0"/>
              </a:rPr>
              <a:t>quả</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trứng</a:t>
            </a:r>
            <a:endParaRPr lang="en-US" altLang="en-US" sz="2400" b="1" dirty="0" smtClean="0">
              <a:solidFill>
                <a:srgbClr val="7030A0"/>
              </a:solidFill>
              <a:latin typeface="Times New Roman" pitchFamily="18" charset="0"/>
              <a:cs typeface="Times New Roman" pitchFamily="18" charset="0"/>
            </a:endParaRPr>
          </a:p>
          <a:p>
            <a:pPr eaLnBrk="0" hangingPunct="0"/>
            <a:r>
              <a:rPr lang="en-US" altLang="en-US" sz="2400" b="1" dirty="0">
                <a:solidFill>
                  <a:srgbClr val="7030A0"/>
                </a:solidFill>
                <a:latin typeface="Times New Roman" pitchFamily="18" charset="0"/>
                <a:cs typeface="Times New Roman" pitchFamily="18" charset="0"/>
              </a:rPr>
              <a:t>	</a:t>
            </a:r>
          </a:p>
        </p:txBody>
      </p:sp>
      <p:sp>
        <p:nvSpPr>
          <p:cNvPr id="5" name="Text Box 5"/>
          <p:cNvSpPr txBox="1">
            <a:spLocks noChangeArrowheads="1"/>
          </p:cNvSpPr>
          <p:nvPr/>
        </p:nvSpPr>
        <p:spPr bwMode="auto">
          <a:xfrm>
            <a:off x="1524000" y="3117597"/>
            <a:ext cx="8610600" cy="265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err="1" smtClean="0">
                <a:solidFill>
                  <a:srgbClr val="0000FF"/>
                </a:solidFill>
                <a:latin typeface="Times New Roman" pitchFamily="18" charset="0"/>
                <a:cs typeface="Times New Roman" pitchFamily="18" charset="0"/>
              </a:rPr>
              <a:t>Sau</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khi</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bán</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cửa</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hàng</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còn</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lại</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số</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giá</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trứng</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là</a:t>
            </a:r>
            <a:r>
              <a:rPr lang="en-US" altLang="en-US" sz="2400" b="1" dirty="0" smtClean="0">
                <a:solidFill>
                  <a:srgbClr val="0000FF"/>
                </a:solidFill>
                <a:latin typeface="Times New Roman" pitchFamily="18" charset="0"/>
                <a:cs typeface="Times New Roman" pitchFamily="18" charset="0"/>
              </a:rPr>
              <a:t>:</a:t>
            </a:r>
          </a:p>
          <a:p>
            <a:pPr eaLnBrk="0" hangingPunct="0"/>
            <a:r>
              <a:rPr lang="en-US" altLang="en-US" sz="2400" b="1" dirty="0">
                <a:solidFill>
                  <a:srgbClr val="0000FF"/>
                </a:solidFill>
                <a:latin typeface="Times New Roman" pitchFamily="18" charset="0"/>
                <a:cs typeface="Times New Roman" pitchFamily="18" charset="0"/>
              </a:rPr>
              <a:t>	</a:t>
            </a:r>
            <a:r>
              <a:rPr lang="en-US" altLang="en-US" sz="2400" b="1" dirty="0" smtClean="0">
                <a:solidFill>
                  <a:srgbClr val="0000FF"/>
                </a:solidFill>
                <a:latin typeface="Times New Roman" pitchFamily="18" charset="0"/>
                <a:cs typeface="Times New Roman" pitchFamily="18" charset="0"/>
              </a:rPr>
              <a:t>40 – 10 = 30  (</a:t>
            </a:r>
            <a:r>
              <a:rPr lang="en-US" altLang="en-US" sz="2400" b="1" dirty="0" err="1" smtClean="0">
                <a:solidFill>
                  <a:srgbClr val="0000FF"/>
                </a:solidFill>
                <a:latin typeface="Times New Roman" pitchFamily="18" charset="0"/>
                <a:cs typeface="Times New Roman" pitchFamily="18" charset="0"/>
              </a:rPr>
              <a:t>giá</a:t>
            </a:r>
            <a:r>
              <a:rPr lang="en-US" altLang="en-US" sz="2400" b="1" dirty="0" smtClean="0">
                <a:solidFill>
                  <a:srgbClr val="0000FF"/>
                </a:solidFill>
                <a:latin typeface="Times New Roman" pitchFamily="18" charset="0"/>
                <a:cs typeface="Times New Roman" pitchFamily="18" charset="0"/>
              </a:rPr>
              <a:t>)</a:t>
            </a:r>
          </a:p>
          <a:p>
            <a:pPr eaLnBrk="0" hangingPunct="0"/>
            <a:r>
              <a:rPr lang="en-US" altLang="en-US" sz="2400" b="1" dirty="0" err="1" smtClean="0">
                <a:solidFill>
                  <a:srgbClr val="0000FF"/>
                </a:solidFill>
                <a:latin typeface="Times New Roman" pitchFamily="18" charset="0"/>
                <a:cs typeface="Times New Roman" pitchFamily="18" charset="0"/>
              </a:rPr>
              <a:t>Cửa</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hàng</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còn</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lại</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số</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quả</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trứng</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là</a:t>
            </a:r>
            <a:r>
              <a:rPr lang="en-US" altLang="en-US" sz="2400" b="1" dirty="0" smtClean="0">
                <a:solidFill>
                  <a:srgbClr val="0000FF"/>
                </a:solidFill>
                <a:latin typeface="Times New Roman" pitchFamily="18" charset="0"/>
                <a:cs typeface="Times New Roman" pitchFamily="18" charset="0"/>
              </a:rPr>
              <a:t>:</a:t>
            </a:r>
          </a:p>
          <a:p>
            <a:pPr eaLnBrk="0" hangingPunct="0"/>
            <a:r>
              <a:rPr lang="en-US" altLang="en-US" sz="2400" b="1" dirty="0">
                <a:solidFill>
                  <a:srgbClr val="0000FF"/>
                </a:solidFill>
                <a:latin typeface="Times New Roman" pitchFamily="18" charset="0"/>
                <a:cs typeface="Times New Roman" pitchFamily="18" charset="0"/>
              </a:rPr>
              <a:t> </a:t>
            </a:r>
            <a:r>
              <a:rPr lang="en-US" altLang="en-US" sz="2400" b="1" dirty="0" smtClean="0">
                <a:solidFill>
                  <a:srgbClr val="0000FF"/>
                </a:solidFill>
                <a:latin typeface="Times New Roman" pitchFamily="18" charset="0"/>
                <a:cs typeface="Times New Roman" pitchFamily="18" charset="0"/>
              </a:rPr>
              <a:t>	175 x 30 = 5 250 (</a:t>
            </a:r>
            <a:r>
              <a:rPr lang="en-US" altLang="en-US" sz="2400" b="1" dirty="0" err="1" smtClean="0">
                <a:solidFill>
                  <a:srgbClr val="0000FF"/>
                </a:solidFill>
                <a:latin typeface="Times New Roman" pitchFamily="18" charset="0"/>
                <a:cs typeface="Times New Roman" pitchFamily="18" charset="0"/>
              </a:rPr>
              <a:t>quả</a:t>
            </a:r>
            <a:r>
              <a:rPr lang="en-US" altLang="en-US" sz="2400" b="1" dirty="0" smtClean="0">
                <a:solidFill>
                  <a:srgbClr val="0000FF"/>
                </a:solidFill>
                <a:latin typeface="Times New Roman" pitchFamily="18" charset="0"/>
                <a:cs typeface="Times New Roman" pitchFamily="18" charset="0"/>
              </a:rPr>
              <a:t>)</a:t>
            </a:r>
          </a:p>
          <a:p>
            <a:pPr lvl="0" defTabSz="914400" eaLnBrk="0" hangingPunct="0"/>
            <a:r>
              <a:rPr lang="en-US" altLang="en-US" sz="2400" b="1" dirty="0">
                <a:solidFill>
                  <a:srgbClr val="0000FF"/>
                </a:solidFill>
                <a:latin typeface="Times New Roman" pitchFamily="18" charset="0"/>
                <a:cs typeface="Times New Roman" pitchFamily="18" charset="0"/>
              </a:rPr>
              <a:t>	</a:t>
            </a:r>
            <a:r>
              <a:rPr lang="en-US" altLang="en-US" sz="2400" b="1" dirty="0" smtClean="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Đáp</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số</a:t>
            </a:r>
            <a:r>
              <a:rPr lang="en-US" altLang="en-US" sz="2400" b="1" dirty="0">
                <a:solidFill>
                  <a:srgbClr val="0000FF"/>
                </a:solidFill>
                <a:latin typeface="Times New Roman" pitchFamily="18" charset="0"/>
                <a:cs typeface="Times New Roman" pitchFamily="18" charset="0"/>
              </a:rPr>
              <a:t>: 5 250 </a:t>
            </a:r>
            <a:r>
              <a:rPr lang="en-US" altLang="en-US" sz="2400" b="1" dirty="0" err="1">
                <a:solidFill>
                  <a:srgbClr val="0000FF"/>
                </a:solidFill>
                <a:latin typeface="Times New Roman" pitchFamily="18" charset="0"/>
                <a:cs typeface="Times New Roman" pitchFamily="18" charset="0"/>
              </a:rPr>
              <a:t>quả</a:t>
            </a:r>
            <a:r>
              <a:rPr lang="en-US" altLang="en-US" sz="2400" b="1" dirty="0">
                <a:solidFill>
                  <a:srgbClr val="0000FF"/>
                </a:solidFill>
                <a:latin typeface="Times New Roman" pitchFamily="18" charset="0"/>
                <a:cs typeface="Times New Roman" pitchFamily="18" charset="0"/>
              </a:rPr>
              <a:t> </a:t>
            </a:r>
            <a:r>
              <a:rPr lang="en-US" altLang="en-US" sz="2400" b="1" dirty="0" err="1">
                <a:solidFill>
                  <a:srgbClr val="0000FF"/>
                </a:solidFill>
                <a:latin typeface="Times New Roman" pitchFamily="18" charset="0"/>
                <a:cs typeface="Times New Roman" pitchFamily="18" charset="0"/>
              </a:rPr>
              <a:t>trứng</a:t>
            </a:r>
            <a:endParaRPr lang="en-US" altLang="en-US" sz="2400" b="1" dirty="0">
              <a:solidFill>
                <a:srgbClr val="0000FF"/>
              </a:solidFill>
              <a:latin typeface="Times New Roman" pitchFamily="18" charset="0"/>
              <a:cs typeface="Times New Roman" pitchFamily="18" charset="0"/>
            </a:endParaRPr>
          </a:p>
          <a:p>
            <a:pPr eaLnBrk="0" hangingPunct="0"/>
            <a:endParaRPr lang="en-US" altLang="en-US" sz="2400" b="1" dirty="0" smtClean="0">
              <a:solidFill>
                <a:srgbClr val="7030A0"/>
              </a:solidFill>
              <a:latin typeface="Times New Roman" pitchFamily="18" charset="0"/>
              <a:cs typeface="Times New Roman" pitchFamily="18" charset="0"/>
            </a:endParaRPr>
          </a:p>
          <a:p>
            <a:pPr eaLnBrk="0" hangingPunct="0"/>
            <a:r>
              <a:rPr lang="en-US" altLang="en-US" sz="2400" b="1" dirty="0">
                <a:solidFill>
                  <a:srgbClr val="7030A0"/>
                </a:solidFill>
                <a:latin typeface="Times New Roman" pitchFamily="18" charset="0"/>
                <a:cs typeface="Times New Roman" pitchFamily="18" charset="0"/>
              </a:rPr>
              <a:t>	</a:t>
            </a:r>
          </a:p>
        </p:txBody>
      </p:sp>
      <p:sp>
        <p:nvSpPr>
          <p:cNvPr id="6" name="TextBox 5"/>
          <p:cNvSpPr txBox="1"/>
          <p:nvPr/>
        </p:nvSpPr>
        <p:spPr>
          <a:xfrm>
            <a:off x="76200" y="133350"/>
            <a:ext cx="1676400" cy="461665"/>
          </a:xfrm>
          <a:prstGeom prst="rect">
            <a:avLst/>
          </a:prstGeom>
          <a:noFill/>
        </p:spPr>
        <p:txBody>
          <a:bodyPr wrap="square" rtlCol="0">
            <a:spAutoFit/>
          </a:bodyPr>
          <a:lstStyle/>
          <a:p>
            <a:r>
              <a:rPr lang="en-US" sz="2400" dirty="0" smtClean="0">
                <a:solidFill>
                  <a:srgbClr val="C00000"/>
                </a:solidFill>
              </a:rPr>
              <a:t>C1:</a:t>
            </a:r>
            <a:endParaRPr lang="en-US" sz="2400" dirty="0">
              <a:solidFill>
                <a:srgbClr val="C00000"/>
              </a:solidFill>
            </a:endParaRPr>
          </a:p>
        </p:txBody>
      </p:sp>
      <p:sp>
        <p:nvSpPr>
          <p:cNvPr id="7" name="TextBox 6"/>
          <p:cNvSpPr txBox="1"/>
          <p:nvPr/>
        </p:nvSpPr>
        <p:spPr>
          <a:xfrm>
            <a:off x="838200" y="3138384"/>
            <a:ext cx="1676400" cy="461665"/>
          </a:xfrm>
          <a:prstGeom prst="rect">
            <a:avLst/>
          </a:prstGeom>
          <a:noFill/>
        </p:spPr>
        <p:txBody>
          <a:bodyPr wrap="square" rtlCol="0">
            <a:spAutoFit/>
          </a:bodyPr>
          <a:lstStyle/>
          <a:p>
            <a:r>
              <a:rPr lang="en-US" sz="2400" dirty="0" smtClean="0">
                <a:solidFill>
                  <a:srgbClr val="C00000"/>
                </a:solidFill>
              </a:rPr>
              <a:t>C2:</a:t>
            </a:r>
            <a:endParaRPr lang="en-US" sz="2400" dirty="0">
              <a:solidFill>
                <a:srgbClr val="C00000"/>
              </a:solidFill>
            </a:endParaRPr>
          </a:p>
        </p:txBody>
      </p:sp>
      <p:sp>
        <p:nvSpPr>
          <p:cNvPr id="8" name="Text Box 5"/>
          <p:cNvSpPr txBox="1">
            <a:spLocks noChangeArrowheads="1"/>
          </p:cNvSpPr>
          <p:nvPr/>
        </p:nvSpPr>
        <p:spPr bwMode="auto">
          <a:xfrm>
            <a:off x="5562600" y="438150"/>
            <a:ext cx="3429000" cy="931004"/>
          </a:xfrm>
          <a:prstGeom prst="rect">
            <a:avLst/>
          </a:prstGeom>
          <a:solidFill>
            <a:schemeClr val="accent5"/>
          </a:solidFill>
          <a:ln>
            <a:noFill/>
          </a:ln>
        </p:spPr>
        <p:txBody>
          <a:bodyPr wrap="square"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just" eaLnBrk="0" hangingPunct="0"/>
            <a:r>
              <a:rPr lang="en-US" altLang="en-US" sz="2800" b="1" dirty="0" err="1" smtClean="0">
                <a:solidFill>
                  <a:srgbClr val="C00000"/>
                </a:solidFill>
                <a:latin typeface="Times New Roman" pitchFamily="18" charset="0"/>
                <a:cs typeface="Times New Roman" pitchFamily="18" charset="0"/>
              </a:rPr>
              <a:t>Cách</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nào</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làm</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nhanh</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hơn</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Vì</a:t>
            </a:r>
            <a:r>
              <a:rPr lang="en-US" altLang="en-US" sz="2800" b="1" dirty="0" smtClean="0">
                <a:solidFill>
                  <a:srgbClr val="C00000"/>
                </a:solidFill>
                <a:latin typeface="Times New Roman" pitchFamily="18" charset="0"/>
                <a:cs typeface="Times New Roman" pitchFamily="18" charset="0"/>
              </a:rPr>
              <a:t> </a:t>
            </a:r>
            <a:r>
              <a:rPr lang="en-US" altLang="en-US" sz="2800" b="1" dirty="0" err="1" smtClean="0">
                <a:solidFill>
                  <a:srgbClr val="C00000"/>
                </a:solidFill>
                <a:latin typeface="Times New Roman" pitchFamily="18" charset="0"/>
                <a:cs typeface="Times New Roman" pitchFamily="18" charset="0"/>
              </a:rPr>
              <a:t>sao</a:t>
            </a:r>
            <a:r>
              <a:rPr lang="en-US" altLang="en-US" sz="2800" b="1" dirty="0" smtClean="0">
                <a:solidFill>
                  <a:srgbClr val="C00000"/>
                </a:solidFill>
                <a:latin typeface="Times New Roman" pitchFamily="18" charset="0"/>
                <a:cs typeface="Times New Roman" pitchFamily="18" charset="0"/>
              </a:rPr>
              <a:t>?</a:t>
            </a:r>
            <a:endParaRPr lang="en-US" alt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44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6" end="6"/>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p:cTn id="4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randombar(horizontal)">
                                      <p:cBhvr>
                                        <p:cTn id="56" dur="500"/>
                                        <p:tgtEl>
                                          <p:spTgt spid="5">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p:cTn id="6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69" dur="500"/>
                                        <p:tgtEl>
                                          <p:spTgt spid="5">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 calcmode="lin" valueType="num">
                                      <p:cBhvr>
                                        <p:cTn id="7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7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76" dur="500"/>
                                        <p:tgtEl>
                                          <p:spTgt spid="5">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
                                            <p:txEl>
                                              <p:pRg st="4" end="4"/>
                                            </p:txEl>
                                          </p:spTgt>
                                        </p:tgtEl>
                                        <p:attrNameLst>
                                          <p:attrName>style.visibility</p:attrName>
                                        </p:attrNameLst>
                                      </p:cBhvr>
                                      <p:to>
                                        <p:strVal val="visible"/>
                                      </p:to>
                                    </p:set>
                                    <p:animEffect transition="in" filter="fade">
                                      <p:cBhvr>
                                        <p:cTn id="81" dur="1000"/>
                                        <p:tgtEl>
                                          <p:spTgt spid="5">
                                            <p:txEl>
                                              <p:pRg st="4" end="4"/>
                                            </p:txEl>
                                          </p:spTgt>
                                        </p:tgtEl>
                                      </p:cBhvr>
                                    </p:animEffect>
                                    <p:anim calcmode="lin" valueType="num">
                                      <p:cBhvr>
                                        <p:cTn id="8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8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randombar(horizontal)">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barn(inVertical)">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xit" presetSubtype="21" fill="hold" grpId="1" nodeType="clickEffect">
                                  <p:stCondLst>
                                    <p:cond delay="0"/>
                                  </p:stCondLst>
                                  <p:childTnLst>
                                    <p:animEffect transition="out" filter="barn(inVertical)">
                                      <p:cBhvr>
                                        <p:cTn id="97" dur="500"/>
                                        <p:tgtEl>
                                          <p:spTgt spid="8"/>
                                        </p:tgtEl>
                                      </p:cBhvr>
                                    </p:animEffect>
                                    <p:set>
                                      <p:cBhvr>
                                        <p:cTn id="9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63" y="0"/>
            <a:ext cx="805576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1" name="Title 1"/>
          <p:cNvSpPr txBox="1">
            <a:spLocks noChangeArrowheads="1"/>
          </p:cNvSpPr>
          <p:nvPr/>
        </p:nvSpPr>
        <p:spPr bwMode="auto">
          <a:xfrm>
            <a:off x="754856" y="225028"/>
            <a:ext cx="5915025"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89" rIns="68534" bIns="34289"/>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pPr>
            <a:r>
              <a:rPr lang="en-US" altLang="en-US" sz="4100" b="1">
                <a:solidFill>
                  <a:srgbClr val="C00000"/>
                </a:solidFill>
                <a:latin typeface="Times New Roman" pitchFamily="18" charset="0"/>
                <a:cs typeface="Times New Roman" pitchFamily="18" charset="0"/>
              </a:rPr>
              <a:t>YÊU CẦU CẦN ĐẠT</a:t>
            </a:r>
          </a:p>
        </p:txBody>
      </p:sp>
      <p:pic>
        <p:nvPicPr>
          <p:cNvPr id="247812" name="Picture 2" descr="Káº¿t quáº£ hÃ¬nh áº£nh cho clipart GO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7660" y="61944"/>
            <a:ext cx="1574006"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nvGraphicFramePr>
        <p:xfrm>
          <a:off x="1200150" y="712200"/>
          <a:ext cx="7655020" cy="4088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1123950" y="928688"/>
            <a:ext cx="1085850" cy="1057275"/>
          </a:xfrm>
          <a:prstGeom prst="ellipse">
            <a:avLst/>
          </a:prstGeom>
          <a:blipFill rotWithShape="0">
            <a:blip r:embed="rId10"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1200150" y="2157413"/>
            <a:ext cx="1085850" cy="1143000"/>
          </a:xfrm>
          <a:prstGeom prst="ellipse">
            <a:avLst/>
          </a:prstGeom>
          <a:blipFill rotWithShape="0">
            <a:blip r:embed="rId11"/>
            <a:stretch>
              <a:fillRect/>
            </a:stretch>
          </a:blipFill>
          <a:ln>
            <a:solidFill>
              <a:srgbClr val="92D05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2321052" y="1249486"/>
            <a:ext cx="6422929" cy="807914"/>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solidFill>
                  <a:srgbClr val="000000"/>
                </a:solidFill>
                <a:latin typeface="Times New Roman" panose="02020603050405020304" pitchFamily="18" charset="0"/>
                <a:cs typeface="Times New Roman" panose="02020603050405020304" pitchFamily="18" charset="0"/>
              </a:rPr>
              <a:t>Hiểu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p>
        </p:txBody>
      </p:sp>
      <p:sp>
        <p:nvSpPr>
          <p:cNvPr id="11" name="Oval 10"/>
          <p:cNvSpPr/>
          <p:nvPr/>
        </p:nvSpPr>
        <p:spPr>
          <a:xfrm>
            <a:off x="1200150" y="3471893"/>
            <a:ext cx="1028700" cy="1025129"/>
          </a:xfrm>
          <a:prstGeom prst="ellipse">
            <a:avLst/>
          </a:prstGeom>
          <a:blipFill rotWithShape="0">
            <a:blip r:embed="rId12"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2432456" y="3687202"/>
            <a:ext cx="5568575" cy="438582"/>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solidFill>
                  <a:srgbClr val="000000"/>
                </a:solidFill>
                <a:latin typeface="Times New Roman" panose="02020603050405020304" pitchFamily="18" charset="0"/>
                <a:cs typeface="Times New Roman" panose="02020603050405020304" pitchFamily="18" charset="0"/>
              </a:rPr>
              <a:t>Rèn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cẩn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tế</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n w="11430"/>
              <a:solidFill>
                <a:srgbClr val="0000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2435352" y="2335336"/>
            <a:ext cx="6422929" cy="807914"/>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solidFill>
                  <a:srgbClr val="000000"/>
                </a:solidFill>
                <a:latin typeface="Times New Roman" panose="02020603050405020304" pitchFamily="18" charset="0"/>
                <a:cs typeface="Times New Roman" panose="02020603050405020304" pitchFamily="18" charset="0"/>
              </a:rPr>
              <a:t>Áp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cs typeface="Times New Roman" panose="02020603050405020304" pitchFamily="18" charset="0"/>
              </a:rPr>
              <a:t>.</a:t>
            </a:r>
          </a:p>
        </p:txBody>
      </p:sp>
      <p:sp>
        <p:nvSpPr>
          <p:cNvPr id="17" name="Freeform 16"/>
          <p:cNvSpPr/>
          <p:nvPr/>
        </p:nvSpPr>
        <p:spPr>
          <a:xfrm>
            <a:off x="537848" y="1176759"/>
            <a:ext cx="515937" cy="56116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2D2D8A"/>
          </a:solidFill>
          <a:ln w="3175" cap="flat" cmpd="sng" algn="ctr">
            <a:noFill/>
            <a:prstDash val="solid"/>
          </a:ln>
          <a:effectLst/>
        </p:spPr>
        <p:txBody>
          <a:bodyPr lIns="91402" tIns="45701" rIns="91402" bIns="45701" anchor="ctr"/>
          <a:lstStyle/>
          <a:p>
            <a:pPr fontAlgn="auto">
              <a:spcBef>
                <a:spcPts val="0"/>
              </a:spcBef>
              <a:spcAft>
                <a:spcPts val="0"/>
              </a:spcAft>
              <a:defRPr/>
            </a:pPr>
            <a:endParaRPr lang="en-US" kern="0">
              <a:solidFill>
                <a:prstClr val="white"/>
              </a:solidFill>
              <a:latin typeface="Arial"/>
              <a:ea typeface="SimSun" pitchFamily="2" charset="-122"/>
            </a:endParaRPr>
          </a:p>
        </p:txBody>
      </p:sp>
      <p:sp>
        <p:nvSpPr>
          <p:cNvPr id="18" name="Freeform 17"/>
          <p:cNvSpPr/>
          <p:nvPr/>
        </p:nvSpPr>
        <p:spPr>
          <a:xfrm>
            <a:off x="578528" y="2447193"/>
            <a:ext cx="545441"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noFill/>
            <a:prstDash val="solid"/>
          </a:ln>
          <a:effectLst/>
        </p:spPr>
        <p:txBody>
          <a:bodyPr lIns="91402" tIns="45701" rIns="91402" bIns="45701" anchor="ctr"/>
          <a:lstStyle/>
          <a:p>
            <a:pPr fontAlgn="auto">
              <a:spcBef>
                <a:spcPts val="0"/>
              </a:spcBef>
              <a:spcAft>
                <a:spcPts val="0"/>
              </a:spcAft>
              <a:defRPr/>
            </a:pPr>
            <a:endParaRPr lang="en-US" kern="0">
              <a:solidFill>
                <a:prstClr val="white"/>
              </a:solidFill>
              <a:latin typeface="Arial"/>
              <a:ea typeface="SimSun" pitchFamily="2" charset="-122"/>
            </a:endParaRPr>
          </a:p>
        </p:txBody>
      </p:sp>
    </p:spTree>
    <p:extLst>
      <p:ext uri="{BB962C8B-B14F-4D97-AF65-F5344CB8AC3E}">
        <p14:creationId xmlns:p14="http://schemas.microsoft.com/office/powerpoint/2010/main" val="29130646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p:txBody>
          <a:bodyPr/>
          <a:lstStyle/>
          <a:p>
            <a:endParaRPr lang="en-US" altLang="en-US" smtClean="0"/>
          </a:p>
        </p:txBody>
      </p:sp>
      <p:pic>
        <p:nvPicPr>
          <p:cNvPr id="246787" name="Picture 2" descr="C:\Users\HUONGVA\Desktop\khung\cartoon-frame-thumb174167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38"/>
          <p:cNvSpPr>
            <a:spLocks noChangeArrowheads="1" noChangeShapeType="1" noTextEdit="1"/>
          </p:cNvSpPr>
          <p:nvPr/>
        </p:nvSpPr>
        <p:spPr bwMode="auto">
          <a:xfrm>
            <a:off x="2914650" y="1371600"/>
            <a:ext cx="4000500" cy="1828800"/>
          </a:xfrm>
          <a:prstGeom prst="rect">
            <a:avLst/>
          </a:prstGeom>
        </p:spPr>
        <p:txBody>
          <a:bodyPr wrap="none" lIns="68534" tIns="34289" rIns="68534" bIns="34289"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700" b="1" i="1" kern="10"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Khởi</a:t>
            </a:r>
            <a:r>
              <a:rPr lang="en-US" sz="2700" b="1" i="1" kern="10"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700" b="1" i="1" kern="10"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động</a:t>
            </a:r>
            <a:endParaRPr lang="en-US" sz="2700" b="1" i="1" kern="10"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8" name="Em yeu hoa binh.mp3">
            <a:hlinkClick r:id="" action="ppaction://media"/>
          </p:cNvPr>
          <p:cNvPicPr>
            <a:picLocks noGrp="1" noRot="1" noChangeAspect="1"/>
          </p:cNvPicPr>
          <p:nvPr>
            <p:ph idx="1"/>
            <a:audioFile r:link="rId1"/>
          </p:nvPr>
        </p:nvPicPr>
        <p:blipFill>
          <a:blip r:embed="rId4">
            <a:extLst>
              <a:ext uri="{28A0092B-C50C-407E-A947-70E740481C1C}">
                <a14:useLocalDpi xmlns:a14="http://schemas.microsoft.com/office/drawing/2010/main" val="0"/>
              </a:ext>
            </a:extLst>
          </a:blip>
          <a:srcRect/>
          <a:stretch>
            <a:fillRect/>
          </a:stretch>
        </p:blipFill>
        <p:spPr>
          <a:xfrm>
            <a:off x="7429500" y="285750"/>
            <a:ext cx="228600" cy="228600"/>
          </a:xfrm>
        </p:spPr>
      </p:pic>
      <p:sp>
        <p:nvSpPr>
          <p:cNvPr id="246790" name="TextBox 1"/>
          <p:cNvSpPr txBox="1">
            <a:spLocks noChangeArrowheads="1"/>
          </p:cNvSpPr>
          <p:nvPr/>
        </p:nvSpPr>
        <p:spPr bwMode="auto">
          <a:xfrm>
            <a:off x="457200" y="4743452"/>
            <a:ext cx="3829050" cy="3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89" rIns="68534" bIns="34289">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t>HS hát bài: Em yêu trường em</a:t>
            </a:r>
          </a:p>
        </p:txBody>
      </p:sp>
    </p:spTree>
    <p:extLst>
      <p:ext uri="{BB962C8B-B14F-4D97-AF65-F5344CB8AC3E}">
        <p14:creationId xmlns:p14="http://schemas.microsoft.com/office/powerpoint/2010/main" val="1225251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299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762000" y="285750"/>
            <a:ext cx="7543800" cy="126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b="1" dirty="0">
                <a:solidFill>
                  <a:srgbClr val="0070C0"/>
                </a:solidFill>
              </a:rPr>
              <a:t>4. </a:t>
            </a:r>
            <a:r>
              <a:rPr lang="en-US" sz="2800" b="1" dirty="0" err="1">
                <a:solidFill>
                  <a:srgbClr val="0070C0"/>
                </a:solidFill>
              </a:rPr>
              <a:t>Tính</a:t>
            </a:r>
            <a:r>
              <a:rPr lang="en-US" sz="2800" b="1" dirty="0">
                <a:solidFill>
                  <a:srgbClr val="0070C0"/>
                </a:solidFill>
              </a:rPr>
              <a:t> </a:t>
            </a:r>
            <a:r>
              <a:rPr lang="en-US" sz="2800" b="1" dirty="0" err="1">
                <a:solidFill>
                  <a:srgbClr val="0070C0"/>
                </a:solidFill>
              </a:rPr>
              <a:t>và</a:t>
            </a:r>
            <a:r>
              <a:rPr lang="en-US" sz="2800" b="1" dirty="0">
                <a:solidFill>
                  <a:srgbClr val="0070C0"/>
                </a:solidFill>
              </a:rPr>
              <a:t> so </a:t>
            </a:r>
            <a:r>
              <a:rPr lang="en-US" sz="2800" b="1" dirty="0" err="1">
                <a:solidFill>
                  <a:srgbClr val="0070C0"/>
                </a:solidFill>
              </a:rPr>
              <a:t>sánh</a:t>
            </a:r>
            <a:r>
              <a:rPr lang="en-US" sz="2800" b="1" dirty="0">
                <a:solidFill>
                  <a:srgbClr val="0070C0"/>
                </a:solidFill>
              </a:rPr>
              <a:t> </a:t>
            </a:r>
            <a:r>
              <a:rPr lang="en-US" sz="2800" b="1" dirty="0" err="1">
                <a:solidFill>
                  <a:srgbClr val="0070C0"/>
                </a:solidFill>
              </a:rPr>
              <a:t>giá</a:t>
            </a:r>
            <a:r>
              <a:rPr lang="en-US" sz="2800" b="1" dirty="0">
                <a:solidFill>
                  <a:srgbClr val="0070C0"/>
                </a:solidFill>
              </a:rPr>
              <a:t> </a:t>
            </a:r>
            <a:r>
              <a:rPr lang="en-US" sz="2800" b="1" dirty="0" err="1">
                <a:solidFill>
                  <a:srgbClr val="0070C0"/>
                </a:solidFill>
              </a:rPr>
              <a:t>trị</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hai</a:t>
            </a:r>
            <a:r>
              <a:rPr lang="en-US" sz="2800" b="1" dirty="0">
                <a:solidFill>
                  <a:srgbClr val="0070C0"/>
                </a:solidFill>
              </a:rPr>
              <a:t> </a:t>
            </a:r>
            <a:r>
              <a:rPr lang="en-US" sz="2800" b="1" dirty="0" err="1">
                <a:solidFill>
                  <a:srgbClr val="0070C0"/>
                </a:solidFill>
              </a:rPr>
              <a:t>biểu</a:t>
            </a:r>
            <a:r>
              <a:rPr lang="en-US" sz="2800" b="1" dirty="0">
                <a:solidFill>
                  <a:srgbClr val="0070C0"/>
                </a:solidFill>
              </a:rPr>
              <a:t> </a:t>
            </a:r>
            <a:r>
              <a:rPr lang="en-US" sz="2800" b="1" dirty="0" err="1">
                <a:solidFill>
                  <a:srgbClr val="0070C0"/>
                </a:solidFill>
              </a:rPr>
              <a:t>thức</a:t>
            </a:r>
            <a:r>
              <a:rPr lang="en-US" sz="2800" b="1" dirty="0">
                <a:solidFill>
                  <a:srgbClr val="0070C0"/>
                </a:solidFill>
              </a:rPr>
              <a:t>:</a:t>
            </a:r>
          </a:p>
          <a:p>
            <a:pPr>
              <a:spcBef>
                <a:spcPct val="50000"/>
              </a:spcBef>
            </a:pPr>
            <a:r>
              <a:rPr lang="en-US" sz="3200" b="1" dirty="0" smtClean="0">
                <a:solidFill>
                  <a:srgbClr val="0070C0"/>
                </a:solidFill>
                <a:latin typeface=".VnTime" panose="020B7200000000000000" pitchFamily="34" charset="0"/>
              </a:rPr>
              <a:t>    (</a:t>
            </a:r>
            <a:r>
              <a:rPr lang="en-US" sz="3200" b="1" dirty="0">
                <a:solidFill>
                  <a:srgbClr val="0070C0"/>
                </a:solidFill>
                <a:latin typeface=".VnTime" panose="020B7200000000000000" pitchFamily="34" charset="0"/>
              </a:rPr>
              <a:t>7 – 5) x 3    vµ    7 x 3 – 5 x 3</a:t>
            </a:r>
          </a:p>
        </p:txBody>
      </p:sp>
      <p:sp>
        <p:nvSpPr>
          <p:cNvPr id="19463" name="Rectangle 7"/>
          <p:cNvSpPr>
            <a:spLocks noGrp="1" noChangeArrowheads="1"/>
          </p:cNvSpPr>
          <p:nvPr>
            <p:ph type="subTitle" idx="1"/>
          </p:nvPr>
        </p:nvSpPr>
        <p:spPr>
          <a:xfrm>
            <a:off x="4495800" y="1543048"/>
            <a:ext cx="2514600" cy="457200"/>
          </a:xfrm>
        </p:spPr>
        <p:txBody>
          <a:bodyPr/>
          <a:lstStyle/>
          <a:p>
            <a:pPr algn="l" eaLnBrk="1" hangingPunct="1"/>
            <a:r>
              <a:rPr lang="en-US" b="1" smtClean="0">
                <a:latin typeface=".VnTime" panose="020B7200000000000000" pitchFamily="34" charset="0"/>
              </a:rPr>
              <a:t>7 x 3 – 5 x 3</a:t>
            </a:r>
          </a:p>
        </p:txBody>
      </p:sp>
      <p:sp>
        <p:nvSpPr>
          <p:cNvPr id="19464" name="Rectangle 8"/>
          <p:cNvSpPr>
            <a:spLocks noGrp="1" noChangeArrowheads="1"/>
          </p:cNvSpPr>
          <p:nvPr>
            <p:ph type="ctrTitle"/>
          </p:nvPr>
        </p:nvSpPr>
        <p:spPr>
          <a:xfrm>
            <a:off x="1143000" y="2212168"/>
            <a:ext cx="1371600" cy="400050"/>
          </a:xfrm>
        </p:spPr>
        <p:txBody>
          <a:bodyPr/>
          <a:lstStyle/>
          <a:p>
            <a:pPr algn="l" eaLnBrk="1" hangingPunct="1"/>
            <a:r>
              <a:rPr lang="en-US" sz="3200" b="1" dirty="0">
                <a:solidFill>
                  <a:schemeClr val="tx1"/>
                </a:solidFill>
                <a:latin typeface=".VnTime" panose="020B7200000000000000" pitchFamily="34" charset="0"/>
              </a:rPr>
              <a:t>= 2 x 3</a:t>
            </a:r>
          </a:p>
        </p:txBody>
      </p:sp>
      <p:pic>
        <p:nvPicPr>
          <p:cNvPr id="10245" name="Picture 13" descr="BD2053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00398"/>
            <a:ext cx="12382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4" descr="BD2053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552" y="3371848"/>
            <a:ext cx="12398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Rectangle 15"/>
          <p:cNvSpPr>
            <a:spLocks noChangeArrowheads="1"/>
          </p:cNvSpPr>
          <p:nvPr/>
        </p:nvSpPr>
        <p:spPr bwMode="auto">
          <a:xfrm>
            <a:off x="1143000" y="1659718"/>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dirty="0">
                <a:latin typeface=".VnTime" panose="020B7200000000000000" pitchFamily="34" charset="0"/>
              </a:rPr>
              <a:t>(7 – 5) x 3</a:t>
            </a:r>
          </a:p>
        </p:txBody>
      </p:sp>
      <p:sp>
        <p:nvSpPr>
          <p:cNvPr id="19472" name="Rectangle 16"/>
          <p:cNvSpPr>
            <a:spLocks noChangeArrowheads="1"/>
          </p:cNvSpPr>
          <p:nvPr/>
        </p:nvSpPr>
        <p:spPr bwMode="auto">
          <a:xfrm>
            <a:off x="1143000" y="2650329"/>
            <a:ext cx="914400" cy="58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dirty="0">
                <a:latin typeface=".VnTime" panose="020B7200000000000000" pitchFamily="34" charset="0"/>
              </a:rPr>
              <a:t>= 6</a:t>
            </a:r>
          </a:p>
        </p:txBody>
      </p:sp>
      <p:sp>
        <p:nvSpPr>
          <p:cNvPr id="19473" name="Rectangle 17"/>
          <p:cNvSpPr>
            <a:spLocks noChangeArrowheads="1"/>
          </p:cNvSpPr>
          <p:nvPr/>
        </p:nvSpPr>
        <p:spPr bwMode="auto">
          <a:xfrm>
            <a:off x="4572000" y="2057398"/>
            <a:ext cx="2209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3200" b="1">
                <a:latin typeface=".VnTime" panose="020B7200000000000000" pitchFamily="34" charset="0"/>
              </a:rPr>
              <a:t>= 21 – 15 </a:t>
            </a:r>
          </a:p>
          <a:p>
            <a:pPr eaLnBrk="1" hangingPunct="1">
              <a:spcBef>
                <a:spcPct val="20000"/>
              </a:spcBef>
            </a:pPr>
            <a:endParaRPr lang="en-US" sz="3200" b="1">
              <a:latin typeface=".VnTime" panose="020B7200000000000000" pitchFamily="34" charset="0"/>
            </a:endParaRPr>
          </a:p>
          <a:p>
            <a:pPr algn="ctr" eaLnBrk="1" hangingPunct="1">
              <a:spcBef>
                <a:spcPct val="20000"/>
              </a:spcBef>
            </a:pPr>
            <a:endParaRPr lang="en-US" sz="3200" b="1">
              <a:latin typeface=".VnTime" panose="020B7200000000000000" pitchFamily="34" charset="0"/>
            </a:endParaRPr>
          </a:p>
        </p:txBody>
      </p:sp>
      <p:sp>
        <p:nvSpPr>
          <p:cNvPr id="19474" name="Rectangle 18"/>
          <p:cNvSpPr>
            <a:spLocks noChangeArrowheads="1"/>
          </p:cNvSpPr>
          <p:nvPr/>
        </p:nvSpPr>
        <p:spPr bwMode="auto">
          <a:xfrm>
            <a:off x="4572000" y="2514598"/>
            <a:ext cx="76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3200" b="1">
                <a:latin typeface=".VnTime" panose="020B7200000000000000" pitchFamily="34" charset="0"/>
              </a:rPr>
              <a:t>= 6</a:t>
            </a:r>
          </a:p>
          <a:p>
            <a:pPr algn="ctr" eaLnBrk="1" hangingPunct="1">
              <a:spcBef>
                <a:spcPct val="20000"/>
              </a:spcBef>
            </a:pPr>
            <a:endParaRPr lang="en-US" sz="3200" b="1">
              <a:latin typeface=".VnTime" panose="020B7200000000000000" pitchFamily="34" charset="0"/>
            </a:endParaRPr>
          </a:p>
        </p:txBody>
      </p:sp>
      <p:sp>
        <p:nvSpPr>
          <p:cNvPr id="19475" name="Text Box 19"/>
          <p:cNvSpPr txBox="1">
            <a:spLocks noChangeArrowheads="1"/>
          </p:cNvSpPr>
          <p:nvPr/>
        </p:nvSpPr>
        <p:spPr bwMode="auto">
          <a:xfrm>
            <a:off x="1676400" y="3257550"/>
            <a:ext cx="563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a:latin typeface=".VnTime" panose="020B7200000000000000" pitchFamily="34" charset="0"/>
              </a:rPr>
              <a:t>VËy: (7 – 5) x 3     7 x 3 – 5 x 3</a:t>
            </a:r>
          </a:p>
        </p:txBody>
      </p:sp>
      <p:sp>
        <p:nvSpPr>
          <p:cNvPr id="19476" name="Rectangle 20"/>
          <p:cNvSpPr>
            <a:spLocks noChangeArrowheads="1"/>
          </p:cNvSpPr>
          <p:nvPr/>
        </p:nvSpPr>
        <p:spPr bwMode="auto">
          <a:xfrm>
            <a:off x="4495800" y="3257548"/>
            <a:ext cx="381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sz="3200" b="1">
                <a:solidFill>
                  <a:srgbClr val="FF3300"/>
                </a:solidFill>
                <a:latin typeface=".VnTime" panose="020B7200000000000000" pitchFamily="34" charset="0"/>
              </a:rPr>
              <a:t>= </a:t>
            </a:r>
          </a:p>
          <a:p>
            <a:pPr algn="ctr" eaLnBrk="1" hangingPunct="1">
              <a:spcBef>
                <a:spcPct val="20000"/>
              </a:spcBef>
            </a:pPr>
            <a:endParaRPr lang="en-US" sz="3200" b="1">
              <a:solidFill>
                <a:srgbClr val="FF3300"/>
              </a:solidFill>
              <a:latin typeface=".VnTime" panose="020B7200000000000000" pitchFamily="34" charset="0"/>
            </a:endParaRPr>
          </a:p>
        </p:txBody>
      </p:sp>
      <p:sp>
        <p:nvSpPr>
          <p:cNvPr id="13" name="Text Box 5"/>
          <p:cNvSpPr txBox="1">
            <a:spLocks noChangeArrowheads="1"/>
          </p:cNvSpPr>
          <p:nvPr/>
        </p:nvSpPr>
        <p:spPr bwMode="auto">
          <a:xfrm>
            <a:off x="2562820" y="1640072"/>
            <a:ext cx="554236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err="1">
                <a:solidFill>
                  <a:srgbClr val="7030A0"/>
                </a:solidFill>
                <a:latin typeface="Times New Roman" pitchFamily="18" charset="0"/>
                <a:cs typeface="Times New Roman" pitchFamily="18" charset="0"/>
              </a:rPr>
              <a:t>Bài</a:t>
            </a:r>
            <a:r>
              <a:rPr lang="en-US" altLang="en-US" sz="2400" b="1" dirty="0">
                <a:solidFill>
                  <a:srgbClr val="7030A0"/>
                </a:solidFill>
                <a:latin typeface="Times New Roman" pitchFamily="18" charset="0"/>
                <a:cs typeface="Times New Roman" pitchFamily="18" charset="0"/>
              </a:rPr>
              <a:t> </a:t>
            </a:r>
            <a:r>
              <a:rPr lang="en-US" altLang="en-US" sz="2400" b="1" dirty="0" err="1">
                <a:solidFill>
                  <a:srgbClr val="7030A0"/>
                </a:solidFill>
                <a:latin typeface="Times New Roman" pitchFamily="18" charset="0"/>
                <a:cs typeface="Times New Roman" pitchFamily="18" charset="0"/>
              </a:rPr>
              <a:t>yêu</a:t>
            </a:r>
            <a:r>
              <a:rPr lang="en-US" altLang="en-US" sz="2400" b="1" dirty="0">
                <a:solidFill>
                  <a:srgbClr val="7030A0"/>
                </a:solidFill>
                <a:latin typeface="Times New Roman" pitchFamily="18" charset="0"/>
                <a:cs typeface="Times New Roman" pitchFamily="18" charset="0"/>
              </a:rPr>
              <a:t> </a:t>
            </a:r>
            <a:r>
              <a:rPr lang="en-US" altLang="en-US" sz="2400" b="1" dirty="0" err="1">
                <a:solidFill>
                  <a:srgbClr val="7030A0"/>
                </a:solidFill>
                <a:latin typeface="Times New Roman" pitchFamily="18" charset="0"/>
                <a:cs typeface="Times New Roman" pitchFamily="18" charset="0"/>
              </a:rPr>
              <a:t>cầu</a:t>
            </a:r>
            <a:r>
              <a:rPr lang="en-US" altLang="en-US" sz="2400" b="1" dirty="0">
                <a:solidFill>
                  <a:srgbClr val="7030A0"/>
                </a:solidFill>
                <a:latin typeface="Times New Roman" pitchFamily="18" charset="0"/>
                <a:cs typeface="Times New Roman" pitchFamily="18" charset="0"/>
              </a:rPr>
              <a:t> </a:t>
            </a:r>
            <a:r>
              <a:rPr lang="en-US" altLang="en-US" sz="2400" b="1" dirty="0" err="1">
                <a:solidFill>
                  <a:srgbClr val="7030A0"/>
                </a:solidFill>
                <a:latin typeface="Times New Roman" pitchFamily="18" charset="0"/>
                <a:cs typeface="Times New Roman" pitchFamily="18" charset="0"/>
              </a:rPr>
              <a:t>gì</a:t>
            </a:r>
            <a:r>
              <a:rPr lang="en-US" altLang="en-US" sz="2400" b="1" dirty="0">
                <a:solidFill>
                  <a:srgbClr val="7030A0"/>
                </a:solidFill>
                <a:latin typeface="Times New Roman" pitchFamily="18" charset="0"/>
                <a:cs typeface="Times New Roman" pitchFamily="18" charset="0"/>
              </a:rPr>
              <a:t>?</a:t>
            </a:r>
          </a:p>
        </p:txBody>
      </p:sp>
      <p:sp>
        <p:nvSpPr>
          <p:cNvPr id="14" name="Line 24"/>
          <p:cNvSpPr>
            <a:spLocks noChangeShapeType="1"/>
          </p:cNvSpPr>
          <p:nvPr/>
        </p:nvSpPr>
        <p:spPr bwMode="auto">
          <a:xfrm flipV="1">
            <a:off x="2667000" y="712993"/>
            <a:ext cx="1219200" cy="79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5"/>
          <p:cNvSpPr>
            <a:spLocks noChangeShapeType="1"/>
          </p:cNvSpPr>
          <p:nvPr/>
        </p:nvSpPr>
        <p:spPr bwMode="auto">
          <a:xfrm flipV="1">
            <a:off x="1289050" y="766158"/>
            <a:ext cx="6223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5"/>
          <p:cNvSpPr txBox="1">
            <a:spLocks noChangeArrowheads="1"/>
          </p:cNvSpPr>
          <p:nvPr/>
        </p:nvSpPr>
        <p:spPr bwMode="auto">
          <a:xfrm>
            <a:off x="1250073" y="3835664"/>
            <a:ext cx="554236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err="1" smtClean="0">
                <a:solidFill>
                  <a:srgbClr val="7030A0"/>
                </a:solidFill>
                <a:latin typeface="Times New Roman" pitchFamily="18" charset="0"/>
                <a:cs typeface="Times New Roman" pitchFamily="18" charset="0"/>
              </a:rPr>
              <a:t>Nêu</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cách</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nhân</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một</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hiệu</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với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một</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a:t>
            </a:r>
            <a:endParaRPr lang="en-US" altLang="en-US" sz="2400" b="1" dirty="0">
              <a:solidFill>
                <a:srgbClr val="7030A0"/>
              </a:solidFill>
              <a:latin typeface="Times New Roman" pitchFamily="18" charset="0"/>
              <a:cs typeface="Times New Roman" pitchFamily="18" charset="0"/>
            </a:endParaRPr>
          </a:p>
        </p:txBody>
      </p:sp>
      <p:sp>
        <p:nvSpPr>
          <p:cNvPr id="17" name="Text Box 5"/>
          <p:cNvSpPr txBox="1">
            <a:spLocks noChangeArrowheads="1"/>
          </p:cNvSpPr>
          <p:nvPr/>
        </p:nvSpPr>
        <p:spPr bwMode="auto">
          <a:xfrm>
            <a:off x="892173" y="3790950"/>
            <a:ext cx="7337427" cy="807893"/>
          </a:xfrm>
          <a:prstGeom prst="rect">
            <a:avLst/>
          </a:prstGeom>
          <a:solidFill>
            <a:schemeClr val="accent5">
              <a:lumMod val="90000"/>
            </a:schemeClr>
          </a:solidFill>
          <a:ln>
            <a:noFill/>
          </a:ln>
        </p:spPr>
        <p:txBody>
          <a:bodyPr wrap="square"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err="1" smtClean="0">
                <a:solidFill>
                  <a:srgbClr val="7030A0"/>
                </a:solidFill>
                <a:latin typeface="Times New Roman" pitchFamily="18" charset="0"/>
                <a:cs typeface="Times New Roman" pitchFamily="18" charset="0"/>
              </a:rPr>
              <a:t>Khi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nhân</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một</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hiệu</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với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một</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ta </a:t>
            </a:r>
            <a:r>
              <a:rPr lang="en-US" altLang="en-US" sz="2400" b="1" dirty="0" err="1" smtClean="0">
                <a:solidFill>
                  <a:srgbClr val="7030A0"/>
                </a:solidFill>
                <a:latin typeface="Times New Roman" pitchFamily="18" charset="0"/>
                <a:cs typeface="Times New Roman" pitchFamily="18" charset="0"/>
              </a:rPr>
              <a:t>lấy</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lần</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lượt</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bị</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trừ</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trừ</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nhân</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với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số</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đó</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rồi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trừ</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hai</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kết</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quả</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cho</a:t>
            </a:r>
            <a:r>
              <a:rPr lang="en-US" altLang="en-US" sz="2400" b="1" dirty="0" smtClean="0">
                <a:solidFill>
                  <a:srgbClr val="7030A0"/>
                </a:solidFill>
                <a:latin typeface="Times New Roman" pitchFamily="18" charset="0"/>
                <a:cs typeface="Times New Roman" pitchFamily="18" charset="0"/>
              </a:rPr>
              <a:t> </a:t>
            </a:r>
            <a:r>
              <a:rPr lang="en-US" altLang="en-US" sz="2400" b="1" dirty="0" err="1" smtClean="0">
                <a:solidFill>
                  <a:srgbClr val="7030A0"/>
                </a:solidFill>
                <a:latin typeface="Times New Roman" pitchFamily="18" charset="0"/>
                <a:cs typeface="Times New Roman" pitchFamily="18" charset="0"/>
              </a:rPr>
              <a:t>nhau</a:t>
            </a:r>
            <a:r>
              <a:rPr lang="en-US" altLang="en-US" sz="2400" b="1" dirty="0" smtClean="0">
                <a:solidFill>
                  <a:srgbClr val="7030A0"/>
                </a:solidFill>
                <a:latin typeface="Times New Roman" pitchFamily="18" charset="0"/>
                <a:cs typeface="Times New Roman" pitchFamily="18" charset="0"/>
              </a:rPr>
              <a:t>.</a:t>
            </a:r>
            <a:endParaRPr lang="en-US" altLang="en-US" sz="2400" b="1" dirty="0">
              <a:solidFill>
                <a:srgbClr val="7030A0"/>
              </a:solidFill>
              <a:latin typeface="Times New Roman" pitchFamily="18" charset="0"/>
              <a:cs typeface="Times New Roman" pitchFamily="18" charset="0"/>
            </a:endParaRPr>
          </a:p>
        </p:txBody>
      </p:sp>
    </p:spTree>
  </p:cSld>
  <p:clrMapOvr>
    <a:masterClrMapping/>
  </p:clrMapOvr>
  <p:transition spd="slow">
    <p:circle/>
    <p:sndAc>
      <p:stSnd>
        <p:snd r:embed="rId2" name="drumroll.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1000" fill="hold"/>
                                        <p:tgtEl>
                                          <p:spTgt spid="19462"/>
                                        </p:tgtEl>
                                        <p:attrNameLst>
                                          <p:attrName>ppt_w</p:attrName>
                                        </p:attrNameLst>
                                      </p:cBhvr>
                                      <p:tavLst>
                                        <p:tav tm="0">
                                          <p:val>
                                            <p:fltVal val="0"/>
                                          </p:val>
                                        </p:tav>
                                        <p:tav tm="100000">
                                          <p:val>
                                            <p:strVal val="#ppt_w"/>
                                          </p:val>
                                        </p:tav>
                                      </p:tavLst>
                                    </p:anim>
                                    <p:anim calcmode="lin" valueType="num">
                                      <p:cBhvr>
                                        <p:cTn id="8" dur="1000" fill="hold"/>
                                        <p:tgtEl>
                                          <p:spTgt spid="1946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9471"/>
                                        </p:tgtEl>
                                        <p:attrNameLst>
                                          <p:attrName>style.visibility</p:attrName>
                                        </p:attrNameLst>
                                      </p:cBhvr>
                                      <p:to>
                                        <p:strVal val="visible"/>
                                      </p:to>
                                    </p:set>
                                    <p:animEffect transition="in" filter="box(in)">
                                      <p:cBhvr>
                                        <p:cTn id="31" dur="500"/>
                                        <p:tgtEl>
                                          <p:spTgt spid="1947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9463">
                                            <p:txEl>
                                              <p:pRg st="0" end="0"/>
                                            </p:txEl>
                                          </p:spTgt>
                                        </p:tgtEl>
                                        <p:attrNameLst>
                                          <p:attrName>style.visibility</p:attrName>
                                        </p:attrNameLst>
                                      </p:cBhvr>
                                      <p:to>
                                        <p:strVal val="visible"/>
                                      </p:to>
                                    </p:set>
                                    <p:animEffect transition="in" filter="box(in)">
                                      <p:cBhvr>
                                        <p:cTn id="36" dur="500"/>
                                        <p:tgtEl>
                                          <p:spTgt spid="19463">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9464"/>
                                        </p:tgtEl>
                                        <p:attrNameLst>
                                          <p:attrName>style.visibility</p:attrName>
                                        </p:attrNameLst>
                                      </p:cBhvr>
                                      <p:to>
                                        <p:strVal val="visible"/>
                                      </p:to>
                                    </p:set>
                                    <p:animEffect transition="in" filter="box(in)">
                                      <p:cBhvr>
                                        <p:cTn id="41" dur="500"/>
                                        <p:tgtEl>
                                          <p:spTgt spid="1946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9472"/>
                                        </p:tgtEl>
                                        <p:attrNameLst>
                                          <p:attrName>style.visibility</p:attrName>
                                        </p:attrNameLst>
                                      </p:cBhvr>
                                      <p:to>
                                        <p:strVal val="visible"/>
                                      </p:to>
                                    </p:set>
                                    <p:animEffect transition="in" filter="box(in)">
                                      <p:cBhvr>
                                        <p:cTn id="46" dur="500"/>
                                        <p:tgtEl>
                                          <p:spTgt spid="1947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9473">
                                            <p:txEl>
                                              <p:pRg st="0" end="0"/>
                                            </p:txEl>
                                          </p:spTgt>
                                        </p:tgtEl>
                                        <p:attrNameLst>
                                          <p:attrName>style.visibility</p:attrName>
                                        </p:attrNameLst>
                                      </p:cBhvr>
                                      <p:to>
                                        <p:strVal val="visible"/>
                                      </p:to>
                                    </p:set>
                                    <p:animEffect transition="in" filter="box(in)">
                                      <p:cBhvr>
                                        <p:cTn id="51" dur="500"/>
                                        <p:tgtEl>
                                          <p:spTgt spid="19473">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9474">
                                            <p:txEl>
                                              <p:pRg st="0" end="0"/>
                                            </p:txEl>
                                          </p:spTgt>
                                        </p:tgtEl>
                                        <p:attrNameLst>
                                          <p:attrName>style.visibility</p:attrName>
                                        </p:attrNameLst>
                                      </p:cBhvr>
                                      <p:to>
                                        <p:strVal val="visible"/>
                                      </p:to>
                                    </p:set>
                                    <p:animEffect transition="in" filter="box(in)">
                                      <p:cBhvr>
                                        <p:cTn id="56" dur="500"/>
                                        <p:tgtEl>
                                          <p:spTgt spid="19474">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19475"/>
                                        </p:tgtEl>
                                        <p:attrNameLst>
                                          <p:attrName>style.visibility</p:attrName>
                                        </p:attrNameLst>
                                      </p:cBhvr>
                                      <p:to>
                                        <p:strVal val="visible"/>
                                      </p:to>
                                    </p:set>
                                    <p:anim calcmode="lin" valueType="num">
                                      <p:cBhvr>
                                        <p:cTn id="61" dur="500" fill="hold"/>
                                        <p:tgtEl>
                                          <p:spTgt spid="19475"/>
                                        </p:tgtEl>
                                        <p:attrNameLst>
                                          <p:attrName>ppt_w</p:attrName>
                                        </p:attrNameLst>
                                      </p:cBhvr>
                                      <p:tavLst>
                                        <p:tav tm="0">
                                          <p:val>
                                            <p:fltVal val="0"/>
                                          </p:val>
                                        </p:tav>
                                        <p:tav tm="100000">
                                          <p:val>
                                            <p:strVal val="#ppt_w"/>
                                          </p:val>
                                        </p:tav>
                                      </p:tavLst>
                                    </p:anim>
                                    <p:anim calcmode="lin" valueType="num">
                                      <p:cBhvr>
                                        <p:cTn id="62" dur="500" fill="hold"/>
                                        <p:tgtEl>
                                          <p:spTgt spid="19475"/>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9476">
                                            <p:txEl>
                                              <p:pRg st="0" end="0"/>
                                            </p:txEl>
                                          </p:spTgt>
                                        </p:tgtEl>
                                        <p:attrNameLst>
                                          <p:attrName>style.visibility</p:attrName>
                                        </p:attrNameLst>
                                      </p:cBhvr>
                                      <p:to>
                                        <p:strVal val="visible"/>
                                      </p:to>
                                    </p:set>
                                    <p:animEffect transition="in" filter="box(in)">
                                      <p:cBhvr>
                                        <p:cTn id="67" dur="500"/>
                                        <p:tgtEl>
                                          <p:spTgt spid="1947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grpId="1" nodeType="clickEffect">
                                  <p:stCondLst>
                                    <p:cond delay="0"/>
                                  </p:stCondLst>
                                  <p:childTnLst>
                                    <p:animEffect transition="out" filter="barn(inVertical)">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build="p"/>
      <p:bldP spid="19464" grpId="0"/>
      <p:bldP spid="19471" grpId="0"/>
      <p:bldP spid="19472" grpId="0"/>
      <p:bldP spid="19473" grpId="0" build="p"/>
      <p:bldP spid="19474" grpId="0" build="p"/>
      <p:bldP spid="19475" grpId="0"/>
      <p:bldP spid="19476" grpId="0" build="p"/>
      <p:bldP spid="13" grpId="0"/>
      <p:bldP spid="13" grpId="1"/>
      <p:bldP spid="14" grpId="0" animBg="1"/>
      <p:bldP spid="15" grpId="0" animBg="1"/>
      <p:bldP spid="16" grpId="0"/>
      <p:bldP spid="16" grpId="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292"/>
          <p:cNvSpPr>
            <a:spLocks noChangeArrowheads="1"/>
          </p:cNvSpPr>
          <p:nvPr/>
        </p:nvSpPr>
        <p:spPr bwMode="auto">
          <a:xfrm>
            <a:off x="6030517" y="1745457"/>
            <a:ext cx="138113"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defTabSz="912813">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9128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912813">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9128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91281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hangingPunct="0">
              <a:lnSpc>
                <a:spcPct val="100000"/>
              </a:lnSpc>
              <a:spcBef>
                <a:spcPct val="0"/>
              </a:spcBef>
              <a:buFont typeface="Arial" panose="020B0604020202020204" pitchFamily="34" charset="0"/>
              <a:buNone/>
              <a:defRPr/>
            </a:pPr>
            <a:endParaRPr lang="zh-CN" altLang="en-US" sz="1200">
              <a:solidFill>
                <a:srgbClr val="FF0000"/>
              </a:solidFill>
              <a:latin typeface="Arial" panose="020B0604020202020204" pitchFamily="34" charset="0"/>
              <a:cs typeface="Arial" pitchFamily="34" charset="0"/>
            </a:endParaRPr>
          </a:p>
        </p:txBody>
      </p:sp>
      <p:sp>
        <p:nvSpPr>
          <p:cNvPr id="9" name="Oval 8"/>
          <p:cNvSpPr/>
          <p:nvPr/>
        </p:nvSpPr>
        <p:spPr>
          <a:xfrm>
            <a:off x="876301" y="989411"/>
            <a:ext cx="3463529" cy="2501503"/>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767" fontAlgn="auto">
              <a:spcBef>
                <a:spcPts val="0"/>
              </a:spcBef>
              <a:spcAft>
                <a:spcPts val="0"/>
              </a:spcAft>
              <a:defRPr/>
            </a:pPr>
            <a:r>
              <a:rPr lang="en-US" sz="2100" dirty="0" err="1">
                <a:solidFill>
                  <a:srgbClr val="002060"/>
                </a:solidFill>
                <a:latin typeface="Times New Roman" panose="02020603050405020304" pitchFamily="18" charset="0"/>
                <a:cs typeface="Times New Roman" panose="02020603050405020304" pitchFamily="18" charset="0"/>
              </a:rPr>
              <a:t>Vận</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dụng</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tính</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chất</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nhân</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một</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số</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với</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một</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hiệu</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để</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tính</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nhanh</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các</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bài</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toán</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thực</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tế</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tính</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tiền</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mua</a:t>
            </a:r>
            <a:r>
              <a:rPr lang="en-US" sz="2100" dirty="0">
                <a:solidFill>
                  <a:srgbClr val="002060"/>
                </a:solidFill>
                <a:latin typeface="Times New Roman" panose="02020603050405020304" pitchFamily="18" charset="0"/>
                <a:cs typeface="Times New Roman" panose="02020603050405020304" pitchFamily="18" charset="0"/>
              </a:rPr>
              <a:t> </a:t>
            </a:r>
            <a:r>
              <a:rPr lang="en-US" sz="2100" dirty="0" err="1">
                <a:solidFill>
                  <a:srgbClr val="002060"/>
                </a:solidFill>
                <a:latin typeface="Times New Roman" panose="02020603050405020304" pitchFamily="18" charset="0"/>
                <a:cs typeface="Times New Roman" panose="02020603050405020304" pitchFamily="18" charset="0"/>
              </a:rPr>
              <a:t>bán</a:t>
            </a:r>
            <a:r>
              <a:rPr lang="en-US" sz="2100" dirty="0">
                <a:solidFill>
                  <a:srgbClr val="002060"/>
                </a:solidFill>
                <a:latin typeface="Times New Roman" panose="02020603050405020304" pitchFamily="18" charset="0"/>
                <a:cs typeface="Times New Roman" panose="02020603050405020304" pitchFamily="18" charset="0"/>
              </a:rPr>
              <a:t>…</a:t>
            </a:r>
          </a:p>
        </p:txBody>
      </p:sp>
      <p:pic>
        <p:nvPicPr>
          <p:cNvPr id="11" name="图片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820" y="1006079"/>
            <a:ext cx="3175397" cy="341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9" name="TextBox 5"/>
          <p:cNvSpPr txBox="1">
            <a:spLocks noChangeArrowheads="1"/>
          </p:cNvSpPr>
          <p:nvPr/>
        </p:nvSpPr>
        <p:spPr bwMode="auto">
          <a:xfrm>
            <a:off x="5257801" y="1946674"/>
            <a:ext cx="2625329" cy="58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buFont typeface="Arial" pitchFamily="34" charset="0"/>
              <a:buNone/>
            </a:pPr>
            <a:r>
              <a:rPr lang="en-US" altLang="vi-VN" sz="3400" dirty="0" err="1">
                <a:solidFill>
                  <a:srgbClr val="FF0000"/>
                </a:solidFill>
                <a:latin typeface="Times New Roman" pitchFamily="18" charset="0"/>
                <a:cs typeface="Times New Roman" pitchFamily="18" charset="0"/>
              </a:rPr>
              <a:t>Vận</a:t>
            </a:r>
            <a:r>
              <a:rPr lang="en-US" altLang="vi-VN" sz="3400" dirty="0">
                <a:solidFill>
                  <a:srgbClr val="FF0000"/>
                </a:solidFill>
                <a:latin typeface="Times New Roman" pitchFamily="18" charset="0"/>
                <a:cs typeface="Times New Roman" pitchFamily="18" charset="0"/>
              </a:rPr>
              <a:t> </a:t>
            </a:r>
            <a:r>
              <a:rPr lang="en-US" altLang="vi-VN" sz="3400" dirty="0" err="1">
                <a:solidFill>
                  <a:srgbClr val="FF0000"/>
                </a:solidFill>
                <a:latin typeface="Times New Roman" pitchFamily="18" charset="0"/>
                <a:cs typeface="Times New Roman" pitchFamily="18" charset="0"/>
              </a:rPr>
              <a:t>dụng</a:t>
            </a:r>
            <a:endParaRPr lang="en-US" altLang="vi-VN" sz="3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79042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0660" name="WordArt 4"/>
          <p:cNvSpPr>
            <a:spLocks noChangeArrowheads="1" noChangeShapeType="1" noTextEdit="1"/>
          </p:cNvSpPr>
          <p:nvPr/>
        </p:nvSpPr>
        <p:spPr bwMode="auto">
          <a:xfrm>
            <a:off x="2438400" y="1695450"/>
            <a:ext cx="3886200" cy="1485900"/>
          </a:xfrm>
          <a:prstGeom prst="rect">
            <a:avLst/>
          </a:prstGeom>
        </p:spPr>
        <p:txBody>
          <a:bodyPr wrap="none" lIns="91376" tIns="45688" rIns="91376" bIns="45688" fromWordArt="1">
            <a:prstTxWarp prst="textWave1">
              <a:avLst>
                <a:gd name="adj1" fmla="val 13005"/>
                <a:gd name="adj2" fmla="val 0"/>
              </a:avLst>
            </a:prstTxWarp>
          </a:bodyPr>
          <a:lstStyle/>
          <a:p>
            <a:pPr algn="ctr"/>
            <a:r>
              <a:rPr lang="en-US" sz="13800" dirty="0" smtClean="0">
                <a:solidFill>
                  <a:srgbClr val="FFFF99"/>
                </a:solidFill>
              </a:rPr>
              <a:t>ĐÚNG HAY SAI</a:t>
            </a:r>
            <a:endParaRPr lang="en-US" sz="13800" dirty="0">
              <a:solidFill>
                <a:srgbClr val="FFFF99"/>
              </a:solidFill>
            </a:endParaRPr>
          </a:p>
          <a:p>
            <a:pPr algn="ctr"/>
            <a:endParaRPr lang="en-US" sz="3600" kern="10" dirty="0">
              <a:ln w="9525">
                <a:solidFill>
                  <a:schemeClr val="bg1"/>
                </a:solidFill>
                <a:round/>
                <a:headEnd/>
                <a:tailEnd/>
              </a:ln>
              <a:solidFill>
                <a:schemeClr val="bg1"/>
              </a:solidFill>
              <a:effectLst>
                <a:outerShdw dist="53882" dir="2700000" algn="ctr" rotWithShape="0">
                  <a:srgbClr val="C0C0C0">
                    <a:alpha val="79999"/>
                  </a:srgbClr>
                </a:outerShdw>
              </a:effectLst>
              <a:latin typeface="VNI-Times" pitchFamily="2" charset="0"/>
            </a:endParaRPr>
          </a:p>
        </p:txBody>
      </p:sp>
    </p:spTree>
  </p:cSld>
  <p:clrMapOvr>
    <a:masterClrMapping/>
  </p:clrMapOvr>
  <p:transition spd="slow" advClick="0">
    <p:strips dir="r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1000" fill="hold"/>
                                        <p:tgtEl>
                                          <p:spTgt spid="70660"/>
                                        </p:tgtEl>
                                        <p:attrNameLst>
                                          <p:attrName>ppt_w</p:attrName>
                                        </p:attrNameLst>
                                      </p:cBhvr>
                                      <p:tavLst>
                                        <p:tav tm="0">
                                          <p:val>
                                            <p:strVal val="#ppt_w*0.70"/>
                                          </p:val>
                                        </p:tav>
                                        <p:tav tm="100000">
                                          <p:val>
                                            <p:strVal val="#ppt_w"/>
                                          </p:val>
                                        </p:tav>
                                      </p:tavLst>
                                    </p:anim>
                                    <p:anim calcmode="lin" valueType="num">
                                      <p:cBhvr>
                                        <p:cTn id="8" dur="1000" fill="hold"/>
                                        <p:tgtEl>
                                          <p:spTgt spid="70660"/>
                                        </p:tgtEl>
                                        <p:attrNameLst>
                                          <p:attrName>ppt_h</p:attrName>
                                        </p:attrNameLst>
                                      </p:cBhvr>
                                      <p:tavLst>
                                        <p:tav tm="0">
                                          <p:val>
                                            <p:strVal val="#ppt_h"/>
                                          </p:val>
                                        </p:tav>
                                        <p:tav tm="100000">
                                          <p:val>
                                            <p:strVal val="#ppt_h"/>
                                          </p:val>
                                        </p:tav>
                                      </p:tavLst>
                                    </p:anim>
                                    <p:animEffect transition="in" filter="fade">
                                      <p:cBhvr>
                                        <p:cTn id="9" dur="1000"/>
                                        <p:tgtEl>
                                          <p:spTgt spid="70660"/>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953000" y="4000531"/>
            <a:ext cx="13716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12291" name="Text Box 4"/>
          <p:cNvSpPr txBox="1">
            <a:spLocks noChangeArrowheads="1"/>
          </p:cNvSpPr>
          <p:nvPr/>
        </p:nvSpPr>
        <p:spPr bwMode="auto">
          <a:xfrm>
            <a:off x="5410200" y="3943381"/>
            <a:ext cx="3048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4757" name="Text Box 5"/>
          <p:cNvSpPr txBox="1">
            <a:spLocks noChangeArrowheads="1"/>
          </p:cNvSpPr>
          <p:nvPr/>
        </p:nvSpPr>
        <p:spPr bwMode="auto">
          <a:xfrm>
            <a:off x="7543800" y="4073160"/>
            <a:ext cx="1219200" cy="1200329"/>
          </a:xfrm>
          <a:prstGeom prst="rect">
            <a:avLst/>
          </a:prstGeom>
          <a:solidFill>
            <a:srgbClr val="FF0000"/>
          </a:solidFill>
          <a:ln w="9525">
            <a:solidFill>
              <a:srgbClr val="FF00FF"/>
            </a:solidFill>
            <a:miter lim="800000"/>
            <a:headEnd/>
            <a:tailEnd/>
          </a:ln>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7200" b="1">
                <a:solidFill>
                  <a:schemeClr val="bg1"/>
                </a:solidFill>
                <a:latin typeface="VNI-Times" pitchFamily="2" charset="0"/>
              </a:rPr>
              <a:t>Ñ</a:t>
            </a:r>
          </a:p>
        </p:txBody>
      </p:sp>
      <p:sp>
        <p:nvSpPr>
          <p:cNvPr id="74758" name="WordArt 6"/>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00</a:t>
            </a:r>
          </a:p>
        </p:txBody>
      </p:sp>
      <p:sp>
        <p:nvSpPr>
          <p:cNvPr id="74759" name="WordArt 7"/>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06</a:t>
            </a:r>
          </a:p>
        </p:txBody>
      </p:sp>
      <p:sp>
        <p:nvSpPr>
          <p:cNvPr id="74760" name="WordArt 8"/>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05</a:t>
            </a:r>
          </a:p>
        </p:txBody>
      </p:sp>
      <p:sp>
        <p:nvSpPr>
          <p:cNvPr id="74761" name="WordArt 9"/>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04</a:t>
            </a:r>
          </a:p>
        </p:txBody>
      </p:sp>
      <p:sp>
        <p:nvSpPr>
          <p:cNvPr id="74762" name="WordArt 10"/>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03</a:t>
            </a:r>
          </a:p>
        </p:txBody>
      </p:sp>
      <p:sp>
        <p:nvSpPr>
          <p:cNvPr id="74763" name="WordArt 11"/>
          <p:cNvSpPr>
            <a:spLocks noChangeArrowheads="1" noChangeShapeType="1" noTextEdit="1"/>
          </p:cNvSpPr>
          <p:nvPr/>
        </p:nvSpPr>
        <p:spPr bwMode="auto">
          <a:xfrm>
            <a:off x="3810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02</a:t>
            </a:r>
          </a:p>
        </p:txBody>
      </p:sp>
      <p:sp>
        <p:nvSpPr>
          <p:cNvPr id="74764" name="WordArt 12"/>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01</a:t>
            </a:r>
          </a:p>
        </p:txBody>
      </p:sp>
      <p:sp>
        <p:nvSpPr>
          <p:cNvPr id="74765" name="Text Box 13"/>
          <p:cNvSpPr txBox="1">
            <a:spLocks noChangeArrowheads="1"/>
          </p:cNvSpPr>
          <p:nvPr/>
        </p:nvSpPr>
        <p:spPr bwMode="auto">
          <a:xfrm>
            <a:off x="1371600" y="2000251"/>
            <a:ext cx="594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4000" b="1">
                <a:solidFill>
                  <a:schemeClr val="accent2"/>
                </a:solidFill>
                <a:latin typeface="VNI-Times" pitchFamily="2" charset="0"/>
              </a:rPr>
              <a:t>5 x ( 4 - 2 ) = 5 x 4 - 5 x 2</a:t>
            </a:r>
          </a:p>
        </p:txBody>
      </p:sp>
    </p:spTree>
  </p:cSld>
  <p:clrMapOvr>
    <a:masterClrMapping/>
  </p:clrMapOvr>
  <p:transition spd="slow" advClick="0">
    <p:blinds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4765"/>
                                        </p:tgtEl>
                                        <p:attrNameLst>
                                          <p:attrName>style.visibility</p:attrName>
                                        </p:attrNameLst>
                                      </p:cBhvr>
                                      <p:to>
                                        <p:strVal val="visible"/>
                                      </p:to>
                                    </p:set>
                                    <p:anim by="(-#ppt_w*2)" calcmode="lin" valueType="num">
                                      <p:cBhvr rctx="PPT">
                                        <p:cTn id="7" dur="500" autoRev="1" fill="hold">
                                          <p:stCondLst>
                                            <p:cond delay="0"/>
                                          </p:stCondLst>
                                        </p:cTn>
                                        <p:tgtEl>
                                          <p:spTgt spid="74765"/>
                                        </p:tgtEl>
                                        <p:attrNameLst>
                                          <p:attrName>ppt_w</p:attrName>
                                        </p:attrNameLst>
                                      </p:cBhvr>
                                    </p:anim>
                                    <p:anim by="(#ppt_w*0.50)" calcmode="lin" valueType="num">
                                      <p:cBhvr>
                                        <p:cTn id="8" dur="500" decel="50000" autoRev="1" fill="hold">
                                          <p:stCondLst>
                                            <p:cond delay="0"/>
                                          </p:stCondLst>
                                        </p:cTn>
                                        <p:tgtEl>
                                          <p:spTgt spid="74765"/>
                                        </p:tgtEl>
                                        <p:attrNameLst>
                                          <p:attrName>ppt_x</p:attrName>
                                        </p:attrNameLst>
                                      </p:cBhvr>
                                    </p:anim>
                                    <p:anim from="(-#ppt_h/2)" to="(#ppt_y)" calcmode="lin" valueType="num">
                                      <p:cBhvr>
                                        <p:cTn id="9" dur="1000" fill="hold">
                                          <p:stCondLst>
                                            <p:cond delay="0"/>
                                          </p:stCondLst>
                                        </p:cTn>
                                        <p:tgtEl>
                                          <p:spTgt spid="74765"/>
                                        </p:tgtEl>
                                        <p:attrNameLst>
                                          <p:attrName>ppt_y</p:attrName>
                                        </p:attrNameLst>
                                      </p:cBhvr>
                                    </p:anim>
                                    <p:animRot by="21600000">
                                      <p:cBhvr>
                                        <p:cTn id="10" dur="1000" fill="hold">
                                          <p:stCondLst>
                                            <p:cond delay="0"/>
                                          </p:stCondLst>
                                        </p:cTn>
                                        <p:tgtEl>
                                          <p:spTgt spid="7476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0" fill="hold" grpId="0" nodeType="clickEffect">
                                  <p:stCondLst>
                                    <p:cond delay="0"/>
                                  </p:stCondLst>
                                  <p:childTnLst>
                                    <p:set>
                                      <p:cBhvr>
                                        <p:cTn id="14" dur="1" fill="hold">
                                          <p:stCondLst>
                                            <p:cond delay="0"/>
                                          </p:stCondLst>
                                        </p:cTn>
                                        <p:tgtEl>
                                          <p:spTgt spid="7475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ding.wav"/>
                                        </p:tgtEl>
                                      </p:cMediaNode>
                                    </p:audio>
                                  </p:subTnLst>
                                </p:cTn>
                              </p:par>
                            </p:childTnLst>
                          </p:cTn>
                        </p:par>
                        <p:par>
                          <p:cTn id="15" fill="hold" nodeType="afterGroup">
                            <p:stCondLst>
                              <p:cond delay="0"/>
                            </p:stCondLst>
                            <p:childTnLst>
                              <p:par>
                                <p:cTn id="16" presetID="10" presetClass="exit" presetSubtype="0" fill="hold" grpId="1" nodeType="afterEffect">
                                  <p:stCondLst>
                                    <p:cond delay="500"/>
                                  </p:stCondLst>
                                  <p:childTnLst>
                                    <p:animEffect transition="out" filter="fade">
                                      <p:cBhvr>
                                        <p:cTn id="17" dur="1000"/>
                                        <p:tgtEl>
                                          <p:spTgt spid="74759"/>
                                        </p:tgtEl>
                                      </p:cBhvr>
                                    </p:animEffect>
                                    <p:set>
                                      <p:cBhvr>
                                        <p:cTn id="18" dur="1" fill="hold">
                                          <p:stCondLst>
                                            <p:cond delay="999"/>
                                          </p:stCondLst>
                                        </p:cTn>
                                        <p:tgtEl>
                                          <p:spTgt spid="74759"/>
                                        </p:tgtEl>
                                        <p:attrNameLst>
                                          <p:attrName>style.visibility</p:attrName>
                                        </p:attrNameLst>
                                      </p:cBhvr>
                                      <p:to>
                                        <p:strVal val="hidden"/>
                                      </p:to>
                                    </p:set>
                                  </p:childTnLst>
                                </p:cTn>
                              </p:par>
                            </p:childTnLst>
                          </p:cTn>
                        </p:par>
                        <p:par>
                          <p:cTn id="19" fill="hold" nodeType="afterGroup">
                            <p:stCondLst>
                              <p:cond delay="1500"/>
                            </p:stCondLst>
                            <p:childTnLst>
                              <p:par>
                                <p:cTn id="20" presetID="3" presetClass="entr" presetSubtype="0" fill="hold" grpId="0" nodeType="afterEffect">
                                  <p:stCondLst>
                                    <p:cond delay="0"/>
                                  </p:stCondLst>
                                  <p:childTnLst>
                                    <p:set>
                                      <p:cBhvr>
                                        <p:cTn id="21" dur="1" fill="hold">
                                          <p:stCondLst>
                                            <p:cond delay="0"/>
                                          </p:stCondLst>
                                        </p:cTn>
                                        <p:tgtEl>
                                          <p:spTgt spid="7476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ing.wav"/>
                                        </p:tgtEl>
                                      </p:cMediaNode>
                                    </p:audio>
                                  </p:subTnLst>
                                </p:cTn>
                              </p:par>
                            </p:childTnLst>
                          </p:cTn>
                        </p:par>
                        <p:par>
                          <p:cTn id="22" fill="hold" nodeType="afterGroup">
                            <p:stCondLst>
                              <p:cond delay="1500"/>
                            </p:stCondLst>
                            <p:childTnLst>
                              <p:par>
                                <p:cTn id="23" presetID="10" presetClass="exit" presetSubtype="0" fill="hold" grpId="1" nodeType="afterEffect">
                                  <p:stCondLst>
                                    <p:cond delay="500"/>
                                  </p:stCondLst>
                                  <p:childTnLst>
                                    <p:animEffect transition="out" filter="fade">
                                      <p:cBhvr>
                                        <p:cTn id="24" dur="1000"/>
                                        <p:tgtEl>
                                          <p:spTgt spid="74760"/>
                                        </p:tgtEl>
                                      </p:cBhvr>
                                    </p:animEffect>
                                    <p:set>
                                      <p:cBhvr>
                                        <p:cTn id="25" dur="1" fill="hold">
                                          <p:stCondLst>
                                            <p:cond delay="999"/>
                                          </p:stCondLst>
                                        </p:cTn>
                                        <p:tgtEl>
                                          <p:spTgt spid="74760"/>
                                        </p:tgtEl>
                                        <p:attrNameLst>
                                          <p:attrName>style.visibility</p:attrName>
                                        </p:attrNameLst>
                                      </p:cBhvr>
                                      <p:to>
                                        <p:strVal val="hidden"/>
                                      </p:to>
                                    </p:set>
                                  </p:childTnLst>
                                </p:cTn>
                              </p:par>
                            </p:childTnLst>
                          </p:cTn>
                        </p:par>
                        <p:par>
                          <p:cTn id="26" fill="hold" nodeType="afterGroup">
                            <p:stCondLst>
                              <p:cond delay="3000"/>
                            </p:stCondLst>
                            <p:childTnLst>
                              <p:par>
                                <p:cTn id="27" presetID="3" presetClass="entr" presetSubtype="0" fill="hold" grpId="0" nodeType="afterEffect">
                                  <p:stCondLst>
                                    <p:cond delay="0"/>
                                  </p:stCondLst>
                                  <p:childTnLst>
                                    <p:set>
                                      <p:cBhvr>
                                        <p:cTn id="28" dur="1" fill="hold">
                                          <p:stCondLst>
                                            <p:cond delay="0"/>
                                          </p:stCondLst>
                                        </p:cTn>
                                        <p:tgtEl>
                                          <p:spTgt spid="74761"/>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ing.wav"/>
                                        </p:tgtEl>
                                      </p:cMediaNode>
                                    </p:audio>
                                  </p:subTnLst>
                                </p:cTn>
                              </p:par>
                            </p:childTnLst>
                          </p:cTn>
                        </p:par>
                        <p:par>
                          <p:cTn id="29" fill="hold" nodeType="afterGroup">
                            <p:stCondLst>
                              <p:cond delay="3000"/>
                            </p:stCondLst>
                            <p:childTnLst>
                              <p:par>
                                <p:cTn id="30" presetID="10" presetClass="exit" presetSubtype="0" fill="hold" grpId="1" nodeType="afterEffect">
                                  <p:stCondLst>
                                    <p:cond delay="500"/>
                                  </p:stCondLst>
                                  <p:childTnLst>
                                    <p:animEffect transition="out" filter="fade">
                                      <p:cBhvr>
                                        <p:cTn id="31" dur="1000"/>
                                        <p:tgtEl>
                                          <p:spTgt spid="74761"/>
                                        </p:tgtEl>
                                      </p:cBhvr>
                                    </p:animEffect>
                                    <p:set>
                                      <p:cBhvr>
                                        <p:cTn id="32" dur="1" fill="hold">
                                          <p:stCondLst>
                                            <p:cond delay="999"/>
                                          </p:stCondLst>
                                        </p:cTn>
                                        <p:tgtEl>
                                          <p:spTgt spid="74761"/>
                                        </p:tgtEl>
                                        <p:attrNameLst>
                                          <p:attrName>style.visibility</p:attrName>
                                        </p:attrNameLst>
                                      </p:cBhvr>
                                      <p:to>
                                        <p:strVal val="hidden"/>
                                      </p:to>
                                    </p:set>
                                  </p:childTnLst>
                                </p:cTn>
                              </p:par>
                            </p:childTnLst>
                          </p:cTn>
                        </p:par>
                        <p:par>
                          <p:cTn id="33" fill="hold" nodeType="afterGroup">
                            <p:stCondLst>
                              <p:cond delay="4500"/>
                            </p:stCondLst>
                            <p:childTnLst>
                              <p:par>
                                <p:cTn id="34" presetID="3" presetClass="entr" presetSubtype="0" fill="hold" grpId="0" nodeType="afterEffect">
                                  <p:stCondLst>
                                    <p:cond delay="0"/>
                                  </p:stCondLst>
                                  <p:childTnLst>
                                    <p:set>
                                      <p:cBhvr>
                                        <p:cTn id="35" dur="1" fill="hold">
                                          <p:stCondLst>
                                            <p:cond delay="0"/>
                                          </p:stCondLst>
                                        </p:cTn>
                                        <p:tgtEl>
                                          <p:spTgt spid="7476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ding.wav"/>
                                        </p:tgtEl>
                                      </p:cMediaNode>
                                    </p:audio>
                                  </p:subTnLst>
                                </p:cTn>
                              </p:par>
                            </p:childTnLst>
                          </p:cTn>
                        </p:par>
                        <p:par>
                          <p:cTn id="36" fill="hold" nodeType="afterGroup">
                            <p:stCondLst>
                              <p:cond delay="4500"/>
                            </p:stCondLst>
                            <p:childTnLst>
                              <p:par>
                                <p:cTn id="37" presetID="10" presetClass="exit" presetSubtype="0" fill="hold" grpId="1" nodeType="afterEffect">
                                  <p:stCondLst>
                                    <p:cond delay="500"/>
                                  </p:stCondLst>
                                  <p:childTnLst>
                                    <p:animEffect transition="out" filter="fade">
                                      <p:cBhvr>
                                        <p:cTn id="38" dur="1000"/>
                                        <p:tgtEl>
                                          <p:spTgt spid="74762"/>
                                        </p:tgtEl>
                                      </p:cBhvr>
                                    </p:animEffect>
                                    <p:set>
                                      <p:cBhvr>
                                        <p:cTn id="39" dur="1" fill="hold">
                                          <p:stCondLst>
                                            <p:cond delay="999"/>
                                          </p:stCondLst>
                                        </p:cTn>
                                        <p:tgtEl>
                                          <p:spTgt spid="74762"/>
                                        </p:tgtEl>
                                        <p:attrNameLst>
                                          <p:attrName>style.visibility</p:attrName>
                                        </p:attrNameLst>
                                      </p:cBhvr>
                                      <p:to>
                                        <p:strVal val="hidden"/>
                                      </p:to>
                                    </p:set>
                                  </p:childTnLst>
                                </p:cTn>
                              </p:par>
                            </p:childTnLst>
                          </p:cTn>
                        </p:par>
                        <p:par>
                          <p:cTn id="40" fill="hold" nodeType="afterGroup">
                            <p:stCondLst>
                              <p:cond delay="6000"/>
                            </p:stCondLst>
                            <p:childTnLst>
                              <p:par>
                                <p:cTn id="41" presetID="3" presetClass="entr" presetSubtype="0" fill="hold" grpId="0" nodeType="afterEffect">
                                  <p:stCondLst>
                                    <p:cond delay="0"/>
                                  </p:stCondLst>
                                  <p:childTnLst>
                                    <p:set>
                                      <p:cBhvr>
                                        <p:cTn id="42" dur="1" fill="hold">
                                          <p:stCondLst>
                                            <p:cond delay="0"/>
                                          </p:stCondLst>
                                        </p:cTn>
                                        <p:tgtEl>
                                          <p:spTgt spid="7476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ing.wav"/>
                                        </p:tgtEl>
                                      </p:cMediaNode>
                                    </p:audio>
                                  </p:subTnLst>
                                </p:cTn>
                              </p:par>
                            </p:childTnLst>
                          </p:cTn>
                        </p:par>
                        <p:par>
                          <p:cTn id="43" fill="hold" nodeType="afterGroup">
                            <p:stCondLst>
                              <p:cond delay="6000"/>
                            </p:stCondLst>
                            <p:childTnLst>
                              <p:par>
                                <p:cTn id="44" presetID="10" presetClass="exit" presetSubtype="0" fill="hold" grpId="1" nodeType="afterEffect">
                                  <p:stCondLst>
                                    <p:cond delay="500"/>
                                  </p:stCondLst>
                                  <p:childTnLst>
                                    <p:animEffect transition="out" filter="fade">
                                      <p:cBhvr>
                                        <p:cTn id="45" dur="1000"/>
                                        <p:tgtEl>
                                          <p:spTgt spid="74763"/>
                                        </p:tgtEl>
                                      </p:cBhvr>
                                    </p:animEffect>
                                    <p:set>
                                      <p:cBhvr>
                                        <p:cTn id="46" dur="1" fill="hold">
                                          <p:stCondLst>
                                            <p:cond delay="999"/>
                                          </p:stCondLst>
                                        </p:cTn>
                                        <p:tgtEl>
                                          <p:spTgt spid="74763"/>
                                        </p:tgtEl>
                                        <p:attrNameLst>
                                          <p:attrName>style.visibility</p:attrName>
                                        </p:attrNameLst>
                                      </p:cBhvr>
                                      <p:to>
                                        <p:strVal val="hidden"/>
                                      </p:to>
                                    </p:set>
                                  </p:childTnLst>
                                </p:cTn>
                              </p:par>
                            </p:childTnLst>
                          </p:cTn>
                        </p:par>
                        <p:par>
                          <p:cTn id="47" fill="hold" nodeType="afterGroup">
                            <p:stCondLst>
                              <p:cond delay="7500"/>
                            </p:stCondLst>
                            <p:childTnLst>
                              <p:par>
                                <p:cTn id="48" presetID="3" presetClass="entr" presetSubtype="0" fill="hold" grpId="0" nodeType="afterEffect">
                                  <p:stCondLst>
                                    <p:cond delay="0"/>
                                  </p:stCondLst>
                                  <p:childTnLst>
                                    <p:set>
                                      <p:cBhvr>
                                        <p:cTn id="49" dur="1" fill="hold">
                                          <p:stCondLst>
                                            <p:cond delay="0"/>
                                          </p:stCondLst>
                                        </p:cTn>
                                        <p:tgtEl>
                                          <p:spTgt spid="7476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ding.wav"/>
                                        </p:tgtEl>
                                      </p:cMediaNode>
                                    </p:audio>
                                  </p:subTnLst>
                                </p:cTn>
                              </p:par>
                            </p:childTnLst>
                          </p:cTn>
                        </p:par>
                        <p:par>
                          <p:cTn id="50" fill="hold" nodeType="afterGroup">
                            <p:stCondLst>
                              <p:cond delay="7500"/>
                            </p:stCondLst>
                            <p:childTnLst>
                              <p:par>
                                <p:cTn id="51" presetID="10" presetClass="exit" presetSubtype="0" fill="hold" grpId="1" nodeType="afterEffect">
                                  <p:stCondLst>
                                    <p:cond delay="500"/>
                                  </p:stCondLst>
                                  <p:childTnLst>
                                    <p:animEffect transition="out" filter="fade">
                                      <p:cBhvr>
                                        <p:cTn id="52" dur="1000"/>
                                        <p:tgtEl>
                                          <p:spTgt spid="74764"/>
                                        </p:tgtEl>
                                      </p:cBhvr>
                                    </p:animEffect>
                                    <p:set>
                                      <p:cBhvr>
                                        <p:cTn id="53" dur="1" fill="hold">
                                          <p:stCondLst>
                                            <p:cond delay="999"/>
                                          </p:stCondLst>
                                        </p:cTn>
                                        <p:tgtEl>
                                          <p:spTgt spid="74764"/>
                                        </p:tgtEl>
                                        <p:attrNameLst>
                                          <p:attrName>style.visibility</p:attrName>
                                        </p:attrNameLst>
                                      </p:cBhvr>
                                      <p:to>
                                        <p:strVal val="hidden"/>
                                      </p:to>
                                    </p:set>
                                  </p:childTnLst>
                                </p:cTn>
                              </p:par>
                            </p:childTnLst>
                          </p:cTn>
                        </p:par>
                        <p:par>
                          <p:cTn id="54" fill="hold" nodeType="afterGroup">
                            <p:stCondLst>
                              <p:cond delay="9000"/>
                            </p:stCondLst>
                            <p:childTnLst>
                              <p:par>
                                <p:cTn id="55" presetID="4" presetClass="entr" presetSubtype="32" fill="hold" grpId="0" nodeType="afterEffect">
                                  <p:stCondLst>
                                    <p:cond delay="0"/>
                                  </p:stCondLst>
                                  <p:childTnLst>
                                    <p:set>
                                      <p:cBhvr>
                                        <p:cTn id="56" dur="1" fill="hold">
                                          <p:stCondLst>
                                            <p:cond delay="0"/>
                                          </p:stCondLst>
                                        </p:cTn>
                                        <p:tgtEl>
                                          <p:spTgt spid="74758"/>
                                        </p:tgtEl>
                                        <p:attrNameLst>
                                          <p:attrName>style.visibility</p:attrName>
                                        </p:attrNameLst>
                                      </p:cBhvr>
                                      <p:to>
                                        <p:strVal val="visible"/>
                                      </p:to>
                                    </p:set>
                                    <p:animEffect transition="in" filter="box(out)">
                                      <p:cBhvr>
                                        <p:cTn id="57" dur="500"/>
                                        <p:tgtEl>
                                          <p:spTgt spid="74758"/>
                                        </p:tgtEl>
                                      </p:cBhvr>
                                    </p:animEffect>
                                  </p:childTnLst>
                                  <p:subTnLst>
                                    <p:audio>
                                      <p:cMediaNode>
                                        <p:cTn display="0" masterRel="sameClick">
                                          <p:stCondLst>
                                            <p:cond evt="begin" delay="0">
                                              <p:tn val="55"/>
                                            </p:cond>
                                          </p:stCondLst>
                                          <p:endCondLst>
                                            <p:cond evt="onStopAudio" delay="0">
                                              <p:tgtEl>
                                                <p:sldTgt/>
                                              </p:tgtEl>
                                            </p:cond>
                                          </p:endCondLst>
                                        </p:cTn>
                                        <p:tgtEl>
                                          <p:sndTgt r:embed="rId5" name="BELL.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5" presetClass="entr" presetSubtype="0" fill="hold" grpId="0" nodeType="clickEffect">
                                  <p:stCondLst>
                                    <p:cond delay="0"/>
                                  </p:stCondLst>
                                  <p:childTnLst>
                                    <p:set>
                                      <p:cBhvr>
                                        <p:cTn id="61" dur="1" fill="hold">
                                          <p:stCondLst>
                                            <p:cond delay="0"/>
                                          </p:stCondLst>
                                        </p:cTn>
                                        <p:tgtEl>
                                          <p:spTgt spid="74757"/>
                                        </p:tgtEl>
                                        <p:attrNameLst>
                                          <p:attrName>style.visibility</p:attrName>
                                        </p:attrNameLst>
                                      </p:cBhvr>
                                      <p:to>
                                        <p:strVal val="visible"/>
                                      </p:to>
                                    </p:set>
                                    <p:animEffect transition="in" filter="fade">
                                      <p:cBhvr>
                                        <p:cTn id="62" dur="500"/>
                                        <p:tgtEl>
                                          <p:spTgt spid="74757"/>
                                        </p:tgtEl>
                                      </p:cBhvr>
                                    </p:animEffect>
                                    <p:anim calcmode="lin" valueType="num">
                                      <p:cBhvr>
                                        <p:cTn id="63" dur="500" fill="hold"/>
                                        <p:tgtEl>
                                          <p:spTgt spid="74757"/>
                                        </p:tgtEl>
                                        <p:attrNameLst>
                                          <p:attrName>style.rotation</p:attrName>
                                        </p:attrNameLst>
                                      </p:cBhvr>
                                      <p:tavLst>
                                        <p:tav tm="0">
                                          <p:val>
                                            <p:fltVal val="720"/>
                                          </p:val>
                                        </p:tav>
                                        <p:tav tm="100000">
                                          <p:val>
                                            <p:fltVal val="0"/>
                                          </p:val>
                                        </p:tav>
                                      </p:tavLst>
                                    </p:anim>
                                    <p:anim calcmode="lin" valueType="num">
                                      <p:cBhvr>
                                        <p:cTn id="64" dur="500" fill="hold"/>
                                        <p:tgtEl>
                                          <p:spTgt spid="74757"/>
                                        </p:tgtEl>
                                        <p:attrNameLst>
                                          <p:attrName>ppt_h</p:attrName>
                                        </p:attrNameLst>
                                      </p:cBhvr>
                                      <p:tavLst>
                                        <p:tav tm="0">
                                          <p:val>
                                            <p:fltVal val="0"/>
                                          </p:val>
                                        </p:tav>
                                        <p:tav tm="100000">
                                          <p:val>
                                            <p:strVal val="#ppt_h"/>
                                          </p:val>
                                        </p:tav>
                                      </p:tavLst>
                                    </p:anim>
                                    <p:anim calcmode="lin" valueType="num">
                                      <p:cBhvr>
                                        <p:cTn id="65" dur="500" fill="hold"/>
                                        <p:tgtEl>
                                          <p:spTgt spid="7475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60"/>
                                            </p:cond>
                                          </p:stCondLst>
                                          <p:endCondLst>
                                            <p:cond evt="onStopAudio" delay="0">
                                              <p:tgtEl>
                                                <p:sldTgt/>
                                              </p:tgtEl>
                                            </p:cond>
                                          </p:endCondLst>
                                        </p:cTn>
                                        <p:tgtEl>
                                          <p:sndTgt r:embed="rId6" name="Vo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74758" grpId="0" animBg="1"/>
      <p:bldP spid="74759" grpId="0" animBg="1"/>
      <p:bldP spid="74759" grpId="1" animBg="1"/>
      <p:bldP spid="74760" grpId="0" animBg="1"/>
      <p:bldP spid="74760" grpId="1" animBg="1"/>
      <p:bldP spid="74761" grpId="0" animBg="1"/>
      <p:bldP spid="74761" grpId="1" animBg="1"/>
      <p:bldP spid="74762" grpId="0" animBg="1"/>
      <p:bldP spid="74762" grpId="1" animBg="1"/>
      <p:bldP spid="74763" grpId="0" animBg="1"/>
      <p:bldP spid="74763" grpId="1" animBg="1"/>
      <p:bldP spid="74764" grpId="0" animBg="1"/>
      <p:bldP spid="74764" grpId="1" animBg="1"/>
      <p:bldP spid="747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1676400" y="2686051"/>
            <a:ext cx="701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4000" b="1">
                <a:latin typeface="VNI-Times" pitchFamily="2" charset="0"/>
              </a:rPr>
              <a:t>   4 x (5 – 2) = 4 x 5 + 4 x 2</a:t>
            </a:r>
          </a:p>
        </p:txBody>
      </p:sp>
      <p:sp>
        <p:nvSpPr>
          <p:cNvPr id="13315" name="Text Box 4"/>
          <p:cNvSpPr txBox="1">
            <a:spLocks noChangeArrowheads="1"/>
          </p:cNvSpPr>
          <p:nvPr/>
        </p:nvSpPr>
        <p:spPr bwMode="auto">
          <a:xfrm>
            <a:off x="4953000" y="4000531"/>
            <a:ext cx="13716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13316" name="Text Box 5"/>
          <p:cNvSpPr txBox="1">
            <a:spLocks noChangeArrowheads="1"/>
          </p:cNvSpPr>
          <p:nvPr/>
        </p:nvSpPr>
        <p:spPr bwMode="auto">
          <a:xfrm>
            <a:off x="5410200" y="3943381"/>
            <a:ext cx="3048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72710" name="Text Box 6"/>
          <p:cNvSpPr txBox="1">
            <a:spLocks noChangeArrowheads="1"/>
          </p:cNvSpPr>
          <p:nvPr/>
        </p:nvSpPr>
        <p:spPr bwMode="auto">
          <a:xfrm>
            <a:off x="7543800" y="4073160"/>
            <a:ext cx="1219200" cy="1200329"/>
          </a:xfrm>
          <a:prstGeom prst="rect">
            <a:avLst/>
          </a:prstGeom>
          <a:solidFill>
            <a:srgbClr val="FF0000"/>
          </a:solidFill>
          <a:ln w="9525">
            <a:solidFill>
              <a:srgbClr val="FF00FF"/>
            </a:solidFill>
            <a:miter lim="800000"/>
            <a:headEnd/>
            <a:tailEnd/>
          </a:ln>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7200" b="1">
                <a:solidFill>
                  <a:schemeClr val="bg1"/>
                </a:solidFill>
                <a:latin typeface="Times New Roman" panose="02020603050405020304" pitchFamily="18" charset="0"/>
              </a:rPr>
              <a:t>S</a:t>
            </a:r>
          </a:p>
        </p:txBody>
      </p:sp>
      <p:sp>
        <p:nvSpPr>
          <p:cNvPr id="72711" name="WordArt 7"/>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00</a:t>
            </a:r>
          </a:p>
        </p:txBody>
      </p:sp>
      <p:sp>
        <p:nvSpPr>
          <p:cNvPr id="72713" name="WordArt 9"/>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06</a:t>
            </a:r>
          </a:p>
        </p:txBody>
      </p:sp>
      <p:sp>
        <p:nvSpPr>
          <p:cNvPr id="72717" name="WordArt 13"/>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05</a:t>
            </a:r>
          </a:p>
        </p:txBody>
      </p:sp>
      <p:sp>
        <p:nvSpPr>
          <p:cNvPr id="72718" name="WordArt 14"/>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04</a:t>
            </a:r>
          </a:p>
        </p:txBody>
      </p:sp>
      <p:sp>
        <p:nvSpPr>
          <p:cNvPr id="72719" name="WordArt 15"/>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03</a:t>
            </a:r>
          </a:p>
        </p:txBody>
      </p:sp>
      <p:sp>
        <p:nvSpPr>
          <p:cNvPr id="72720" name="WordArt 16"/>
          <p:cNvSpPr>
            <a:spLocks noChangeArrowheads="1" noChangeShapeType="1" noTextEdit="1"/>
          </p:cNvSpPr>
          <p:nvPr/>
        </p:nvSpPr>
        <p:spPr bwMode="auto">
          <a:xfrm>
            <a:off x="3810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02</a:t>
            </a:r>
          </a:p>
        </p:txBody>
      </p:sp>
      <p:sp>
        <p:nvSpPr>
          <p:cNvPr id="72721" name="WordArt 17"/>
          <p:cNvSpPr>
            <a:spLocks noChangeArrowheads="1" noChangeShapeType="1" noTextEdit="1"/>
          </p:cNvSpPr>
          <p:nvPr/>
        </p:nvSpPr>
        <p:spPr bwMode="auto">
          <a:xfrm>
            <a:off x="304833" y="114300"/>
            <a:ext cx="944563" cy="68937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01</a:t>
            </a:r>
          </a:p>
        </p:txBody>
      </p:sp>
    </p:spTree>
  </p:cSld>
  <p:clrMapOvr>
    <a:masterClrMapping/>
  </p:clrMapOvr>
  <p:transition spd="slow" advClick="0">
    <p:blinds dir="vert"/>
    <p:sndAc>
      <p:stSnd>
        <p:snd r:embed="rId2" name="breez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linds(horizontal)">
                                      <p:cBhvr>
                                        <p:cTn id="7" dur="1000"/>
                                        <p:tgtEl>
                                          <p:spTgt spid="72707"/>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0" fill="hold" grpId="0" nodeType="clickEffect">
                                  <p:stCondLst>
                                    <p:cond delay="0"/>
                                  </p:stCondLst>
                                  <p:childTnLst>
                                    <p:set>
                                      <p:cBhvr>
                                        <p:cTn id="11" dur="1" fill="hold">
                                          <p:stCondLst>
                                            <p:cond delay="0"/>
                                          </p:stCondLst>
                                        </p:cTn>
                                        <p:tgtEl>
                                          <p:spTgt spid="7271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ding.wav"/>
                                        </p:tgtEl>
                                      </p:cMediaNode>
                                    </p:audio>
                                  </p:subTnLst>
                                </p:cTn>
                              </p:par>
                            </p:childTnLst>
                          </p:cTn>
                        </p:par>
                        <p:par>
                          <p:cTn id="12" fill="hold" nodeType="afterGroup">
                            <p:stCondLst>
                              <p:cond delay="0"/>
                            </p:stCondLst>
                            <p:childTnLst>
                              <p:par>
                                <p:cTn id="13" presetID="10" presetClass="exit" presetSubtype="0" fill="hold" grpId="1" nodeType="afterEffect">
                                  <p:stCondLst>
                                    <p:cond delay="500"/>
                                  </p:stCondLst>
                                  <p:childTnLst>
                                    <p:animEffect transition="out" filter="fade">
                                      <p:cBhvr>
                                        <p:cTn id="14" dur="1000"/>
                                        <p:tgtEl>
                                          <p:spTgt spid="72713"/>
                                        </p:tgtEl>
                                      </p:cBhvr>
                                    </p:animEffect>
                                    <p:set>
                                      <p:cBhvr>
                                        <p:cTn id="15" dur="1" fill="hold">
                                          <p:stCondLst>
                                            <p:cond delay="999"/>
                                          </p:stCondLst>
                                        </p:cTn>
                                        <p:tgtEl>
                                          <p:spTgt spid="72713"/>
                                        </p:tgtEl>
                                        <p:attrNameLst>
                                          <p:attrName>style.visibility</p:attrName>
                                        </p:attrNameLst>
                                      </p:cBhvr>
                                      <p:to>
                                        <p:strVal val="hidden"/>
                                      </p:to>
                                    </p:set>
                                  </p:childTnLst>
                                </p:cTn>
                              </p:par>
                            </p:childTnLst>
                          </p:cTn>
                        </p:par>
                        <p:par>
                          <p:cTn id="16" fill="hold" nodeType="afterGroup">
                            <p:stCondLst>
                              <p:cond delay="1500"/>
                            </p:stCondLst>
                            <p:childTnLst>
                              <p:par>
                                <p:cTn id="17" presetID="3" presetClass="entr" presetSubtype="0" fill="hold" grpId="0" nodeType="afterEffect">
                                  <p:stCondLst>
                                    <p:cond delay="0"/>
                                  </p:stCondLst>
                                  <p:childTnLst>
                                    <p:set>
                                      <p:cBhvr>
                                        <p:cTn id="18" dur="1" fill="hold">
                                          <p:stCondLst>
                                            <p:cond delay="0"/>
                                          </p:stCondLst>
                                        </p:cTn>
                                        <p:tgtEl>
                                          <p:spTgt spid="7271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ing.wav"/>
                                        </p:tgtEl>
                                      </p:cMediaNode>
                                    </p:audio>
                                  </p:subTnLst>
                                </p:cTn>
                              </p:par>
                            </p:childTnLst>
                          </p:cTn>
                        </p:par>
                        <p:par>
                          <p:cTn id="19" fill="hold" nodeType="afterGroup">
                            <p:stCondLst>
                              <p:cond delay="1500"/>
                            </p:stCondLst>
                            <p:childTnLst>
                              <p:par>
                                <p:cTn id="20" presetID="10" presetClass="exit" presetSubtype="0" fill="hold" grpId="1" nodeType="afterEffect">
                                  <p:stCondLst>
                                    <p:cond delay="500"/>
                                  </p:stCondLst>
                                  <p:childTnLst>
                                    <p:animEffect transition="out" filter="fade">
                                      <p:cBhvr>
                                        <p:cTn id="21" dur="1000"/>
                                        <p:tgtEl>
                                          <p:spTgt spid="72717"/>
                                        </p:tgtEl>
                                      </p:cBhvr>
                                    </p:animEffect>
                                    <p:set>
                                      <p:cBhvr>
                                        <p:cTn id="22" dur="1" fill="hold">
                                          <p:stCondLst>
                                            <p:cond delay="999"/>
                                          </p:stCondLst>
                                        </p:cTn>
                                        <p:tgtEl>
                                          <p:spTgt spid="72717"/>
                                        </p:tgtEl>
                                        <p:attrNameLst>
                                          <p:attrName>style.visibility</p:attrName>
                                        </p:attrNameLst>
                                      </p:cBhvr>
                                      <p:to>
                                        <p:strVal val="hidden"/>
                                      </p:to>
                                    </p:set>
                                  </p:childTnLst>
                                </p:cTn>
                              </p:par>
                            </p:childTnLst>
                          </p:cTn>
                        </p:par>
                        <p:par>
                          <p:cTn id="23" fill="hold" nodeType="afterGroup">
                            <p:stCondLst>
                              <p:cond delay="3000"/>
                            </p:stCondLst>
                            <p:childTnLst>
                              <p:par>
                                <p:cTn id="24" presetID="3" presetClass="entr" presetSubtype="0" fill="hold" grpId="0" nodeType="afterEffect">
                                  <p:stCondLst>
                                    <p:cond delay="0"/>
                                  </p:stCondLst>
                                  <p:childTnLst>
                                    <p:set>
                                      <p:cBhvr>
                                        <p:cTn id="25" dur="1" fill="hold">
                                          <p:stCondLst>
                                            <p:cond delay="0"/>
                                          </p:stCondLst>
                                        </p:cTn>
                                        <p:tgtEl>
                                          <p:spTgt spid="72718"/>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ing.wav"/>
                                        </p:tgtEl>
                                      </p:cMediaNode>
                                    </p:audio>
                                  </p:subTnLst>
                                </p:cTn>
                              </p:par>
                            </p:childTnLst>
                          </p:cTn>
                        </p:par>
                        <p:par>
                          <p:cTn id="26" fill="hold" nodeType="afterGroup">
                            <p:stCondLst>
                              <p:cond delay="3000"/>
                            </p:stCondLst>
                            <p:childTnLst>
                              <p:par>
                                <p:cTn id="27" presetID="10" presetClass="exit" presetSubtype="0" fill="hold" grpId="1" nodeType="afterEffect">
                                  <p:stCondLst>
                                    <p:cond delay="500"/>
                                  </p:stCondLst>
                                  <p:childTnLst>
                                    <p:animEffect transition="out" filter="fade">
                                      <p:cBhvr>
                                        <p:cTn id="28" dur="1000"/>
                                        <p:tgtEl>
                                          <p:spTgt spid="72718"/>
                                        </p:tgtEl>
                                      </p:cBhvr>
                                    </p:animEffect>
                                    <p:set>
                                      <p:cBhvr>
                                        <p:cTn id="29" dur="1" fill="hold">
                                          <p:stCondLst>
                                            <p:cond delay="999"/>
                                          </p:stCondLst>
                                        </p:cTn>
                                        <p:tgtEl>
                                          <p:spTgt spid="72718"/>
                                        </p:tgtEl>
                                        <p:attrNameLst>
                                          <p:attrName>style.visibility</p:attrName>
                                        </p:attrNameLst>
                                      </p:cBhvr>
                                      <p:to>
                                        <p:strVal val="hidden"/>
                                      </p:to>
                                    </p:set>
                                  </p:childTnLst>
                                </p:cTn>
                              </p:par>
                            </p:childTnLst>
                          </p:cTn>
                        </p:par>
                        <p:par>
                          <p:cTn id="30" fill="hold" nodeType="afterGroup">
                            <p:stCondLst>
                              <p:cond delay="4500"/>
                            </p:stCondLst>
                            <p:childTnLst>
                              <p:par>
                                <p:cTn id="31" presetID="3" presetClass="entr" presetSubtype="0" fill="hold" grpId="0" nodeType="afterEffect">
                                  <p:stCondLst>
                                    <p:cond delay="0"/>
                                  </p:stCondLst>
                                  <p:childTnLst>
                                    <p:set>
                                      <p:cBhvr>
                                        <p:cTn id="32" dur="1" fill="hold">
                                          <p:stCondLst>
                                            <p:cond delay="0"/>
                                          </p:stCondLst>
                                        </p:cTn>
                                        <p:tgtEl>
                                          <p:spTgt spid="7271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4" name="ding.wav"/>
                                        </p:tgtEl>
                                      </p:cMediaNode>
                                    </p:audio>
                                  </p:subTnLst>
                                </p:cTn>
                              </p:par>
                            </p:childTnLst>
                          </p:cTn>
                        </p:par>
                        <p:par>
                          <p:cTn id="33" fill="hold" nodeType="afterGroup">
                            <p:stCondLst>
                              <p:cond delay="4500"/>
                            </p:stCondLst>
                            <p:childTnLst>
                              <p:par>
                                <p:cTn id="34" presetID="10" presetClass="exit" presetSubtype="0" fill="hold" grpId="1" nodeType="afterEffect">
                                  <p:stCondLst>
                                    <p:cond delay="500"/>
                                  </p:stCondLst>
                                  <p:childTnLst>
                                    <p:animEffect transition="out" filter="fade">
                                      <p:cBhvr>
                                        <p:cTn id="35" dur="1000"/>
                                        <p:tgtEl>
                                          <p:spTgt spid="72719"/>
                                        </p:tgtEl>
                                      </p:cBhvr>
                                    </p:animEffect>
                                    <p:set>
                                      <p:cBhvr>
                                        <p:cTn id="36" dur="1" fill="hold">
                                          <p:stCondLst>
                                            <p:cond delay="999"/>
                                          </p:stCondLst>
                                        </p:cTn>
                                        <p:tgtEl>
                                          <p:spTgt spid="72719"/>
                                        </p:tgtEl>
                                        <p:attrNameLst>
                                          <p:attrName>style.visibility</p:attrName>
                                        </p:attrNameLst>
                                      </p:cBhvr>
                                      <p:to>
                                        <p:strVal val="hidden"/>
                                      </p:to>
                                    </p:set>
                                  </p:childTnLst>
                                </p:cTn>
                              </p:par>
                            </p:childTnLst>
                          </p:cTn>
                        </p:par>
                        <p:par>
                          <p:cTn id="37" fill="hold" nodeType="afterGroup">
                            <p:stCondLst>
                              <p:cond delay="6000"/>
                            </p:stCondLst>
                            <p:childTnLst>
                              <p:par>
                                <p:cTn id="38" presetID="3" presetClass="entr" presetSubtype="0" fill="hold" grpId="0" nodeType="afterEffect">
                                  <p:stCondLst>
                                    <p:cond delay="0"/>
                                  </p:stCondLst>
                                  <p:childTnLst>
                                    <p:set>
                                      <p:cBhvr>
                                        <p:cTn id="39" dur="1" fill="hold">
                                          <p:stCondLst>
                                            <p:cond delay="0"/>
                                          </p:stCondLst>
                                        </p:cTn>
                                        <p:tgtEl>
                                          <p:spTgt spid="7272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ing.wav"/>
                                        </p:tgtEl>
                                      </p:cMediaNode>
                                    </p:audio>
                                  </p:subTnLst>
                                </p:cTn>
                              </p:par>
                            </p:childTnLst>
                          </p:cTn>
                        </p:par>
                        <p:par>
                          <p:cTn id="40" fill="hold" nodeType="afterGroup">
                            <p:stCondLst>
                              <p:cond delay="6000"/>
                            </p:stCondLst>
                            <p:childTnLst>
                              <p:par>
                                <p:cTn id="41" presetID="10" presetClass="exit" presetSubtype="0" fill="hold" grpId="1" nodeType="afterEffect">
                                  <p:stCondLst>
                                    <p:cond delay="500"/>
                                  </p:stCondLst>
                                  <p:childTnLst>
                                    <p:animEffect transition="out" filter="fade">
                                      <p:cBhvr>
                                        <p:cTn id="42" dur="1000"/>
                                        <p:tgtEl>
                                          <p:spTgt spid="72720"/>
                                        </p:tgtEl>
                                      </p:cBhvr>
                                    </p:animEffect>
                                    <p:set>
                                      <p:cBhvr>
                                        <p:cTn id="43" dur="1" fill="hold">
                                          <p:stCondLst>
                                            <p:cond delay="999"/>
                                          </p:stCondLst>
                                        </p:cTn>
                                        <p:tgtEl>
                                          <p:spTgt spid="72720"/>
                                        </p:tgtEl>
                                        <p:attrNameLst>
                                          <p:attrName>style.visibility</p:attrName>
                                        </p:attrNameLst>
                                      </p:cBhvr>
                                      <p:to>
                                        <p:strVal val="hidden"/>
                                      </p:to>
                                    </p:set>
                                  </p:childTnLst>
                                </p:cTn>
                              </p:par>
                            </p:childTnLst>
                          </p:cTn>
                        </p:par>
                        <p:par>
                          <p:cTn id="44" fill="hold" nodeType="afterGroup">
                            <p:stCondLst>
                              <p:cond delay="7500"/>
                            </p:stCondLst>
                            <p:childTnLst>
                              <p:par>
                                <p:cTn id="45" presetID="3" presetClass="entr" presetSubtype="0" fill="hold" grpId="0" nodeType="afterEffect">
                                  <p:stCondLst>
                                    <p:cond delay="0"/>
                                  </p:stCondLst>
                                  <p:childTnLst>
                                    <p:set>
                                      <p:cBhvr>
                                        <p:cTn id="46" dur="1" fill="hold">
                                          <p:stCondLst>
                                            <p:cond delay="0"/>
                                          </p:stCondLst>
                                        </p:cTn>
                                        <p:tgtEl>
                                          <p:spTgt spid="7272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ing.wav"/>
                                        </p:tgtEl>
                                      </p:cMediaNode>
                                    </p:audio>
                                  </p:subTnLst>
                                </p:cTn>
                              </p:par>
                            </p:childTnLst>
                          </p:cTn>
                        </p:par>
                        <p:par>
                          <p:cTn id="47" fill="hold" nodeType="afterGroup">
                            <p:stCondLst>
                              <p:cond delay="7500"/>
                            </p:stCondLst>
                            <p:childTnLst>
                              <p:par>
                                <p:cTn id="48" presetID="10" presetClass="exit" presetSubtype="0" fill="hold" grpId="1" nodeType="afterEffect">
                                  <p:stCondLst>
                                    <p:cond delay="500"/>
                                  </p:stCondLst>
                                  <p:childTnLst>
                                    <p:animEffect transition="out" filter="fade">
                                      <p:cBhvr>
                                        <p:cTn id="49" dur="1000"/>
                                        <p:tgtEl>
                                          <p:spTgt spid="72721"/>
                                        </p:tgtEl>
                                      </p:cBhvr>
                                    </p:animEffect>
                                    <p:set>
                                      <p:cBhvr>
                                        <p:cTn id="50" dur="1" fill="hold">
                                          <p:stCondLst>
                                            <p:cond delay="999"/>
                                          </p:stCondLst>
                                        </p:cTn>
                                        <p:tgtEl>
                                          <p:spTgt spid="72721"/>
                                        </p:tgtEl>
                                        <p:attrNameLst>
                                          <p:attrName>style.visibility</p:attrName>
                                        </p:attrNameLst>
                                      </p:cBhvr>
                                      <p:to>
                                        <p:strVal val="hidden"/>
                                      </p:to>
                                    </p:set>
                                  </p:childTnLst>
                                </p:cTn>
                              </p:par>
                            </p:childTnLst>
                          </p:cTn>
                        </p:par>
                        <p:par>
                          <p:cTn id="51" fill="hold" nodeType="afterGroup">
                            <p:stCondLst>
                              <p:cond delay="9000"/>
                            </p:stCondLst>
                            <p:childTnLst>
                              <p:par>
                                <p:cTn id="52" presetID="4" presetClass="entr" presetSubtype="32" fill="hold" grpId="0" nodeType="afterEffect">
                                  <p:stCondLst>
                                    <p:cond delay="0"/>
                                  </p:stCondLst>
                                  <p:childTnLst>
                                    <p:set>
                                      <p:cBhvr>
                                        <p:cTn id="53" dur="1" fill="hold">
                                          <p:stCondLst>
                                            <p:cond delay="0"/>
                                          </p:stCondLst>
                                        </p:cTn>
                                        <p:tgtEl>
                                          <p:spTgt spid="72711"/>
                                        </p:tgtEl>
                                        <p:attrNameLst>
                                          <p:attrName>style.visibility</p:attrName>
                                        </p:attrNameLst>
                                      </p:cBhvr>
                                      <p:to>
                                        <p:strVal val="visible"/>
                                      </p:to>
                                    </p:set>
                                    <p:animEffect transition="in" filter="box(out)">
                                      <p:cBhvr>
                                        <p:cTn id="54" dur="500"/>
                                        <p:tgtEl>
                                          <p:spTgt spid="72711"/>
                                        </p:tgtEl>
                                      </p:cBhvr>
                                    </p:animEffect>
                                  </p:childTnLst>
                                  <p:subTnLst>
                                    <p:audio>
                                      <p:cMediaNode>
                                        <p:cTn display="0" masterRel="sameClick">
                                          <p:stCondLst>
                                            <p:cond evt="begin" delay="0">
                                              <p:tn val="52"/>
                                            </p:cond>
                                          </p:stCondLst>
                                          <p:endCondLst>
                                            <p:cond evt="onStopAudio" delay="0">
                                              <p:tgtEl>
                                                <p:sldTgt/>
                                              </p:tgtEl>
                                            </p:cond>
                                          </p:endCondLst>
                                        </p:cTn>
                                        <p:tgtEl>
                                          <p:sndTgt r:embed="rId5" name="BELL.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72710"/>
                                        </p:tgtEl>
                                        <p:attrNameLst>
                                          <p:attrName>style.visibility</p:attrName>
                                        </p:attrNameLst>
                                      </p:cBhvr>
                                      <p:to>
                                        <p:strVal val="visible"/>
                                      </p:to>
                                    </p:set>
                                    <p:animEffect transition="in" filter="fade">
                                      <p:cBhvr>
                                        <p:cTn id="59" dur="500"/>
                                        <p:tgtEl>
                                          <p:spTgt spid="72710"/>
                                        </p:tgtEl>
                                      </p:cBhvr>
                                    </p:animEffect>
                                    <p:anim calcmode="lin" valueType="num">
                                      <p:cBhvr>
                                        <p:cTn id="60" dur="500" fill="hold"/>
                                        <p:tgtEl>
                                          <p:spTgt spid="72710"/>
                                        </p:tgtEl>
                                        <p:attrNameLst>
                                          <p:attrName>style.rotation</p:attrName>
                                        </p:attrNameLst>
                                      </p:cBhvr>
                                      <p:tavLst>
                                        <p:tav tm="0">
                                          <p:val>
                                            <p:fltVal val="720"/>
                                          </p:val>
                                        </p:tav>
                                        <p:tav tm="100000">
                                          <p:val>
                                            <p:fltVal val="0"/>
                                          </p:val>
                                        </p:tav>
                                      </p:tavLst>
                                    </p:anim>
                                    <p:anim calcmode="lin" valueType="num">
                                      <p:cBhvr>
                                        <p:cTn id="61" dur="500" fill="hold"/>
                                        <p:tgtEl>
                                          <p:spTgt spid="72710"/>
                                        </p:tgtEl>
                                        <p:attrNameLst>
                                          <p:attrName>ppt_h</p:attrName>
                                        </p:attrNameLst>
                                      </p:cBhvr>
                                      <p:tavLst>
                                        <p:tav tm="0">
                                          <p:val>
                                            <p:fltVal val="0"/>
                                          </p:val>
                                        </p:tav>
                                        <p:tav tm="100000">
                                          <p:val>
                                            <p:strVal val="#ppt_h"/>
                                          </p:val>
                                        </p:tav>
                                      </p:tavLst>
                                    </p:anim>
                                    <p:anim calcmode="lin" valueType="num">
                                      <p:cBhvr>
                                        <p:cTn id="62" dur="500" fill="hold"/>
                                        <p:tgtEl>
                                          <p:spTgt spid="7271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7"/>
                                            </p:cond>
                                          </p:stCondLst>
                                          <p:endCondLst>
                                            <p:cond evt="onStopAudio" delay="0">
                                              <p:tgtEl>
                                                <p:sldTgt/>
                                              </p:tgtEl>
                                            </p:cond>
                                          </p:endCondLst>
                                        </p:cTn>
                                        <p:tgtEl>
                                          <p:sndTgt r:embed="rId6" name="Vo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72710" grpId="0" animBg="1"/>
      <p:bldP spid="72711" grpId="0" animBg="1"/>
      <p:bldP spid="72713" grpId="0" animBg="1"/>
      <p:bldP spid="72713" grpId="1" animBg="1"/>
      <p:bldP spid="72717" grpId="0" animBg="1"/>
      <p:bldP spid="72717" grpId="1" animBg="1"/>
      <p:bldP spid="72718" grpId="0" animBg="1"/>
      <p:bldP spid="72718" grpId="1" animBg="1"/>
      <p:bldP spid="72719" grpId="0" animBg="1"/>
      <p:bldP spid="72719" grpId="1" animBg="1"/>
      <p:bldP spid="72720" grpId="0" animBg="1"/>
      <p:bldP spid="72720" grpId="1" animBg="1"/>
      <p:bldP spid="72721" grpId="0" animBg="1"/>
      <p:bldP spid="7272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73732" name="Text Box 4">
            <a:hlinkClick r:id="" action="ppaction://noaction"/>
          </p:cNvPr>
          <p:cNvSpPr txBox="1">
            <a:spLocks noChangeArrowheads="1"/>
          </p:cNvSpPr>
          <p:nvPr/>
        </p:nvSpPr>
        <p:spPr bwMode="auto">
          <a:xfrm>
            <a:off x="1600200" y="1943132"/>
            <a:ext cx="525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sz="4400" b="1"/>
              <a:t>5 x 9 = 5 x (10 – 1)</a:t>
            </a:r>
          </a:p>
        </p:txBody>
      </p:sp>
      <p:sp>
        <p:nvSpPr>
          <p:cNvPr id="73733" name="Text Box 5"/>
          <p:cNvSpPr txBox="1">
            <a:spLocks noChangeArrowheads="1"/>
          </p:cNvSpPr>
          <p:nvPr/>
        </p:nvSpPr>
        <p:spPr bwMode="auto">
          <a:xfrm>
            <a:off x="7772400" y="4244610"/>
            <a:ext cx="1371600" cy="1200329"/>
          </a:xfrm>
          <a:prstGeom prst="rect">
            <a:avLst/>
          </a:prstGeom>
          <a:solidFill>
            <a:srgbClr val="FF0000"/>
          </a:solidFill>
          <a:ln w="9525">
            <a:solidFill>
              <a:srgbClr val="FF00FF"/>
            </a:solidFill>
            <a:miter lim="800000"/>
            <a:headEnd/>
            <a:tailEnd/>
          </a:ln>
        </p:spPr>
        <p:txBody>
          <a:bodyPr lIns="91376" tIns="45688" rIns="91376" bIns="4568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7200" b="1">
                <a:solidFill>
                  <a:schemeClr val="bg1"/>
                </a:solidFill>
                <a:latin typeface="Times New Roman" panose="02020603050405020304" pitchFamily="18" charset="0"/>
              </a:rPr>
              <a:t>Đ</a:t>
            </a:r>
          </a:p>
        </p:txBody>
      </p:sp>
      <p:sp>
        <p:nvSpPr>
          <p:cNvPr id="73734" name="WordArt 6"/>
          <p:cNvSpPr>
            <a:spLocks noChangeArrowheads="1" noChangeShapeType="1" noTextEdit="1"/>
          </p:cNvSpPr>
          <p:nvPr/>
        </p:nvSpPr>
        <p:spPr bwMode="auto">
          <a:xfrm>
            <a:off x="838201" y="457232"/>
            <a:ext cx="1004888" cy="8084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00</a:t>
            </a:r>
          </a:p>
        </p:txBody>
      </p:sp>
      <p:sp>
        <p:nvSpPr>
          <p:cNvPr id="73736" name="WordArt 8"/>
          <p:cNvSpPr>
            <a:spLocks noChangeArrowheads="1" noChangeShapeType="1" noTextEdit="1"/>
          </p:cNvSpPr>
          <p:nvPr/>
        </p:nvSpPr>
        <p:spPr bwMode="auto">
          <a:xfrm>
            <a:off x="990601" y="400082"/>
            <a:ext cx="1004888" cy="8084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06</a:t>
            </a:r>
          </a:p>
        </p:txBody>
      </p:sp>
      <p:sp>
        <p:nvSpPr>
          <p:cNvPr id="73740" name="WordArt 12"/>
          <p:cNvSpPr>
            <a:spLocks noChangeArrowheads="1" noChangeShapeType="1" noTextEdit="1"/>
          </p:cNvSpPr>
          <p:nvPr/>
        </p:nvSpPr>
        <p:spPr bwMode="auto">
          <a:xfrm>
            <a:off x="914401" y="400082"/>
            <a:ext cx="1004888" cy="8084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05</a:t>
            </a:r>
          </a:p>
        </p:txBody>
      </p:sp>
      <p:sp>
        <p:nvSpPr>
          <p:cNvPr id="73741" name="WordArt 13"/>
          <p:cNvSpPr>
            <a:spLocks noChangeArrowheads="1" noChangeShapeType="1" noTextEdit="1"/>
          </p:cNvSpPr>
          <p:nvPr/>
        </p:nvSpPr>
        <p:spPr bwMode="auto">
          <a:xfrm>
            <a:off x="990601" y="400082"/>
            <a:ext cx="1004888" cy="8084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04</a:t>
            </a:r>
          </a:p>
        </p:txBody>
      </p:sp>
      <p:sp>
        <p:nvSpPr>
          <p:cNvPr id="73742" name="WordArt 14"/>
          <p:cNvSpPr>
            <a:spLocks noChangeArrowheads="1" noChangeShapeType="1" noTextEdit="1"/>
          </p:cNvSpPr>
          <p:nvPr/>
        </p:nvSpPr>
        <p:spPr bwMode="auto">
          <a:xfrm>
            <a:off x="990601" y="400082"/>
            <a:ext cx="1004888" cy="8084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03</a:t>
            </a:r>
          </a:p>
        </p:txBody>
      </p:sp>
      <p:sp>
        <p:nvSpPr>
          <p:cNvPr id="73743" name="WordArt 15"/>
          <p:cNvSpPr>
            <a:spLocks noChangeArrowheads="1" noChangeShapeType="1" noTextEdit="1"/>
          </p:cNvSpPr>
          <p:nvPr/>
        </p:nvSpPr>
        <p:spPr bwMode="auto">
          <a:xfrm>
            <a:off x="914401" y="457232"/>
            <a:ext cx="1004888" cy="8084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02</a:t>
            </a:r>
          </a:p>
        </p:txBody>
      </p:sp>
      <p:sp>
        <p:nvSpPr>
          <p:cNvPr id="73744" name="WordArt 16"/>
          <p:cNvSpPr>
            <a:spLocks noChangeArrowheads="1" noChangeShapeType="1" noTextEdit="1"/>
          </p:cNvSpPr>
          <p:nvPr/>
        </p:nvSpPr>
        <p:spPr bwMode="auto">
          <a:xfrm>
            <a:off x="914401" y="457232"/>
            <a:ext cx="1004888" cy="80843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en-US" sz="3600" kern="10">
                <a:solidFill>
                  <a:srgbClr val="0000FF"/>
                </a:solidFill>
                <a:effectLst>
                  <a:outerShdw dist="35921" dir="2700000" algn="ctr" rotWithShape="0">
                    <a:srgbClr val="C0C0C0">
                      <a:alpha val="79999"/>
                    </a:srgbClr>
                  </a:outerShdw>
                </a:effectLst>
                <a:latin typeface="Impact" panose="020B0806030902050204" pitchFamily="34" charset="0"/>
              </a:rPr>
              <a:t>01</a:t>
            </a:r>
          </a:p>
        </p:txBody>
      </p:sp>
    </p:spTree>
  </p:cSld>
  <p:clrMapOvr>
    <a:masterClrMapping/>
  </p:clrMapOvr>
  <p:transition spd="slow" advClick="0">
    <p:pull dir="ru"/>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p:cTn id="7" dur="1000" fill="hold"/>
                                        <p:tgtEl>
                                          <p:spTgt spid="73732"/>
                                        </p:tgtEl>
                                        <p:attrNameLst>
                                          <p:attrName>ppt_w</p:attrName>
                                        </p:attrNameLst>
                                      </p:cBhvr>
                                      <p:tavLst>
                                        <p:tav tm="0">
                                          <p:val>
                                            <p:fltVal val="0"/>
                                          </p:val>
                                        </p:tav>
                                        <p:tav tm="100000">
                                          <p:val>
                                            <p:strVal val="#ppt_w"/>
                                          </p:val>
                                        </p:tav>
                                      </p:tavLst>
                                    </p:anim>
                                    <p:anim calcmode="lin" valueType="num">
                                      <p:cBhvr>
                                        <p:cTn id="8" dur="1000" fill="hold"/>
                                        <p:tgtEl>
                                          <p:spTgt spid="737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0" fill="hold" grpId="0" nodeType="clickEffect">
                                  <p:stCondLst>
                                    <p:cond delay="0"/>
                                  </p:stCondLst>
                                  <p:childTnLst>
                                    <p:set>
                                      <p:cBhvr>
                                        <p:cTn id="12" dur="1" fill="hold">
                                          <p:stCondLst>
                                            <p:cond delay="0"/>
                                          </p:stCondLst>
                                        </p:cTn>
                                        <p:tgtEl>
                                          <p:spTgt spid="7373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ding.wav"/>
                                        </p:tgtEl>
                                      </p:cMediaNode>
                                    </p:audio>
                                  </p:subTnLst>
                                </p:cTn>
                              </p:par>
                            </p:childTnLst>
                          </p:cTn>
                        </p:par>
                        <p:par>
                          <p:cTn id="13" fill="hold" nodeType="afterGroup">
                            <p:stCondLst>
                              <p:cond delay="0"/>
                            </p:stCondLst>
                            <p:childTnLst>
                              <p:par>
                                <p:cTn id="14" presetID="10" presetClass="exit" presetSubtype="0" fill="hold" grpId="1" nodeType="afterEffect">
                                  <p:stCondLst>
                                    <p:cond delay="500"/>
                                  </p:stCondLst>
                                  <p:childTnLst>
                                    <p:animEffect transition="out" filter="fade">
                                      <p:cBhvr>
                                        <p:cTn id="15" dur="1000"/>
                                        <p:tgtEl>
                                          <p:spTgt spid="73736"/>
                                        </p:tgtEl>
                                      </p:cBhvr>
                                    </p:animEffect>
                                    <p:set>
                                      <p:cBhvr>
                                        <p:cTn id="16" dur="1" fill="hold">
                                          <p:stCondLst>
                                            <p:cond delay="999"/>
                                          </p:stCondLst>
                                        </p:cTn>
                                        <p:tgtEl>
                                          <p:spTgt spid="73736"/>
                                        </p:tgtEl>
                                        <p:attrNameLst>
                                          <p:attrName>style.visibility</p:attrName>
                                        </p:attrNameLst>
                                      </p:cBhvr>
                                      <p:to>
                                        <p:strVal val="hidden"/>
                                      </p:to>
                                    </p:set>
                                  </p:childTnLst>
                                </p:cTn>
                              </p:par>
                            </p:childTnLst>
                          </p:cTn>
                        </p:par>
                        <p:par>
                          <p:cTn id="17" fill="hold" nodeType="afterGroup">
                            <p:stCondLst>
                              <p:cond delay="1500"/>
                            </p:stCondLst>
                            <p:childTnLst>
                              <p:par>
                                <p:cTn id="18" presetID="3" presetClass="entr" presetSubtype="0" fill="hold" grpId="0" nodeType="afterEffect">
                                  <p:stCondLst>
                                    <p:cond delay="0"/>
                                  </p:stCondLst>
                                  <p:childTnLst>
                                    <p:set>
                                      <p:cBhvr>
                                        <p:cTn id="19" dur="1" fill="hold">
                                          <p:stCondLst>
                                            <p:cond delay="0"/>
                                          </p:stCondLst>
                                        </p:cTn>
                                        <p:tgtEl>
                                          <p:spTgt spid="7374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ing.wav"/>
                                        </p:tgtEl>
                                      </p:cMediaNode>
                                    </p:audio>
                                  </p:subTnLst>
                                </p:cTn>
                              </p:par>
                            </p:childTnLst>
                          </p:cTn>
                        </p:par>
                        <p:par>
                          <p:cTn id="20" fill="hold" nodeType="afterGroup">
                            <p:stCondLst>
                              <p:cond delay="1500"/>
                            </p:stCondLst>
                            <p:childTnLst>
                              <p:par>
                                <p:cTn id="21" presetID="10" presetClass="exit" presetSubtype="0" fill="hold" grpId="1" nodeType="afterEffect">
                                  <p:stCondLst>
                                    <p:cond delay="500"/>
                                  </p:stCondLst>
                                  <p:childTnLst>
                                    <p:animEffect transition="out" filter="fade">
                                      <p:cBhvr>
                                        <p:cTn id="22" dur="1000"/>
                                        <p:tgtEl>
                                          <p:spTgt spid="73740"/>
                                        </p:tgtEl>
                                      </p:cBhvr>
                                    </p:animEffect>
                                    <p:set>
                                      <p:cBhvr>
                                        <p:cTn id="23" dur="1" fill="hold">
                                          <p:stCondLst>
                                            <p:cond delay="999"/>
                                          </p:stCondLst>
                                        </p:cTn>
                                        <p:tgtEl>
                                          <p:spTgt spid="73740"/>
                                        </p:tgtEl>
                                        <p:attrNameLst>
                                          <p:attrName>style.visibility</p:attrName>
                                        </p:attrNameLst>
                                      </p:cBhvr>
                                      <p:to>
                                        <p:strVal val="hidden"/>
                                      </p:to>
                                    </p:set>
                                  </p:childTnLst>
                                </p:cTn>
                              </p:par>
                            </p:childTnLst>
                          </p:cTn>
                        </p:par>
                        <p:par>
                          <p:cTn id="24" fill="hold" nodeType="afterGroup">
                            <p:stCondLst>
                              <p:cond delay="3000"/>
                            </p:stCondLst>
                            <p:childTnLst>
                              <p:par>
                                <p:cTn id="25" presetID="3" presetClass="entr" presetSubtype="0" fill="hold" grpId="0" nodeType="afterEffect">
                                  <p:stCondLst>
                                    <p:cond delay="0"/>
                                  </p:stCondLst>
                                  <p:childTnLst>
                                    <p:set>
                                      <p:cBhvr>
                                        <p:cTn id="26" dur="1" fill="hold">
                                          <p:stCondLst>
                                            <p:cond delay="0"/>
                                          </p:stCondLst>
                                        </p:cTn>
                                        <p:tgtEl>
                                          <p:spTgt spid="7374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ding.wav"/>
                                        </p:tgtEl>
                                      </p:cMediaNode>
                                    </p:audio>
                                  </p:subTnLst>
                                </p:cTn>
                              </p:par>
                            </p:childTnLst>
                          </p:cTn>
                        </p:par>
                        <p:par>
                          <p:cTn id="27" fill="hold" nodeType="afterGroup">
                            <p:stCondLst>
                              <p:cond delay="3000"/>
                            </p:stCondLst>
                            <p:childTnLst>
                              <p:par>
                                <p:cTn id="28" presetID="10" presetClass="exit" presetSubtype="0" fill="hold" grpId="1" nodeType="afterEffect">
                                  <p:stCondLst>
                                    <p:cond delay="500"/>
                                  </p:stCondLst>
                                  <p:childTnLst>
                                    <p:animEffect transition="out" filter="fade">
                                      <p:cBhvr>
                                        <p:cTn id="29" dur="1000"/>
                                        <p:tgtEl>
                                          <p:spTgt spid="73741"/>
                                        </p:tgtEl>
                                      </p:cBhvr>
                                    </p:animEffect>
                                    <p:set>
                                      <p:cBhvr>
                                        <p:cTn id="30" dur="1" fill="hold">
                                          <p:stCondLst>
                                            <p:cond delay="999"/>
                                          </p:stCondLst>
                                        </p:cTn>
                                        <p:tgtEl>
                                          <p:spTgt spid="73741"/>
                                        </p:tgtEl>
                                        <p:attrNameLst>
                                          <p:attrName>style.visibility</p:attrName>
                                        </p:attrNameLst>
                                      </p:cBhvr>
                                      <p:to>
                                        <p:strVal val="hidden"/>
                                      </p:to>
                                    </p:set>
                                  </p:childTnLst>
                                </p:cTn>
                              </p:par>
                            </p:childTnLst>
                          </p:cTn>
                        </p:par>
                        <p:par>
                          <p:cTn id="31" fill="hold" nodeType="afterGroup">
                            <p:stCondLst>
                              <p:cond delay="4500"/>
                            </p:stCondLst>
                            <p:childTnLst>
                              <p:par>
                                <p:cTn id="32" presetID="3" presetClass="entr" presetSubtype="0" fill="hold" grpId="0" nodeType="afterEffect">
                                  <p:stCondLst>
                                    <p:cond delay="0"/>
                                  </p:stCondLst>
                                  <p:childTnLst>
                                    <p:set>
                                      <p:cBhvr>
                                        <p:cTn id="33" dur="1" fill="hold">
                                          <p:stCondLst>
                                            <p:cond delay="0"/>
                                          </p:stCondLst>
                                        </p:cTn>
                                        <p:tgtEl>
                                          <p:spTgt spid="7374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ing.wav"/>
                                        </p:tgtEl>
                                      </p:cMediaNode>
                                    </p:audio>
                                  </p:subTnLst>
                                </p:cTn>
                              </p:par>
                            </p:childTnLst>
                          </p:cTn>
                        </p:par>
                        <p:par>
                          <p:cTn id="34" fill="hold" nodeType="afterGroup">
                            <p:stCondLst>
                              <p:cond delay="4500"/>
                            </p:stCondLst>
                            <p:childTnLst>
                              <p:par>
                                <p:cTn id="35" presetID="10" presetClass="exit" presetSubtype="0" fill="hold" grpId="1" nodeType="afterEffect">
                                  <p:stCondLst>
                                    <p:cond delay="500"/>
                                  </p:stCondLst>
                                  <p:childTnLst>
                                    <p:animEffect transition="out" filter="fade">
                                      <p:cBhvr>
                                        <p:cTn id="36" dur="1000"/>
                                        <p:tgtEl>
                                          <p:spTgt spid="73742"/>
                                        </p:tgtEl>
                                      </p:cBhvr>
                                    </p:animEffect>
                                    <p:set>
                                      <p:cBhvr>
                                        <p:cTn id="37" dur="1" fill="hold">
                                          <p:stCondLst>
                                            <p:cond delay="999"/>
                                          </p:stCondLst>
                                        </p:cTn>
                                        <p:tgtEl>
                                          <p:spTgt spid="73742"/>
                                        </p:tgtEl>
                                        <p:attrNameLst>
                                          <p:attrName>style.visibility</p:attrName>
                                        </p:attrNameLst>
                                      </p:cBhvr>
                                      <p:to>
                                        <p:strVal val="hidden"/>
                                      </p:to>
                                    </p:set>
                                  </p:childTnLst>
                                </p:cTn>
                              </p:par>
                            </p:childTnLst>
                          </p:cTn>
                        </p:par>
                        <p:par>
                          <p:cTn id="38" fill="hold" nodeType="afterGroup">
                            <p:stCondLst>
                              <p:cond delay="6000"/>
                            </p:stCondLst>
                            <p:childTnLst>
                              <p:par>
                                <p:cTn id="39" presetID="3" presetClass="entr" presetSubtype="0" fill="hold" grpId="0" nodeType="afterEffect">
                                  <p:stCondLst>
                                    <p:cond delay="0"/>
                                  </p:stCondLst>
                                  <p:childTnLst>
                                    <p:set>
                                      <p:cBhvr>
                                        <p:cTn id="40" dur="1" fill="hold">
                                          <p:stCondLst>
                                            <p:cond delay="0"/>
                                          </p:stCondLst>
                                        </p:cTn>
                                        <p:tgtEl>
                                          <p:spTgt spid="7374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ing.wav"/>
                                        </p:tgtEl>
                                      </p:cMediaNode>
                                    </p:audio>
                                  </p:subTnLst>
                                </p:cTn>
                              </p:par>
                            </p:childTnLst>
                          </p:cTn>
                        </p:par>
                        <p:par>
                          <p:cTn id="41" fill="hold" nodeType="afterGroup">
                            <p:stCondLst>
                              <p:cond delay="6000"/>
                            </p:stCondLst>
                            <p:childTnLst>
                              <p:par>
                                <p:cTn id="42" presetID="10" presetClass="exit" presetSubtype="0" fill="hold" grpId="1" nodeType="afterEffect">
                                  <p:stCondLst>
                                    <p:cond delay="500"/>
                                  </p:stCondLst>
                                  <p:childTnLst>
                                    <p:animEffect transition="out" filter="fade">
                                      <p:cBhvr>
                                        <p:cTn id="43" dur="1000"/>
                                        <p:tgtEl>
                                          <p:spTgt spid="73743"/>
                                        </p:tgtEl>
                                      </p:cBhvr>
                                    </p:animEffect>
                                    <p:set>
                                      <p:cBhvr>
                                        <p:cTn id="44" dur="1" fill="hold">
                                          <p:stCondLst>
                                            <p:cond delay="999"/>
                                          </p:stCondLst>
                                        </p:cTn>
                                        <p:tgtEl>
                                          <p:spTgt spid="73743"/>
                                        </p:tgtEl>
                                        <p:attrNameLst>
                                          <p:attrName>style.visibility</p:attrName>
                                        </p:attrNameLst>
                                      </p:cBhvr>
                                      <p:to>
                                        <p:strVal val="hidden"/>
                                      </p:to>
                                    </p:set>
                                  </p:childTnLst>
                                </p:cTn>
                              </p:par>
                            </p:childTnLst>
                          </p:cTn>
                        </p:par>
                        <p:par>
                          <p:cTn id="45" fill="hold" nodeType="afterGroup">
                            <p:stCondLst>
                              <p:cond delay="7500"/>
                            </p:stCondLst>
                            <p:childTnLst>
                              <p:par>
                                <p:cTn id="46" presetID="3" presetClass="entr" presetSubtype="0" fill="hold" grpId="0" nodeType="afterEffect">
                                  <p:stCondLst>
                                    <p:cond delay="0"/>
                                  </p:stCondLst>
                                  <p:childTnLst>
                                    <p:set>
                                      <p:cBhvr>
                                        <p:cTn id="47" dur="1" fill="hold">
                                          <p:stCondLst>
                                            <p:cond delay="0"/>
                                          </p:stCondLst>
                                        </p:cTn>
                                        <p:tgtEl>
                                          <p:spTgt spid="73744"/>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ding.wav"/>
                                        </p:tgtEl>
                                      </p:cMediaNode>
                                    </p:audio>
                                  </p:subTnLst>
                                </p:cTn>
                              </p:par>
                            </p:childTnLst>
                          </p:cTn>
                        </p:par>
                        <p:par>
                          <p:cTn id="48" fill="hold" nodeType="afterGroup">
                            <p:stCondLst>
                              <p:cond delay="7500"/>
                            </p:stCondLst>
                            <p:childTnLst>
                              <p:par>
                                <p:cTn id="49" presetID="10" presetClass="exit" presetSubtype="0" fill="hold" grpId="1" nodeType="afterEffect">
                                  <p:stCondLst>
                                    <p:cond delay="500"/>
                                  </p:stCondLst>
                                  <p:childTnLst>
                                    <p:animEffect transition="out" filter="fade">
                                      <p:cBhvr>
                                        <p:cTn id="50" dur="1000"/>
                                        <p:tgtEl>
                                          <p:spTgt spid="73744"/>
                                        </p:tgtEl>
                                      </p:cBhvr>
                                    </p:animEffect>
                                    <p:set>
                                      <p:cBhvr>
                                        <p:cTn id="51" dur="1" fill="hold">
                                          <p:stCondLst>
                                            <p:cond delay="999"/>
                                          </p:stCondLst>
                                        </p:cTn>
                                        <p:tgtEl>
                                          <p:spTgt spid="73744"/>
                                        </p:tgtEl>
                                        <p:attrNameLst>
                                          <p:attrName>style.visibility</p:attrName>
                                        </p:attrNameLst>
                                      </p:cBhvr>
                                      <p:to>
                                        <p:strVal val="hidden"/>
                                      </p:to>
                                    </p:set>
                                  </p:childTnLst>
                                </p:cTn>
                              </p:par>
                            </p:childTnLst>
                          </p:cTn>
                        </p:par>
                        <p:par>
                          <p:cTn id="52" fill="hold" nodeType="afterGroup">
                            <p:stCondLst>
                              <p:cond delay="9000"/>
                            </p:stCondLst>
                            <p:childTnLst>
                              <p:par>
                                <p:cTn id="53" presetID="4" presetClass="entr" presetSubtype="32" fill="hold" grpId="0" nodeType="afterEffect">
                                  <p:stCondLst>
                                    <p:cond delay="0"/>
                                  </p:stCondLst>
                                  <p:childTnLst>
                                    <p:set>
                                      <p:cBhvr>
                                        <p:cTn id="54" dur="1" fill="hold">
                                          <p:stCondLst>
                                            <p:cond delay="0"/>
                                          </p:stCondLst>
                                        </p:cTn>
                                        <p:tgtEl>
                                          <p:spTgt spid="73734"/>
                                        </p:tgtEl>
                                        <p:attrNameLst>
                                          <p:attrName>style.visibility</p:attrName>
                                        </p:attrNameLst>
                                      </p:cBhvr>
                                      <p:to>
                                        <p:strVal val="visible"/>
                                      </p:to>
                                    </p:set>
                                    <p:animEffect transition="in" filter="box(out)">
                                      <p:cBhvr>
                                        <p:cTn id="55" dur="500"/>
                                        <p:tgtEl>
                                          <p:spTgt spid="73734"/>
                                        </p:tgtEl>
                                      </p:cBhvr>
                                    </p:animEffect>
                                  </p:childTnLst>
                                  <p:subTnLst>
                                    <p:audio>
                                      <p:cMediaNode>
                                        <p:cTn display="0" masterRel="sameClick">
                                          <p:stCondLst>
                                            <p:cond evt="begin" delay="0">
                                              <p:tn val="53"/>
                                            </p:cond>
                                          </p:stCondLst>
                                          <p:endCondLst>
                                            <p:cond evt="onStopAudio" delay="0">
                                              <p:tgtEl>
                                                <p:sldTgt/>
                                              </p:tgtEl>
                                            </p:cond>
                                          </p:endCondLst>
                                        </p:cTn>
                                        <p:tgtEl>
                                          <p:sndTgt r:embed="rId5" name="BELL.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73733"/>
                                        </p:tgtEl>
                                        <p:attrNameLst>
                                          <p:attrName>style.visibility</p:attrName>
                                        </p:attrNameLst>
                                      </p:cBhvr>
                                      <p:to>
                                        <p:strVal val="visible"/>
                                      </p:to>
                                    </p:set>
                                    <p:animEffect transition="in" filter="fade">
                                      <p:cBhvr>
                                        <p:cTn id="60" dur="500"/>
                                        <p:tgtEl>
                                          <p:spTgt spid="73733"/>
                                        </p:tgtEl>
                                      </p:cBhvr>
                                    </p:animEffect>
                                    <p:anim calcmode="lin" valueType="num">
                                      <p:cBhvr>
                                        <p:cTn id="61" dur="500" fill="hold"/>
                                        <p:tgtEl>
                                          <p:spTgt spid="73733"/>
                                        </p:tgtEl>
                                        <p:attrNameLst>
                                          <p:attrName>style.rotation</p:attrName>
                                        </p:attrNameLst>
                                      </p:cBhvr>
                                      <p:tavLst>
                                        <p:tav tm="0">
                                          <p:val>
                                            <p:fltVal val="720"/>
                                          </p:val>
                                        </p:tav>
                                        <p:tav tm="100000">
                                          <p:val>
                                            <p:fltVal val="0"/>
                                          </p:val>
                                        </p:tav>
                                      </p:tavLst>
                                    </p:anim>
                                    <p:anim calcmode="lin" valueType="num">
                                      <p:cBhvr>
                                        <p:cTn id="62" dur="500" fill="hold"/>
                                        <p:tgtEl>
                                          <p:spTgt spid="73733"/>
                                        </p:tgtEl>
                                        <p:attrNameLst>
                                          <p:attrName>ppt_h</p:attrName>
                                        </p:attrNameLst>
                                      </p:cBhvr>
                                      <p:tavLst>
                                        <p:tav tm="0">
                                          <p:val>
                                            <p:fltVal val="0"/>
                                          </p:val>
                                        </p:tav>
                                        <p:tav tm="100000">
                                          <p:val>
                                            <p:strVal val="#ppt_h"/>
                                          </p:val>
                                        </p:tav>
                                      </p:tavLst>
                                    </p:anim>
                                    <p:anim calcmode="lin" valueType="num">
                                      <p:cBhvr>
                                        <p:cTn id="63" dur="500" fill="hold"/>
                                        <p:tgtEl>
                                          <p:spTgt spid="7373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8"/>
                                            </p:cond>
                                          </p:stCondLst>
                                          <p:endCondLst>
                                            <p:cond evt="onStopAudio" delay="0">
                                              <p:tgtEl>
                                                <p:sldTgt/>
                                              </p:tgtEl>
                                            </p:cond>
                                          </p:endCondLst>
                                        </p:cTn>
                                        <p:tgtEl>
                                          <p:sndTgt r:embed="rId6" name="Vo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animBg="1"/>
      <p:bldP spid="73734" grpId="0" animBg="1"/>
      <p:bldP spid="73736" grpId="0" animBg="1"/>
      <p:bldP spid="73736" grpId="1" animBg="1"/>
      <p:bldP spid="73740" grpId="0" animBg="1"/>
      <p:bldP spid="73740" grpId="1" animBg="1"/>
      <p:bldP spid="73741" grpId="0" animBg="1"/>
      <p:bldP spid="73741" grpId="1" animBg="1"/>
      <p:bldP spid="73742" grpId="0" animBg="1"/>
      <p:bldP spid="73742" grpId="1" animBg="1"/>
      <p:bldP spid="73743" grpId="0" animBg="1"/>
      <p:bldP spid="73743" grpId="1" animBg="1"/>
      <p:bldP spid="73744" grpId="0" animBg="1"/>
      <p:bldP spid="7374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63" y="0"/>
            <a:ext cx="805576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1" name="Title 1"/>
          <p:cNvSpPr txBox="1">
            <a:spLocks noChangeArrowheads="1"/>
          </p:cNvSpPr>
          <p:nvPr/>
        </p:nvSpPr>
        <p:spPr bwMode="auto">
          <a:xfrm>
            <a:off x="754856" y="225028"/>
            <a:ext cx="5915025"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89" rIns="68534" bIns="34289"/>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pPr>
            <a:r>
              <a:rPr lang="en-US" altLang="en-US" sz="4100" b="1">
                <a:solidFill>
                  <a:srgbClr val="C00000"/>
                </a:solidFill>
                <a:latin typeface="Times New Roman" pitchFamily="18" charset="0"/>
                <a:cs typeface="Times New Roman" pitchFamily="18" charset="0"/>
              </a:rPr>
              <a:t>YÊU CẦU CẦN ĐẠT</a:t>
            </a:r>
          </a:p>
        </p:txBody>
      </p:sp>
      <p:pic>
        <p:nvPicPr>
          <p:cNvPr id="247812" name="Picture 2" descr="Káº¿t quáº£ hÃ¬nh áº£nh cho clipart GO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7660" y="61944"/>
            <a:ext cx="1574006"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nvGraphicFramePr>
        <p:xfrm>
          <a:off x="1200150" y="712200"/>
          <a:ext cx="7655020" cy="4088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1123950" y="928688"/>
            <a:ext cx="1085850" cy="1057275"/>
          </a:xfrm>
          <a:prstGeom prst="ellipse">
            <a:avLst/>
          </a:prstGeom>
          <a:blipFill rotWithShape="0">
            <a:blip r:embed="rId10"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1200150" y="2157413"/>
            <a:ext cx="1085850" cy="1143000"/>
          </a:xfrm>
          <a:prstGeom prst="ellipse">
            <a:avLst/>
          </a:prstGeom>
          <a:blipFill rotWithShape="0">
            <a:blip r:embed="rId11"/>
            <a:stretch>
              <a:fillRect/>
            </a:stretch>
          </a:blipFill>
          <a:ln>
            <a:solidFill>
              <a:srgbClr val="92D05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2321052" y="1249486"/>
            <a:ext cx="6422929" cy="807914"/>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solidFill>
                  <a:srgbClr val="000000"/>
                </a:solidFill>
                <a:latin typeface="Times New Roman" panose="02020603050405020304" pitchFamily="18" charset="0"/>
                <a:cs typeface="Times New Roman" panose="02020603050405020304" pitchFamily="18" charset="0"/>
              </a:rPr>
              <a:t>Hiểu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p>
        </p:txBody>
      </p:sp>
      <p:sp>
        <p:nvSpPr>
          <p:cNvPr id="11" name="Oval 10"/>
          <p:cNvSpPr/>
          <p:nvPr/>
        </p:nvSpPr>
        <p:spPr>
          <a:xfrm>
            <a:off x="1200150" y="3471893"/>
            <a:ext cx="1028700" cy="1025129"/>
          </a:xfrm>
          <a:prstGeom prst="ellipse">
            <a:avLst/>
          </a:prstGeom>
          <a:blipFill rotWithShape="0">
            <a:blip r:embed="rId12"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2432456" y="3687202"/>
            <a:ext cx="5568575" cy="438582"/>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solidFill>
                  <a:srgbClr val="000000"/>
                </a:solidFill>
                <a:latin typeface="Times New Roman" panose="02020603050405020304" pitchFamily="18" charset="0"/>
                <a:cs typeface="Times New Roman" panose="02020603050405020304" pitchFamily="18" charset="0"/>
              </a:rPr>
              <a:t>Rèn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cẩn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tế</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n w="11430"/>
              <a:solidFill>
                <a:srgbClr val="0000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2435352" y="2335336"/>
            <a:ext cx="6422929" cy="807914"/>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solidFill>
                  <a:srgbClr val="000000"/>
                </a:solidFill>
                <a:latin typeface="Times New Roman" panose="02020603050405020304" pitchFamily="18" charset="0"/>
                <a:cs typeface="Times New Roman" panose="02020603050405020304" pitchFamily="18" charset="0"/>
              </a:rPr>
              <a:t>Áp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cs typeface="Times New Roman" panose="02020603050405020304" pitchFamily="18" charset="0"/>
              </a:rPr>
              <a:t>.</a:t>
            </a:r>
          </a:p>
        </p:txBody>
      </p:sp>
      <p:sp>
        <p:nvSpPr>
          <p:cNvPr id="17" name="Freeform 16"/>
          <p:cNvSpPr/>
          <p:nvPr/>
        </p:nvSpPr>
        <p:spPr>
          <a:xfrm>
            <a:off x="537848" y="1176759"/>
            <a:ext cx="515937" cy="56116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2D2D8A"/>
          </a:solidFill>
          <a:ln w="3175" cap="flat" cmpd="sng" algn="ctr">
            <a:noFill/>
            <a:prstDash val="solid"/>
          </a:ln>
          <a:effectLst/>
        </p:spPr>
        <p:txBody>
          <a:bodyPr lIns="91402" tIns="45701" rIns="91402" bIns="45701" anchor="ctr"/>
          <a:lstStyle/>
          <a:p>
            <a:pPr fontAlgn="auto">
              <a:spcBef>
                <a:spcPts val="0"/>
              </a:spcBef>
              <a:spcAft>
                <a:spcPts val="0"/>
              </a:spcAft>
              <a:defRPr/>
            </a:pPr>
            <a:endParaRPr lang="en-US" kern="0">
              <a:solidFill>
                <a:prstClr val="white"/>
              </a:solidFill>
              <a:latin typeface="Arial"/>
              <a:ea typeface="SimSun" pitchFamily="2" charset="-122"/>
            </a:endParaRPr>
          </a:p>
        </p:txBody>
      </p:sp>
      <p:sp>
        <p:nvSpPr>
          <p:cNvPr id="18" name="Freeform 17"/>
          <p:cNvSpPr/>
          <p:nvPr/>
        </p:nvSpPr>
        <p:spPr>
          <a:xfrm>
            <a:off x="578528" y="2447193"/>
            <a:ext cx="545441"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noFill/>
            <a:prstDash val="solid"/>
          </a:ln>
          <a:effectLst/>
        </p:spPr>
        <p:txBody>
          <a:bodyPr lIns="91402" tIns="45701" rIns="91402" bIns="45701" anchor="ctr"/>
          <a:lstStyle/>
          <a:p>
            <a:pPr fontAlgn="auto">
              <a:spcBef>
                <a:spcPts val="0"/>
              </a:spcBef>
              <a:spcAft>
                <a:spcPts val="0"/>
              </a:spcAft>
              <a:defRPr/>
            </a:pPr>
            <a:endParaRPr lang="en-US" kern="0">
              <a:solidFill>
                <a:prstClr val="white"/>
              </a:solidFill>
              <a:latin typeface="Arial"/>
              <a:ea typeface="SimSun" pitchFamily="2" charset="-122"/>
            </a:endParaRPr>
          </a:p>
        </p:txBody>
      </p:sp>
      <p:sp>
        <p:nvSpPr>
          <p:cNvPr id="20" name="Freeform 19"/>
          <p:cNvSpPr/>
          <p:nvPr/>
        </p:nvSpPr>
        <p:spPr>
          <a:xfrm>
            <a:off x="551688" y="3706972"/>
            <a:ext cx="536575" cy="62388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00FF"/>
          </a:solidFill>
          <a:ln w="3175" cap="flat" cmpd="sng" algn="ctr">
            <a:noFill/>
            <a:prstDash val="solid"/>
          </a:ln>
          <a:effectLst/>
        </p:spPr>
        <p:txBody>
          <a:bodyPr lIns="91402" tIns="45701" rIns="91402" bIns="45701" anchor="ctr"/>
          <a:lstStyle/>
          <a:p>
            <a:pPr fontAlgn="auto">
              <a:spcBef>
                <a:spcPts val="0"/>
              </a:spcBef>
              <a:spcAft>
                <a:spcPts val="0"/>
              </a:spcAft>
              <a:defRPr/>
            </a:pPr>
            <a:endParaRPr lang="en-US" kern="0">
              <a:solidFill>
                <a:prstClr val="white"/>
              </a:solidFill>
              <a:latin typeface="Arial"/>
              <a:ea typeface="SimSun" pitchFamily="2" charset="-122"/>
            </a:endParaRPr>
          </a:p>
        </p:txBody>
      </p:sp>
    </p:spTree>
    <p:extLst>
      <p:ext uri="{BB962C8B-B14F-4D97-AF65-F5344CB8AC3E}">
        <p14:creationId xmlns:p14="http://schemas.microsoft.com/office/powerpoint/2010/main" val="29130646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ainbow,_big_sky,_mt"/>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0" y="57150"/>
            <a:ext cx="922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3" name="Group 3"/>
          <p:cNvGrpSpPr>
            <a:grpSpLocks/>
          </p:cNvGrpSpPr>
          <p:nvPr/>
        </p:nvGrpSpPr>
        <p:grpSpPr bwMode="auto">
          <a:xfrm>
            <a:off x="0" y="0"/>
            <a:ext cx="1676400" cy="742950"/>
            <a:chOff x="2928" y="384"/>
            <a:chExt cx="1789" cy="1403"/>
          </a:xfrm>
        </p:grpSpPr>
        <p:sp>
          <p:nvSpPr>
            <p:cNvPr id="15555" name="Oval 4"/>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556" name="Oval 5"/>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557" name="Freeform 6"/>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58" name="Freeform 7"/>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59" name="Freeform 8"/>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60" name="Freeform 9"/>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61" name="Freeform 10"/>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62" name="Freeform 11"/>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63" name="Freeform 12"/>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64" name="Freeform 13"/>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65" name="Freeform 14"/>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66" name="Freeform 15"/>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67" name="Freeform 16"/>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68" name="Freeform 17"/>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69" name="Freeform 18"/>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70" name="Freeform 19"/>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71" name="Freeform 20"/>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72" name="Freeform 21"/>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73" name="Freeform 22"/>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74" name="Freeform 23"/>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75" name="Freeform 24"/>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76" name="Freeform 25"/>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77" name="Freeform 26"/>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78" name="Freeform 27"/>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79" name="Freeform 28"/>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80" name="Freeform 29"/>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81" name="Freeform 30"/>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82" name="Freeform 31"/>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83" name="Freeform 32"/>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84" name="Freeform 33"/>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85" name="Freeform 34"/>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86" name="Freeform 35"/>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87" name="Freeform 36"/>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88" name="Freeform 37"/>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89" name="Freeform 38"/>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90" name="Freeform 39"/>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91" name="Freeform 40"/>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92" name="Freeform 41"/>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93" name="Freeform 42"/>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94" name="Freeform 43"/>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95" name="Freeform 44"/>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96" name="Freeform 45"/>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97" name="Freeform 46"/>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98" name="Freeform 47"/>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99" name="Freeform 48"/>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00" name="Freeform 49"/>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01" name="Freeform 50"/>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02" name="Freeform 51"/>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03" name="Freeform 52"/>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04" name="Freeform 53"/>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05" name="Freeform 54"/>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06" name="Freeform 55"/>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07" name="Freeform 56"/>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08" name="Freeform 57"/>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09" name="Freeform 58"/>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10" name="Freeform 59"/>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11" name="Freeform 60"/>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12" name="Freeform 61"/>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13" name="Freeform 62"/>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14" name="Freeform 63"/>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15" name="Freeform 64"/>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16" name="Freeform 65"/>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617" name="Freeform 66"/>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18" name="Freeform 67"/>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19" name="Freeform 68"/>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20" name="Freeform 69"/>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21" name="Freeform 70"/>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22" name="Freeform 71"/>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623" name="Freeform 72"/>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24" name="Arc 73"/>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25" name="Arc 74"/>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26" name="Arc 75"/>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27" name="Arc 76"/>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28" name="Arc 77"/>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29" name="Arc 78"/>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30" name="Arc 79"/>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31" name="Arc 80"/>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32" name="Freeform 81"/>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33" name="Freeform 82"/>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34" name="Arc 83"/>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35" name="Arc 84"/>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36" name="Arc 85"/>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37" name="Freeform 86"/>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38" name="Freeform 87"/>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39" name="Freeform 88"/>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40" name="Freeform 89"/>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41" name="Freeform 90"/>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42" name="Freeform 91"/>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43" name="Freeform 92"/>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44" name="Freeform 93"/>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5364" name="Group 94"/>
          <p:cNvGrpSpPr>
            <a:grpSpLocks/>
          </p:cNvGrpSpPr>
          <p:nvPr/>
        </p:nvGrpSpPr>
        <p:grpSpPr bwMode="auto">
          <a:xfrm>
            <a:off x="7162800" y="0"/>
            <a:ext cx="1981200" cy="628650"/>
            <a:chOff x="2928" y="384"/>
            <a:chExt cx="1789" cy="1403"/>
          </a:xfrm>
        </p:grpSpPr>
        <p:sp>
          <p:nvSpPr>
            <p:cNvPr id="15465" name="Oval 95"/>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466" name="Oval 96"/>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467" name="Freeform 97"/>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68" name="Freeform 98"/>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69" name="Freeform 99"/>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70" name="Freeform 100"/>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71" name="Freeform 101"/>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72" name="Freeform 102"/>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73" name="Freeform 103"/>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74" name="Freeform 104"/>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75" name="Freeform 105"/>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76" name="Freeform 106"/>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77" name="Freeform 107"/>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78" name="Freeform 108"/>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79" name="Freeform 109"/>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80" name="Freeform 110"/>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81" name="Freeform 111"/>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82" name="Freeform 112"/>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83" name="Freeform 113"/>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84" name="Freeform 114"/>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85" name="Freeform 115"/>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86" name="Freeform 116"/>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87" name="Freeform 117"/>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88" name="Freeform 118"/>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89" name="Freeform 119"/>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90" name="Freeform 120"/>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91" name="Freeform 121"/>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92" name="Freeform 122"/>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93" name="Freeform 123"/>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94" name="Freeform 124"/>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95" name="Freeform 125"/>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96" name="Freeform 126"/>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97" name="Freeform 127"/>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98" name="Freeform 128"/>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99" name="Freeform 129"/>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00" name="Freeform 130"/>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01" name="Freeform 131"/>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02" name="Freeform 132"/>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03" name="Freeform 133"/>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04" name="Freeform 134"/>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05" name="Freeform 135"/>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06" name="Freeform 136"/>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07" name="Freeform 137"/>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08" name="Freeform 138"/>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09" name="Freeform 139"/>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10" name="Freeform 140"/>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11" name="Freeform 141"/>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12" name="Freeform 142"/>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13" name="Freeform 143"/>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14" name="Freeform 144"/>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15" name="Freeform 145"/>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16" name="Freeform 146"/>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17" name="Freeform 147"/>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18" name="Freeform 148"/>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19" name="Freeform 149"/>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20" name="Freeform 150"/>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21" name="Freeform 151"/>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22" name="Freeform 152"/>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23" name="Freeform 153"/>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24" name="Freeform 154"/>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25" name="Freeform 155"/>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26" name="Freeform 156"/>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527" name="Freeform 157"/>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28" name="Freeform 158"/>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29" name="Freeform 159"/>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30" name="Freeform 160"/>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31" name="Freeform 161"/>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32" name="Freeform 162"/>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33" name="Freeform 163"/>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4" name="Arc 164"/>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5" name="Arc 165"/>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6" name="Arc 166"/>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7" name="Arc 167"/>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8" name="Arc 168"/>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39" name="Arc 169"/>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0" name="Arc 170"/>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1" name="Arc 171"/>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2" name="Freeform 172"/>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3" name="Freeform 173"/>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4" name="Arc 174"/>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5" name="Arc 175"/>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6" name="Arc 176"/>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7" name="Freeform 177"/>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8" name="Freeform 178"/>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49" name="Freeform 179"/>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50" name="Freeform 180"/>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51" name="Freeform 181"/>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52" name="Freeform 182"/>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53" name="Freeform 183"/>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54" name="Freeform 184"/>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5365" name="Group 185"/>
          <p:cNvGrpSpPr>
            <a:grpSpLocks/>
          </p:cNvGrpSpPr>
          <p:nvPr/>
        </p:nvGrpSpPr>
        <p:grpSpPr bwMode="auto">
          <a:xfrm>
            <a:off x="3429000" y="4400550"/>
            <a:ext cx="1828800" cy="742950"/>
            <a:chOff x="2928" y="384"/>
            <a:chExt cx="1789" cy="1403"/>
          </a:xfrm>
        </p:grpSpPr>
        <p:sp>
          <p:nvSpPr>
            <p:cNvPr id="15375" name="Oval 186"/>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376" name="Oval 187"/>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377" name="Freeform 188"/>
            <p:cNvSpPr>
              <a:spLocks/>
            </p:cNvSpPr>
            <p:nvPr/>
          </p:nvSpPr>
          <p:spPr bwMode="hidden">
            <a:xfrm rot="2711884">
              <a:off x="3847" y="1097"/>
              <a:ext cx="556"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378" name="Freeform 189"/>
            <p:cNvSpPr>
              <a:spLocks/>
            </p:cNvSpPr>
            <p:nvPr/>
          </p:nvSpPr>
          <p:spPr bwMode="hidden">
            <a:xfrm rot="2711884">
              <a:off x="4251" y="139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79" name="Freeform 190"/>
            <p:cNvSpPr>
              <a:spLocks/>
            </p:cNvSpPr>
            <p:nvPr/>
          </p:nvSpPr>
          <p:spPr bwMode="hidden">
            <a:xfrm rot="2104081">
              <a:off x="3878" y="1028"/>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80" name="Freeform 191"/>
            <p:cNvSpPr>
              <a:spLocks/>
            </p:cNvSpPr>
            <p:nvPr/>
          </p:nvSpPr>
          <p:spPr bwMode="hidden">
            <a:xfrm rot="2104081">
              <a:off x="4359" y="1282"/>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381" name="Freeform 192"/>
            <p:cNvSpPr>
              <a:spLocks/>
            </p:cNvSpPr>
            <p:nvPr/>
          </p:nvSpPr>
          <p:spPr bwMode="hidden">
            <a:xfrm rot="1582915">
              <a:off x="3888" y="967"/>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82" name="Freeform 193"/>
            <p:cNvSpPr>
              <a:spLocks/>
            </p:cNvSpPr>
            <p:nvPr/>
          </p:nvSpPr>
          <p:spPr bwMode="hidden">
            <a:xfrm rot="1582915">
              <a:off x="4388" y="1157"/>
              <a:ext cx="301" cy="15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383" name="Freeform 194"/>
            <p:cNvSpPr>
              <a:spLocks/>
            </p:cNvSpPr>
            <p:nvPr/>
          </p:nvSpPr>
          <p:spPr bwMode="hidden">
            <a:xfrm rot="1080363">
              <a:off x="3897" y="903"/>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84" name="Freeform 195"/>
            <p:cNvSpPr>
              <a:spLocks/>
            </p:cNvSpPr>
            <p:nvPr/>
          </p:nvSpPr>
          <p:spPr bwMode="hidden">
            <a:xfrm rot="1080363">
              <a:off x="4405" y="1033"/>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385" name="Freeform 196"/>
            <p:cNvSpPr>
              <a:spLocks/>
            </p:cNvSpPr>
            <p:nvPr/>
          </p:nvSpPr>
          <p:spPr bwMode="hidden">
            <a:xfrm rot="463793">
              <a:off x="3908" y="832"/>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86" name="Freeform 197"/>
            <p:cNvSpPr>
              <a:spLocks/>
            </p:cNvSpPr>
            <p:nvPr/>
          </p:nvSpPr>
          <p:spPr bwMode="hidden">
            <a:xfrm rot="463793">
              <a:off x="4397" y="886"/>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387" name="Freeform 198"/>
            <p:cNvSpPr>
              <a:spLocks/>
            </p:cNvSpPr>
            <p:nvPr/>
          </p:nvSpPr>
          <p:spPr bwMode="hidden">
            <a:xfrm rot="-84182">
              <a:off x="3916" y="791"/>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88" name="Freeform 199"/>
            <p:cNvSpPr>
              <a:spLocks/>
            </p:cNvSpPr>
            <p:nvPr/>
          </p:nvSpPr>
          <p:spPr bwMode="hidden">
            <a:xfrm rot="-84182">
              <a:off x="4367" y="785"/>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389" name="Freeform 200"/>
            <p:cNvSpPr>
              <a:spLocks/>
            </p:cNvSpPr>
            <p:nvPr/>
          </p:nvSpPr>
          <p:spPr bwMode="hidden">
            <a:xfrm rot="-802576">
              <a:off x="3901" y="740"/>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90" name="Freeform 201"/>
            <p:cNvSpPr>
              <a:spLocks/>
            </p:cNvSpPr>
            <p:nvPr/>
          </p:nvSpPr>
          <p:spPr bwMode="hidden">
            <a:xfrm rot="-802576">
              <a:off x="4295" y="672"/>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391" name="Freeform 202"/>
            <p:cNvSpPr>
              <a:spLocks/>
            </p:cNvSpPr>
            <p:nvPr/>
          </p:nvSpPr>
          <p:spPr bwMode="hidden">
            <a:xfrm rot="18888116" flipH="1">
              <a:off x="3235" y="1137"/>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92" name="Freeform 203"/>
            <p:cNvSpPr>
              <a:spLocks/>
            </p:cNvSpPr>
            <p:nvPr/>
          </p:nvSpPr>
          <p:spPr bwMode="hidden">
            <a:xfrm rot="18888116" flipH="1">
              <a:off x="3087" y="1433"/>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93" name="Freeform 204"/>
            <p:cNvSpPr>
              <a:spLocks/>
            </p:cNvSpPr>
            <p:nvPr/>
          </p:nvSpPr>
          <p:spPr bwMode="hidden">
            <a:xfrm rot="19495919" flipH="1">
              <a:off x="3160" y="1085"/>
              <a:ext cx="586" cy="1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94" name="Freeform 205"/>
            <p:cNvSpPr>
              <a:spLocks/>
            </p:cNvSpPr>
            <p:nvPr/>
          </p:nvSpPr>
          <p:spPr bwMode="hidden">
            <a:xfrm rot="19495919" flipH="1">
              <a:off x="2950" y="1339"/>
              <a:ext cx="315" cy="1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95" name="Freeform 206"/>
            <p:cNvSpPr>
              <a:spLocks/>
            </p:cNvSpPr>
            <p:nvPr/>
          </p:nvSpPr>
          <p:spPr bwMode="hidden">
            <a:xfrm rot="20017085" flipH="1">
              <a:off x="3175" y="1025"/>
              <a:ext cx="561" cy="9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96" name="Freeform 207"/>
            <p:cNvSpPr>
              <a:spLocks/>
            </p:cNvSpPr>
            <p:nvPr/>
          </p:nvSpPr>
          <p:spPr bwMode="hidden">
            <a:xfrm rot="20017085" flipH="1">
              <a:off x="2935" y="1215"/>
              <a:ext cx="301" cy="15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97" name="Freeform 208"/>
            <p:cNvSpPr>
              <a:spLocks/>
            </p:cNvSpPr>
            <p:nvPr/>
          </p:nvSpPr>
          <p:spPr bwMode="hidden">
            <a:xfrm rot="20519637" flipH="1">
              <a:off x="3185" y="961"/>
              <a:ext cx="542" cy="10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98" name="Freeform 209"/>
            <p:cNvSpPr>
              <a:spLocks/>
            </p:cNvSpPr>
            <p:nvPr/>
          </p:nvSpPr>
          <p:spPr bwMode="hidden">
            <a:xfrm rot="20519637" flipH="1">
              <a:off x="2928" y="1090"/>
              <a:ext cx="291" cy="1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399" name="Freeform 210"/>
            <p:cNvSpPr>
              <a:spLocks/>
            </p:cNvSpPr>
            <p:nvPr/>
          </p:nvSpPr>
          <p:spPr bwMode="hidden">
            <a:xfrm rot="21136207" flipH="1">
              <a:off x="3217" y="889"/>
              <a:ext cx="499"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00" name="Freeform 211"/>
            <p:cNvSpPr>
              <a:spLocks/>
            </p:cNvSpPr>
            <p:nvPr/>
          </p:nvSpPr>
          <p:spPr bwMode="hidden">
            <a:xfrm rot="21136207" flipH="1">
              <a:off x="2959" y="943"/>
              <a:ext cx="268"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01" name="Freeform 212"/>
            <p:cNvSpPr>
              <a:spLocks/>
            </p:cNvSpPr>
            <p:nvPr/>
          </p:nvSpPr>
          <p:spPr bwMode="hidden">
            <a:xfrm rot="84182" flipH="1">
              <a:off x="3254" y="848"/>
              <a:ext cx="454" cy="7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02" name="Freeform 213"/>
            <p:cNvSpPr>
              <a:spLocks/>
            </p:cNvSpPr>
            <p:nvPr/>
          </p:nvSpPr>
          <p:spPr bwMode="hidden">
            <a:xfrm rot="84182" flipH="1">
              <a:off x="3013" y="842"/>
              <a:ext cx="244" cy="1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03" name="Freeform 214"/>
            <p:cNvSpPr>
              <a:spLocks/>
            </p:cNvSpPr>
            <p:nvPr/>
          </p:nvSpPr>
          <p:spPr bwMode="hidden">
            <a:xfrm rot="802576" flipH="1">
              <a:off x="3324" y="797"/>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04" name="Freeform 215"/>
            <p:cNvSpPr>
              <a:spLocks/>
            </p:cNvSpPr>
            <p:nvPr/>
          </p:nvSpPr>
          <p:spPr bwMode="hidden">
            <a:xfrm rot="802576" flipH="1">
              <a:off x="3115" y="729"/>
              <a:ext cx="214" cy="10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05" name="Freeform 216"/>
            <p:cNvSpPr>
              <a:spLocks/>
            </p:cNvSpPr>
            <p:nvPr/>
          </p:nvSpPr>
          <p:spPr bwMode="hidden">
            <a:xfrm rot="1277471" flipH="1">
              <a:off x="3350" y="775"/>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06" name="Freeform 217"/>
            <p:cNvSpPr>
              <a:spLocks/>
            </p:cNvSpPr>
            <p:nvPr/>
          </p:nvSpPr>
          <p:spPr bwMode="hidden">
            <a:xfrm rot="1277471" flipH="1">
              <a:off x="3151" y="665"/>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07" name="Freeform 218"/>
            <p:cNvSpPr>
              <a:spLocks/>
            </p:cNvSpPr>
            <p:nvPr/>
          </p:nvSpPr>
          <p:spPr bwMode="hidden">
            <a:xfrm rot="2028410" flipH="1">
              <a:off x="3394" y="745"/>
              <a:ext cx="399"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08" name="Freeform 219"/>
            <p:cNvSpPr>
              <a:spLocks/>
            </p:cNvSpPr>
            <p:nvPr/>
          </p:nvSpPr>
          <p:spPr bwMode="hidden">
            <a:xfrm rot="2028410" flipH="1">
              <a:off x="3222" y="574"/>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09" name="Freeform 220"/>
            <p:cNvSpPr>
              <a:spLocks/>
            </p:cNvSpPr>
            <p:nvPr/>
          </p:nvSpPr>
          <p:spPr bwMode="hidden">
            <a:xfrm rot="2664424" flipH="1">
              <a:off x="3433" y="700"/>
              <a:ext cx="404"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10" name="Freeform 221"/>
            <p:cNvSpPr>
              <a:spLocks/>
            </p:cNvSpPr>
            <p:nvPr/>
          </p:nvSpPr>
          <p:spPr bwMode="hidden">
            <a:xfrm rot="2664424" flipH="1">
              <a:off x="3290" y="481"/>
              <a:ext cx="217"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11" name="Freeform 222"/>
            <p:cNvSpPr>
              <a:spLocks/>
            </p:cNvSpPr>
            <p:nvPr/>
          </p:nvSpPr>
          <p:spPr bwMode="hidden">
            <a:xfrm rot="3473776" flipH="1">
              <a:off x="3518" y="685"/>
              <a:ext cx="356"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12" name="Freeform 223"/>
            <p:cNvSpPr>
              <a:spLocks/>
            </p:cNvSpPr>
            <p:nvPr/>
          </p:nvSpPr>
          <p:spPr bwMode="hidden">
            <a:xfrm rot="3473776" flipH="1">
              <a:off x="3438" y="450"/>
              <a:ext cx="191"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13" name="Freeform 224"/>
            <p:cNvSpPr>
              <a:spLocks/>
            </p:cNvSpPr>
            <p:nvPr/>
          </p:nvSpPr>
          <p:spPr bwMode="hidden">
            <a:xfrm rot="4126480" flipH="1">
              <a:off x="3577" y="673"/>
              <a:ext cx="342" cy="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14" name="Freeform 225"/>
            <p:cNvSpPr>
              <a:spLocks/>
            </p:cNvSpPr>
            <p:nvPr/>
          </p:nvSpPr>
          <p:spPr bwMode="hidden">
            <a:xfrm rot="4126480" flipH="1">
              <a:off x="3541" y="421"/>
              <a:ext cx="18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15" name="Freeform 226"/>
            <p:cNvSpPr>
              <a:spLocks/>
            </p:cNvSpPr>
            <p:nvPr/>
          </p:nvSpPr>
          <p:spPr bwMode="hidden">
            <a:xfrm rot="-1325434">
              <a:off x="3864" y="705"/>
              <a:ext cx="398"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16" name="Freeform 227"/>
            <p:cNvSpPr>
              <a:spLocks/>
            </p:cNvSpPr>
            <p:nvPr/>
          </p:nvSpPr>
          <p:spPr bwMode="hidden">
            <a:xfrm rot="-1325434">
              <a:off x="4246" y="592"/>
              <a:ext cx="214" cy="10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17" name="Freeform 228"/>
            <p:cNvSpPr>
              <a:spLocks/>
            </p:cNvSpPr>
            <p:nvPr/>
          </p:nvSpPr>
          <p:spPr bwMode="hidden">
            <a:xfrm rot="-1921064">
              <a:off x="3819" y="681"/>
              <a:ext cx="399" cy="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18" name="Freeform 229"/>
            <p:cNvSpPr>
              <a:spLocks/>
            </p:cNvSpPr>
            <p:nvPr/>
          </p:nvSpPr>
          <p:spPr bwMode="hidden">
            <a:xfrm rot="-1921064">
              <a:off x="4181" y="518"/>
              <a:ext cx="214" cy="11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19" name="Freeform 230"/>
            <p:cNvSpPr>
              <a:spLocks/>
            </p:cNvSpPr>
            <p:nvPr/>
          </p:nvSpPr>
          <p:spPr bwMode="hidden">
            <a:xfrm rot="4578755" flipH="1">
              <a:off x="3632" y="690"/>
              <a:ext cx="332" cy="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20" name="Freeform 231"/>
            <p:cNvSpPr>
              <a:spLocks/>
            </p:cNvSpPr>
            <p:nvPr/>
          </p:nvSpPr>
          <p:spPr bwMode="hidden">
            <a:xfrm rot="4578755" flipH="1">
              <a:off x="3639" y="447"/>
              <a:ext cx="178" cy="7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21" name="Freeform 232"/>
            <p:cNvSpPr>
              <a:spLocks/>
            </p:cNvSpPr>
            <p:nvPr/>
          </p:nvSpPr>
          <p:spPr bwMode="hidden">
            <a:xfrm rot="-3857755">
              <a:off x="3715" y="678"/>
              <a:ext cx="343"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22" name="Freeform 233"/>
            <p:cNvSpPr>
              <a:spLocks/>
            </p:cNvSpPr>
            <p:nvPr/>
          </p:nvSpPr>
          <p:spPr bwMode="hidden">
            <a:xfrm rot="-3857755">
              <a:off x="3926" y="433"/>
              <a:ext cx="184" cy="9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23" name="Freeform 234"/>
            <p:cNvSpPr>
              <a:spLocks/>
            </p:cNvSpPr>
            <p:nvPr/>
          </p:nvSpPr>
          <p:spPr bwMode="hidden">
            <a:xfrm rot="-2777260">
              <a:off x="3758" y="671"/>
              <a:ext cx="373"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24" name="Freeform 235"/>
            <p:cNvSpPr>
              <a:spLocks/>
            </p:cNvSpPr>
            <p:nvPr/>
          </p:nvSpPr>
          <p:spPr bwMode="hidden">
            <a:xfrm rot="-2777260">
              <a:off x="4061" y="460"/>
              <a:ext cx="200" cy="13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25" name="Freeform 236"/>
            <p:cNvSpPr>
              <a:spLocks/>
            </p:cNvSpPr>
            <p:nvPr/>
          </p:nvSpPr>
          <p:spPr bwMode="hidden">
            <a:xfrm rot="-4903748">
              <a:off x="3695" y="685"/>
              <a:ext cx="308" cy="2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26" name="Freeform 237"/>
            <p:cNvSpPr>
              <a:spLocks/>
            </p:cNvSpPr>
            <p:nvPr/>
          </p:nvSpPr>
          <p:spPr bwMode="hidden">
            <a:xfrm rot="-4903748">
              <a:off x="3809" y="447"/>
              <a:ext cx="165" cy="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27" name="Freeform 238"/>
            <p:cNvSpPr>
              <a:spLocks/>
            </p:cNvSpPr>
            <p:nvPr/>
          </p:nvSpPr>
          <p:spPr bwMode="hidden">
            <a:xfrm rot="18335692" flipH="1">
              <a:off x="3278" y="1175"/>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28" name="Freeform 239"/>
            <p:cNvSpPr>
              <a:spLocks/>
            </p:cNvSpPr>
            <p:nvPr/>
          </p:nvSpPr>
          <p:spPr bwMode="hidden">
            <a:xfrm rot="18335692" flipH="1">
              <a:off x="3186" y="1510"/>
              <a:ext cx="299"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29" name="Freeform 240"/>
            <p:cNvSpPr>
              <a:spLocks/>
            </p:cNvSpPr>
            <p:nvPr/>
          </p:nvSpPr>
          <p:spPr bwMode="hidden">
            <a:xfrm rot="17542885" flipH="1">
              <a:off x="3362" y="1208"/>
              <a:ext cx="515"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30" name="Freeform 241"/>
            <p:cNvSpPr>
              <a:spLocks/>
            </p:cNvSpPr>
            <p:nvPr/>
          </p:nvSpPr>
          <p:spPr bwMode="hidden">
            <a:xfrm rot="17542885" flipH="1">
              <a:off x="3364" y="1550"/>
              <a:ext cx="276" cy="1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31" name="Freeform 242"/>
            <p:cNvSpPr>
              <a:spLocks/>
            </p:cNvSpPr>
            <p:nvPr/>
          </p:nvSpPr>
          <p:spPr bwMode="hidden">
            <a:xfrm rot="16870650" flipH="1">
              <a:off x="3452" y="1220"/>
              <a:ext cx="495" cy="9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32" name="Freeform 243"/>
            <p:cNvSpPr>
              <a:spLocks/>
            </p:cNvSpPr>
            <p:nvPr/>
          </p:nvSpPr>
          <p:spPr bwMode="hidden">
            <a:xfrm rot="16870650" flipH="1">
              <a:off x="3525" y="1567"/>
              <a:ext cx="265" cy="1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33" name="Freeform 244"/>
            <p:cNvSpPr>
              <a:spLocks/>
            </p:cNvSpPr>
            <p:nvPr/>
          </p:nvSpPr>
          <p:spPr bwMode="hidden">
            <a:xfrm rot="3144576">
              <a:off x="3801" y="1158"/>
              <a:ext cx="557" cy="1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34" name="Freeform 245"/>
            <p:cNvSpPr>
              <a:spLocks/>
            </p:cNvSpPr>
            <p:nvPr/>
          </p:nvSpPr>
          <p:spPr bwMode="hidden">
            <a:xfrm rot="3144576">
              <a:off x="4165" y="1485"/>
              <a:ext cx="299" cy="15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35" name="Freeform 246"/>
            <p:cNvSpPr>
              <a:spLocks/>
            </p:cNvSpPr>
            <p:nvPr/>
          </p:nvSpPr>
          <p:spPr bwMode="hidden">
            <a:xfrm rot="3745735">
              <a:off x="3762" y="1196"/>
              <a:ext cx="533" cy="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36" name="Freeform 247"/>
            <p:cNvSpPr>
              <a:spLocks/>
            </p:cNvSpPr>
            <p:nvPr/>
          </p:nvSpPr>
          <p:spPr bwMode="hidden">
            <a:xfrm rot="3745735">
              <a:off x="4047" y="1543"/>
              <a:ext cx="286" cy="15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437" name="Freeform 248"/>
            <p:cNvSpPr>
              <a:spLocks/>
            </p:cNvSpPr>
            <p:nvPr/>
          </p:nvSpPr>
          <p:spPr bwMode="hidden">
            <a:xfrm rot="4286818">
              <a:off x="3705" y="1235"/>
              <a:ext cx="517" cy="7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38" name="Freeform 249"/>
            <p:cNvSpPr>
              <a:spLocks/>
            </p:cNvSpPr>
            <p:nvPr/>
          </p:nvSpPr>
          <p:spPr bwMode="hidden">
            <a:xfrm rot="4286818">
              <a:off x="3923" y="1585"/>
              <a:ext cx="278"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39" name="Freeform 250"/>
            <p:cNvSpPr>
              <a:spLocks/>
            </p:cNvSpPr>
            <p:nvPr/>
          </p:nvSpPr>
          <p:spPr bwMode="hidden">
            <a:xfrm rot="4898956">
              <a:off x="3665" y="1252"/>
              <a:ext cx="475" cy="8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40" name="Freeform 251"/>
            <p:cNvSpPr>
              <a:spLocks/>
            </p:cNvSpPr>
            <p:nvPr/>
          </p:nvSpPr>
          <p:spPr bwMode="hidden">
            <a:xfrm rot="4898956">
              <a:off x="3804" y="1581"/>
              <a:ext cx="255" cy="1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41" name="Freeform 252"/>
            <p:cNvSpPr>
              <a:spLocks/>
            </p:cNvSpPr>
            <p:nvPr/>
          </p:nvSpPr>
          <p:spPr bwMode="hidden">
            <a:xfrm rot="5755659">
              <a:off x="3570" y="1267"/>
              <a:ext cx="464" cy="6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42" name="Freeform 253"/>
            <p:cNvSpPr>
              <a:spLocks/>
            </p:cNvSpPr>
            <p:nvPr/>
          </p:nvSpPr>
          <p:spPr bwMode="hidden">
            <a:xfrm rot="5755659">
              <a:off x="3618" y="1599"/>
              <a:ext cx="249" cy="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443" name="Freeform 254"/>
            <p:cNvSpPr>
              <a:spLocks/>
            </p:cNvSpPr>
            <p:nvPr/>
          </p:nvSpPr>
          <p:spPr bwMode="hidden">
            <a:xfrm flipH="1">
              <a:off x="3553" y="1154"/>
              <a:ext cx="157"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44" name="Arc 255"/>
            <p:cNvSpPr>
              <a:spLocks/>
            </p:cNvSpPr>
            <p:nvPr/>
          </p:nvSpPr>
          <p:spPr bwMode="hidden">
            <a:xfrm flipH="1">
              <a:off x="3268" y="982"/>
              <a:ext cx="687" cy="745"/>
            </a:xfrm>
            <a:custGeom>
              <a:avLst/>
              <a:gdLst>
                <a:gd name="T0" fmla="*/ 174 w 21600"/>
                <a:gd name="T1" fmla="*/ 0 h 21602"/>
                <a:gd name="T2" fmla="*/ 687 w 21600"/>
                <a:gd name="T3" fmla="*/ 745 h 21602"/>
                <a:gd name="T4" fmla="*/ 0 w 21600"/>
                <a:gd name="T5" fmla="*/ 721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45" name="Arc 256"/>
            <p:cNvSpPr>
              <a:spLocks/>
            </p:cNvSpPr>
            <p:nvPr/>
          </p:nvSpPr>
          <p:spPr bwMode="hidden">
            <a:xfrm flipV="1">
              <a:off x="3887" y="532"/>
              <a:ext cx="830" cy="661"/>
            </a:xfrm>
            <a:custGeom>
              <a:avLst/>
              <a:gdLst>
                <a:gd name="T0" fmla="*/ 830 w 36729"/>
                <a:gd name="T1" fmla="*/ 320 h 21600"/>
                <a:gd name="T2" fmla="*/ 0 w 36729"/>
                <a:gd name="T3" fmla="*/ 373 h 21600"/>
                <a:gd name="T4" fmla="*/ 403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46" name="Arc 257"/>
            <p:cNvSpPr>
              <a:spLocks/>
            </p:cNvSpPr>
            <p:nvPr/>
          </p:nvSpPr>
          <p:spPr bwMode="hidden">
            <a:xfrm flipH="1">
              <a:off x="3338" y="862"/>
              <a:ext cx="401" cy="769"/>
            </a:xfrm>
            <a:custGeom>
              <a:avLst/>
              <a:gdLst>
                <a:gd name="T0" fmla="*/ 0 w 28940"/>
                <a:gd name="T1" fmla="*/ 44 h 22305"/>
                <a:gd name="T2" fmla="*/ 401 w 28940"/>
                <a:gd name="T3" fmla="*/ 769 h 22305"/>
                <a:gd name="T4" fmla="*/ 102 w 28940"/>
                <a:gd name="T5" fmla="*/ 745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47" name="Arc 258"/>
            <p:cNvSpPr>
              <a:spLocks/>
            </p:cNvSpPr>
            <p:nvPr/>
          </p:nvSpPr>
          <p:spPr bwMode="hidden">
            <a:xfrm flipH="1">
              <a:off x="3053" y="902"/>
              <a:ext cx="652" cy="768"/>
            </a:xfrm>
            <a:custGeom>
              <a:avLst/>
              <a:gdLst>
                <a:gd name="T0" fmla="*/ 0 w 30473"/>
                <a:gd name="T1" fmla="*/ 66 h 22305"/>
                <a:gd name="T2" fmla="*/ 652 w 30473"/>
                <a:gd name="T3" fmla="*/ 768 h 22305"/>
                <a:gd name="T4" fmla="*/ 190 w 30473"/>
                <a:gd name="T5" fmla="*/ 744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48" name="Arc 259"/>
            <p:cNvSpPr>
              <a:spLocks/>
            </p:cNvSpPr>
            <p:nvPr/>
          </p:nvSpPr>
          <p:spPr bwMode="hidden">
            <a:xfrm flipH="1">
              <a:off x="2996" y="762"/>
              <a:ext cx="768" cy="769"/>
            </a:xfrm>
            <a:custGeom>
              <a:avLst/>
              <a:gdLst>
                <a:gd name="T0" fmla="*/ 0 w 34455"/>
                <a:gd name="T1" fmla="*/ 146 h 22305"/>
                <a:gd name="T2" fmla="*/ 768 w 34455"/>
                <a:gd name="T3" fmla="*/ 769 h 22305"/>
                <a:gd name="T4" fmla="*/ 287 w 34455"/>
                <a:gd name="T5" fmla="*/ 745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49" name="Arc 260"/>
            <p:cNvSpPr>
              <a:spLocks/>
            </p:cNvSpPr>
            <p:nvPr/>
          </p:nvSpPr>
          <p:spPr bwMode="hidden">
            <a:xfrm>
              <a:off x="3846" y="870"/>
              <a:ext cx="123" cy="769"/>
            </a:xfrm>
            <a:custGeom>
              <a:avLst/>
              <a:gdLst>
                <a:gd name="T0" fmla="*/ 0 w 34812"/>
                <a:gd name="T1" fmla="*/ 156 h 22305"/>
                <a:gd name="T2" fmla="*/ 123 w 34812"/>
                <a:gd name="T3" fmla="*/ 769 h 22305"/>
                <a:gd name="T4" fmla="*/ 47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0" name="Arc 261"/>
            <p:cNvSpPr>
              <a:spLocks/>
            </p:cNvSpPr>
            <p:nvPr/>
          </p:nvSpPr>
          <p:spPr bwMode="hidden">
            <a:xfrm>
              <a:off x="3879" y="866"/>
              <a:ext cx="324" cy="769"/>
            </a:xfrm>
            <a:custGeom>
              <a:avLst/>
              <a:gdLst>
                <a:gd name="T0" fmla="*/ 0 w 34812"/>
                <a:gd name="T1" fmla="*/ 156 h 22305"/>
                <a:gd name="T2" fmla="*/ 324 w 34812"/>
                <a:gd name="T3" fmla="*/ 769 h 22305"/>
                <a:gd name="T4" fmla="*/ 123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1" name="Arc 262"/>
            <p:cNvSpPr>
              <a:spLocks/>
            </p:cNvSpPr>
            <p:nvPr/>
          </p:nvSpPr>
          <p:spPr bwMode="hidden">
            <a:xfrm>
              <a:off x="3907" y="766"/>
              <a:ext cx="461" cy="769"/>
            </a:xfrm>
            <a:custGeom>
              <a:avLst/>
              <a:gdLst>
                <a:gd name="T0" fmla="*/ 0 w 34812"/>
                <a:gd name="T1" fmla="*/ 156 h 22305"/>
                <a:gd name="T2" fmla="*/ 461 w 34812"/>
                <a:gd name="T3" fmla="*/ 769 h 22305"/>
                <a:gd name="T4" fmla="*/ 175 w 34812"/>
                <a:gd name="T5" fmla="*/ 745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2" name="Freeform 263"/>
            <p:cNvSpPr>
              <a:spLocks/>
            </p:cNvSpPr>
            <p:nvPr/>
          </p:nvSpPr>
          <p:spPr bwMode="hidden">
            <a:xfrm>
              <a:off x="3996" y="1236"/>
              <a:ext cx="156" cy="47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3" name="Freeform 264"/>
            <p:cNvSpPr>
              <a:spLocks/>
            </p:cNvSpPr>
            <p:nvPr/>
          </p:nvSpPr>
          <p:spPr bwMode="hidden">
            <a:xfrm rot="19660755" flipV="1">
              <a:off x="3752" y="1079"/>
              <a:ext cx="142" cy="27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4" name="Arc 265"/>
            <p:cNvSpPr>
              <a:spLocks/>
            </p:cNvSpPr>
            <p:nvPr/>
          </p:nvSpPr>
          <p:spPr bwMode="hidden">
            <a:xfrm flipH="1">
              <a:off x="2952" y="647"/>
              <a:ext cx="821" cy="769"/>
            </a:xfrm>
            <a:custGeom>
              <a:avLst/>
              <a:gdLst>
                <a:gd name="T0" fmla="*/ 0 w 36830"/>
                <a:gd name="T1" fmla="*/ 217 h 22305"/>
                <a:gd name="T2" fmla="*/ 821 w 36830"/>
                <a:gd name="T3" fmla="*/ 769 h 22305"/>
                <a:gd name="T4" fmla="*/ 340 w 36830"/>
                <a:gd name="T5" fmla="*/ 745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5" name="Arc 266"/>
            <p:cNvSpPr>
              <a:spLocks/>
            </p:cNvSpPr>
            <p:nvPr/>
          </p:nvSpPr>
          <p:spPr bwMode="hidden">
            <a:xfrm flipH="1">
              <a:off x="3184" y="485"/>
              <a:ext cx="597" cy="745"/>
            </a:xfrm>
            <a:custGeom>
              <a:avLst/>
              <a:gdLst>
                <a:gd name="T0" fmla="*/ 0 w 31881"/>
                <a:gd name="T1" fmla="*/ 345 h 21600"/>
                <a:gd name="T2" fmla="*/ 597 w 31881"/>
                <a:gd name="T3" fmla="*/ 168 h 21600"/>
                <a:gd name="T4" fmla="*/ 341 w 31881"/>
                <a:gd name="T5" fmla="*/ 745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6" name="Arc 267"/>
            <p:cNvSpPr>
              <a:spLocks/>
            </p:cNvSpPr>
            <p:nvPr/>
          </p:nvSpPr>
          <p:spPr bwMode="hidden">
            <a:xfrm>
              <a:off x="3822" y="798"/>
              <a:ext cx="246" cy="745"/>
            </a:xfrm>
            <a:custGeom>
              <a:avLst/>
              <a:gdLst>
                <a:gd name="T0" fmla="*/ 0 w 31146"/>
                <a:gd name="T1" fmla="*/ 156 h 21600"/>
                <a:gd name="T2" fmla="*/ 246 w 31146"/>
                <a:gd name="T3" fmla="*/ 330 h 21600"/>
                <a:gd name="T4" fmla="*/ 104 w 31146"/>
                <a:gd name="T5" fmla="*/ 745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7" name="Freeform 268"/>
            <p:cNvSpPr>
              <a:spLocks/>
            </p:cNvSpPr>
            <p:nvPr/>
          </p:nvSpPr>
          <p:spPr bwMode="hidden">
            <a:xfrm flipH="1">
              <a:off x="3086" y="1193"/>
              <a:ext cx="351" cy="49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8" name="Freeform 269"/>
            <p:cNvSpPr>
              <a:spLocks/>
            </p:cNvSpPr>
            <p:nvPr/>
          </p:nvSpPr>
          <p:spPr bwMode="hidden">
            <a:xfrm flipH="1">
              <a:off x="3251" y="673"/>
              <a:ext cx="22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59" name="Freeform 270"/>
            <p:cNvSpPr>
              <a:spLocks/>
            </p:cNvSpPr>
            <p:nvPr/>
          </p:nvSpPr>
          <p:spPr bwMode="hidden">
            <a:xfrm flipH="1">
              <a:off x="3510" y="526"/>
              <a:ext cx="135" cy="49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0" name="Freeform 271"/>
            <p:cNvSpPr>
              <a:spLocks/>
            </p:cNvSpPr>
            <p:nvPr/>
          </p:nvSpPr>
          <p:spPr bwMode="hidden">
            <a:xfrm>
              <a:off x="4351" y="1121"/>
              <a:ext cx="326" cy="5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1" name="Freeform 272"/>
            <p:cNvSpPr>
              <a:spLocks/>
            </p:cNvSpPr>
            <p:nvPr/>
          </p:nvSpPr>
          <p:spPr bwMode="hidden">
            <a:xfrm>
              <a:off x="4182" y="859"/>
              <a:ext cx="490" cy="345"/>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2" name="Freeform 273"/>
            <p:cNvSpPr>
              <a:spLocks/>
            </p:cNvSpPr>
            <p:nvPr/>
          </p:nvSpPr>
          <p:spPr bwMode="hidden">
            <a:xfrm>
              <a:off x="4200" y="493"/>
              <a:ext cx="214" cy="463"/>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 name="Freeform 274"/>
            <p:cNvSpPr>
              <a:spLocks/>
            </p:cNvSpPr>
            <p:nvPr/>
          </p:nvSpPr>
          <p:spPr bwMode="hidden">
            <a:xfrm rot="-1346631">
              <a:off x="3988" y="878"/>
              <a:ext cx="144" cy="27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4" name="Freeform 275"/>
            <p:cNvSpPr>
              <a:spLocks/>
            </p:cNvSpPr>
            <p:nvPr/>
          </p:nvSpPr>
          <p:spPr bwMode="hidden">
            <a:xfrm rot="1346631" flipH="1">
              <a:off x="3479" y="870"/>
              <a:ext cx="142" cy="27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9125" name="WordArt 277"/>
          <p:cNvSpPr>
            <a:spLocks noChangeArrowheads="1" noChangeShapeType="1" noTextEdit="1"/>
          </p:cNvSpPr>
          <p:nvPr/>
        </p:nvSpPr>
        <p:spPr bwMode="auto">
          <a:xfrm>
            <a:off x="1524000" y="1200150"/>
            <a:ext cx="5994400"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1376" tIns="45688" rIns="91376" bIns="45688" fromWordArt="1">
            <a:prstTxWarp prst="textPlain">
              <a:avLst>
                <a:gd name="adj" fmla="val 50000"/>
              </a:avLst>
            </a:prstTxWarp>
          </a:bodyPr>
          <a:lstStyle/>
          <a:p>
            <a:pPr algn="ctr"/>
            <a:r>
              <a:rPr lang="pt-BR" sz="3600" b="1" kern="10" dirty="0">
                <a:solidFill>
                  <a:srgbClr val="FF0000"/>
                </a:solidFill>
                <a:effectLst>
                  <a:outerShdw dist="35921" dir="2700000" algn="ctr" rotWithShape="0">
                    <a:srgbClr val="C0C0C0">
                      <a:alpha val="79999"/>
                    </a:srgbClr>
                  </a:outerShdw>
                </a:effectLst>
                <a:cs typeface="Arial" panose="020B0604020202020204" pitchFamily="34" charset="0"/>
              </a:rPr>
              <a:t>Chúc các em học giỏi !</a:t>
            </a:r>
            <a:endParaRPr lang="en-US" sz="3600" b="1" kern="10" dirty="0">
              <a:solidFill>
                <a:srgbClr val="FF0000"/>
              </a:solidFill>
              <a:effectLst>
                <a:outerShdw dist="35921" dir="2700000" algn="ctr" rotWithShape="0">
                  <a:srgbClr val="C0C0C0">
                    <a:alpha val="79999"/>
                  </a:srgbClr>
                </a:outerShdw>
              </a:effectLst>
              <a:cs typeface="Arial" panose="020B0604020202020204" pitchFamily="34" charset="0"/>
            </a:endParaRPr>
          </a:p>
        </p:txBody>
      </p:sp>
      <p:pic>
        <p:nvPicPr>
          <p:cNvPr id="79126" name="Picture 278"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2901"/>
            <a:ext cx="1676400" cy="84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127" name="Picture 279"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914433"/>
            <a:ext cx="1028700" cy="5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128" name="Picture 28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477691"/>
            <a:ext cx="1638300" cy="82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129" name="Picture 28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3829083"/>
            <a:ext cx="1028700" cy="5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130" name="Picture 28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57532"/>
            <a:ext cx="17526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131" name="Picture 28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514883"/>
            <a:ext cx="1028700" cy="5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84" descr="Picture 24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21221">
            <a:off x="304800" y="3829050"/>
            <a:ext cx="1600200" cy="115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9125"/>
                                        </p:tgtEl>
                                        <p:attrNameLst>
                                          <p:attrName>style.visibility</p:attrName>
                                        </p:attrNameLst>
                                      </p:cBhvr>
                                      <p:to>
                                        <p:strVal val="visible"/>
                                      </p:to>
                                    </p:set>
                                    <p:anim calcmode="lin" valueType="num">
                                      <p:cBhvr additive="base">
                                        <p:cTn id="7" dur="5000" fill="hold"/>
                                        <p:tgtEl>
                                          <p:spTgt spid="79125"/>
                                        </p:tgtEl>
                                        <p:attrNameLst>
                                          <p:attrName>ppt_x</p:attrName>
                                        </p:attrNameLst>
                                      </p:cBhvr>
                                      <p:tavLst>
                                        <p:tav tm="0">
                                          <p:val>
                                            <p:strVal val="#ppt_x"/>
                                          </p:val>
                                        </p:tav>
                                        <p:tav tm="100000">
                                          <p:val>
                                            <p:strVal val="#ppt_x"/>
                                          </p:val>
                                        </p:tav>
                                      </p:tavLst>
                                    </p:anim>
                                    <p:anim calcmode="lin" valueType="num">
                                      <p:cBhvr additive="base">
                                        <p:cTn id="8" dur="5000" fill="hold"/>
                                        <p:tgtEl>
                                          <p:spTgt spid="79125"/>
                                        </p:tgtEl>
                                        <p:attrNameLst>
                                          <p:attrName>ppt_y</p:attrName>
                                        </p:attrNameLst>
                                      </p:cBhvr>
                                      <p:tavLst>
                                        <p:tav tm="0">
                                          <p:val>
                                            <p:strVal val="1+#ppt_h/2"/>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79130"/>
                                        </p:tgtEl>
                                        <p:attrNameLst>
                                          <p:attrName>style.visibility</p:attrName>
                                        </p:attrNameLst>
                                      </p:cBhvr>
                                      <p:to>
                                        <p:strVal val="visible"/>
                                      </p:to>
                                    </p:set>
                                    <p:anim calcmode="lin" valueType="num">
                                      <p:cBhvr>
                                        <p:cTn id="11" dur="500" fill="hold"/>
                                        <p:tgtEl>
                                          <p:spTgt spid="79130"/>
                                        </p:tgtEl>
                                        <p:attrNameLst>
                                          <p:attrName>ppt_w</p:attrName>
                                        </p:attrNameLst>
                                      </p:cBhvr>
                                      <p:tavLst>
                                        <p:tav tm="0">
                                          <p:val>
                                            <p:fltVal val="0"/>
                                          </p:val>
                                        </p:tav>
                                        <p:tav tm="100000">
                                          <p:val>
                                            <p:strVal val="#ppt_w"/>
                                          </p:val>
                                        </p:tav>
                                      </p:tavLst>
                                    </p:anim>
                                    <p:anim calcmode="lin" valueType="num">
                                      <p:cBhvr>
                                        <p:cTn id="12" dur="500" fill="hold"/>
                                        <p:tgtEl>
                                          <p:spTgt spid="7913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9128"/>
                                        </p:tgtEl>
                                        <p:attrNameLst>
                                          <p:attrName>style.visibility</p:attrName>
                                        </p:attrNameLst>
                                      </p:cBhvr>
                                      <p:to>
                                        <p:strVal val="visible"/>
                                      </p:to>
                                    </p:set>
                                    <p:anim calcmode="lin" valueType="num">
                                      <p:cBhvr>
                                        <p:cTn id="15" dur="500" fill="hold"/>
                                        <p:tgtEl>
                                          <p:spTgt spid="79128"/>
                                        </p:tgtEl>
                                        <p:attrNameLst>
                                          <p:attrName>ppt_w</p:attrName>
                                        </p:attrNameLst>
                                      </p:cBhvr>
                                      <p:tavLst>
                                        <p:tav tm="0">
                                          <p:val>
                                            <p:fltVal val="0"/>
                                          </p:val>
                                        </p:tav>
                                        <p:tav tm="100000">
                                          <p:val>
                                            <p:strVal val="#ppt_w"/>
                                          </p:val>
                                        </p:tav>
                                      </p:tavLst>
                                    </p:anim>
                                    <p:anim calcmode="lin" valueType="num">
                                      <p:cBhvr>
                                        <p:cTn id="16" dur="500" fill="hold"/>
                                        <p:tgtEl>
                                          <p:spTgt spid="7912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9126"/>
                                        </p:tgtEl>
                                        <p:attrNameLst>
                                          <p:attrName>style.visibility</p:attrName>
                                        </p:attrNameLst>
                                      </p:cBhvr>
                                      <p:to>
                                        <p:strVal val="visible"/>
                                      </p:to>
                                    </p:set>
                                    <p:anim calcmode="lin" valueType="num">
                                      <p:cBhvr>
                                        <p:cTn id="19" dur="500" fill="hold"/>
                                        <p:tgtEl>
                                          <p:spTgt spid="79126"/>
                                        </p:tgtEl>
                                        <p:attrNameLst>
                                          <p:attrName>ppt_w</p:attrName>
                                        </p:attrNameLst>
                                      </p:cBhvr>
                                      <p:tavLst>
                                        <p:tav tm="0">
                                          <p:val>
                                            <p:fltVal val="0"/>
                                          </p:val>
                                        </p:tav>
                                        <p:tav tm="100000">
                                          <p:val>
                                            <p:strVal val="#ppt_w"/>
                                          </p:val>
                                        </p:tav>
                                      </p:tavLst>
                                    </p:anim>
                                    <p:anim calcmode="lin" valueType="num">
                                      <p:cBhvr>
                                        <p:cTn id="20" dur="500" fill="hold"/>
                                        <p:tgtEl>
                                          <p:spTgt spid="7912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9127"/>
                                        </p:tgtEl>
                                        <p:attrNameLst>
                                          <p:attrName>style.visibility</p:attrName>
                                        </p:attrNameLst>
                                      </p:cBhvr>
                                      <p:to>
                                        <p:strVal val="visible"/>
                                      </p:to>
                                    </p:set>
                                    <p:anim calcmode="lin" valueType="num">
                                      <p:cBhvr>
                                        <p:cTn id="23" dur="500" fill="hold"/>
                                        <p:tgtEl>
                                          <p:spTgt spid="79127"/>
                                        </p:tgtEl>
                                        <p:attrNameLst>
                                          <p:attrName>ppt_w</p:attrName>
                                        </p:attrNameLst>
                                      </p:cBhvr>
                                      <p:tavLst>
                                        <p:tav tm="0">
                                          <p:val>
                                            <p:fltVal val="0"/>
                                          </p:val>
                                        </p:tav>
                                        <p:tav tm="100000">
                                          <p:val>
                                            <p:strVal val="#ppt_w"/>
                                          </p:val>
                                        </p:tav>
                                      </p:tavLst>
                                    </p:anim>
                                    <p:anim calcmode="lin" valueType="num">
                                      <p:cBhvr>
                                        <p:cTn id="24" dur="500" fill="hold"/>
                                        <p:tgtEl>
                                          <p:spTgt spid="79127"/>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9129"/>
                                        </p:tgtEl>
                                        <p:attrNameLst>
                                          <p:attrName>style.visibility</p:attrName>
                                        </p:attrNameLst>
                                      </p:cBhvr>
                                      <p:to>
                                        <p:strVal val="visible"/>
                                      </p:to>
                                    </p:set>
                                    <p:anim calcmode="lin" valueType="num">
                                      <p:cBhvr>
                                        <p:cTn id="27" dur="500" fill="hold"/>
                                        <p:tgtEl>
                                          <p:spTgt spid="79129"/>
                                        </p:tgtEl>
                                        <p:attrNameLst>
                                          <p:attrName>ppt_w</p:attrName>
                                        </p:attrNameLst>
                                      </p:cBhvr>
                                      <p:tavLst>
                                        <p:tav tm="0">
                                          <p:val>
                                            <p:fltVal val="0"/>
                                          </p:val>
                                        </p:tav>
                                        <p:tav tm="100000">
                                          <p:val>
                                            <p:strVal val="#ppt_w"/>
                                          </p:val>
                                        </p:tav>
                                      </p:tavLst>
                                    </p:anim>
                                    <p:anim calcmode="lin" valueType="num">
                                      <p:cBhvr>
                                        <p:cTn id="28" dur="500" fill="hold"/>
                                        <p:tgtEl>
                                          <p:spTgt spid="7912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9131"/>
                                        </p:tgtEl>
                                        <p:attrNameLst>
                                          <p:attrName>style.visibility</p:attrName>
                                        </p:attrNameLst>
                                      </p:cBhvr>
                                      <p:to>
                                        <p:strVal val="visible"/>
                                      </p:to>
                                    </p:set>
                                    <p:anim calcmode="lin" valueType="num">
                                      <p:cBhvr>
                                        <p:cTn id="31" dur="500" fill="hold"/>
                                        <p:tgtEl>
                                          <p:spTgt spid="79131"/>
                                        </p:tgtEl>
                                        <p:attrNameLst>
                                          <p:attrName>ppt_w</p:attrName>
                                        </p:attrNameLst>
                                      </p:cBhvr>
                                      <p:tavLst>
                                        <p:tav tm="0">
                                          <p:val>
                                            <p:fltVal val="0"/>
                                          </p:val>
                                        </p:tav>
                                        <p:tav tm="100000">
                                          <p:val>
                                            <p:strVal val="#ppt_w"/>
                                          </p:val>
                                        </p:tav>
                                      </p:tavLst>
                                    </p:anim>
                                    <p:anim calcmode="lin" valueType="num">
                                      <p:cBhvr>
                                        <p:cTn id="32" dur="500" fill="hold"/>
                                        <p:tgtEl>
                                          <p:spTgt spid="79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txBox="1">
            <a:spLocks noChangeArrowheads="1"/>
          </p:cNvSpPr>
          <p:nvPr/>
        </p:nvSpPr>
        <p:spPr>
          <a:xfrm>
            <a:off x="2286000" y="521624"/>
            <a:ext cx="3962400" cy="457200"/>
          </a:xfrm>
          <a:prstGeom prst="rect">
            <a:avLst/>
          </a:prstGeom>
        </p:spPr>
        <p:txBody>
          <a:bodyPr lIns="91378" tIns="45689" rIns="91378" bIns="45689"/>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a:lstStyle>
          <a:p>
            <a:pPr marL="0" indent="0" eaLnBrk="1" hangingPunct="1">
              <a:buNone/>
            </a:pPr>
            <a:r>
              <a:rPr lang="en-US" b="1" dirty="0" err="1"/>
              <a:t>Tính</a:t>
            </a:r>
            <a:r>
              <a:rPr lang="en-US" b="1" dirty="0"/>
              <a:t> </a:t>
            </a:r>
            <a:r>
              <a:rPr lang="en-US" b="1" dirty="0" err="1"/>
              <a:t>bằng</a:t>
            </a:r>
            <a:r>
              <a:rPr lang="en-US" b="1" dirty="0"/>
              <a:t> 2 </a:t>
            </a:r>
            <a:r>
              <a:rPr lang="en-US" b="1" dirty="0" err="1"/>
              <a:t>cách</a:t>
            </a:r>
            <a:r>
              <a:rPr lang="en-US" b="1" dirty="0"/>
              <a:t>:</a:t>
            </a:r>
          </a:p>
          <a:p>
            <a:pPr marL="0" indent="0" eaLnBrk="1" hangingPunct="1">
              <a:buNone/>
            </a:pPr>
            <a:endParaRPr lang="en-US" b="1" dirty="0" smtClean="0">
              <a:latin typeface=".VnTime" panose="020B7200000000000000" pitchFamily="34" charset="0"/>
            </a:endParaRPr>
          </a:p>
        </p:txBody>
      </p:sp>
      <p:graphicFrame>
        <p:nvGraphicFramePr>
          <p:cNvPr id="3" name="Group 30"/>
          <p:cNvGraphicFramePr>
            <a:graphicFrameLocks noGrp="1"/>
          </p:cNvGraphicFramePr>
          <p:nvPr>
            <p:extLst>
              <p:ext uri="{D42A27DB-BD31-4B8C-83A1-F6EECF244321}">
                <p14:modId xmlns:p14="http://schemas.microsoft.com/office/powerpoint/2010/main" val="3207186623"/>
              </p:ext>
            </p:extLst>
          </p:nvPr>
        </p:nvGraphicFramePr>
        <p:xfrm>
          <a:off x="2514600" y="1352550"/>
          <a:ext cx="3505200" cy="685800"/>
        </p:xfrm>
        <a:graphic>
          <a:graphicData uri="http://schemas.openxmlformats.org/drawingml/2006/table">
            <a:tbl>
              <a:tblPr/>
              <a:tblGrid>
                <a:gridCol w="35052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chemeClr val="tx1"/>
                          </a:solidFill>
                          <a:effectLst/>
                          <a:latin typeface=".VnTime" pitchFamily="34" charset="0"/>
                        </a:rPr>
                        <a:t>3 x ( 7    </a:t>
                      </a:r>
                      <a:r>
                        <a:rPr kumimoji="0" lang="en-US" sz="3000" b="1" i="0" u="none" strike="noStrike" cap="none" normalizeH="0" baseline="0" dirty="0" smtClean="0">
                          <a:ln>
                            <a:noFill/>
                          </a:ln>
                          <a:solidFill>
                            <a:schemeClr val="tx1"/>
                          </a:solidFill>
                          <a:effectLst/>
                          <a:latin typeface=".VnTime" pitchFamily="34" charset="0"/>
                        </a:rPr>
                        <a:t> 5)</a:t>
                      </a:r>
                      <a:endParaRPr kumimoji="0" lang="en-US" sz="3000" b="1" i="0" u="none" strike="noStrike" cap="none" normalizeH="0" baseline="0" dirty="0" smtClean="0">
                        <a:ln>
                          <a:noFill/>
                        </a:ln>
                        <a:solidFill>
                          <a:schemeClr val="tx1"/>
                        </a:solidFill>
                        <a:effectLst/>
                        <a:latin typeface=".VnTime" pitchFamily="34" charset="0"/>
                      </a:endParaRPr>
                    </a:p>
                  </a:txBody>
                  <a:tcPr marT="34290" marB="34290"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4" name="Group 41"/>
          <p:cNvGraphicFramePr>
            <a:graphicFrameLocks noGrp="1"/>
          </p:cNvGraphicFramePr>
          <p:nvPr>
            <p:extLst>
              <p:ext uri="{D42A27DB-BD31-4B8C-83A1-F6EECF244321}">
                <p14:modId xmlns:p14="http://schemas.microsoft.com/office/powerpoint/2010/main" val="1993446987"/>
              </p:ext>
            </p:extLst>
          </p:nvPr>
        </p:nvGraphicFramePr>
        <p:xfrm>
          <a:off x="838200" y="2343151"/>
          <a:ext cx="2514600" cy="1467632"/>
        </p:xfrm>
        <a:graphic>
          <a:graphicData uri="http://schemas.openxmlformats.org/drawingml/2006/table">
            <a:tbl>
              <a:tblPr/>
              <a:tblGrid>
                <a:gridCol w="2514600"/>
              </a:tblGrid>
              <a:tr h="14676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VnTime" pitchFamily="34" charset="0"/>
                        </a:rPr>
                        <a:t>3 x ( 7 + 5 )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VnTime" pitchFamily="34" charset="0"/>
                        </a:rPr>
                        <a:t>= 3 x 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VnTime" pitchFamily="34" charset="0"/>
                        </a:rPr>
                        <a:t>= 36</a:t>
                      </a:r>
                    </a:p>
                  </a:txBody>
                  <a:tcPr marT="34300" marB="34300"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5" name="Group 50"/>
          <p:cNvGraphicFramePr>
            <a:graphicFrameLocks noGrp="1"/>
          </p:cNvGraphicFramePr>
          <p:nvPr/>
        </p:nvGraphicFramePr>
        <p:xfrm>
          <a:off x="4343400" y="2057431"/>
          <a:ext cx="3581400" cy="1961375"/>
        </p:xfrm>
        <a:graphic>
          <a:graphicData uri="http://schemas.openxmlformats.org/drawingml/2006/table">
            <a:tbl>
              <a:tblPr/>
              <a:tblGrid>
                <a:gridCol w="3581400"/>
              </a:tblGrid>
              <a:tr h="1961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VnTime" pitchFamily="34" charset="0"/>
                        </a:rPr>
                        <a:t>3 x ( 7 + 5 )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VnTime" pitchFamily="34" charset="0"/>
                        </a:rPr>
                        <a:t>= 3 x 7 + 3 x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VnTime" pitchFamily="34" charset="0"/>
                        </a:rPr>
                        <a:t>= 21 + 15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VnTime" pitchFamily="34" charset="0"/>
                        </a:rPr>
                        <a:t>= 36</a:t>
                      </a:r>
                    </a:p>
                  </a:txBody>
                  <a:tcPr marT="34283" marB="34283" horzOverflow="overflow">
                    <a:lnL cap="flat">
                      <a:noFill/>
                    </a:lnL>
                    <a:lnR cap="flat">
                      <a:noFill/>
                    </a:lnR>
                    <a:lnT cap="flat">
                      <a:noFill/>
                    </a:lnT>
                    <a:lnB cap="flat">
                      <a:noFill/>
                    </a:lnB>
                    <a:lnTlToBr>
                      <a:noFill/>
                    </a:lnTlToBr>
                    <a:lnBlToTr>
                      <a:noFill/>
                    </a:lnBlToTr>
                    <a:noFill/>
                  </a:tcPr>
                </a:tc>
              </a:tr>
            </a:tbl>
          </a:graphicData>
        </a:graphic>
      </p:graphicFrame>
      <p:sp>
        <p:nvSpPr>
          <p:cNvPr id="6" name="Rectangle 52"/>
          <p:cNvSpPr>
            <a:spLocks noChangeArrowheads="1"/>
          </p:cNvSpPr>
          <p:nvPr/>
        </p:nvSpPr>
        <p:spPr bwMode="auto">
          <a:xfrm>
            <a:off x="3657600" y="12763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sz="3200" b="1" dirty="0">
                <a:latin typeface=".VnTime" panose="020B7200000000000000" pitchFamily="34" charset="0"/>
              </a:rPr>
              <a:t>+</a:t>
            </a:r>
          </a:p>
        </p:txBody>
      </p:sp>
      <p:sp>
        <p:nvSpPr>
          <p:cNvPr id="7" name="Rectangle 53"/>
          <p:cNvSpPr>
            <a:spLocks noChangeArrowheads="1"/>
          </p:cNvSpPr>
          <p:nvPr/>
        </p:nvSpPr>
        <p:spPr bwMode="auto">
          <a:xfrm>
            <a:off x="3352800" y="1485900"/>
            <a:ext cx="457200" cy="3429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1376" tIns="45688" rIns="91376" bIns="4568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n-US" sz="4000" b="1" dirty="0">
              <a:solidFill>
                <a:srgbClr val="FF3300"/>
              </a:solidFill>
              <a:latin typeface=".VnTime" panose="020B7200000000000000" pitchFamily="34" charset="0"/>
            </a:endParaRPr>
          </a:p>
        </p:txBody>
      </p:sp>
      <p:sp>
        <p:nvSpPr>
          <p:cNvPr id="8" name="Rectangle 52"/>
          <p:cNvSpPr>
            <a:spLocks noChangeArrowheads="1"/>
          </p:cNvSpPr>
          <p:nvPr/>
        </p:nvSpPr>
        <p:spPr bwMode="auto">
          <a:xfrm flipV="1">
            <a:off x="3657600" y="1581150"/>
            <a:ext cx="30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sz="3200" b="1" dirty="0">
                <a:solidFill>
                  <a:srgbClr val="FF0000"/>
                </a:solidFill>
                <a:latin typeface=".VnTime" panose="020B7200000000000000" pitchFamily="34" charset="0"/>
              </a:rPr>
              <a:t>_</a:t>
            </a:r>
            <a:endParaRPr lang="en-US" sz="3200" b="1" dirty="0">
              <a:solidFill>
                <a:srgbClr val="FF0000"/>
              </a:solidFill>
              <a:latin typeface=".VnTime" panose="020B7200000000000000" pitchFamily="34" charset="0"/>
            </a:endParaRPr>
          </a:p>
        </p:txBody>
      </p:sp>
    </p:spTree>
    <p:extLst>
      <p:ext uri="{BB962C8B-B14F-4D97-AF65-F5344CB8AC3E}">
        <p14:creationId xmlns:p14="http://schemas.microsoft.com/office/powerpoint/2010/main" val="377407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heckerboard(across)">
                                      <p:cBhvr>
                                        <p:cTn id="14" dur="500"/>
                                        <p:tgtEl>
                                          <p:spTgt spid="6">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85" decel="100000"/>
                                        <p:tgtEl>
                                          <p:spTgt spid="4"/>
                                        </p:tgtEl>
                                      </p:cBhvr>
                                    </p:animEffect>
                                    <p:animScale>
                                      <p:cBhvr>
                                        <p:cTn id="20" dur="385" decel="100000"/>
                                        <p:tgtEl>
                                          <p:spTgt spid="4"/>
                                        </p:tgtEl>
                                      </p:cBhvr>
                                      <p:from x="10000" y="10000"/>
                                      <p:to x="200000" y="450000"/>
                                    </p:animScale>
                                    <p:animScale>
                                      <p:cBhvr>
                                        <p:cTn id="21" dur="615" accel="100000" fill="hold">
                                          <p:stCondLst>
                                            <p:cond delay="385"/>
                                          </p:stCondLst>
                                        </p:cTn>
                                        <p:tgtEl>
                                          <p:spTgt spid="4"/>
                                        </p:tgtEl>
                                      </p:cBhvr>
                                      <p:from x="200000" y="450000"/>
                                      <p:to x="100000" y="100000"/>
                                    </p:animScale>
                                    <p:set>
                                      <p:cBhvr>
                                        <p:cTn id="22" dur="385" fill="hold"/>
                                        <p:tgtEl>
                                          <p:spTgt spid="4"/>
                                        </p:tgtEl>
                                        <p:attrNameLst>
                                          <p:attrName>ppt_x</p:attrName>
                                        </p:attrNameLst>
                                      </p:cBhvr>
                                      <p:to>
                                        <p:strVal val="(0.5)"/>
                                      </p:to>
                                    </p:set>
                                    <p:anim from="(0.5)" to="(#ppt_x)" calcmode="lin" valueType="num">
                                      <p:cBhvr>
                                        <p:cTn id="23" dur="615" accel="100000" fill="hold">
                                          <p:stCondLst>
                                            <p:cond delay="385"/>
                                          </p:stCondLst>
                                        </p:cTn>
                                        <p:tgtEl>
                                          <p:spTgt spid="4"/>
                                        </p:tgtEl>
                                        <p:attrNameLst>
                                          <p:attrName>ppt_x</p:attrName>
                                        </p:attrNameLst>
                                      </p:cBhvr>
                                    </p:anim>
                                    <p:set>
                                      <p:cBhvr>
                                        <p:cTn id="24" dur="385" fill="hold"/>
                                        <p:tgtEl>
                                          <p:spTgt spid="4"/>
                                        </p:tgtEl>
                                        <p:attrNameLst>
                                          <p:attrName>ppt_y</p:attrName>
                                        </p:attrNameLst>
                                      </p:cBhvr>
                                      <p:to>
                                        <p:strVal val="(#ppt_y+0.4)"/>
                                      </p:to>
                                    </p:set>
                                    <p:anim from="(#ppt_y+0.4)" to="(#ppt_y)" calcmode="lin" valueType="num">
                                      <p:cBhvr>
                                        <p:cTn id="25" dur="615" accel="100000" fill="hold">
                                          <p:stCondLst>
                                            <p:cond delay="385"/>
                                          </p:stCondLst>
                                        </p:cTn>
                                        <p:tgtEl>
                                          <p:spTgt spid="4"/>
                                        </p:tgtEl>
                                        <p:attrNameLst>
                                          <p:attrName>ppt_y</p:attrName>
                                        </p:attrNameLst>
                                      </p:cBhvr>
                                    </p:anim>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6">
                                            <p:txEl>
                                              <p:pRg st="0" end="0"/>
                                            </p:txEl>
                                          </p:spTgt>
                                        </p:tgtEl>
                                      </p:cBhvr>
                                    </p:animEffect>
                                    <p:set>
                                      <p:cBhvr>
                                        <p:cTn id="42" dur="1" fill="hold">
                                          <p:stCondLst>
                                            <p:cond delay="499"/>
                                          </p:stCondLst>
                                        </p:cTn>
                                        <p:tgtEl>
                                          <p:spTgt spid="6">
                                            <p:txEl>
                                              <p:pRg st="0" end="0"/>
                                            </p:txEl>
                                          </p:spTgt>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7">
                                            <p:bg/>
                                          </p:spTgt>
                                        </p:tgtEl>
                                        <p:attrNameLst>
                                          <p:attrName>style.visibility</p:attrName>
                                        </p:attrNameLst>
                                      </p:cBhvr>
                                      <p:to>
                                        <p:strVal val="visible"/>
                                      </p:to>
                                    </p:set>
                                    <p:animEffect transition="in" filter="circle(in)">
                                      <p:cBhvr>
                                        <p:cTn id="45" dur="2000"/>
                                        <p:tgtEl>
                                          <p:spTgt spid="7">
                                            <p:bg/>
                                          </p:spTgt>
                                        </p:tgtEl>
                                      </p:cBhvr>
                                    </p:animEffect>
                                  </p:childTnLst>
                                </p:cTn>
                              </p:par>
                              <p:par>
                                <p:cTn id="46" presetID="6" presetClass="entr" presetSubtype="16" fill="hold" grpId="0" nodeType="with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circle(in)">
                                      <p:cBhvr>
                                        <p:cTn id="48" dur="2000"/>
                                        <p:tgtEl>
                                          <p:spTgt spid="7">
                                            <p:txEl>
                                              <p:pRg st="0" end="0"/>
                                            </p:txEl>
                                          </p:spTgt>
                                        </p:tgtEl>
                                      </p:cBhvr>
                                    </p:animEffect>
                                  </p:childTnLst>
                                </p:cTn>
                              </p:par>
                              <p:par>
                                <p:cTn id="49" presetID="42" presetClass="exit" presetSubtype="0" fill="hold" nodeType="withEffect">
                                  <p:stCondLst>
                                    <p:cond delay="0"/>
                                  </p:stCondLst>
                                  <p:childTnLst>
                                    <p:animEffect transition="out" filter="fade">
                                      <p:cBhvr>
                                        <p:cTn id="50" dur="1000"/>
                                        <p:tgtEl>
                                          <p:spTgt spid="5"/>
                                        </p:tgtEl>
                                      </p:cBhvr>
                                    </p:animEffect>
                                    <p:anim calcmode="lin" valueType="num">
                                      <p:cBhvr>
                                        <p:cTn id="51" dur="1000"/>
                                        <p:tgtEl>
                                          <p:spTgt spid="5"/>
                                        </p:tgtEl>
                                        <p:attrNameLst>
                                          <p:attrName>ppt_x</p:attrName>
                                        </p:attrNameLst>
                                      </p:cBhvr>
                                      <p:tavLst>
                                        <p:tav tm="0">
                                          <p:val>
                                            <p:strVal val="ppt_x"/>
                                          </p:val>
                                        </p:tav>
                                        <p:tav tm="100000">
                                          <p:val>
                                            <p:strVal val="ppt_x"/>
                                          </p:val>
                                        </p:tav>
                                      </p:tavLst>
                                    </p:anim>
                                    <p:anim calcmode="lin" valueType="num">
                                      <p:cBhvr>
                                        <p:cTn id="52" dur="1000"/>
                                        <p:tgtEl>
                                          <p:spTgt spid="5"/>
                                        </p:tgtEl>
                                        <p:attrNameLst>
                                          <p:attrName>ppt_y</p:attrName>
                                        </p:attrNameLst>
                                      </p:cBhvr>
                                      <p:tavLst>
                                        <p:tav tm="0">
                                          <p:val>
                                            <p:strVal val="ppt_y"/>
                                          </p:val>
                                        </p:tav>
                                        <p:tav tm="100000">
                                          <p:val>
                                            <p:strVal val="ppt_y+.1"/>
                                          </p:val>
                                        </p:tav>
                                      </p:tavLst>
                                    </p:anim>
                                    <p:set>
                                      <p:cBhvr>
                                        <p:cTn id="53" dur="1" fill="hold">
                                          <p:stCondLst>
                                            <p:cond delay="999"/>
                                          </p:stCondLst>
                                        </p:cTn>
                                        <p:tgtEl>
                                          <p:spTgt spid="5"/>
                                        </p:tgtEl>
                                        <p:attrNameLst>
                                          <p:attrName>style.visibility</p:attrName>
                                        </p:attrNameLst>
                                      </p:cBhvr>
                                      <p:to>
                                        <p:strVal val="hidden"/>
                                      </p:to>
                                    </p:set>
                                  </p:childTnLst>
                                </p:cTn>
                              </p:par>
                              <p:par>
                                <p:cTn id="54" presetID="42" presetClass="exit" presetSubtype="0" fill="hold" nodeType="withEffect">
                                  <p:stCondLst>
                                    <p:cond delay="0"/>
                                  </p:stCondLst>
                                  <p:childTnLst>
                                    <p:animEffect transition="out" filter="fade">
                                      <p:cBhvr>
                                        <p:cTn id="55" dur="1000"/>
                                        <p:tgtEl>
                                          <p:spTgt spid="4"/>
                                        </p:tgtEl>
                                      </p:cBhvr>
                                    </p:animEffect>
                                    <p:anim calcmode="lin" valueType="num">
                                      <p:cBhvr>
                                        <p:cTn id="56" dur="1000"/>
                                        <p:tgtEl>
                                          <p:spTgt spid="4"/>
                                        </p:tgtEl>
                                        <p:attrNameLst>
                                          <p:attrName>ppt_x</p:attrName>
                                        </p:attrNameLst>
                                      </p:cBhvr>
                                      <p:tavLst>
                                        <p:tav tm="0">
                                          <p:val>
                                            <p:strVal val="ppt_x"/>
                                          </p:val>
                                        </p:tav>
                                        <p:tav tm="100000">
                                          <p:val>
                                            <p:strVal val="ppt_x"/>
                                          </p:val>
                                        </p:tav>
                                      </p:tavLst>
                                    </p:anim>
                                    <p:anim calcmode="lin" valueType="num">
                                      <p:cBhvr>
                                        <p:cTn id="57" dur="1000"/>
                                        <p:tgtEl>
                                          <p:spTgt spid="4"/>
                                        </p:tgtEl>
                                        <p:attrNameLst>
                                          <p:attrName>ppt_y</p:attrName>
                                        </p:attrNameLst>
                                      </p:cBhvr>
                                      <p:tavLst>
                                        <p:tav tm="0">
                                          <p:val>
                                            <p:strVal val="ppt_y"/>
                                          </p:val>
                                        </p:tav>
                                        <p:tav tm="100000">
                                          <p:val>
                                            <p:strVal val="ppt_y+.1"/>
                                          </p:val>
                                        </p:tav>
                                      </p:tavLst>
                                    </p:anim>
                                    <p:set>
                                      <p:cBhvr>
                                        <p:cTn id="58" dur="1" fill="hold">
                                          <p:stCondLst>
                                            <p:cond delay="999"/>
                                          </p:stCondLst>
                                        </p:cTn>
                                        <p:tgtEl>
                                          <p:spTgt spid="4"/>
                                        </p:tgtEl>
                                        <p:attrNameLst>
                                          <p:attrName>style.visibility</p:attrName>
                                        </p:attrNameLst>
                                      </p:cBhvr>
                                      <p:to>
                                        <p:strVal val="hidden"/>
                                      </p:to>
                                    </p:set>
                                  </p:childTnLst>
                                </p:cTn>
                              </p:par>
                              <p:par>
                                <p:cTn id="59" presetID="5" presetClass="entr" presetSubtype="10" fill="hold" grpId="0" nodeType="with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checkerboard(across)">
                                      <p:cBhvr>
                                        <p:cTn id="61" dur="500"/>
                                        <p:tgtEl>
                                          <p:spTgt spid="8">
                                            <p:txEl>
                                              <p:pRg st="0" end="0"/>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build="p"/>
      <p:bldP spid="6" grpId="1" build="allAtOnce"/>
      <p:bldP spid="7" grpId="0" build="allAtOnce" animBg="1"/>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Content Placeholder 2"/>
          <p:cNvSpPr>
            <a:spLocks noGrp="1"/>
          </p:cNvSpPr>
          <p:nvPr>
            <p:ph idx="1"/>
          </p:nvPr>
        </p:nvSpPr>
        <p:spPr>
          <a:xfrm>
            <a:off x="304800" y="742951"/>
            <a:ext cx="8229600" cy="3394472"/>
          </a:xfrm>
        </p:spPr>
        <p:txBody>
          <a:bodyPr/>
          <a:lstStyle/>
          <a:p>
            <a:pPr marL="0" indent="0" algn="ctr">
              <a:buNone/>
            </a:pP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ngày</a:t>
            </a:r>
            <a:r>
              <a:rPr lang="en-US" sz="3200" dirty="0">
                <a:latin typeface="Times New Roman" pitchFamily="18" charset="0"/>
                <a:cs typeface="Times New Roman" pitchFamily="18" charset="0"/>
              </a:rPr>
              <a:t> 24 </a:t>
            </a:r>
            <a:r>
              <a:rPr lang="en-US" sz="3200" dirty="0" err="1">
                <a:latin typeface="Times New Roman" pitchFamily="18" charset="0"/>
                <a:cs typeface="Times New Roman" pitchFamily="18" charset="0"/>
              </a:rPr>
              <a:t>tháng</a:t>
            </a:r>
            <a:r>
              <a:rPr lang="en-US" sz="3200" dirty="0">
                <a:latin typeface="Times New Roman" pitchFamily="18" charset="0"/>
                <a:cs typeface="Times New Roman" pitchFamily="18" charset="0"/>
              </a:rPr>
              <a:t> 11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2021</a:t>
            </a:r>
          </a:p>
          <a:p>
            <a:pPr marL="0" indent="0" algn="ctr">
              <a:buNone/>
            </a:pPr>
            <a:r>
              <a:rPr lang="en-US" sz="3200" dirty="0" err="1">
                <a:latin typeface="Times New Roman" pitchFamily="18" charset="0"/>
                <a:cs typeface="Times New Roman" pitchFamily="18" charset="0"/>
              </a:rPr>
              <a:t>Toán</a:t>
            </a:r>
            <a:endParaRPr lang="en-US" sz="3200" dirty="0">
              <a:latin typeface="Times New Roman" pitchFamily="18" charset="0"/>
              <a:cs typeface="Times New Roman" pitchFamily="18" charset="0"/>
            </a:endParaRPr>
          </a:p>
          <a:p>
            <a:pPr marL="0" indent="0" algn="ctr">
              <a:buNone/>
            </a:pPr>
            <a:r>
              <a:rPr lang="en-US" sz="3200" dirty="0" err="1">
                <a:solidFill>
                  <a:srgbClr val="FF0000"/>
                </a:solidFill>
                <a:latin typeface="Times New Roman" pitchFamily="18" charset="0"/>
                <a:cs typeface="Times New Roman" pitchFamily="18" charset="0"/>
              </a:rPr>
              <a:t>Nhân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với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hiệu</a:t>
            </a:r>
            <a:r>
              <a:rPr lang="en-US" sz="3200" dirty="0">
                <a:solidFill>
                  <a:srgbClr val="FF0000"/>
                </a:solidFill>
                <a:latin typeface="Times New Roman" pitchFamily="18" charset="0"/>
                <a:cs typeface="Times New Roman" pitchFamily="18" charset="0"/>
              </a:rPr>
              <a:t>(67)</a:t>
            </a:r>
          </a:p>
          <a:p>
            <a:pPr marL="0" indent="0">
              <a:buNone/>
            </a:pPr>
            <a:endParaRPr lang="en-US" sz="3200" dirty="0">
              <a:latin typeface="Times New Roman" pitchFamily="18" charset="0"/>
              <a:cs typeface="Times New Roman" pitchFamily="18" charset="0"/>
            </a:endParaRPr>
          </a:p>
        </p:txBody>
      </p:sp>
      <p:sp>
        <p:nvSpPr>
          <p:cNvPr id="5" name="Oval 4"/>
          <p:cNvSpPr/>
          <p:nvPr/>
        </p:nvSpPr>
        <p:spPr>
          <a:xfrm>
            <a:off x="-114300" y="0"/>
            <a:ext cx="1257300" cy="5715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68537" tIns="34289" rIns="68537" bIns="34289" anchor="ctr"/>
          <a:lstStyle/>
          <a:p>
            <a:pPr algn="ctr" eaLnBrk="0" hangingPunct="0">
              <a:defRPr/>
            </a:pPr>
            <a:r>
              <a:rPr lang="en-US" sz="2100" dirty="0" err="1">
                <a:solidFill>
                  <a:srgbClr val="333399">
                    <a:lumMod val="50000"/>
                  </a:srgbClr>
                </a:solidFill>
                <a:latin typeface="Times New Roman" panose="02020603050405020304" pitchFamily="18" charset="0"/>
                <a:cs typeface="Times New Roman" panose="02020603050405020304" pitchFamily="18" charset="0"/>
              </a:rPr>
              <a:t>Ghi</a:t>
            </a:r>
            <a:r>
              <a:rPr lang="en-US" sz="2100" dirty="0">
                <a:solidFill>
                  <a:srgbClr val="333399">
                    <a:lumMod val="50000"/>
                  </a:srgbClr>
                </a:solidFill>
                <a:latin typeface="Times New Roman" panose="02020603050405020304" pitchFamily="18" charset="0"/>
                <a:cs typeface="Times New Roman" panose="02020603050405020304" pitchFamily="18" charset="0"/>
              </a:rPr>
              <a:t> </a:t>
            </a:r>
            <a:r>
              <a:rPr lang="en-US" sz="2100" dirty="0" err="1">
                <a:solidFill>
                  <a:srgbClr val="333399">
                    <a:lumMod val="50000"/>
                  </a:srgbClr>
                </a:solidFill>
                <a:latin typeface="Times New Roman" panose="02020603050405020304" pitchFamily="18" charset="0"/>
                <a:cs typeface="Times New Roman" panose="02020603050405020304" pitchFamily="18" charset="0"/>
              </a:rPr>
              <a:t>vở</a:t>
            </a:r>
            <a:endParaRPr lang="en-US" sz="2100" dirty="0">
              <a:solidFill>
                <a:srgbClr val="333399">
                  <a:lumMod val="50000"/>
                </a:srgb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327401"/>
            <a:ext cx="685800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629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263" y="0"/>
            <a:ext cx="805576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1" name="Title 1"/>
          <p:cNvSpPr txBox="1">
            <a:spLocks noChangeArrowheads="1"/>
          </p:cNvSpPr>
          <p:nvPr/>
        </p:nvSpPr>
        <p:spPr bwMode="auto">
          <a:xfrm>
            <a:off x="754856" y="225028"/>
            <a:ext cx="5915025"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89" rIns="68534" bIns="34289"/>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US" altLang="en-US" sz="4100" b="1">
                <a:solidFill>
                  <a:srgbClr val="C00000"/>
                </a:solidFill>
                <a:latin typeface="Times New Roman" pitchFamily="18" charset="0"/>
                <a:cs typeface="Times New Roman" pitchFamily="18" charset="0"/>
              </a:rPr>
              <a:t>YÊU CẦU CẦN ĐẠT</a:t>
            </a:r>
          </a:p>
        </p:txBody>
      </p:sp>
      <p:pic>
        <p:nvPicPr>
          <p:cNvPr id="247812" name="Picture 2" descr="Káº¿t quáº£ hÃ¬nh áº£nh cho clipart GO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7660" y="61944"/>
            <a:ext cx="1574006"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Diagram 18"/>
          <p:cNvGraphicFramePr/>
          <p:nvPr/>
        </p:nvGraphicFramePr>
        <p:xfrm>
          <a:off x="1200150" y="712200"/>
          <a:ext cx="7655020" cy="40884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 6"/>
          <p:cNvSpPr/>
          <p:nvPr/>
        </p:nvSpPr>
        <p:spPr>
          <a:xfrm>
            <a:off x="1123950" y="928688"/>
            <a:ext cx="1085850" cy="1057275"/>
          </a:xfrm>
          <a:prstGeom prst="ellipse">
            <a:avLst/>
          </a:prstGeom>
          <a:blipFill rotWithShape="0">
            <a:blip r:embed="rId10"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1200150" y="2157413"/>
            <a:ext cx="1085850" cy="1143000"/>
          </a:xfrm>
          <a:prstGeom prst="ellipse">
            <a:avLst/>
          </a:prstGeom>
          <a:blipFill rotWithShape="0">
            <a:blip r:embed="rId11"/>
            <a:stretch>
              <a:fillRect/>
            </a:stretch>
          </a:blipFill>
          <a:ln>
            <a:solidFill>
              <a:srgbClr val="92D050"/>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2321052" y="1249486"/>
            <a:ext cx="6422929" cy="807914"/>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p>
        </p:txBody>
      </p:sp>
      <p:sp>
        <p:nvSpPr>
          <p:cNvPr id="11" name="Oval 10"/>
          <p:cNvSpPr/>
          <p:nvPr/>
        </p:nvSpPr>
        <p:spPr>
          <a:xfrm>
            <a:off x="1200150" y="3471893"/>
            <a:ext cx="1028700" cy="1025129"/>
          </a:xfrm>
          <a:prstGeom prst="ellipse">
            <a:avLst/>
          </a:prstGeom>
          <a:blipFill rotWithShape="0">
            <a:blip r:embed="rId12" cstate="prin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2432456" y="3687202"/>
            <a:ext cx="5568575" cy="438582"/>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a:t>
            </a:r>
            <a:endParaRPr lang="en-US" sz="2400" dirty="0">
              <a:ln w="11430"/>
              <a:solidFill>
                <a:srgbClr val="0000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2435352" y="2335336"/>
            <a:ext cx="6422929" cy="807914"/>
          </a:xfrm>
          <a:prstGeom prst="rect">
            <a:avLst/>
          </a:prstGeom>
          <a:noFill/>
        </p:spPr>
        <p:txBody>
          <a:bodyPr lIns="68534" tIns="34289" rIns="68534" bIns="3428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7" name="Freeform 16"/>
          <p:cNvSpPr/>
          <p:nvPr/>
        </p:nvSpPr>
        <p:spPr>
          <a:xfrm>
            <a:off x="537848" y="1176759"/>
            <a:ext cx="515937" cy="56116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2D2D8A"/>
          </a:solidFill>
          <a:ln w="3175" cap="flat" cmpd="sng" algn="ctr">
            <a:noFill/>
            <a:prstDash val="solid"/>
          </a:ln>
          <a:effectLst/>
        </p:spPr>
        <p:txBody>
          <a:bodyPr lIns="91402" tIns="45701" rIns="91402" bIns="45701" anchor="ctr"/>
          <a:lstStyle/>
          <a:p>
            <a:pPr fontAlgn="auto">
              <a:spcBef>
                <a:spcPts val="0"/>
              </a:spcBef>
              <a:spcAft>
                <a:spcPts val="0"/>
              </a:spcAft>
              <a:defRPr/>
            </a:pPr>
            <a:endParaRPr lang="en-US" kern="0">
              <a:solidFill>
                <a:prstClr val="white"/>
              </a:solidFill>
              <a:latin typeface="Arial"/>
              <a:ea typeface="SimSun" pitchFamily="2" charset="-122"/>
            </a:endParaRPr>
          </a:p>
        </p:txBody>
      </p:sp>
      <p:sp>
        <p:nvSpPr>
          <p:cNvPr id="18" name="Freeform 17"/>
          <p:cNvSpPr/>
          <p:nvPr/>
        </p:nvSpPr>
        <p:spPr>
          <a:xfrm>
            <a:off x="578528" y="2447193"/>
            <a:ext cx="545441" cy="584200"/>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noFill/>
            <a:prstDash val="solid"/>
          </a:ln>
          <a:effectLst/>
        </p:spPr>
        <p:txBody>
          <a:bodyPr lIns="91402" tIns="45701" rIns="91402" bIns="45701" anchor="ctr"/>
          <a:lstStyle/>
          <a:p>
            <a:pPr fontAlgn="auto">
              <a:spcBef>
                <a:spcPts val="0"/>
              </a:spcBef>
              <a:spcAft>
                <a:spcPts val="0"/>
              </a:spcAft>
              <a:defRPr/>
            </a:pPr>
            <a:endParaRPr lang="en-US" kern="0">
              <a:solidFill>
                <a:prstClr val="white"/>
              </a:solidFill>
              <a:latin typeface="Arial"/>
              <a:ea typeface="SimSun" pitchFamily="2" charset="-122"/>
            </a:endParaRPr>
          </a:p>
        </p:txBody>
      </p:sp>
      <p:sp>
        <p:nvSpPr>
          <p:cNvPr id="20" name="Freeform 19"/>
          <p:cNvSpPr/>
          <p:nvPr/>
        </p:nvSpPr>
        <p:spPr>
          <a:xfrm>
            <a:off x="551688" y="3706972"/>
            <a:ext cx="536575" cy="62388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00FF"/>
          </a:solidFill>
          <a:ln w="3175" cap="flat" cmpd="sng" algn="ctr">
            <a:noFill/>
            <a:prstDash val="solid"/>
          </a:ln>
          <a:effectLst/>
        </p:spPr>
        <p:txBody>
          <a:bodyPr lIns="91402" tIns="45701" rIns="91402" bIns="45701" anchor="ctr"/>
          <a:lstStyle/>
          <a:p>
            <a:pPr fontAlgn="auto">
              <a:spcBef>
                <a:spcPts val="0"/>
              </a:spcBef>
              <a:spcAft>
                <a:spcPts val="0"/>
              </a:spcAft>
              <a:defRPr/>
            </a:pPr>
            <a:endParaRPr lang="en-US" kern="0">
              <a:solidFill>
                <a:prstClr val="white"/>
              </a:solidFill>
              <a:latin typeface="Arial"/>
              <a:ea typeface="SimSun" pitchFamily="2" charset="-122"/>
            </a:endParaRPr>
          </a:p>
        </p:txBody>
      </p:sp>
    </p:spTree>
    <p:extLst>
      <p:ext uri="{BB962C8B-B14F-4D97-AF65-F5344CB8AC3E}">
        <p14:creationId xmlns:p14="http://schemas.microsoft.com/office/powerpoint/2010/main" val="6933521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extLst>
          </p:cNvPr>
          <p:cNvSpPr/>
          <p:nvPr/>
        </p:nvSpPr>
        <p:spPr>
          <a:xfrm>
            <a:off x="2168085" y="496935"/>
            <a:ext cx="5127502" cy="1050462"/>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68534" tIns="34289" rIns="68534" bIns="34289" anchor="ctr"/>
          <a:lstStyle/>
          <a:p>
            <a:pPr algn="ctr" fontAlgn="auto">
              <a:spcBef>
                <a:spcPts val="0"/>
              </a:spcBef>
              <a:spcAft>
                <a:spcPts val="0"/>
              </a:spcAft>
              <a:defRPr/>
            </a:pPr>
            <a:r>
              <a:rPr lang="en-US" sz="3000" b="1" dirty="0" err="1">
                <a:solidFill>
                  <a:prstClr val="black"/>
                </a:solidFill>
                <a:latin typeface="Times New Roman" panose="02020603050405020304" pitchFamily="18" charset="0"/>
                <a:cs typeface="Times New Roman" panose="02020603050405020304" pitchFamily="18" charset="0"/>
              </a:rPr>
              <a:t>Các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hoạt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động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trong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tiết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học</a:t>
            </a:r>
            <a:endParaRPr lang="en-US" sz="3000" b="1" dirty="0">
              <a:solidFill>
                <a:prstClr val="black"/>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2572954" y="1837501"/>
            <a:ext cx="3999296" cy="465246"/>
            <a:chOff x="-8052" y="1484784"/>
            <a:chExt cx="8831534" cy="1435925"/>
          </a:xfrm>
          <a:solidFill>
            <a:srgbClr val="FF99FF"/>
          </a:solidFill>
        </p:grpSpPr>
        <p:sp>
          <p:nvSpPr>
            <p:cNvPr id="5" name="Rectangle 4">
              <a:extLst>
                <a:ext uri="{FF2B5EF4-FFF2-40B4-BE49-F238E27FC236}"/>
              </a:extLst>
            </p:cNvPr>
            <p:cNvSpPr/>
            <p:nvPr/>
          </p:nvSpPr>
          <p:spPr>
            <a:xfrm>
              <a:off x="695211" y="1484784"/>
              <a:ext cx="8128271" cy="1435925"/>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Khám</a:t>
              </a:r>
              <a:r>
                <a:rPr lang="en-US" sz="24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phá</a:t>
              </a:r>
              <a:endParaRPr lang="en-US" sz="24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black">
                      <a:lumMod val="95000"/>
                      <a:lumOff val="5000"/>
                    </a:prstClr>
                  </a:solidFill>
                </a:rPr>
                <a:t>1</a:t>
              </a:r>
            </a:p>
          </p:txBody>
        </p:sp>
      </p:grpSp>
      <p:grpSp>
        <p:nvGrpSpPr>
          <p:cNvPr id="10" name="Group 9"/>
          <p:cNvGrpSpPr>
            <a:grpSpLocks/>
          </p:cNvGrpSpPr>
          <p:nvPr/>
        </p:nvGrpSpPr>
        <p:grpSpPr bwMode="auto">
          <a:xfrm>
            <a:off x="2572943" y="2509840"/>
            <a:ext cx="3999309" cy="384572"/>
            <a:chOff x="-8052" y="1747250"/>
            <a:chExt cx="9234664" cy="910989"/>
          </a:xfrm>
        </p:grpSpPr>
        <p:sp>
          <p:nvSpPr>
            <p:cNvPr id="13" name="Rectangle 12">
              <a:extLst>
                <a:ext uri="{FF2B5EF4-FFF2-40B4-BE49-F238E27FC236}"/>
              </a:extLst>
            </p:cNvPr>
            <p:cNvSpPr/>
            <p:nvPr/>
          </p:nvSpPr>
          <p:spPr>
            <a:xfrm>
              <a:off x="657898" y="1747250"/>
              <a:ext cx="8568714"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prstClr val="black"/>
                  </a:solidFill>
                  <a:latin typeface="Times New Roman" panose="02020603050405020304" pitchFamily="18" charset="0"/>
                  <a:cs typeface="Times New Roman" panose="02020603050405020304" pitchFamily="18" charset="0"/>
                </a:rPr>
                <a:t>Thực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hành</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black">
                      <a:lumMod val="95000"/>
                      <a:lumOff val="5000"/>
                    </a:prstClr>
                  </a:solidFill>
                </a:rPr>
                <a:t>2</a:t>
              </a:r>
            </a:p>
          </p:txBody>
        </p:sp>
      </p:grpSp>
      <p:grpSp>
        <p:nvGrpSpPr>
          <p:cNvPr id="15" name="Group 14"/>
          <p:cNvGrpSpPr>
            <a:grpSpLocks/>
          </p:cNvGrpSpPr>
          <p:nvPr/>
        </p:nvGrpSpPr>
        <p:grpSpPr bwMode="auto">
          <a:xfrm>
            <a:off x="2572943" y="3219450"/>
            <a:ext cx="3999309" cy="410766"/>
            <a:chOff x="-8052" y="1749159"/>
            <a:chExt cx="10443548" cy="972406"/>
          </a:xfrm>
        </p:grpSpPr>
        <p:sp>
          <p:nvSpPr>
            <p:cNvPr id="16" name="Rectangle 15">
              <a:extLst>
                <a:ext uri="{FF2B5EF4-FFF2-40B4-BE49-F238E27FC236}"/>
              </a:extLst>
            </p:cNvPr>
            <p:cNvSpPr/>
            <p:nvPr/>
          </p:nvSpPr>
          <p:spPr>
            <a:xfrm>
              <a:off x="678059" y="1749159"/>
              <a:ext cx="9757437" cy="972406"/>
            </a:xfrm>
            <a:prstGeom prst="rect">
              <a:avLst/>
            </a:prstGeom>
            <a:solidFill>
              <a:srgbClr val="99FF33"/>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solidFill>
                    <a:prstClr val="black"/>
                  </a:solidFill>
                  <a:latin typeface="Times New Roman" panose="02020603050405020304" pitchFamily="18" charset="0"/>
                  <a:cs typeface="Times New Roman" panose="02020603050405020304" pitchFamily="18" charset="0"/>
                </a:rPr>
                <a:t>Vận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Trải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nghiệm</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extLst>
            </p:cNvPr>
            <p:cNvSpPr/>
            <p:nvPr/>
          </p:nvSpPr>
          <p:spPr>
            <a:xfrm>
              <a:off x="-8052" y="1914449"/>
              <a:ext cx="576299" cy="576593"/>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black">
                      <a:lumMod val="95000"/>
                      <a:lumOff val="5000"/>
                    </a:prstClr>
                  </a:solidFill>
                </a:rPr>
                <a:t>3</a:t>
              </a:r>
            </a:p>
          </p:txBody>
        </p:sp>
      </p:grpSp>
      <p:pic>
        <p:nvPicPr>
          <p:cNvPr id="2488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3643313"/>
            <a:ext cx="6858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76162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8"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915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4"/>
          <p:cNvSpPr>
            <a:spLocks noChangeArrowheads="1" noChangeShapeType="1" noTextEdit="1"/>
          </p:cNvSpPr>
          <p:nvPr/>
        </p:nvSpPr>
        <p:spPr bwMode="auto">
          <a:xfrm>
            <a:off x="2571750" y="1257300"/>
            <a:ext cx="4572000" cy="2000250"/>
          </a:xfrm>
          <a:prstGeom prst="rect">
            <a:avLst/>
          </a:prstGeom>
        </p:spPr>
        <p:txBody>
          <a:bodyPr wrap="none" lIns="68534" tIns="34289" rIns="68534" bIns="34289" fromWordArt="1">
            <a:prstTxWarp prst="textSlantUp">
              <a:avLst>
                <a:gd name="adj" fmla="val 32056"/>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700" b="1" kern="10"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Khám</a:t>
            </a:r>
            <a:r>
              <a:rPr lang="en-US" sz="2700" b="1" kern="10"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2700" b="1" kern="10" spc="38"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phá</a:t>
            </a:r>
            <a:endParaRPr lang="en-US" sz="2700" b="1" kern="10"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endParaRPr>
          </a:p>
        </p:txBody>
      </p:sp>
    </p:spTree>
    <p:extLst>
      <p:ext uri="{BB962C8B-B14F-4D97-AF65-F5344CB8AC3E}">
        <p14:creationId xmlns:p14="http://schemas.microsoft.com/office/powerpoint/2010/main" val="2188719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501379" y="907256"/>
            <a:ext cx="5542359"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err="1">
                <a:solidFill>
                  <a:srgbClr val="7030A0"/>
                </a:solidFill>
                <a:latin typeface="Times New Roman" pitchFamily="18" charset="0"/>
                <a:cs typeface="Times New Roman" pitchFamily="18" charset="0"/>
              </a:rPr>
              <a:t>Tính</a:t>
            </a:r>
            <a:r>
              <a:rPr lang="en-US" altLang="en-US" sz="2400" b="1" dirty="0">
                <a:solidFill>
                  <a:srgbClr val="7030A0"/>
                </a:solidFill>
                <a:latin typeface="Times New Roman" pitchFamily="18" charset="0"/>
                <a:cs typeface="Times New Roman" pitchFamily="18" charset="0"/>
              </a:rPr>
              <a:t> </a:t>
            </a:r>
            <a:r>
              <a:rPr lang="en-US" altLang="en-US" sz="2400" b="1" dirty="0" err="1">
                <a:solidFill>
                  <a:srgbClr val="7030A0"/>
                </a:solidFill>
                <a:latin typeface="Times New Roman" pitchFamily="18" charset="0"/>
                <a:cs typeface="Times New Roman" pitchFamily="18" charset="0"/>
              </a:rPr>
              <a:t>và</a:t>
            </a:r>
            <a:r>
              <a:rPr lang="en-US" altLang="en-US" sz="2400" b="1" dirty="0">
                <a:solidFill>
                  <a:srgbClr val="7030A0"/>
                </a:solidFill>
                <a:latin typeface="Times New Roman" pitchFamily="18" charset="0"/>
                <a:cs typeface="Times New Roman" pitchFamily="18" charset="0"/>
              </a:rPr>
              <a:t> so </a:t>
            </a:r>
            <a:r>
              <a:rPr lang="en-US" altLang="en-US" sz="2400" b="1" dirty="0" err="1">
                <a:solidFill>
                  <a:srgbClr val="7030A0"/>
                </a:solidFill>
                <a:latin typeface="Times New Roman" pitchFamily="18" charset="0"/>
                <a:cs typeface="Times New Roman" pitchFamily="18" charset="0"/>
              </a:rPr>
              <a:t>sánh</a:t>
            </a:r>
            <a:r>
              <a:rPr lang="en-US" altLang="en-US" sz="2400" b="1" dirty="0">
                <a:solidFill>
                  <a:srgbClr val="7030A0"/>
                </a:solidFill>
                <a:latin typeface="Times New Roman" pitchFamily="18" charset="0"/>
                <a:cs typeface="Times New Roman" pitchFamily="18" charset="0"/>
              </a:rPr>
              <a:t> </a:t>
            </a:r>
            <a:r>
              <a:rPr lang="en-US" altLang="en-US" sz="2400" b="1" dirty="0" err="1">
                <a:solidFill>
                  <a:srgbClr val="7030A0"/>
                </a:solidFill>
                <a:latin typeface="Times New Roman" pitchFamily="18" charset="0"/>
                <a:cs typeface="Times New Roman" pitchFamily="18" charset="0"/>
              </a:rPr>
              <a:t>giá</a:t>
            </a:r>
            <a:r>
              <a:rPr lang="en-US" altLang="en-US" sz="2400" b="1" dirty="0">
                <a:solidFill>
                  <a:srgbClr val="7030A0"/>
                </a:solidFill>
                <a:latin typeface="Times New Roman" pitchFamily="18" charset="0"/>
                <a:cs typeface="Times New Roman" pitchFamily="18" charset="0"/>
              </a:rPr>
              <a:t> </a:t>
            </a:r>
            <a:r>
              <a:rPr lang="en-US" altLang="en-US" sz="2400" b="1" dirty="0" err="1">
                <a:solidFill>
                  <a:srgbClr val="7030A0"/>
                </a:solidFill>
                <a:latin typeface="Times New Roman" pitchFamily="18" charset="0"/>
                <a:cs typeface="Times New Roman" pitchFamily="18" charset="0"/>
              </a:rPr>
              <a:t>trị</a:t>
            </a:r>
            <a:r>
              <a:rPr lang="en-US" altLang="en-US" sz="2400" b="1" dirty="0">
                <a:solidFill>
                  <a:srgbClr val="7030A0"/>
                </a:solidFill>
                <a:latin typeface="Times New Roman" pitchFamily="18" charset="0"/>
                <a:cs typeface="Times New Roman" pitchFamily="18" charset="0"/>
              </a:rPr>
              <a:t> </a:t>
            </a:r>
            <a:r>
              <a:rPr lang="en-US" altLang="en-US" sz="2400" b="1" dirty="0" err="1">
                <a:solidFill>
                  <a:srgbClr val="7030A0"/>
                </a:solidFill>
                <a:latin typeface="Times New Roman" pitchFamily="18" charset="0"/>
                <a:cs typeface="Times New Roman" pitchFamily="18" charset="0"/>
              </a:rPr>
              <a:t>của</a:t>
            </a:r>
            <a:r>
              <a:rPr lang="en-US" altLang="en-US" sz="2400" b="1" dirty="0">
                <a:solidFill>
                  <a:srgbClr val="7030A0"/>
                </a:solidFill>
                <a:latin typeface="Times New Roman" pitchFamily="18" charset="0"/>
                <a:cs typeface="Times New Roman" pitchFamily="18" charset="0"/>
              </a:rPr>
              <a:t> </a:t>
            </a:r>
            <a:r>
              <a:rPr lang="en-US" altLang="en-US" sz="2400" b="1" dirty="0" err="1">
                <a:solidFill>
                  <a:srgbClr val="7030A0"/>
                </a:solidFill>
                <a:latin typeface="Times New Roman" pitchFamily="18" charset="0"/>
                <a:cs typeface="Times New Roman" pitchFamily="18" charset="0"/>
              </a:rPr>
              <a:t>hai</a:t>
            </a:r>
            <a:r>
              <a:rPr lang="en-US" altLang="en-US" sz="2400" b="1" dirty="0">
                <a:solidFill>
                  <a:srgbClr val="7030A0"/>
                </a:solidFill>
                <a:latin typeface="Times New Roman" pitchFamily="18" charset="0"/>
                <a:cs typeface="Times New Roman" pitchFamily="18" charset="0"/>
              </a:rPr>
              <a:t> </a:t>
            </a:r>
            <a:r>
              <a:rPr lang="en-US" altLang="en-US" sz="2400" b="1" dirty="0" err="1">
                <a:solidFill>
                  <a:srgbClr val="7030A0"/>
                </a:solidFill>
                <a:latin typeface="Times New Roman" pitchFamily="18" charset="0"/>
                <a:cs typeface="Times New Roman" pitchFamily="18" charset="0"/>
              </a:rPr>
              <a:t>biểu</a:t>
            </a:r>
            <a:r>
              <a:rPr lang="en-US" altLang="en-US" sz="2400" b="1" dirty="0">
                <a:solidFill>
                  <a:srgbClr val="7030A0"/>
                </a:solidFill>
                <a:latin typeface="Times New Roman" pitchFamily="18" charset="0"/>
                <a:cs typeface="Times New Roman" pitchFamily="18" charset="0"/>
              </a:rPr>
              <a:t> </a:t>
            </a:r>
            <a:r>
              <a:rPr lang="en-US" altLang="en-US" sz="2400" b="1" dirty="0" err="1">
                <a:solidFill>
                  <a:srgbClr val="7030A0"/>
                </a:solidFill>
                <a:latin typeface="Times New Roman" pitchFamily="18" charset="0"/>
                <a:cs typeface="Times New Roman" pitchFamily="18" charset="0"/>
              </a:rPr>
              <a:t>thức</a:t>
            </a:r>
            <a:r>
              <a:rPr lang="en-US" altLang="en-US" sz="2400" b="1" dirty="0">
                <a:solidFill>
                  <a:srgbClr val="7030A0"/>
                </a:solidFill>
                <a:latin typeface="Times New Roman" pitchFamily="18" charset="0"/>
                <a:cs typeface="Times New Roman" pitchFamily="18" charset="0"/>
              </a:rPr>
              <a:t>.</a:t>
            </a:r>
          </a:p>
        </p:txBody>
      </p:sp>
      <p:sp>
        <p:nvSpPr>
          <p:cNvPr id="5" name="Text Box 8"/>
          <p:cNvSpPr txBox="1">
            <a:spLocks noChangeArrowheads="1"/>
          </p:cNvSpPr>
          <p:nvPr/>
        </p:nvSpPr>
        <p:spPr bwMode="auto">
          <a:xfrm>
            <a:off x="1377578" y="2095500"/>
            <a:ext cx="222289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000000"/>
                </a:solidFill>
                <a:latin typeface="Times New Roman" pitchFamily="18" charset="0"/>
                <a:cs typeface="Times New Roman" pitchFamily="18" charset="0"/>
              </a:rPr>
              <a:t>= 3  x   2</a:t>
            </a:r>
          </a:p>
        </p:txBody>
      </p:sp>
      <p:sp>
        <p:nvSpPr>
          <p:cNvPr id="6" name="Text Box 9"/>
          <p:cNvSpPr txBox="1">
            <a:spLocks noChangeArrowheads="1"/>
          </p:cNvSpPr>
          <p:nvPr/>
        </p:nvSpPr>
        <p:spPr bwMode="auto">
          <a:xfrm>
            <a:off x="1377578" y="2582466"/>
            <a:ext cx="128944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000000"/>
                </a:solidFill>
                <a:latin typeface="Times New Roman" pitchFamily="18" charset="0"/>
                <a:cs typeface="Times New Roman" pitchFamily="18" charset="0"/>
              </a:rPr>
              <a:t>=    6</a:t>
            </a:r>
          </a:p>
        </p:txBody>
      </p:sp>
      <p:sp>
        <p:nvSpPr>
          <p:cNvPr id="7" name="Text Box 10"/>
          <p:cNvSpPr txBox="1">
            <a:spLocks noChangeArrowheads="1"/>
          </p:cNvSpPr>
          <p:nvPr/>
        </p:nvSpPr>
        <p:spPr bwMode="auto">
          <a:xfrm>
            <a:off x="4561310" y="2091929"/>
            <a:ext cx="206811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000000"/>
                </a:solidFill>
                <a:latin typeface="Times New Roman" pitchFamily="18" charset="0"/>
                <a:cs typeface="Times New Roman" pitchFamily="18" charset="0"/>
              </a:rPr>
              <a:t>=  21 - 15</a:t>
            </a:r>
          </a:p>
        </p:txBody>
      </p:sp>
      <p:sp>
        <p:nvSpPr>
          <p:cNvPr id="8" name="Text Box 11"/>
          <p:cNvSpPr txBox="1">
            <a:spLocks noChangeArrowheads="1"/>
          </p:cNvSpPr>
          <p:nvPr/>
        </p:nvSpPr>
        <p:spPr bwMode="auto">
          <a:xfrm>
            <a:off x="4561310" y="2608660"/>
            <a:ext cx="178236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000000"/>
                </a:solidFill>
                <a:latin typeface="Times New Roman" pitchFamily="18" charset="0"/>
                <a:cs typeface="Times New Roman" pitchFamily="18" charset="0"/>
              </a:rPr>
              <a:t>=      6</a:t>
            </a:r>
          </a:p>
        </p:txBody>
      </p:sp>
      <p:sp>
        <p:nvSpPr>
          <p:cNvPr id="9" name="Text Box 12"/>
          <p:cNvSpPr txBox="1">
            <a:spLocks noChangeArrowheads="1"/>
          </p:cNvSpPr>
          <p:nvPr/>
        </p:nvSpPr>
        <p:spPr bwMode="auto">
          <a:xfrm>
            <a:off x="1571650" y="1604963"/>
            <a:ext cx="171092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FF0000"/>
                </a:solidFill>
                <a:latin typeface="Times New Roman" pitchFamily="18" charset="0"/>
                <a:cs typeface="Times New Roman" pitchFamily="18" charset="0"/>
              </a:rPr>
              <a:t>3  x (7 - 5)           </a:t>
            </a:r>
          </a:p>
        </p:txBody>
      </p:sp>
      <p:sp>
        <p:nvSpPr>
          <p:cNvPr id="10" name="Text Box 13"/>
          <p:cNvSpPr txBox="1">
            <a:spLocks noChangeArrowheads="1"/>
          </p:cNvSpPr>
          <p:nvPr/>
        </p:nvSpPr>
        <p:spPr bwMode="auto">
          <a:xfrm>
            <a:off x="4743450" y="1581150"/>
            <a:ext cx="19431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FF0000"/>
                </a:solidFill>
                <a:latin typeface="Times New Roman" pitchFamily="18" charset="0"/>
                <a:cs typeface="Times New Roman" pitchFamily="18" charset="0"/>
              </a:rPr>
              <a:t>3 x 7 – 3 x 5</a:t>
            </a:r>
          </a:p>
        </p:txBody>
      </p:sp>
      <p:sp>
        <p:nvSpPr>
          <p:cNvPr id="11" name="Text Box 14"/>
          <p:cNvSpPr txBox="1">
            <a:spLocks noChangeArrowheads="1"/>
          </p:cNvSpPr>
          <p:nvPr/>
        </p:nvSpPr>
        <p:spPr bwMode="auto">
          <a:xfrm>
            <a:off x="962027" y="3184922"/>
            <a:ext cx="73247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a:solidFill>
                  <a:srgbClr val="C00000"/>
                </a:solidFill>
                <a:latin typeface="Times New Roman" pitchFamily="18" charset="0"/>
                <a:cs typeface="Times New Roman" pitchFamily="18" charset="0"/>
              </a:rPr>
              <a:t>So </a:t>
            </a:r>
            <a:r>
              <a:rPr lang="en-US" altLang="en-US" sz="2400" b="1" dirty="0" err="1">
                <a:solidFill>
                  <a:srgbClr val="C00000"/>
                </a:solidFill>
                <a:latin typeface="Times New Roman" pitchFamily="18" charset="0"/>
                <a:cs typeface="Times New Roman" pitchFamily="18" charset="0"/>
              </a:rPr>
              <a:t>sánh</a:t>
            </a:r>
            <a:r>
              <a:rPr lang="en-US" altLang="en-US" sz="2400" b="1" dirty="0">
                <a:solidFill>
                  <a:srgbClr val="C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giá</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trị</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của</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hai</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biểu</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thức</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trên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em</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có</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nhận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xét</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gì</a:t>
            </a:r>
            <a:r>
              <a:rPr lang="en-US" altLang="en-US" sz="2400" dirty="0">
                <a:solidFill>
                  <a:srgbClr val="000000"/>
                </a:solidFill>
                <a:latin typeface="Times New Roman" pitchFamily="18" charset="0"/>
                <a:cs typeface="Times New Roman" pitchFamily="18" charset="0"/>
              </a:rPr>
              <a:t>?</a:t>
            </a:r>
          </a:p>
        </p:txBody>
      </p:sp>
      <p:sp>
        <p:nvSpPr>
          <p:cNvPr id="12" name="Text Box 15"/>
          <p:cNvSpPr txBox="1">
            <a:spLocks noChangeArrowheads="1"/>
          </p:cNvSpPr>
          <p:nvPr/>
        </p:nvSpPr>
        <p:spPr bwMode="auto">
          <a:xfrm>
            <a:off x="962027" y="3700462"/>
            <a:ext cx="7324725"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Verdana" panose="020B0604030504040204" pitchFamily="34" charset="0"/>
              </a:defRPr>
            </a:lvl1pPr>
            <a:lvl2pPr marL="742950" indent="-285750" defTabSz="912813">
              <a:defRPr>
                <a:solidFill>
                  <a:schemeClr val="tx1"/>
                </a:solidFill>
                <a:latin typeface="Verdana" panose="020B0604030504040204" pitchFamily="34" charset="0"/>
              </a:defRPr>
            </a:lvl2pPr>
            <a:lvl3pPr marL="1143000" indent="-228600" defTabSz="912813">
              <a:defRPr>
                <a:solidFill>
                  <a:schemeClr val="tx1"/>
                </a:solidFill>
                <a:latin typeface="Verdana" panose="020B0604030504040204" pitchFamily="34" charset="0"/>
              </a:defRPr>
            </a:lvl3pPr>
            <a:lvl4pPr marL="1600200" indent="-228600" defTabSz="912813">
              <a:defRPr>
                <a:solidFill>
                  <a:schemeClr val="tx1"/>
                </a:solidFill>
                <a:latin typeface="Verdana" panose="020B0604030504040204" pitchFamily="34" charset="0"/>
              </a:defRPr>
            </a:lvl4pPr>
            <a:lvl5pPr marL="2057400" indent="-228600" defTabSz="912813">
              <a:defRPr>
                <a:solidFill>
                  <a:schemeClr val="tx1"/>
                </a:solidFill>
                <a:latin typeface="Verdana" panose="020B0604030504040204" pitchFamily="34" charset="0"/>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r>
              <a:rPr lang="en-US" sz="2400" i="1" dirty="0">
                <a:solidFill>
                  <a:srgbClr val="333399">
                    <a:lumMod val="50000"/>
                  </a:srgbClr>
                </a:solidFill>
                <a:latin typeface="Times New Roman" panose="02020603050405020304" pitchFamily="18" charset="0"/>
                <a:cs typeface="Times New Roman" panose="02020603050405020304" pitchFamily="18" charset="0"/>
              </a:rPr>
              <a:t>=&gt;</a:t>
            </a:r>
            <a:r>
              <a:rPr lang="en-US" sz="2400" i="1" dirty="0" err="1">
                <a:solidFill>
                  <a:srgbClr val="333399">
                    <a:lumMod val="50000"/>
                  </a:srgbClr>
                </a:solidFill>
                <a:latin typeface="Times New Roman" panose="02020603050405020304" pitchFamily="18" charset="0"/>
                <a:cs typeface="Times New Roman" panose="02020603050405020304" pitchFamily="18" charset="0"/>
              </a:rPr>
              <a:t>Giá</a:t>
            </a:r>
            <a:r>
              <a:rPr lang="en-US" sz="2400" i="1" dirty="0">
                <a:solidFill>
                  <a:srgbClr val="333399">
                    <a:lumMod val="50000"/>
                  </a:srgbClr>
                </a:solidFill>
                <a:latin typeface="Times New Roman" panose="02020603050405020304" pitchFamily="18" charset="0"/>
                <a:cs typeface="Times New Roman" panose="02020603050405020304" pitchFamily="18" charset="0"/>
              </a:rPr>
              <a:t> </a:t>
            </a:r>
            <a:r>
              <a:rPr lang="en-US" sz="2400" i="1" dirty="0" err="1">
                <a:solidFill>
                  <a:srgbClr val="333399">
                    <a:lumMod val="50000"/>
                  </a:srgbClr>
                </a:solidFill>
                <a:latin typeface="Times New Roman" panose="02020603050405020304" pitchFamily="18" charset="0"/>
                <a:cs typeface="Times New Roman" panose="02020603050405020304" pitchFamily="18" charset="0"/>
              </a:rPr>
              <a:t>trị</a:t>
            </a:r>
            <a:r>
              <a:rPr lang="en-US" sz="2400" i="1" dirty="0">
                <a:solidFill>
                  <a:srgbClr val="333399">
                    <a:lumMod val="50000"/>
                  </a:srgbClr>
                </a:solidFill>
                <a:latin typeface="Times New Roman" panose="02020603050405020304" pitchFamily="18" charset="0"/>
                <a:cs typeface="Times New Roman" panose="02020603050405020304" pitchFamily="18" charset="0"/>
              </a:rPr>
              <a:t> </a:t>
            </a:r>
            <a:r>
              <a:rPr lang="en-US" sz="2400" i="1" dirty="0" err="1">
                <a:solidFill>
                  <a:srgbClr val="333399">
                    <a:lumMod val="50000"/>
                  </a:srgbClr>
                </a:solidFill>
                <a:latin typeface="Times New Roman" panose="02020603050405020304" pitchFamily="18" charset="0"/>
                <a:cs typeface="Times New Roman" panose="02020603050405020304" pitchFamily="18" charset="0"/>
              </a:rPr>
              <a:t>của</a:t>
            </a:r>
            <a:r>
              <a:rPr lang="en-US" sz="2400" i="1" dirty="0">
                <a:solidFill>
                  <a:srgbClr val="333399">
                    <a:lumMod val="50000"/>
                  </a:srgbClr>
                </a:solidFill>
                <a:latin typeface="Times New Roman" panose="02020603050405020304" pitchFamily="18" charset="0"/>
                <a:cs typeface="Times New Roman" panose="02020603050405020304" pitchFamily="18" charset="0"/>
              </a:rPr>
              <a:t> </a:t>
            </a:r>
            <a:r>
              <a:rPr lang="en-US" sz="2400" i="1" dirty="0" err="1">
                <a:solidFill>
                  <a:srgbClr val="333399">
                    <a:lumMod val="50000"/>
                  </a:srgbClr>
                </a:solidFill>
                <a:latin typeface="Times New Roman" panose="02020603050405020304" pitchFamily="18" charset="0"/>
                <a:cs typeface="Times New Roman" panose="02020603050405020304" pitchFamily="18" charset="0"/>
              </a:rPr>
              <a:t>hai</a:t>
            </a:r>
            <a:r>
              <a:rPr lang="en-US" sz="2400" i="1" dirty="0">
                <a:solidFill>
                  <a:srgbClr val="333399">
                    <a:lumMod val="50000"/>
                  </a:srgbClr>
                </a:solidFill>
                <a:latin typeface="Times New Roman" panose="02020603050405020304" pitchFamily="18" charset="0"/>
                <a:cs typeface="Times New Roman" panose="02020603050405020304" pitchFamily="18" charset="0"/>
              </a:rPr>
              <a:t> </a:t>
            </a:r>
            <a:r>
              <a:rPr lang="en-US" sz="2400" i="1" dirty="0" err="1">
                <a:solidFill>
                  <a:srgbClr val="333399">
                    <a:lumMod val="50000"/>
                  </a:srgbClr>
                </a:solidFill>
                <a:latin typeface="Times New Roman" panose="02020603050405020304" pitchFamily="18" charset="0"/>
                <a:cs typeface="Times New Roman" panose="02020603050405020304" pitchFamily="18" charset="0"/>
              </a:rPr>
              <a:t>biểu</a:t>
            </a:r>
            <a:r>
              <a:rPr lang="en-US" sz="2400" i="1" dirty="0">
                <a:solidFill>
                  <a:srgbClr val="333399">
                    <a:lumMod val="50000"/>
                  </a:srgbClr>
                </a:solidFill>
                <a:latin typeface="Times New Roman" panose="02020603050405020304" pitchFamily="18" charset="0"/>
                <a:cs typeface="Times New Roman" panose="02020603050405020304" pitchFamily="18" charset="0"/>
              </a:rPr>
              <a:t> </a:t>
            </a:r>
            <a:r>
              <a:rPr lang="en-US" sz="2400" i="1" dirty="0" err="1">
                <a:solidFill>
                  <a:srgbClr val="333399">
                    <a:lumMod val="50000"/>
                  </a:srgbClr>
                </a:solidFill>
                <a:latin typeface="Times New Roman" panose="02020603050405020304" pitchFamily="18" charset="0"/>
                <a:cs typeface="Times New Roman" panose="02020603050405020304" pitchFamily="18" charset="0"/>
              </a:rPr>
              <a:t>thức</a:t>
            </a:r>
            <a:r>
              <a:rPr lang="en-US" sz="2400" i="1" dirty="0">
                <a:solidFill>
                  <a:srgbClr val="333399">
                    <a:lumMod val="50000"/>
                  </a:srgbClr>
                </a:solidFill>
                <a:latin typeface="Times New Roman" panose="02020603050405020304" pitchFamily="18" charset="0"/>
                <a:cs typeface="Times New Roman" panose="02020603050405020304" pitchFamily="18" charset="0"/>
              </a:rPr>
              <a:t> </a:t>
            </a:r>
            <a:r>
              <a:rPr lang="en-US" sz="2400" i="1" dirty="0" err="1">
                <a:solidFill>
                  <a:srgbClr val="333399">
                    <a:lumMod val="50000"/>
                  </a:srgbClr>
                </a:solidFill>
                <a:latin typeface="Times New Roman" panose="02020603050405020304" pitchFamily="18" charset="0"/>
                <a:cs typeface="Times New Roman" panose="02020603050405020304" pitchFamily="18" charset="0"/>
              </a:rPr>
              <a:t>đều</a:t>
            </a:r>
            <a:r>
              <a:rPr lang="en-US" sz="2400" i="1" dirty="0">
                <a:solidFill>
                  <a:srgbClr val="333399">
                    <a:lumMod val="50000"/>
                  </a:srgbClr>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bằng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nhau</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và</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bằng</a:t>
            </a:r>
            <a:r>
              <a:rPr lang="en-US" sz="2400" i="1" dirty="0">
                <a:solidFill>
                  <a:srgbClr val="C00000"/>
                </a:solidFill>
                <a:latin typeface="Times New Roman" panose="02020603050405020304" pitchFamily="18" charset="0"/>
                <a:cs typeface="Times New Roman" panose="02020603050405020304" pitchFamily="18" charset="0"/>
              </a:rPr>
              <a:t> 6 </a:t>
            </a:r>
            <a:r>
              <a:rPr lang="en-US" sz="2400" i="1" dirty="0">
                <a:solidFill>
                  <a:srgbClr val="333399">
                    <a:lumMod val="50000"/>
                  </a:srgbClr>
                </a:solidFill>
                <a:latin typeface="Times New Roman" panose="02020603050405020304" pitchFamily="18" charset="0"/>
                <a:cs typeface="Times New Roman" panose="02020603050405020304" pitchFamily="18" charset="0"/>
              </a:rPr>
              <a:t>.</a:t>
            </a:r>
          </a:p>
        </p:txBody>
      </p:sp>
      <p:sp>
        <p:nvSpPr>
          <p:cNvPr id="251915" name="Rectangle 20"/>
          <p:cNvSpPr>
            <a:spLocks noChangeArrowheads="1"/>
          </p:cNvSpPr>
          <p:nvPr/>
        </p:nvSpPr>
        <p:spPr bwMode="auto">
          <a:xfrm>
            <a:off x="4792267" y="114302"/>
            <a:ext cx="138489" cy="3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89" rIns="68543" bIns="34289">
            <a:spAutoFit/>
          </a:bodyPr>
          <a:lstStyle/>
          <a:p>
            <a:pPr defTabSz="684185">
              <a:spcBef>
                <a:spcPct val="20000"/>
              </a:spcBef>
            </a:pPr>
            <a:endParaRPr lang="en-US" altLang="en-US" b="1" smtClean="0">
              <a:solidFill>
                <a:srgbClr val="000000"/>
              </a:solidFill>
              <a:latin typeface=".VnTime" pitchFamily="34" charset="0"/>
            </a:endParaRPr>
          </a:p>
        </p:txBody>
      </p:sp>
      <p:sp>
        <p:nvSpPr>
          <p:cNvPr id="19" name="Line 24"/>
          <p:cNvSpPr>
            <a:spLocks noChangeShapeType="1"/>
          </p:cNvSpPr>
          <p:nvPr/>
        </p:nvSpPr>
        <p:spPr bwMode="auto">
          <a:xfrm flipV="1">
            <a:off x="1600200" y="1346600"/>
            <a:ext cx="628650" cy="595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68543" tIns="34289" rIns="68543" bIns="34289"/>
          <a:lstStyle/>
          <a:p>
            <a:pPr eaLnBrk="0" hangingPunct="0"/>
            <a:endParaRPr lang="en-US" smtClean="0">
              <a:solidFill>
                <a:srgbClr val="000000"/>
              </a:solidFill>
            </a:endParaRPr>
          </a:p>
        </p:txBody>
      </p:sp>
      <p:sp>
        <p:nvSpPr>
          <p:cNvPr id="20" name="Line 25"/>
          <p:cNvSpPr>
            <a:spLocks noChangeShapeType="1"/>
          </p:cNvSpPr>
          <p:nvPr/>
        </p:nvSpPr>
        <p:spPr bwMode="auto">
          <a:xfrm>
            <a:off x="2667000" y="1346597"/>
            <a:ext cx="9334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68543" tIns="34289" rIns="68543" bIns="34289"/>
          <a:lstStyle/>
          <a:p>
            <a:pPr eaLnBrk="0" hangingPunct="0"/>
            <a:endParaRPr lang="en-US" smtClean="0">
              <a:solidFill>
                <a:srgbClr val="000000"/>
              </a:solidFill>
            </a:endParaRPr>
          </a:p>
        </p:txBody>
      </p:sp>
      <p:sp>
        <p:nvSpPr>
          <p:cNvPr id="16" name="Text Box 5"/>
          <p:cNvSpPr txBox="1">
            <a:spLocks noChangeArrowheads="1"/>
          </p:cNvSpPr>
          <p:nvPr/>
        </p:nvSpPr>
        <p:spPr bwMode="auto">
          <a:xfrm>
            <a:off x="2630385" y="2043113"/>
            <a:ext cx="554236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5" tIns="34280" rIns="68525"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dirty="0" err="1">
                <a:solidFill>
                  <a:srgbClr val="0070C0"/>
                </a:solidFill>
                <a:latin typeface="Times New Roman" pitchFamily="18" charset="0"/>
                <a:cs typeface="Times New Roman" pitchFamily="18" charset="0"/>
              </a:rPr>
              <a:t>Bài</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yêu</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cầu</a:t>
            </a:r>
            <a:r>
              <a:rPr lang="en-US" altLang="en-US" sz="2400" b="1" dirty="0">
                <a:solidFill>
                  <a:srgbClr val="0070C0"/>
                </a:solidFill>
                <a:latin typeface="Times New Roman" pitchFamily="18" charset="0"/>
                <a:cs typeface="Times New Roman" pitchFamily="18" charset="0"/>
              </a:rPr>
              <a:t> </a:t>
            </a:r>
            <a:r>
              <a:rPr lang="en-US" altLang="en-US" sz="2400" b="1" dirty="0" err="1">
                <a:solidFill>
                  <a:srgbClr val="0070C0"/>
                </a:solidFill>
                <a:latin typeface="Times New Roman" pitchFamily="18" charset="0"/>
                <a:cs typeface="Times New Roman" pitchFamily="18" charset="0"/>
              </a:rPr>
              <a:t>gì</a:t>
            </a:r>
            <a:r>
              <a:rPr lang="en-US" altLang="en-US" sz="24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4292600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xit" presetSubtype="21" fill="hold" grpId="1" nodeType="clickEffect">
                                  <p:stCondLst>
                                    <p:cond delay="0"/>
                                  </p:stCondLst>
                                  <p:childTnLst>
                                    <p:animEffect transition="out" filter="barn(inVertical)">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barn(inVertical)">
                                      <p:cBhvr>
                                        <p:cTn id="43" dur="500"/>
                                        <p:tgtEl>
                                          <p:spTgt spid="6">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ircle(in)">
                                      <p:cBhvr>
                                        <p:cTn id="53" dur="2000"/>
                                        <p:tgtEl>
                                          <p:spTgt spid="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iterate type="lt">
                                    <p:tmPct val="0"/>
                                  </p:iterate>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ppt_x</p:attrName>
                                        </p:attrNameLst>
                                      </p:cBhvr>
                                      <p:tavLst>
                                        <p:tav tm="0">
                                          <p:val>
                                            <p:fltVal val="0.5"/>
                                          </p:val>
                                        </p:tav>
                                        <p:tav tm="100000">
                                          <p:val>
                                            <p:strVal val="#ppt_x"/>
                                          </p:val>
                                        </p:tav>
                                      </p:tavLst>
                                    </p:anim>
                                    <p:anim calcmode="lin" valueType="num">
                                      <p:cBhvr>
                                        <p:cTn id="66" dur="500" fill="hold"/>
                                        <p:tgtEl>
                                          <p:spTgt spid="1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1" grpId="0"/>
      <p:bldP spid="12" grpId="0"/>
      <p:bldP spid="19" grpId="0" animBg="1"/>
      <p:bldP spid="20" grpId="0" animBg="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5"/>
          <p:cNvSpPr txBox="1">
            <a:spLocks noChangeArrowheads="1"/>
          </p:cNvSpPr>
          <p:nvPr/>
        </p:nvSpPr>
        <p:spPr bwMode="auto">
          <a:xfrm>
            <a:off x="2344343" y="579835"/>
            <a:ext cx="554235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2" tIns="34280" rIns="68532"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altLang="en-US" sz="2400" b="1">
                <a:solidFill>
                  <a:srgbClr val="7030A0"/>
                </a:solidFill>
                <a:latin typeface="Times New Roman" pitchFamily="18" charset="0"/>
                <a:cs typeface="Times New Roman" pitchFamily="18" charset="0"/>
              </a:rPr>
              <a:t>Tính và so sánh giá trị của hai biểu thức.</a:t>
            </a:r>
          </a:p>
        </p:txBody>
      </p:sp>
      <p:sp>
        <p:nvSpPr>
          <p:cNvPr id="252935" name="Text Box 12"/>
          <p:cNvSpPr txBox="1">
            <a:spLocks noChangeArrowheads="1"/>
          </p:cNvSpPr>
          <p:nvPr/>
        </p:nvSpPr>
        <p:spPr bwMode="auto">
          <a:xfrm>
            <a:off x="1914545" y="1058466"/>
            <a:ext cx="171092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FF0000"/>
                </a:solidFill>
                <a:latin typeface="Times New Roman" pitchFamily="18" charset="0"/>
                <a:cs typeface="Times New Roman" pitchFamily="18" charset="0"/>
              </a:rPr>
              <a:t>3 x (7 – 5)</a:t>
            </a:r>
          </a:p>
        </p:txBody>
      </p:sp>
      <p:sp>
        <p:nvSpPr>
          <p:cNvPr id="252936" name="Text Box 13"/>
          <p:cNvSpPr txBox="1">
            <a:spLocks noChangeArrowheads="1"/>
          </p:cNvSpPr>
          <p:nvPr/>
        </p:nvSpPr>
        <p:spPr bwMode="auto">
          <a:xfrm>
            <a:off x="5086350" y="1034654"/>
            <a:ext cx="19431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FF0000"/>
                </a:solidFill>
                <a:latin typeface="Times New Roman" pitchFamily="18" charset="0"/>
                <a:cs typeface="Times New Roman" pitchFamily="18" charset="0"/>
              </a:rPr>
              <a:t>3 x 7 – 3 x 5</a:t>
            </a:r>
          </a:p>
        </p:txBody>
      </p:sp>
      <p:sp>
        <p:nvSpPr>
          <p:cNvPr id="252937" name="Text Box 16"/>
          <p:cNvSpPr txBox="1">
            <a:spLocks noChangeArrowheads="1"/>
          </p:cNvSpPr>
          <p:nvPr/>
        </p:nvSpPr>
        <p:spPr bwMode="auto">
          <a:xfrm>
            <a:off x="711785" y="2715754"/>
            <a:ext cx="341828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C00000"/>
                </a:solidFill>
                <a:latin typeface="Times New Roman" pitchFamily="18" charset="0"/>
                <a:cs typeface="Times New Roman" pitchFamily="18" charset="0"/>
              </a:rPr>
              <a:t>            </a:t>
            </a:r>
            <a:r>
              <a:rPr lang="en-US" altLang="en-US" sz="2400" b="1" dirty="0" err="1">
                <a:solidFill>
                  <a:srgbClr val="C00000"/>
                </a:solidFill>
                <a:latin typeface="Times New Roman" pitchFamily="18" charset="0"/>
                <a:cs typeface="Times New Roman" pitchFamily="18" charset="0"/>
              </a:rPr>
              <a:t>Vậy</a:t>
            </a:r>
            <a:r>
              <a:rPr lang="en-US" altLang="en-US" sz="2400" b="1" dirty="0">
                <a:solidFill>
                  <a:srgbClr val="C00000"/>
                </a:solidFill>
                <a:latin typeface="Times New Roman" pitchFamily="18" charset="0"/>
                <a:cs typeface="Times New Roman" pitchFamily="18" charset="0"/>
              </a:rPr>
              <a:t>:</a:t>
            </a:r>
          </a:p>
        </p:txBody>
      </p:sp>
      <p:sp>
        <p:nvSpPr>
          <p:cNvPr id="252939" name="Text Box 18"/>
          <p:cNvSpPr txBox="1">
            <a:spLocks noChangeArrowheads="1"/>
          </p:cNvSpPr>
          <p:nvPr/>
        </p:nvSpPr>
        <p:spPr bwMode="auto">
          <a:xfrm>
            <a:off x="4218385" y="2787254"/>
            <a:ext cx="342900" cy="3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b="1" dirty="0" smtClean="0">
                <a:solidFill>
                  <a:srgbClr val="C00000"/>
                </a:solidFill>
              </a:rPr>
              <a:t>=</a:t>
            </a:r>
          </a:p>
        </p:txBody>
      </p:sp>
      <p:sp>
        <p:nvSpPr>
          <p:cNvPr id="252940" name="Rectangle 20"/>
          <p:cNvSpPr>
            <a:spLocks noChangeArrowheads="1"/>
          </p:cNvSpPr>
          <p:nvPr/>
        </p:nvSpPr>
        <p:spPr bwMode="auto">
          <a:xfrm>
            <a:off x="5078016" y="-253603"/>
            <a:ext cx="138503" cy="34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0" tIns="34289" rIns="68550" bIns="34289">
            <a:spAutoFit/>
          </a:bodyPr>
          <a:lstStyle/>
          <a:p>
            <a:pPr defTabSz="684270">
              <a:spcBef>
                <a:spcPct val="20000"/>
              </a:spcBef>
            </a:pPr>
            <a:endParaRPr lang="en-US" altLang="en-US" b="1" smtClean="0">
              <a:solidFill>
                <a:srgbClr val="000000"/>
              </a:solidFill>
              <a:latin typeface=".VnTime" pitchFamily="34" charset="0"/>
            </a:endParaRPr>
          </a:p>
        </p:txBody>
      </p:sp>
      <p:sp>
        <p:nvSpPr>
          <p:cNvPr id="252942" name="Line 24"/>
          <p:cNvSpPr>
            <a:spLocks noChangeShapeType="1"/>
          </p:cNvSpPr>
          <p:nvPr/>
        </p:nvSpPr>
        <p:spPr bwMode="auto">
          <a:xfrm flipV="1">
            <a:off x="2457450" y="977505"/>
            <a:ext cx="628650" cy="71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68550" tIns="34289" rIns="68550" bIns="34289"/>
          <a:lstStyle/>
          <a:p>
            <a:pPr eaLnBrk="0" hangingPunct="0"/>
            <a:endParaRPr lang="en-US" smtClean="0">
              <a:solidFill>
                <a:srgbClr val="000000"/>
              </a:solidFill>
            </a:endParaRPr>
          </a:p>
        </p:txBody>
      </p:sp>
      <p:sp>
        <p:nvSpPr>
          <p:cNvPr id="252943" name="Line 25"/>
          <p:cNvSpPr>
            <a:spLocks noChangeShapeType="1"/>
          </p:cNvSpPr>
          <p:nvPr/>
        </p:nvSpPr>
        <p:spPr bwMode="auto">
          <a:xfrm>
            <a:off x="3524250" y="977504"/>
            <a:ext cx="9334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68550" tIns="34289" rIns="68550" bIns="34289"/>
          <a:lstStyle/>
          <a:p>
            <a:pPr eaLnBrk="0" hangingPunct="0"/>
            <a:endParaRPr lang="en-US" smtClean="0">
              <a:solidFill>
                <a:srgbClr val="000000"/>
              </a:solidFill>
            </a:endParaRPr>
          </a:p>
        </p:txBody>
      </p:sp>
      <p:sp>
        <p:nvSpPr>
          <p:cNvPr id="19" name="AutoShape 134"/>
          <p:cNvSpPr>
            <a:spLocks/>
          </p:cNvSpPr>
          <p:nvPr/>
        </p:nvSpPr>
        <p:spPr bwMode="auto">
          <a:xfrm rot="16200000" flipH="1">
            <a:off x="3426619" y="2808685"/>
            <a:ext cx="114300" cy="681038"/>
          </a:xfrm>
          <a:prstGeom prst="rightBrace">
            <a:avLst>
              <a:gd name="adj1" fmla="val 37500"/>
              <a:gd name="adj2" fmla="val 48213"/>
            </a:avLst>
          </a:prstGeom>
          <a:noFill/>
          <a:ln w="38100">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lIns="68550" tIns="34289" rIns="68550" bIns="34289"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endParaRPr lang="en-US">
              <a:solidFill>
                <a:srgbClr val="000000"/>
              </a:solidFill>
            </a:endParaRPr>
          </a:p>
        </p:txBody>
      </p:sp>
      <p:sp>
        <p:nvSpPr>
          <p:cNvPr id="20" name="AutoShape 135"/>
          <p:cNvSpPr>
            <a:spLocks/>
          </p:cNvSpPr>
          <p:nvPr/>
        </p:nvSpPr>
        <p:spPr bwMode="auto">
          <a:xfrm rot="16200000" flipH="1">
            <a:off x="5045368" y="2786667"/>
            <a:ext cx="128588" cy="682229"/>
          </a:xfrm>
          <a:prstGeom prst="rightBrace">
            <a:avLst>
              <a:gd name="adj1" fmla="val 33333"/>
              <a:gd name="adj2" fmla="val 48213"/>
            </a:avLst>
          </a:prstGeom>
          <a:noFill/>
          <a:ln w="38100">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lIns="68550" tIns="34289" rIns="68550" bIns="34289"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endParaRPr lang="en-US">
              <a:solidFill>
                <a:srgbClr val="000000"/>
              </a:solidFill>
            </a:endParaRPr>
          </a:p>
        </p:txBody>
      </p:sp>
      <p:sp>
        <p:nvSpPr>
          <p:cNvPr id="21" name="AutoShape 136"/>
          <p:cNvSpPr>
            <a:spLocks/>
          </p:cNvSpPr>
          <p:nvPr/>
        </p:nvSpPr>
        <p:spPr bwMode="auto">
          <a:xfrm rot="16200000" flipH="1">
            <a:off x="5990287" y="2787253"/>
            <a:ext cx="128588" cy="681038"/>
          </a:xfrm>
          <a:prstGeom prst="rightBrace">
            <a:avLst>
              <a:gd name="adj1" fmla="val 33333"/>
              <a:gd name="adj2" fmla="val 48213"/>
            </a:avLst>
          </a:prstGeom>
          <a:noFill/>
          <a:ln w="38100">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lIns="68550" tIns="34289" rIns="68550" bIns="34289"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0" hangingPunct="0">
              <a:defRPr/>
            </a:pPr>
            <a:endParaRPr lang="en-US">
              <a:solidFill>
                <a:srgbClr val="000000"/>
              </a:solidFill>
            </a:endParaRPr>
          </a:p>
        </p:txBody>
      </p:sp>
      <p:sp>
        <p:nvSpPr>
          <p:cNvPr id="2" name="Curved Down Arrow 1"/>
          <p:cNvSpPr/>
          <p:nvPr/>
        </p:nvSpPr>
        <p:spPr>
          <a:xfrm>
            <a:off x="2628900" y="2608662"/>
            <a:ext cx="628650" cy="1976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anchor="ctr"/>
          <a:lstStyle/>
          <a:p>
            <a:pPr algn="ctr" eaLnBrk="0" hangingPunct="0">
              <a:defRPr/>
            </a:pPr>
            <a:endParaRPr lang="en-US">
              <a:solidFill>
                <a:srgbClr val="000000"/>
              </a:solidFill>
            </a:endParaRPr>
          </a:p>
        </p:txBody>
      </p:sp>
      <p:sp>
        <p:nvSpPr>
          <p:cNvPr id="23" name="Curved Down Arrow 22"/>
          <p:cNvSpPr/>
          <p:nvPr/>
        </p:nvSpPr>
        <p:spPr>
          <a:xfrm>
            <a:off x="2514601" y="2387204"/>
            <a:ext cx="1309688" cy="4191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anchor="ctr"/>
          <a:lstStyle/>
          <a:p>
            <a:pPr algn="ctr" eaLnBrk="0" hangingPunct="0">
              <a:defRPr/>
            </a:pPr>
            <a:endParaRPr lang="en-US">
              <a:solidFill>
                <a:srgbClr val="000000"/>
              </a:solidFill>
            </a:endParaRPr>
          </a:p>
        </p:txBody>
      </p:sp>
      <p:sp>
        <p:nvSpPr>
          <p:cNvPr id="4" name="Rectangle 3"/>
          <p:cNvSpPr/>
          <p:nvPr/>
        </p:nvSpPr>
        <p:spPr>
          <a:xfrm>
            <a:off x="2465465" y="171461"/>
            <a:ext cx="4213074" cy="392413"/>
          </a:xfrm>
          <a:prstGeom prst="rect">
            <a:avLst/>
          </a:prstGeom>
          <a:solidFill>
            <a:srgbClr val="FFFF66"/>
          </a:solidFill>
        </p:spPr>
        <p:txBody>
          <a:bodyPr wrap="none" lIns="68550" tIns="34289" rIns="68550" bIns="34289">
            <a:spAutoFit/>
          </a:bodyPr>
          <a:lstStyle/>
          <a:p>
            <a:pPr algn="ctr" fontAlgn="auto">
              <a:spcBef>
                <a:spcPts val="0"/>
              </a:spcBef>
              <a:spcAft>
                <a:spcPts val="0"/>
              </a:spcAft>
              <a:defRPr/>
            </a:pPr>
            <a:r>
              <a:rPr lang="en-US" sz="21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NHÂN MỘT SỐ VỚI MỘT HIỆU</a:t>
            </a:r>
          </a:p>
        </p:txBody>
      </p:sp>
      <p:sp>
        <p:nvSpPr>
          <p:cNvPr id="26" name="Cloud Callout 25"/>
          <p:cNvSpPr/>
          <p:nvPr/>
        </p:nvSpPr>
        <p:spPr>
          <a:xfrm>
            <a:off x="-285750" y="3486170"/>
            <a:ext cx="9601200" cy="873919"/>
          </a:xfrm>
          <a:prstGeom prst="cloudCallout">
            <a:avLst>
              <a:gd name="adj1" fmla="val -11311"/>
              <a:gd name="adj2" fmla="val -68098"/>
            </a:avLst>
          </a:prstGeom>
        </p:spPr>
        <p:style>
          <a:lnRef idx="1">
            <a:schemeClr val="accent3"/>
          </a:lnRef>
          <a:fillRef idx="3">
            <a:schemeClr val="accent3"/>
          </a:fillRef>
          <a:effectRef idx="2">
            <a:schemeClr val="accent3"/>
          </a:effectRef>
          <a:fontRef idx="minor">
            <a:schemeClr val="lt1"/>
          </a:fontRef>
        </p:style>
        <p:txBody>
          <a:bodyPr lIns="68550" tIns="34289" rIns="68550" bIns="34289" anchor="ctr"/>
          <a:lstStyle/>
          <a:p>
            <a:pPr algn="ctr">
              <a:defRPr/>
            </a:pPr>
            <a:r>
              <a:rPr lang="en-US" sz="2400" dirty="0" err="1">
                <a:solidFill>
                  <a:srgbClr val="1005E9"/>
                </a:solidFill>
                <a:latin typeface="Times New Roman" pitchFamily="18" charset="0"/>
                <a:cs typeface="Times New Roman" pitchFamily="18" charset="0"/>
              </a:rPr>
              <a:t>Khi</a:t>
            </a:r>
            <a:r>
              <a:rPr lang="en-US" sz="2400" dirty="0">
                <a:solidFill>
                  <a:srgbClr val="1005E9"/>
                </a:solidFill>
                <a:latin typeface="Times New Roman" pitchFamily="18" charset="0"/>
                <a:cs typeface="Times New Roman" pitchFamily="18" charset="0"/>
              </a:rPr>
              <a:t> </a:t>
            </a:r>
            <a:r>
              <a:rPr lang="en-US" sz="2400" dirty="0" err="1">
                <a:solidFill>
                  <a:srgbClr val="1005E9"/>
                </a:solidFill>
                <a:latin typeface="Times New Roman" pitchFamily="18" charset="0"/>
                <a:cs typeface="Times New Roman" pitchFamily="18" charset="0"/>
              </a:rPr>
              <a:t>nhân</a:t>
            </a:r>
            <a:r>
              <a:rPr lang="en-US" sz="2400" dirty="0">
                <a:solidFill>
                  <a:srgbClr val="1005E9"/>
                </a:solidFill>
                <a:latin typeface="Times New Roman" pitchFamily="18" charset="0"/>
                <a:cs typeface="Times New Roman" pitchFamily="18" charset="0"/>
              </a:rPr>
              <a:t> </a:t>
            </a:r>
            <a:r>
              <a:rPr lang="en-US" sz="2400" dirty="0" err="1">
                <a:solidFill>
                  <a:srgbClr val="1005E9"/>
                </a:solidFill>
                <a:latin typeface="Times New Roman" pitchFamily="18" charset="0"/>
                <a:cs typeface="Times New Roman" pitchFamily="18" charset="0"/>
              </a:rPr>
              <a:t>số</a:t>
            </a:r>
            <a:r>
              <a:rPr lang="en-US" sz="2400" dirty="0">
                <a:solidFill>
                  <a:srgbClr val="1005E9"/>
                </a:solidFill>
                <a:latin typeface="Times New Roman" pitchFamily="18" charset="0"/>
                <a:cs typeface="Times New Roman" pitchFamily="18" charset="0"/>
              </a:rPr>
              <a:t> 3 </a:t>
            </a:r>
            <a:r>
              <a:rPr lang="en-US" sz="2400" dirty="0" err="1">
                <a:solidFill>
                  <a:srgbClr val="1005E9"/>
                </a:solidFill>
                <a:latin typeface="Times New Roman" pitchFamily="18" charset="0"/>
                <a:cs typeface="Times New Roman" pitchFamily="18" charset="0"/>
              </a:rPr>
              <a:t>với</a:t>
            </a:r>
            <a:r>
              <a:rPr lang="en-US" sz="2400" dirty="0">
                <a:solidFill>
                  <a:srgbClr val="1005E9"/>
                </a:solidFill>
                <a:latin typeface="Times New Roman" pitchFamily="18" charset="0"/>
                <a:cs typeface="Times New Roman" pitchFamily="18" charset="0"/>
              </a:rPr>
              <a:t> </a:t>
            </a:r>
            <a:r>
              <a:rPr lang="en-US" sz="2400" dirty="0" err="1">
                <a:solidFill>
                  <a:srgbClr val="1005E9"/>
                </a:solidFill>
                <a:latin typeface="Times New Roman" pitchFamily="18" charset="0"/>
                <a:cs typeface="Times New Roman" pitchFamily="18" charset="0"/>
              </a:rPr>
              <a:t>hiệu</a:t>
            </a:r>
            <a:r>
              <a:rPr lang="en-US" sz="2400" dirty="0">
                <a:solidFill>
                  <a:srgbClr val="1005E9"/>
                </a:solidFill>
                <a:latin typeface="Times New Roman" pitchFamily="18" charset="0"/>
                <a:cs typeface="Times New Roman" pitchFamily="18" charset="0"/>
              </a:rPr>
              <a:t> </a:t>
            </a:r>
            <a:r>
              <a:rPr lang="en-US" sz="2400" dirty="0" err="1">
                <a:solidFill>
                  <a:srgbClr val="1005E9"/>
                </a:solidFill>
                <a:latin typeface="Times New Roman" pitchFamily="18" charset="0"/>
                <a:cs typeface="Times New Roman" pitchFamily="18" charset="0"/>
              </a:rPr>
              <a:t>của</a:t>
            </a:r>
            <a:r>
              <a:rPr lang="en-US" sz="2400" dirty="0">
                <a:solidFill>
                  <a:srgbClr val="1005E9"/>
                </a:solidFill>
                <a:latin typeface="Times New Roman" pitchFamily="18" charset="0"/>
                <a:cs typeface="Times New Roman" pitchFamily="18" charset="0"/>
              </a:rPr>
              <a:t> 7 </a:t>
            </a:r>
            <a:r>
              <a:rPr lang="en-US" sz="2400" dirty="0" err="1">
                <a:solidFill>
                  <a:srgbClr val="1005E9"/>
                </a:solidFill>
                <a:latin typeface="Times New Roman" pitchFamily="18" charset="0"/>
                <a:cs typeface="Times New Roman" pitchFamily="18" charset="0"/>
              </a:rPr>
              <a:t>và</a:t>
            </a:r>
            <a:r>
              <a:rPr lang="en-US" sz="2400" dirty="0">
                <a:solidFill>
                  <a:srgbClr val="1005E9"/>
                </a:solidFill>
                <a:latin typeface="Times New Roman" pitchFamily="18" charset="0"/>
                <a:cs typeface="Times New Roman" pitchFamily="18" charset="0"/>
              </a:rPr>
              <a:t> 5 ta </a:t>
            </a:r>
            <a:r>
              <a:rPr lang="en-US" sz="2400" dirty="0" err="1">
                <a:solidFill>
                  <a:srgbClr val="1005E9"/>
                </a:solidFill>
                <a:latin typeface="Times New Roman" pitchFamily="18" charset="0"/>
                <a:cs typeface="Times New Roman" pitchFamily="18" charset="0"/>
              </a:rPr>
              <a:t>làm</a:t>
            </a:r>
            <a:r>
              <a:rPr lang="en-US" sz="2400" dirty="0">
                <a:solidFill>
                  <a:srgbClr val="1005E9"/>
                </a:solidFill>
                <a:latin typeface="Times New Roman" pitchFamily="18" charset="0"/>
                <a:cs typeface="Times New Roman" pitchFamily="18" charset="0"/>
              </a:rPr>
              <a:t> </a:t>
            </a:r>
            <a:r>
              <a:rPr lang="en-US" sz="2400" dirty="0" err="1">
                <a:solidFill>
                  <a:srgbClr val="1005E9"/>
                </a:solidFill>
                <a:latin typeface="Times New Roman" pitchFamily="18" charset="0"/>
                <a:cs typeface="Times New Roman" pitchFamily="18" charset="0"/>
              </a:rPr>
              <a:t>thế</a:t>
            </a:r>
            <a:r>
              <a:rPr lang="en-US" sz="2400" dirty="0">
                <a:solidFill>
                  <a:srgbClr val="1005E9"/>
                </a:solidFill>
                <a:latin typeface="Times New Roman" pitchFamily="18" charset="0"/>
                <a:cs typeface="Times New Roman" pitchFamily="18" charset="0"/>
              </a:rPr>
              <a:t> </a:t>
            </a:r>
            <a:r>
              <a:rPr lang="en-US" sz="2400" dirty="0" err="1">
                <a:solidFill>
                  <a:srgbClr val="1005E9"/>
                </a:solidFill>
                <a:latin typeface="Times New Roman" pitchFamily="18" charset="0"/>
                <a:cs typeface="Times New Roman" pitchFamily="18" charset="0"/>
              </a:rPr>
              <a:t>nào</a:t>
            </a:r>
            <a:r>
              <a:rPr lang="en-US" sz="2400" dirty="0">
                <a:solidFill>
                  <a:srgbClr val="1005E9"/>
                </a:solidFill>
                <a:latin typeface="Times New Roman" pitchFamily="18" charset="0"/>
                <a:cs typeface="Times New Roman" pitchFamily="18" charset="0"/>
              </a:rPr>
              <a:t>? </a:t>
            </a:r>
          </a:p>
        </p:txBody>
      </p:sp>
      <p:sp>
        <p:nvSpPr>
          <p:cNvPr id="27" name="Text Box 5"/>
          <p:cNvSpPr txBox="1">
            <a:spLocks noChangeArrowheads="1"/>
          </p:cNvSpPr>
          <p:nvPr/>
        </p:nvSpPr>
        <p:spPr bwMode="auto">
          <a:xfrm>
            <a:off x="571501" y="3562369"/>
            <a:ext cx="8001000" cy="80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2" tIns="34280" rIns="68532" bIns="34280">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0" hangingPunct="0"/>
            <a:r>
              <a:rPr lang="en-US" sz="2400" dirty="0" err="1">
                <a:solidFill>
                  <a:srgbClr val="7030A0"/>
                </a:solidFill>
                <a:latin typeface="Times New Roman" pitchFamily="18" charset="0"/>
                <a:cs typeface="Times New Roman" pitchFamily="18" charset="0"/>
              </a:rPr>
              <a:t>Khi</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nhân</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số</a:t>
            </a:r>
            <a:r>
              <a:rPr lang="en-US" sz="2400" dirty="0">
                <a:solidFill>
                  <a:srgbClr val="7030A0"/>
                </a:solidFill>
                <a:latin typeface="Times New Roman" pitchFamily="18" charset="0"/>
                <a:cs typeface="Times New Roman" pitchFamily="18" charset="0"/>
              </a:rPr>
              <a:t> 3 </a:t>
            </a:r>
            <a:r>
              <a:rPr lang="en-US" sz="2400" dirty="0" err="1">
                <a:solidFill>
                  <a:srgbClr val="7030A0"/>
                </a:solidFill>
                <a:latin typeface="Times New Roman" pitchFamily="18" charset="0"/>
                <a:cs typeface="Times New Roman" pitchFamily="18" charset="0"/>
              </a:rPr>
              <a:t>với</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hiệu</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của</a:t>
            </a:r>
            <a:r>
              <a:rPr lang="en-US" sz="2400" dirty="0">
                <a:solidFill>
                  <a:srgbClr val="7030A0"/>
                </a:solidFill>
                <a:latin typeface="Times New Roman" pitchFamily="18" charset="0"/>
                <a:cs typeface="Times New Roman" pitchFamily="18" charset="0"/>
              </a:rPr>
              <a:t> 7 </a:t>
            </a:r>
            <a:r>
              <a:rPr lang="en-US" sz="2400" dirty="0" err="1">
                <a:solidFill>
                  <a:srgbClr val="7030A0"/>
                </a:solidFill>
                <a:latin typeface="Times New Roman" pitchFamily="18" charset="0"/>
                <a:cs typeface="Times New Roman" pitchFamily="18" charset="0"/>
              </a:rPr>
              <a:t>và</a:t>
            </a:r>
            <a:r>
              <a:rPr lang="en-US" sz="2400" dirty="0">
                <a:solidFill>
                  <a:srgbClr val="7030A0"/>
                </a:solidFill>
                <a:latin typeface="Times New Roman" pitchFamily="18" charset="0"/>
                <a:cs typeface="Times New Roman" pitchFamily="18" charset="0"/>
              </a:rPr>
              <a:t> 5 ta </a:t>
            </a:r>
            <a:r>
              <a:rPr lang="en-US" sz="2400" dirty="0" err="1">
                <a:solidFill>
                  <a:srgbClr val="7030A0"/>
                </a:solidFill>
                <a:latin typeface="Times New Roman" pitchFamily="18" charset="0"/>
                <a:cs typeface="Times New Roman" pitchFamily="18" charset="0"/>
              </a:rPr>
              <a:t>có</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thể</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lần</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lượt</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nhân</a:t>
            </a:r>
            <a:r>
              <a:rPr lang="en-US" sz="2400" dirty="0">
                <a:solidFill>
                  <a:srgbClr val="7030A0"/>
                </a:solidFill>
                <a:latin typeface="Times New Roman" pitchFamily="18" charset="0"/>
                <a:cs typeface="Times New Roman" pitchFamily="18" charset="0"/>
              </a:rPr>
              <a:t> 3 </a:t>
            </a:r>
            <a:r>
              <a:rPr lang="en-US" sz="2400" dirty="0" err="1">
                <a:solidFill>
                  <a:srgbClr val="7030A0"/>
                </a:solidFill>
                <a:latin typeface="Times New Roman" pitchFamily="18" charset="0"/>
                <a:cs typeface="Times New Roman" pitchFamily="18" charset="0"/>
              </a:rPr>
              <a:t>với</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số</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bị</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trừ</a:t>
            </a:r>
            <a:r>
              <a:rPr lang="en-US" sz="2400" dirty="0">
                <a:solidFill>
                  <a:srgbClr val="7030A0"/>
                </a:solidFill>
                <a:latin typeface="Times New Roman" pitchFamily="18" charset="0"/>
                <a:cs typeface="Times New Roman" pitchFamily="18" charset="0"/>
              </a:rPr>
              <a:t> 7 </a:t>
            </a:r>
            <a:r>
              <a:rPr lang="en-US" sz="2400" dirty="0" err="1">
                <a:solidFill>
                  <a:srgbClr val="7030A0"/>
                </a:solidFill>
                <a:latin typeface="Times New Roman" pitchFamily="18" charset="0"/>
                <a:cs typeface="Times New Roman" pitchFamily="18" charset="0"/>
              </a:rPr>
              <a:t>và</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số</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trừ</a:t>
            </a:r>
            <a:r>
              <a:rPr lang="en-US" sz="2400" dirty="0">
                <a:solidFill>
                  <a:srgbClr val="7030A0"/>
                </a:solidFill>
                <a:latin typeface="Times New Roman" pitchFamily="18" charset="0"/>
                <a:cs typeface="Times New Roman" pitchFamily="18" charset="0"/>
              </a:rPr>
              <a:t> 5, </a:t>
            </a:r>
            <a:r>
              <a:rPr lang="en-US" sz="2400" dirty="0" err="1">
                <a:solidFill>
                  <a:srgbClr val="7030A0"/>
                </a:solidFill>
                <a:latin typeface="Times New Roman" pitchFamily="18" charset="0"/>
                <a:cs typeface="Times New Roman" pitchFamily="18" charset="0"/>
              </a:rPr>
              <a:t>rồi</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trừ</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hai</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kết</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quả</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cho</a:t>
            </a:r>
            <a:r>
              <a:rPr lang="en-US" sz="2400" dirty="0">
                <a:solidFill>
                  <a:srgbClr val="7030A0"/>
                </a:solidFill>
                <a:latin typeface="Times New Roman" pitchFamily="18" charset="0"/>
                <a:cs typeface="Times New Roman" pitchFamily="18" charset="0"/>
              </a:rPr>
              <a:t> </a:t>
            </a:r>
            <a:r>
              <a:rPr lang="en-US" sz="2400" dirty="0" err="1">
                <a:solidFill>
                  <a:srgbClr val="7030A0"/>
                </a:solidFill>
                <a:latin typeface="Times New Roman" pitchFamily="18" charset="0"/>
                <a:cs typeface="Times New Roman" pitchFamily="18" charset="0"/>
              </a:rPr>
              <a:t>nhau</a:t>
            </a:r>
            <a:r>
              <a:rPr lang="en-US" sz="2400" dirty="0">
                <a:solidFill>
                  <a:srgbClr val="7030A0"/>
                </a:solidFill>
                <a:latin typeface="Times New Roman" pitchFamily="18" charset="0"/>
                <a:cs typeface="Times New Roman" pitchFamily="18" charset="0"/>
              </a:rPr>
              <a:t>. </a:t>
            </a:r>
            <a:endParaRPr lang="en-US" altLang="en-US" sz="2400" b="1" dirty="0">
              <a:solidFill>
                <a:srgbClr val="7030A0"/>
              </a:solidFill>
              <a:latin typeface="Times New Roman" pitchFamily="18" charset="0"/>
              <a:cs typeface="Times New Roman" pitchFamily="18" charset="0"/>
            </a:endParaRPr>
          </a:p>
        </p:txBody>
      </p:sp>
      <p:sp>
        <p:nvSpPr>
          <p:cNvPr id="24" name="Text Box 8"/>
          <p:cNvSpPr txBox="1">
            <a:spLocks noChangeArrowheads="1"/>
          </p:cNvSpPr>
          <p:nvPr/>
        </p:nvSpPr>
        <p:spPr bwMode="auto">
          <a:xfrm>
            <a:off x="1676419" y="1428750"/>
            <a:ext cx="222289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000000"/>
                </a:solidFill>
                <a:latin typeface="Times New Roman" pitchFamily="18" charset="0"/>
                <a:cs typeface="Times New Roman" pitchFamily="18" charset="0"/>
              </a:rPr>
              <a:t>= 3  x   2</a:t>
            </a:r>
          </a:p>
        </p:txBody>
      </p:sp>
      <p:sp>
        <p:nvSpPr>
          <p:cNvPr id="25" name="Text Box 9"/>
          <p:cNvSpPr txBox="1">
            <a:spLocks noChangeArrowheads="1"/>
          </p:cNvSpPr>
          <p:nvPr/>
        </p:nvSpPr>
        <p:spPr bwMode="auto">
          <a:xfrm>
            <a:off x="1676406" y="1915716"/>
            <a:ext cx="128944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000000"/>
                </a:solidFill>
                <a:latin typeface="Times New Roman" pitchFamily="18" charset="0"/>
                <a:cs typeface="Times New Roman" pitchFamily="18" charset="0"/>
              </a:rPr>
              <a:t>=    6</a:t>
            </a:r>
          </a:p>
        </p:txBody>
      </p:sp>
      <p:sp>
        <p:nvSpPr>
          <p:cNvPr id="28" name="Text Box 11"/>
          <p:cNvSpPr txBox="1">
            <a:spLocks noChangeArrowheads="1"/>
          </p:cNvSpPr>
          <p:nvPr/>
        </p:nvSpPr>
        <p:spPr bwMode="auto">
          <a:xfrm>
            <a:off x="5075654" y="1885950"/>
            <a:ext cx="178236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000000"/>
                </a:solidFill>
                <a:latin typeface="Times New Roman" pitchFamily="18" charset="0"/>
                <a:cs typeface="Times New Roman" pitchFamily="18" charset="0"/>
              </a:rPr>
              <a:t>=      6</a:t>
            </a:r>
          </a:p>
        </p:txBody>
      </p:sp>
      <p:sp>
        <p:nvSpPr>
          <p:cNvPr id="31" name="Text Box 10"/>
          <p:cNvSpPr txBox="1">
            <a:spLocks noChangeArrowheads="1"/>
          </p:cNvSpPr>
          <p:nvPr/>
        </p:nvSpPr>
        <p:spPr bwMode="auto">
          <a:xfrm>
            <a:off x="5006598" y="1458069"/>
            <a:ext cx="206811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89" rIns="68543"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000000"/>
                </a:solidFill>
                <a:latin typeface="Times New Roman" pitchFamily="18" charset="0"/>
                <a:cs typeface="Times New Roman" pitchFamily="18" charset="0"/>
              </a:rPr>
              <a:t>=  21   -    15</a:t>
            </a:r>
          </a:p>
        </p:txBody>
      </p:sp>
      <p:sp>
        <p:nvSpPr>
          <p:cNvPr id="32" name="Text Box 12"/>
          <p:cNvSpPr txBox="1">
            <a:spLocks noChangeArrowheads="1"/>
          </p:cNvSpPr>
          <p:nvPr/>
        </p:nvSpPr>
        <p:spPr bwMode="auto">
          <a:xfrm>
            <a:off x="2581295" y="2695450"/>
            <a:ext cx="171092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FF0000"/>
                </a:solidFill>
                <a:latin typeface="Times New Roman" pitchFamily="18" charset="0"/>
                <a:cs typeface="Times New Roman" pitchFamily="18" charset="0"/>
              </a:rPr>
              <a:t>3 x (7 – 5)</a:t>
            </a:r>
          </a:p>
        </p:txBody>
      </p:sp>
      <p:sp>
        <p:nvSpPr>
          <p:cNvPr id="33" name="Text Box 13"/>
          <p:cNvSpPr txBox="1">
            <a:spLocks noChangeArrowheads="1"/>
          </p:cNvSpPr>
          <p:nvPr/>
        </p:nvSpPr>
        <p:spPr bwMode="auto">
          <a:xfrm>
            <a:off x="4705100" y="2707325"/>
            <a:ext cx="19431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0" tIns="34289" rIns="68550" bIns="34289">
            <a:spAutoFit/>
          </a:bodyPr>
          <a:lstStyle>
            <a:lvl1pPr defTabSz="912813">
              <a:defRPr>
                <a:solidFill>
                  <a:schemeClr val="tx1"/>
                </a:solidFill>
                <a:latin typeface="Arial" pitchFamily="34" charset="0"/>
                <a:cs typeface="Arial" pitchFamily="34" charset="0"/>
              </a:defRPr>
            </a:lvl1pPr>
            <a:lvl2pPr marL="742950" indent="-285750" defTabSz="912813">
              <a:defRPr>
                <a:solidFill>
                  <a:schemeClr val="tx1"/>
                </a:solidFill>
                <a:latin typeface="Arial" pitchFamily="34" charset="0"/>
                <a:cs typeface="Arial" pitchFamily="34" charset="0"/>
              </a:defRPr>
            </a:lvl2pPr>
            <a:lvl3pPr marL="1143000" indent="-228600" defTabSz="912813">
              <a:defRPr>
                <a:solidFill>
                  <a:schemeClr val="tx1"/>
                </a:solidFill>
                <a:latin typeface="Arial" pitchFamily="34" charset="0"/>
                <a:cs typeface="Arial" pitchFamily="34" charset="0"/>
              </a:defRPr>
            </a:lvl3pPr>
            <a:lvl4pPr marL="1600200" indent="-228600" defTabSz="912813">
              <a:defRPr>
                <a:solidFill>
                  <a:schemeClr val="tx1"/>
                </a:solidFill>
                <a:latin typeface="Arial" pitchFamily="34" charset="0"/>
                <a:cs typeface="Arial" pitchFamily="34" charset="0"/>
              </a:defRPr>
            </a:lvl4pPr>
            <a:lvl5pPr marL="2057400" indent="-228600" defTabSz="912813">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400" b="1" dirty="0">
                <a:solidFill>
                  <a:srgbClr val="FF0000"/>
                </a:solidFill>
                <a:latin typeface="Times New Roman" pitchFamily="18" charset="0"/>
                <a:cs typeface="Times New Roman" pitchFamily="18" charset="0"/>
              </a:rPr>
              <a:t>3 x 7 – 3 x 5</a:t>
            </a:r>
          </a:p>
        </p:txBody>
      </p:sp>
    </p:spTree>
    <p:extLst>
      <p:ext uri="{BB962C8B-B14F-4D97-AF65-F5344CB8AC3E}">
        <p14:creationId xmlns:p14="http://schemas.microsoft.com/office/powerpoint/2010/main" val="3034944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xit" presetSubtype="21" fill="hold" grpId="1" nodeType="clickEffect">
                                  <p:stCondLst>
                                    <p:cond delay="0"/>
                                  </p:stCondLst>
                                  <p:childTnLst>
                                    <p:animEffect transition="out" filter="barn(inVertic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ircle(in)">
                                      <p:cBhvr>
                                        <p:cTn id="5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 grpId="0" animBg="1"/>
      <p:bldP spid="23" grpId="0" animBg="1"/>
      <p:bldP spid="4" grpId="0" animBg="1"/>
      <p:bldP spid="26" grpId="0" animBg="1"/>
      <p:bldP spid="26" grpId="1" animBg="1"/>
      <p:bldP spid="2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957</TotalTime>
  <Words>1260</Words>
  <Application>Microsoft Office PowerPoint</Application>
  <PresentationFormat>On-screen Show (16:9)</PresentationFormat>
  <Paragraphs>215</Paragraphs>
  <Slides>27</Slides>
  <Notes>4</Notes>
  <HiddenSlides>0</HiddenSlides>
  <MMClips>2</MMClips>
  <ScaleCrop>false</ScaleCrop>
  <HeadingPairs>
    <vt:vector size="4" baseType="variant">
      <vt:variant>
        <vt:lpstr>Theme</vt:lpstr>
      </vt:variant>
      <vt:variant>
        <vt:i4>9</vt:i4>
      </vt:variant>
      <vt:variant>
        <vt:lpstr>Slide Titles</vt:lpstr>
      </vt:variant>
      <vt:variant>
        <vt:i4>27</vt:i4>
      </vt:variant>
    </vt:vector>
  </HeadingPairs>
  <TitlesOfParts>
    <vt:vector size="36" baseType="lpstr">
      <vt:lpstr>Default Design</vt:lpstr>
      <vt:lpstr>1_Default Design</vt:lpstr>
      <vt:lpstr>2_Default Design</vt:lpstr>
      <vt:lpstr>3_Default Design</vt:lpstr>
      <vt:lpstr>4_Default Design</vt:lpstr>
      <vt:lpstr>5_Default Design</vt:lpstr>
      <vt:lpstr>6_Default Design</vt:lpstr>
      <vt:lpstr>7_Default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 x 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211</cp:revision>
  <cp:lastPrinted>1601-01-01T00:00:00Z</cp:lastPrinted>
  <dcterms:created xsi:type="dcterms:W3CDTF">1601-01-01T00:00:00Z</dcterms:created>
  <dcterms:modified xsi:type="dcterms:W3CDTF">2021-11-18T17:45:42Z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