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82" r:id="rId4"/>
    <p:sldMasterId id="2147483694" r:id="rId5"/>
    <p:sldMasterId id="2147483724" r:id="rId6"/>
    <p:sldMasterId id="2147483736" r:id="rId7"/>
    <p:sldMasterId id="2147483753" r:id="rId8"/>
    <p:sldMasterId id="2147483872" r:id="rId9"/>
    <p:sldMasterId id="2147483886" r:id="rId10"/>
  </p:sldMasterIdLst>
  <p:notesMasterIdLst>
    <p:notesMasterId r:id="rId40"/>
  </p:notesMasterIdLst>
  <p:sldIdLst>
    <p:sldId id="312" r:id="rId11"/>
    <p:sldId id="284" r:id="rId12"/>
    <p:sldId id="299" r:id="rId13"/>
    <p:sldId id="450" r:id="rId14"/>
    <p:sldId id="339" r:id="rId15"/>
    <p:sldId id="317" r:id="rId16"/>
    <p:sldId id="330" r:id="rId17"/>
    <p:sldId id="286" r:id="rId18"/>
    <p:sldId id="289" r:id="rId19"/>
    <p:sldId id="290" r:id="rId20"/>
    <p:sldId id="294" r:id="rId21"/>
    <p:sldId id="314" r:id="rId22"/>
    <p:sldId id="342" r:id="rId23"/>
    <p:sldId id="451" r:id="rId24"/>
    <p:sldId id="331" r:id="rId25"/>
    <p:sldId id="263" r:id="rId26"/>
    <p:sldId id="297" r:id="rId27"/>
    <p:sldId id="452" r:id="rId28"/>
    <p:sldId id="341" r:id="rId29"/>
    <p:sldId id="305" r:id="rId30"/>
    <p:sldId id="306" r:id="rId31"/>
    <p:sldId id="307" r:id="rId32"/>
    <p:sldId id="308" r:id="rId33"/>
    <p:sldId id="309" r:id="rId34"/>
    <p:sldId id="310" r:id="rId35"/>
    <p:sldId id="449" r:id="rId36"/>
    <p:sldId id="453" r:id="rId37"/>
    <p:sldId id="337" r:id="rId38"/>
    <p:sldId id="311" r:id="rId3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3333FF"/>
    <a:srgbClr val="FF3300"/>
    <a:srgbClr val="E5F0A6"/>
    <a:srgbClr val="FFCC99"/>
    <a:srgbClr val="FFCCCC"/>
    <a:srgbClr val="FFFF00"/>
    <a:srgbClr val="FF99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>
        <p:scale>
          <a:sx n="90" d="100"/>
          <a:sy n="90" d="100"/>
        </p:scale>
        <p:origin x="-1338" y="-6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902BF340-D071-4377-8518-B6D6F3DB07D2}" type="presOf" srcId="{9B3653D9-CB4F-4D19-BD7A-77902A94D6B9}" destId="{7A289A2F-41D2-4310-A18C-8347F89AA6B9}" srcOrd="0" destOrd="0" presId="urn:microsoft.com/office/officeart/2008/layout/VerticalCurvedList"/>
    <dgm:cxn modelId="{A8E67197-1C53-4498-8ACC-22BC86502A4E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8E45D56-6FF0-4878-9335-FE65FDA1A55D}" type="presOf" srcId="{2539990F-C84A-42AC-88CF-45ED9AC1F08B}" destId="{DB69836F-FE00-4372-B69A-DF0D28029991}" srcOrd="0" destOrd="0" presId="urn:microsoft.com/office/officeart/2008/layout/VerticalCurvedList"/>
    <dgm:cxn modelId="{01D1A9E9-322F-4CEA-8FEB-023ECA14D8DC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E44262A-5F0F-4EA9-8E2D-A54383C99BB4}" type="presOf" srcId="{5BE2D0CB-5BBD-4A03-A3CB-F48B34989FA3}" destId="{3059196D-AF0C-4463-A93E-812664631BA3}" srcOrd="0" destOrd="0" presId="urn:microsoft.com/office/officeart/2008/layout/VerticalCurvedList"/>
    <dgm:cxn modelId="{24237BA9-CA59-4244-887A-7FD443E23BEC}" type="presParOf" srcId="{3059196D-AF0C-4463-A93E-812664631BA3}" destId="{558D9870-05E2-484E-9241-818D42D9FADA}" srcOrd="0" destOrd="0" presId="urn:microsoft.com/office/officeart/2008/layout/VerticalCurvedList"/>
    <dgm:cxn modelId="{F2DEA262-3260-4EA7-8ED8-0499BD0403FE}" type="presParOf" srcId="{558D9870-05E2-484E-9241-818D42D9FADA}" destId="{39FD721C-A262-4C4E-B494-AC1732E6F3A0}" srcOrd="0" destOrd="0" presId="urn:microsoft.com/office/officeart/2008/layout/VerticalCurvedList"/>
    <dgm:cxn modelId="{E0023FD5-0D3D-47AF-A2C3-449AC9159FC3}" type="presParOf" srcId="{39FD721C-A262-4C4E-B494-AC1732E6F3A0}" destId="{849B6A22-FC21-4DC5-A1AF-CBADFA6E7F70}" srcOrd="0" destOrd="0" presId="urn:microsoft.com/office/officeart/2008/layout/VerticalCurvedList"/>
    <dgm:cxn modelId="{672ECCB9-AC5E-40B7-8496-DFC42E0D025D}" type="presParOf" srcId="{39FD721C-A262-4C4E-B494-AC1732E6F3A0}" destId="{D0EDBA11-CE96-4FCC-BFE8-4DE9D160E032}" srcOrd="1" destOrd="0" presId="urn:microsoft.com/office/officeart/2008/layout/VerticalCurvedList"/>
    <dgm:cxn modelId="{CD64838D-82A2-4BF1-8223-2BCB67E5885F}" type="presParOf" srcId="{39FD721C-A262-4C4E-B494-AC1732E6F3A0}" destId="{AF90F929-E81A-499C-8856-3125BD5771DB}" srcOrd="2" destOrd="0" presId="urn:microsoft.com/office/officeart/2008/layout/VerticalCurvedList"/>
    <dgm:cxn modelId="{953697E6-2A51-4240-989F-0A88A5D27906}" type="presParOf" srcId="{39FD721C-A262-4C4E-B494-AC1732E6F3A0}" destId="{AC2B4F2C-FF8C-404D-92B0-C7C0A29210D1}" srcOrd="3" destOrd="0" presId="urn:microsoft.com/office/officeart/2008/layout/VerticalCurvedList"/>
    <dgm:cxn modelId="{489A463C-DC65-4043-9732-884632050702}" type="presParOf" srcId="{558D9870-05E2-484E-9241-818D42D9FADA}" destId="{16095D2C-57B4-48CA-953C-267BD9DD484B}" srcOrd="1" destOrd="0" presId="urn:microsoft.com/office/officeart/2008/layout/VerticalCurvedList"/>
    <dgm:cxn modelId="{6F617340-53C8-4368-A13A-487352553A3C}" type="presParOf" srcId="{558D9870-05E2-484E-9241-818D42D9FADA}" destId="{57F98E08-EB63-4773-8250-9B6C8F0D79DB}" srcOrd="2" destOrd="0" presId="urn:microsoft.com/office/officeart/2008/layout/VerticalCurvedList"/>
    <dgm:cxn modelId="{DF9C0F07-0316-42A9-AE19-81AA8217C9B3}" type="presParOf" srcId="{57F98E08-EB63-4773-8250-9B6C8F0D79DB}" destId="{73F439AE-4020-45C5-B27A-2DB6095092F8}" srcOrd="0" destOrd="0" presId="urn:microsoft.com/office/officeart/2008/layout/VerticalCurvedList"/>
    <dgm:cxn modelId="{9A16C086-E33E-4AF1-9FCB-218A3EE403D8}" type="presParOf" srcId="{558D9870-05E2-484E-9241-818D42D9FADA}" destId="{DB69836F-FE00-4372-B69A-DF0D28029991}" srcOrd="3" destOrd="0" presId="urn:microsoft.com/office/officeart/2008/layout/VerticalCurvedList"/>
    <dgm:cxn modelId="{BD255FD5-632B-4B8D-A68F-B18F18A3DBB2}" type="presParOf" srcId="{558D9870-05E2-484E-9241-818D42D9FADA}" destId="{A23500C6-60B1-485B-9CAE-0E2BED65C988}" srcOrd="4" destOrd="0" presId="urn:microsoft.com/office/officeart/2008/layout/VerticalCurvedList"/>
    <dgm:cxn modelId="{CCC0426D-0B08-4D5C-BDA2-CB8BDF6174A5}" type="presParOf" srcId="{A23500C6-60B1-485B-9CAE-0E2BED65C988}" destId="{425517B2-2BDC-437A-9C2F-A102F25D4FDA}" srcOrd="0" destOrd="0" presId="urn:microsoft.com/office/officeart/2008/layout/VerticalCurvedList"/>
    <dgm:cxn modelId="{2B95CF91-56D6-43D7-A99B-F3CF149E73C5}" type="presParOf" srcId="{558D9870-05E2-484E-9241-818D42D9FADA}" destId="{7A289A2F-41D2-4310-A18C-8347F89AA6B9}" srcOrd="5" destOrd="0" presId="urn:microsoft.com/office/officeart/2008/layout/VerticalCurvedList"/>
    <dgm:cxn modelId="{E552FD7C-34CA-44A1-9DE8-91F615FF4E99}" type="presParOf" srcId="{558D9870-05E2-484E-9241-818D42D9FADA}" destId="{9E66E6D6-CB41-453D-81E8-440C0CD6FAC5}" srcOrd="6" destOrd="0" presId="urn:microsoft.com/office/officeart/2008/layout/VerticalCurvedList"/>
    <dgm:cxn modelId="{BA7128B7-47C6-46EE-B24C-3E340CAF06FF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F83A408-3711-4092-AB4F-960504E7083E}" type="presOf" srcId="{5DD8EB11-5406-4D7D-A4B3-982550787B16}" destId="{16095D2C-57B4-48CA-953C-267BD9DD484B}" srcOrd="0" destOrd="0" presId="urn:microsoft.com/office/officeart/2008/layout/VerticalCurvedList"/>
    <dgm:cxn modelId="{3B12D4C4-654E-45BE-A0D9-F5CA857B8F8A}" type="presOf" srcId="{5BE2D0CB-5BBD-4A03-A3CB-F48B34989FA3}" destId="{3059196D-AF0C-4463-A93E-812664631BA3}" srcOrd="0" destOrd="0" presId="urn:microsoft.com/office/officeart/2008/layout/VerticalCurvedList"/>
    <dgm:cxn modelId="{97AA312C-C47A-4764-8C14-3350F96D9013}" type="presOf" srcId="{9B3653D9-CB4F-4D19-BD7A-77902A94D6B9}" destId="{7A289A2F-41D2-4310-A18C-8347F89AA6B9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A5B96758-6A26-4243-A8DC-2BA0FB4B768C}" type="presOf" srcId="{2539990F-C84A-42AC-88CF-45ED9AC1F08B}" destId="{DB69836F-FE00-4372-B69A-DF0D28029991}" srcOrd="0" destOrd="0" presId="urn:microsoft.com/office/officeart/2008/layout/VerticalCurvedList"/>
    <dgm:cxn modelId="{C59BD229-4530-409C-B8AC-53EAFB5A533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0952C742-CA94-4A24-900C-F0290A8048C1}" type="presParOf" srcId="{3059196D-AF0C-4463-A93E-812664631BA3}" destId="{558D9870-05E2-484E-9241-818D42D9FADA}" srcOrd="0" destOrd="0" presId="urn:microsoft.com/office/officeart/2008/layout/VerticalCurvedList"/>
    <dgm:cxn modelId="{080B65C9-FFDA-42B5-ADF6-B8DE4960E28D}" type="presParOf" srcId="{558D9870-05E2-484E-9241-818D42D9FADA}" destId="{39FD721C-A262-4C4E-B494-AC1732E6F3A0}" srcOrd="0" destOrd="0" presId="urn:microsoft.com/office/officeart/2008/layout/VerticalCurvedList"/>
    <dgm:cxn modelId="{BE492744-9434-4C2B-9C68-FE6FD8D968D0}" type="presParOf" srcId="{39FD721C-A262-4C4E-B494-AC1732E6F3A0}" destId="{849B6A22-FC21-4DC5-A1AF-CBADFA6E7F70}" srcOrd="0" destOrd="0" presId="urn:microsoft.com/office/officeart/2008/layout/VerticalCurvedList"/>
    <dgm:cxn modelId="{07BA65AF-3C51-4964-834E-08550B531926}" type="presParOf" srcId="{39FD721C-A262-4C4E-B494-AC1732E6F3A0}" destId="{D0EDBA11-CE96-4FCC-BFE8-4DE9D160E032}" srcOrd="1" destOrd="0" presId="urn:microsoft.com/office/officeart/2008/layout/VerticalCurvedList"/>
    <dgm:cxn modelId="{2828DE3F-3DCC-42E8-B6A1-91E16AED91D0}" type="presParOf" srcId="{39FD721C-A262-4C4E-B494-AC1732E6F3A0}" destId="{AF90F929-E81A-499C-8856-3125BD5771DB}" srcOrd="2" destOrd="0" presId="urn:microsoft.com/office/officeart/2008/layout/VerticalCurvedList"/>
    <dgm:cxn modelId="{3E77FC35-A106-476E-8CF0-6215A231B8D8}" type="presParOf" srcId="{39FD721C-A262-4C4E-B494-AC1732E6F3A0}" destId="{AC2B4F2C-FF8C-404D-92B0-C7C0A29210D1}" srcOrd="3" destOrd="0" presId="urn:microsoft.com/office/officeart/2008/layout/VerticalCurvedList"/>
    <dgm:cxn modelId="{08A33F35-13E9-4102-8FAE-79C7F04E6C20}" type="presParOf" srcId="{558D9870-05E2-484E-9241-818D42D9FADA}" destId="{16095D2C-57B4-48CA-953C-267BD9DD484B}" srcOrd="1" destOrd="0" presId="urn:microsoft.com/office/officeart/2008/layout/VerticalCurvedList"/>
    <dgm:cxn modelId="{2CDD9C52-93CD-4BA6-95C6-726A96803F6A}" type="presParOf" srcId="{558D9870-05E2-484E-9241-818D42D9FADA}" destId="{57F98E08-EB63-4773-8250-9B6C8F0D79DB}" srcOrd="2" destOrd="0" presId="urn:microsoft.com/office/officeart/2008/layout/VerticalCurvedList"/>
    <dgm:cxn modelId="{BFAA963B-E9D5-4A35-9A36-9875338B771D}" type="presParOf" srcId="{57F98E08-EB63-4773-8250-9B6C8F0D79DB}" destId="{73F439AE-4020-45C5-B27A-2DB6095092F8}" srcOrd="0" destOrd="0" presId="urn:microsoft.com/office/officeart/2008/layout/VerticalCurvedList"/>
    <dgm:cxn modelId="{7B651BD5-B607-40E3-996A-AC487F6940B7}" type="presParOf" srcId="{558D9870-05E2-484E-9241-818D42D9FADA}" destId="{DB69836F-FE00-4372-B69A-DF0D28029991}" srcOrd="3" destOrd="0" presId="urn:microsoft.com/office/officeart/2008/layout/VerticalCurvedList"/>
    <dgm:cxn modelId="{408E72ED-5226-449D-A8A8-03D6FFFE5F3B}" type="presParOf" srcId="{558D9870-05E2-484E-9241-818D42D9FADA}" destId="{A23500C6-60B1-485B-9CAE-0E2BED65C988}" srcOrd="4" destOrd="0" presId="urn:microsoft.com/office/officeart/2008/layout/VerticalCurvedList"/>
    <dgm:cxn modelId="{AC5B1E8C-F72D-4D7A-B150-4E10EC01A1C2}" type="presParOf" srcId="{A23500C6-60B1-485B-9CAE-0E2BED65C988}" destId="{425517B2-2BDC-437A-9C2F-A102F25D4FDA}" srcOrd="0" destOrd="0" presId="urn:microsoft.com/office/officeart/2008/layout/VerticalCurvedList"/>
    <dgm:cxn modelId="{8D29A5C8-BBCD-4B43-B06F-BFBA500A58B7}" type="presParOf" srcId="{558D9870-05E2-484E-9241-818D42D9FADA}" destId="{7A289A2F-41D2-4310-A18C-8347F89AA6B9}" srcOrd="5" destOrd="0" presId="urn:microsoft.com/office/officeart/2008/layout/VerticalCurvedList"/>
    <dgm:cxn modelId="{C29AF8F8-23C2-4B64-9ADA-7AAD37B0A513}" type="presParOf" srcId="{558D9870-05E2-484E-9241-818D42D9FADA}" destId="{9E66E6D6-CB41-453D-81E8-440C0CD6FAC5}" srcOrd="6" destOrd="0" presId="urn:microsoft.com/office/officeart/2008/layout/VerticalCurvedList"/>
    <dgm:cxn modelId="{3E534DAB-0276-4D30-9035-525C2ACE0809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D326698-AA4A-4575-8717-7FA2CC03C878}" type="presOf" srcId="{5BE2D0CB-5BBD-4A03-A3CB-F48B34989FA3}" destId="{3059196D-AF0C-4463-A93E-812664631BA3}" srcOrd="0" destOrd="0" presId="urn:microsoft.com/office/officeart/2008/layout/VerticalCurvedList"/>
    <dgm:cxn modelId="{3DADD1B8-6F24-497C-AA71-D35D2F5307EE}" type="presOf" srcId="{5DD8EB11-5406-4D7D-A4B3-982550787B16}" destId="{16095D2C-57B4-48CA-953C-267BD9DD484B}" srcOrd="0" destOrd="0" presId="urn:microsoft.com/office/officeart/2008/layout/VerticalCurvedList"/>
    <dgm:cxn modelId="{CCC58DC2-C15C-4644-B43F-472084F93E60}" type="presOf" srcId="{9B3653D9-CB4F-4D19-BD7A-77902A94D6B9}" destId="{7A289A2F-41D2-4310-A18C-8347F89AA6B9}" srcOrd="0" destOrd="0" presId="urn:microsoft.com/office/officeart/2008/layout/VerticalCurvedList"/>
    <dgm:cxn modelId="{903A43AB-9958-41C2-81C3-38AADF328772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33AC71B8-CCF5-44C5-AE0B-0C28824277F4}" type="presOf" srcId="{2539990F-C84A-42AC-88CF-45ED9AC1F08B}" destId="{DB69836F-FE00-4372-B69A-DF0D28029991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DC3A3C8D-5A66-4EEB-8291-0A354C37A00E}" type="presParOf" srcId="{3059196D-AF0C-4463-A93E-812664631BA3}" destId="{558D9870-05E2-484E-9241-818D42D9FADA}" srcOrd="0" destOrd="0" presId="urn:microsoft.com/office/officeart/2008/layout/VerticalCurvedList"/>
    <dgm:cxn modelId="{1CC27CD0-14DC-4681-A612-AC75A3CB107C}" type="presParOf" srcId="{558D9870-05E2-484E-9241-818D42D9FADA}" destId="{39FD721C-A262-4C4E-B494-AC1732E6F3A0}" srcOrd="0" destOrd="0" presId="urn:microsoft.com/office/officeart/2008/layout/VerticalCurvedList"/>
    <dgm:cxn modelId="{58BA92EF-6D34-401F-98E2-8A7976BDF261}" type="presParOf" srcId="{39FD721C-A262-4C4E-B494-AC1732E6F3A0}" destId="{849B6A22-FC21-4DC5-A1AF-CBADFA6E7F70}" srcOrd="0" destOrd="0" presId="urn:microsoft.com/office/officeart/2008/layout/VerticalCurvedList"/>
    <dgm:cxn modelId="{2D3A8936-80DE-45B4-9C10-C45A34158FD9}" type="presParOf" srcId="{39FD721C-A262-4C4E-B494-AC1732E6F3A0}" destId="{D0EDBA11-CE96-4FCC-BFE8-4DE9D160E032}" srcOrd="1" destOrd="0" presId="urn:microsoft.com/office/officeart/2008/layout/VerticalCurvedList"/>
    <dgm:cxn modelId="{8DEAEC02-71B7-4D4B-9E50-DFB9D8FB127A}" type="presParOf" srcId="{39FD721C-A262-4C4E-B494-AC1732E6F3A0}" destId="{AF90F929-E81A-499C-8856-3125BD5771DB}" srcOrd="2" destOrd="0" presId="urn:microsoft.com/office/officeart/2008/layout/VerticalCurvedList"/>
    <dgm:cxn modelId="{B89E6513-05DF-4C02-8B61-999CCF49670D}" type="presParOf" srcId="{39FD721C-A262-4C4E-B494-AC1732E6F3A0}" destId="{AC2B4F2C-FF8C-404D-92B0-C7C0A29210D1}" srcOrd="3" destOrd="0" presId="urn:microsoft.com/office/officeart/2008/layout/VerticalCurvedList"/>
    <dgm:cxn modelId="{17D0330A-3D36-4976-9B6E-C81A6E8738CE}" type="presParOf" srcId="{558D9870-05E2-484E-9241-818D42D9FADA}" destId="{16095D2C-57B4-48CA-953C-267BD9DD484B}" srcOrd="1" destOrd="0" presId="urn:microsoft.com/office/officeart/2008/layout/VerticalCurvedList"/>
    <dgm:cxn modelId="{0B968C5F-ED14-49A2-8A8F-E887B9D55812}" type="presParOf" srcId="{558D9870-05E2-484E-9241-818D42D9FADA}" destId="{57F98E08-EB63-4773-8250-9B6C8F0D79DB}" srcOrd="2" destOrd="0" presId="urn:microsoft.com/office/officeart/2008/layout/VerticalCurvedList"/>
    <dgm:cxn modelId="{08BB24A5-2AB6-4719-92FF-6F535461FF9A}" type="presParOf" srcId="{57F98E08-EB63-4773-8250-9B6C8F0D79DB}" destId="{73F439AE-4020-45C5-B27A-2DB6095092F8}" srcOrd="0" destOrd="0" presId="urn:microsoft.com/office/officeart/2008/layout/VerticalCurvedList"/>
    <dgm:cxn modelId="{64046624-0D07-4A7C-B27A-9B3FE15E33EE}" type="presParOf" srcId="{558D9870-05E2-484E-9241-818D42D9FADA}" destId="{DB69836F-FE00-4372-B69A-DF0D28029991}" srcOrd="3" destOrd="0" presId="urn:microsoft.com/office/officeart/2008/layout/VerticalCurvedList"/>
    <dgm:cxn modelId="{86BB84AB-4839-472E-8814-DFE142A2BBA7}" type="presParOf" srcId="{558D9870-05E2-484E-9241-818D42D9FADA}" destId="{A23500C6-60B1-485B-9CAE-0E2BED65C988}" srcOrd="4" destOrd="0" presId="urn:microsoft.com/office/officeart/2008/layout/VerticalCurvedList"/>
    <dgm:cxn modelId="{F9F670A8-AADF-4A00-B7B1-8C9CB1719618}" type="presParOf" srcId="{A23500C6-60B1-485B-9CAE-0E2BED65C988}" destId="{425517B2-2BDC-437A-9C2F-A102F25D4FDA}" srcOrd="0" destOrd="0" presId="urn:microsoft.com/office/officeart/2008/layout/VerticalCurvedList"/>
    <dgm:cxn modelId="{83752226-4B48-411F-AEE3-97E585A6D205}" type="presParOf" srcId="{558D9870-05E2-484E-9241-818D42D9FADA}" destId="{7A289A2F-41D2-4310-A18C-8347F89AA6B9}" srcOrd="5" destOrd="0" presId="urn:microsoft.com/office/officeart/2008/layout/VerticalCurvedList"/>
    <dgm:cxn modelId="{F721393E-E5BF-4397-B23A-B870C9DF0E60}" type="presParOf" srcId="{558D9870-05E2-484E-9241-818D42D9FADA}" destId="{9E66E6D6-CB41-453D-81E8-440C0CD6FAC5}" srcOrd="6" destOrd="0" presId="urn:microsoft.com/office/officeart/2008/layout/VerticalCurvedList"/>
    <dgm:cxn modelId="{BD04828B-3F2C-4A1D-9C85-D04E4AE3A03A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81879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75810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758106" cy="817684"/>
      </dsp:txXfrm>
    </dsp:sp>
    <dsp:sp modelId="{73F439AE-4020-45C5-B27A-2DB6095092F8}">
      <dsp:nvSpPr>
        <dsp:cNvPr id="0" name=""/>
        <dsp:cNvSpPr/>
      </dsp:nvSpPr>
      <dsp:spPr>
        <a:xfrm>
          <a:off x="-2643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02365" y="1597027"/>
          <a:ext cx="7691344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365" y="1597027"/>
        <a:ext cx="7691344" cy="817684"/>
      </dsp:txXfrm>
    </dsp:sp>
    <dsp:sp modelId="{425517B2-2BDC-437A-9C2F-A102F25D4FDA}">
      <dsp:nvSpPr>
        <dsp:cNvPr id="0" name=""/>
        <dsp:cNvSpPr/>
      </dsp:nvSpPr>
      <dsp:spPr>
        <a:xfrm>
          <a:off x="294584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97039" y="2823554"/>
          <a:ext cx="7997754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39" y="2823554"/>
        <a:ext cx="7997754" cy="817684"/>
      </dsp:txXfrm>
    </dsp:sp>
    <dsp:sp modelId="{EF00C9D1-86B1-44BB-AAE8-BD1D1EE09133}">
      <dsp:nvSpPr>
        <dsp:cNvPr id="0" name=""/>
        <dsp:cNvSpPr/>
      </dsp:nvSpPr>
      <dsp:spPr>
        <a:xfrm>
          <a:off x="-2643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81879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75810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758106" cy="817684"/>
      </dsp:txXfrm>
    </dsp:sp>
    <dsp:sp modelId="{73F439AE-4020-45C5-B27A-2DB6095092F8}">
      <dsp:nvSpPr>
        <dsp:cNvPr id="0" name=""/>
        <dsp:cNvSpPr/>
      </dsp:nvSpPr>
      <dsp:spPr>
        <a:xfrm>
          <a:off x="-2643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02365" y="1597027"/>
          <a:ext cx="7691344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365" y="1597027"/>
        <a:ext cx="7691344" cy="817684"/>
      </dsp:txXfrm>
    </dsp:sp>
    <dsp:sp modelId="{425517B2-2BDC-437A-9C2F-A102F25D4FDA}">
      <dsp:nvSpPr>
        <dsp:cNvPr id="0" name=""/>
        <dsp:cNvSpPr/>
      </dsp:nvSpPr>
      <dsp:spPr>
        <a:xfrm>
          <a:off x="294584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97039" y="2823554"/>
          <a:ext cx="7997754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39" y="2823554"/>
        <a:ext cx="7997754" cy="817684"/>
      </dsp:txXfrm>
    </dsp:sp>
    <dsp:sp modelId="{EF00C9D1-86B1-44BB-AAE8-BD1D1EE09133}">
      <dsp:nvSpPr>
        <dsp:cNvPr id="0" name=""/>
        <dsp:cNvSpPr/>
      </dsp:nvSpPr>
      <dsp:spPr>
        <a:xfrm>
          <a:off x="-2643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81879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75810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758106" cy="817684"/>
      </dsp:txXfrm>
    </dsp:sp>
    <dsp:sp modelId="{73F439AE-4020-45C5-B27A-2DB6095092F8}">
      <dsp:nvSpPr>
        <dsp:cNvPr id="0" name=""/>
        <dsp:cNvSpPr/>
      </dsp:nvSpPr>
      <dsp:spPr>
        <a:xfrm>
          <a:off x="-2643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02365" y="1597027"/>
          <a:ext cx="7691344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365" y="1597027"/>
        <a:ext cx="7691344" cy="817684"/>
      </dsp:txXfrm>
    </dsp:sp>
    <dsp:sp modelId="{425517B2-2BDC-437A-9C2F-A102F25D4FDA}">
      <dsp:nvSpPr>
        <dsp:cNvPr id="0" name=""/>
        <dsp:cNvSpPr/>
      </dsp:nvSpPr>
      <dsp:spPr>
        <a:xfrm>
          <a:off x="294584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97039" y="2823554"/>
          <a:ext cx="7997754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39" y="2823554"/>
        <a:ext cx="7997754" cy="817684"/>
      </dsp:txXfrm>
    </dsp:sp>
    <dsp:sp modelId="{EF00C9D1-86B1-44BB-AAE8-BD1D1EE09133}">
      <dsp:nvSpPr>
        <dsp:cNvPr id="0" name=""/>
        <dsp:cNvSpPr/>
      </dsp:nvSpPr>
      <dsp:spPr>
        <a:xfrm>
          <a:off x="-2643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681879" y="-708608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23893" y="509213"/>
          <a:ext cx="7758106" cy="8176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9037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3893" y="509213"/>
        <a:ext cx="7758106" cy="817684"/>
      </dsp:txXfrm>
    </dsp:sp>
    <dsp:sp modelId="{73F439AE-4020-45C5-B27A-2DB6095092F8}">
      <dsp:nvSpPr>
        <dsp:cNvPr id="0" name=""/>
        <dsp:cNvSpPr/>
      </dsp:nvSpPr>
      <dsp:spPr>
        <a:xfrm>
          <a:off x="-2643" y="236924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02365" y="1597027"/>
          <a:ext cx="7691344" cy="817684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365" y="1597027"/>
        <a:ext cx="7691344" cy="817684"/>
      </dsp:txXfrm>
    </dsp:sp>
    <dsp:sp modelId="{425517B2-2BDC-437A-9C2F-A102F25D4FDA}">
      <dsp:nvSpPr>
        <dsp:cNvPr id="0" name=""/>
        <dsp:cNvSpPr/>
      </dsp:nvSpPr>
      <dsp:spPr>
        <a:xfrm>
          <a:off x="294584" y="1533158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97039" y="2823554"/>
          <a:ext cx="7997754" cy="817684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9037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039" y="2823554"/>
        <a:ext cx="7997754" cy="817684"/>
      </dsp:txXfrm>
    </dsp:sp>
    <dsp:sp modelId="{EF00C9D1-86B1-44BB-AAE8-BD1D1EE09133}">
      <dsp:nvSpPr>
        <dsp:cNvPr id="0" name=""/>
        <dsp:cNvSpPr/>
      </dsp:nvSpPr>
      <dsp:spPr>
        <a:xfrm>
          <a:off x="-2643" y="2759685"/>
          <a:ext cx="1022105" cy="102210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96075AB-5C9B-4C16-A538-DEC7632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80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6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0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03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=""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=""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=""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03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9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40FA3A-2106-4CF7-8911-E2BC805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0717-9D27-4082-9F97-809DFD6D246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CCF649-3BBA-4911-83F8-72EB4ECFB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42126-EE0B-4B70-B734-9E846082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2C9CF-D3CE-4A39-B190-F5C7152796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7055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E068B5-1EEB-4A33-91A8-FCC2F693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650EB-EBFB-4635-BFC4-038665394E4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3153B5-7887-4F84-A81E-4173125B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85F43A-4563-4599-9E73-9E5113F1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CF0B-91B9-4000-A84B-A7A669C25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7649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B4C0C1-78EB-4281-8BC6-0D4EB7DF6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9FBE5-2B1B-444B-8238-7D0F5FB0F6E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F65871-F6AD-4C06-B7FC-C71124065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7997B6-A501-44CB-842C-235B2ACC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55A2A-7230-400A-A8AB-49A378A34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939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425EDA-E27C-4245-92D2-6A00009E4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C2BD8-D352-4BF7-8589-40A68E5582D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C1DCE0-56B3-4A61-BFDC-29F8CF8A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B8294-6BA1-411D-B2CF-EB11DECB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B51F1-D556-451D-91E4-4B38F51F0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363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1D326-1599-4BBB-A447-C5059CB7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A964-B2F9-4FB3-84CD-35B0724D5A6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B63553-AAF3-40C6-89D6-36A7CCE3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74FC68-D92D-4307-BE95-10A734ACC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EFF0-DD89-4D49-A5DF-449A7C0A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14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9C4426-4FFC-4240-9425-F124689C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F7F84-DAE6-454A-903D-6BD2DDAAD93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B672E0-1318-41DA-8F6B-6E770E42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F81442-3B44-4DD3-9582-11719FCA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E28B-9E35-42F0-826D-152F2ABE96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214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58BD0AF-3A07-4149-85A2-F57542F2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96D5-3AB1-4D41-B9A1-5BD6A7E8913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8F1CBF-B272-4228-A58C-34FB56A10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E1E109-A7BC-4348-A217-01397F9C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2F9FC-AAAE-4EDF-B14A-994E5EB05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9717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F180B1-3672-4A61-A554-E9A0D795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45B0-7B3F-4FDA-9F1B-54F849B3727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B0338E-F301-4905-A528-224D484DD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A29D2F-05E4-45E7-BAD5-C4742864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9A560-66DC-46C2-A344-A0A1B7D65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5246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E09A46-1A26-4F83-ACA1-B45E30A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19A1-29F7-434B-99B6-1794186D31F6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B237E3-CF9A-4FCB-98DE-988DA75D1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6D44B0-0A5D-43B6-BFDC-2FAB48A5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1886-FBEE-442D-8CBF-90D6AB41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047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3A98C5-0D2F-43AD-A3EE-BC41A8EC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9FAF-AB0D-48DD-B923-B83DD31C32B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24C4EE-969A-4E3C-B214-91231E4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3E3B20-77B3-4A1A-AC9F-E2FA85F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B024C-CA3E-4C5D-BBB6-1222F27CF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87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E47FF6C-A6B8-4C5A-9C03-264063B26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5114-78F5-4DD1-A18E-A0CC1FC6F45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7C58E6-7371-4C73-B37C-13F8C8931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84F0DE-467A-4FCC-8706-36480158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AA7A2-EE78-4C9E-AD16-64831495C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7208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D7B3F8-4C94-4034-8736-E6A4F3B0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8337-12BB-45A8-AF95-1CB4F97AADD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425B7-3B9C-4335-A31C-33E34C9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778AFD-A4DB-4082-8752-2D753E28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0CC74-2035-433E-B8A2-F2B4CA3D7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4793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2C6A1B-B90D-487A-859D-D50A51E4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CCB16-E9C2-47E3-98F6-61221521644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133058-F745-4652-8E7E-A67B2AFD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1E48A6-B068-401A-8371-3D079EB1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6A325-872B-45C1-8954-8584DEE81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5278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A06425-54A8-4154-939C-7304CD0F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8C2C-1512-4CF2-8AB4-2A4EF9887C8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A9C09F-B5B5-4A4D-B9FF-38E1D682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1C5D44-0CEC-4DC6-A9E2-14195B74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DC0C-8A97-4284-A2C0-8EBC23A48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6339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0CD78B-56DD-414F-8981-A8A48859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ED5E8-7CB0-4C76-B68E-347112D8721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982DB1-79A0-4642-9089-DECF6B9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0DDB1C-38C9-4E43-9A66-E9F04FB6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1690D-05FB-4025-A2BD-19594548A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791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2088AD-A7F5-4A5B-90C6-24ED66E1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7933-58A1-4E5A-AE02-FF3093B8ECCF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B9C9C4-F2B2-4B30-92DA-2A981605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D378F-3453-4096-A5EA-9F4B625B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60EC-135E-4C50-84E5-C9FA91565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8053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BE4027-6DC7-4AD0-8BFE-22362293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426C-4934-4525-A422-DA610F60F56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241333-5AAF-4513-B310-8CBFB26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BBA78-5268-46DF-8DFE-6B0810BA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545C-7691-4B73-A826-0EC834C4CB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6066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A3DE72-DEA1-451A-8FCE-67EAF686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A95E-9A90-4BC9-9590-7B9DB80574FC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975A34-347A-4A2F-9081-FAD6F1CCB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23CF6C-AA58-4ACE-B554-A9E0BA74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36B03-F8B5-4B62-B94E-7A43FA4DF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690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34562A-6577-48D1-850D-A10F54F9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FB1B-6F53-480C-8D1A-22E41A9DC90C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3E72FB-1E16-46BF-86AE-545692EA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855947-3B71-48A5-A373-8FDA90F7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0DED5-1A36-4B32-8B53-A4726C572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0193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828C6A-84A6-4B46-AFAB-1512E2B5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94EA-DAE3-48E5-83F3-12B3E20118D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FABB23-12F6-4067-989C-9FBEA4CB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FD895C-8398-4C60-ACBA-2537D35A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C3D62-C5F7-4864-A2D2-DCCC10D50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45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420700"/>
            <a:ext cx="5915100" cy="5727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178825"/>
            <a:ext cx="7809600" cy="3356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625" lvl="0" indent="-31779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5250" lvl="1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875" lvl="2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30500" lvl="3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8124" lvl="4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5749" lvl="5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3374" lvl="6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60999" lvl="7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8624" lvl="8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75725" y="4165453"/>
            <a:ext cx="1106174" cy="101726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68612"/>
            <a:ext cx="1086248" cy="99946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9" y="11574"/>
            <a:ext cx="3515397" cy="3534168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79" y="1030432"/>
            <a:ext cx="87416" cy="57641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1760107"/>
            <a:ext cx="3345890" cy="3315845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736472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CBD9E3-76C2-4CBA-B6C9-9210AC71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1344-5DB9-4897-814F-B07F8A0AE0F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9766E8-D730-4F0E-A552-6E25A98D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D9DBAD-84A4-40EE-8482-CD19013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58802-E28A-437E-B11C-4EA661DFC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1124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E8337F-198F-473D-BF43-408D21CD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49FA-C83C-49C3-800F-98D0DA80385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029AF7-9A2D-4984-802F-F9CDE33AB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9050E7-0C46-432C-A25E-083DE47C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884B-C466-42AC-BC0D-DEFC15650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100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B59B29-2104-4E9E-9D81-9EE55F9D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5B8F-000D-4350-A8C2-74D566CD101C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88B951-5FCD-42D8-BB44-C5EA0B709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CD5C19-4C29-43FC-93C5-09702CE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4808-6117-4104-8D63-6E696EBC1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2281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D14AFC-177F-4085-AEE9-0C9F76AC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7DCFA-ADBC-47CD-931A-24A300480E24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CDD163-66B7-47BE-B778-371E37A5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55C45DB-CDAA-4EF1-8B87-D67AB4A7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A4F52-B094-48F9-A9D1-2D07BD3020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319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87C26A-25A8-44A7-9C35-82E25DC8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AD1F-1E86-4DBD-AAFC-BA21C3FA610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100AF9-256F-4D95-AEAD-85FCDBF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5EF060-18C4-49F8-9A85-8C007E73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70D-8BAB-454F-B68F-6C16D1C10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95210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D9BCB5-FE85-4169-81CC-AE60349CC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490E-2AE3-43CB-8DED-C870F6C0C8E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68193-8BC3-4289-99EB-34C41FE0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1B6DF7-B769-46A8-8E59-9C71B334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A821-2302-41FF-BA42-951514BCBA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618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90744B-A427-4169-9108-C0976C032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5F373-CB3A-4E33-9FDF-4DF1815FA80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F30B52-92EE-485D-A2D3-7D3E753D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EAE3AC-58AC-404E-8AC9-7ED498BD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92BE0-4A2E-40CC-8AE7-1D06E4EE3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2613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F89D4-B3F4-48D3-A4BE-719C6BE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68B5-69BB-42B9-8B9E-F14504520B2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B189E1-3EB2-4C9B-925A-4B7B33F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C67DD6-F7F5-4A33-805E-23F7684F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76EE-BECC-4240-9945-E338A9DBB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7100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B2C638-1313-4A41-B6AF-C3C5A911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A8CB1-5F52-40D3-8074-68E9608C1C14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B5B5CE-7C0F-44D3-AD6F-E4E050FF5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5E9FCB-FE24-47C4-BDC8-F9F9F0AF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31508-794A-48FA-98F7-97D2A1DF9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840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ADAE0F-BAE6-4789-BFCF-409E38BB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E5645-1E1A-4298-9639-0C46A178325E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FE8DAA-ED98-4D76-8AE3-EBA2016D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09354C-7548-4D28-8A80-05F1E73F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61FB8-0745-419B-8177-0A7519D319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426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175512" y="-29016"/>
            <a:ext cx="2495297" cy="229473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307750"/>
            <a:ext cx="3276600" cy="7557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75724" y="968127"/>
            <a:ext cx="4639897" cy="426695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142400"/>
            <a:ext cx="3276600" cy="28587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20" y="3192901"/>
            <a:ext cx="1990697" cy="1849834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38050489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15A54D-4674-414F-97DD-16F414DCA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0D806-AA81-4ABD-AA72-F1413455B93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9195D5-7DC7-41A8-840F-058EBDEC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60EE48-5C34-4384-9273-30374466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EDB97-96F6-46A3-B8F4-9008DA3E9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6311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76F8894-444C-4CBA-A485-A98557DC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57CE-0903-4401-9262-6FF7FD3A6516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457F3D-A69F-4DFB-BABF-CDA00BBF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DFD0D5-0020-4C78-BF84-0C706046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EAC37-E566-420C-B1FE-76EE7A63C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483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D3EC50-7555-4944-B0E0-5CD625ED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801C0-8A81-4FC3-800F-8D3547C37599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B842E1-8A37-4AE6-8BFC-A04A73040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C3E168-75B2-4D02-9788-0C25A94F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6F0A-B51C-4601-9AE3-3F922E170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673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AAB698-6BCE-49A8-8958-45C27943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1003-AE00-4920-A8EA-2FDC061455B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A2C58A-81C3-4B0B-8257-34E09F27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4B4D67-A87F-48AB-AF3F-DB36B1BF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5168-CB10-40C9-8B1B-9E5E6A585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3776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750202-663F-4783-BE51-1A2FA036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ABAB-F066-4782-B12F-D28976FD6B2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4CE6B2-6939-4513-9B98-7FA72E06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02CFE-10C1-423B-A26C-BEDA5B16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FB677-721C-4EF1-82AA-5472FDC16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2776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9DDF03-ABF1-4F43-B2B1-FB410637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4629-A829-4AA9-81B6-FC790BD353BC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9C3F96-A0DA-4704-89F7-99A1AEA7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A26A4AE-859C-4A26-9D4B-2B4FD258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8E9E2-C88C-40D1-8650-C868F54DE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6075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8E22BC-0A55-41BE-A2D1-6B22BD72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76D3-DC21-46B6-A4A3-5FF0CE28633F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37DD0-919E-44AB-AC20-596DD427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CFB3BB-2574-4F24-85D5-7895E6FF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4C431-9C7B-405E-A71F-3C0E7DC19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0181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CFE913-797D-48A4-9278-0D1CC5E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A308-651F-4C49-86EF-4BADF869773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5468D6-68B4-4023-A6F3-505D50E3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F93EB1-CAF9-4C28-B2EB-6BA7C154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B05EA-973E-4AA4-9FBF-A5BC11308C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0883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88FDE2-FADD-4A0A-929E-49834403E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4865-0067-4374-B9FB-A42D90B220A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774B22-0469-4CA0-85E4-92784444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6F1F2-1E6E-4FD8-A117-C6052B3D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A3DCA-700F-41A7-8D0A-A5B71CC28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1966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24B820-B5D5-443D-AF36-482072EC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1B2E-2D1D-45D8-A5D0-881DBAA3BCA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D65855-085E-4A8A-A126-9F315EE8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4BB74-E21C-4500-BDF6-B64C3F44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A4D40-C030-4869-9578-FE830C4C3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08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12300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30F3C2-BD4D-494B-919C-B649689E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0CE15-898D-47E0-A7C8-8C94890AF1E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A8266F-70C8-4DE2-842E-C187EF41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827303-EE4E-448E-A1A6-00CC7C28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7797E-3758-49DF-B4ED-FCA47B7A7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203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29BE89-E398-4EC9-8C96-280F15751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FA229-3BAE-4AFB-BF5F-BF40707ED5E9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E3E3EB-382F-4FA9-83BC-AF0BFB4C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EDB18F-A9D2-4C69-9B91-23FB5B81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7E5E8-D790-4E96-91F7-AD5529F7E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508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D941F5-DD34-4F11-8C20-EDAD3CCC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F230-C016-4C12-8CD0-0B0537CF2F7F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ECE7AC-ACB1-455B-9CC6-FA846D76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6B3057-692B-467C-825E-BF9D1361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9620E-4F52-4D87-A608-9593C8152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062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0A3A63-2652-4BD6-B31B-F9B6827D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D356-8E07-4FFF-9809-607F3802B1F9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10F3F7-DFAC-4081-BD34-98E4E4098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67C439-6D31-4311-99F8-1D67203C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ABD31-5E36-45A9-B3B7-9080B4DB1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600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B054EB-D652-4444-B258-1E0B426C6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4D023-58FD-4206-AC62-D06C590FAE3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1C3DC8-12E9-4555-99BA-0F23392B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A992B7-E2B3-45C1-BAAD-3DEFF340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6A6E3-A6C5-4871-8655-EE90A7B8F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2003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530941-9B9E-44DF-AEA6-DE5CA6829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CFEE-C5BA-4B4E-96CB-7D1590CBD28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9E983-CFEE-4695-91EB-62364908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BFCBD7-3095-4A07-BCE3-0430A4F6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3DF22-670C-4D84-841F-9DF4746A7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2609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8A664F-1ACB-420A-8C14-C94BA14F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6E3F4-99B0-4EB8-896D-DDB30D577F7F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EBE879-4CAB-4F0D-A02D-24446152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FB152B-5FA9-4F6E-B270-87ACC079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F0B23-75A3-4FDA-9775-796A6E8C98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55861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C12C2E-DFA6-4516-A0EC-38C8747B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4144-B611-48A5-AC95-2E70700C0CD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FDA6CC-3358-4C4A-AAD2-E59207B84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1440C9-8B80-40C4-AA9A-299B19DE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02220-0AD6-462B-BE8F-E3FB49D79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391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555856-8DAD-43A1-B5C4-59EF8BC3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39827-53F6-4A9B-922B-5209BCAE957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635E98-2232-45F3-8029-FF1D06E4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C511E1-CF2C-4CA3-BF8E-0886B8B4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FD562-6B57-4A13-B0DC-F0197B81C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2586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B7CD64-C3CC-4EE4-B9E3-606B3C1E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2A0E0-9D02-47EB-A4B7-2934337DD17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92BD79-3C27-47F4-A6A2-B2C1E046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52840-40B4-4017-9B6D-50B3490F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43061-277B-4FEA-A21F-6F6B483F6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4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7" y="-84475"/>
            <a:ext cx="5112025" cy="5285500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2842925"/>
            <a:ext cx="3058200" cy="5655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3289200"/>
            <a:ext cx="2892600" cy="595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1579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1805500"/>
            <a:ext cx="2109000" cy="10878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9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92582"/>
            <a:ext cx="3345890" cy="3315845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3467496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EC0653-0A82-4EB1-A181-A66F97B60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372E7-1580-4394-BD71-C686E219A4E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A467C5-337F-4C7F-AF3A-06999604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5C9F97-6F95-4BCF-9F66-29AE10E4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39FD-597F-4FE7-9378-61FFED22EA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0883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76F831-0813-4776-8C0B-6547D0CC5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DE5E-12C7-4ACF-A515-0116E414883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44AB9A-BFC0-44D7-B1EF-F438EC21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585ABD-8068-4DC9-8AE3-B9BAF129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235ED-9457-49BC-A04C-998F6EB553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6827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AF57B7-611C-4660-83AE-F66B30C5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9D3C-9DE4-4836-AC32-230265982ABB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B1ED6-4AE4-4186-9F04-AD42F59E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B29F46-1822-49EC-A9B2-C8B8B9A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09B31-7479-454A-B3D0-8A1BCF589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1926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A1FDB-4E06-4B3E-8BA4-FDBCCDB2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B1A0-A4CB-49B5-B390-416AD00D0AF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BD5269-FEE9-4577-B02D-D67A49DF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819BA-31DF-4E40-B7C5-CD7BD580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3FCF1-E6AD-4D4F-A967-C093D2FDD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624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EF4813-5E3D-4E94-908B-1FD9DFED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7CDB-13C5-43AC-A279-C32EFA346FEC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C33FA5-CFD4-402C-8DC1-B5CA60ED7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AEB2CE-4AF1-4EAB-954B-B52812C7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ABF0-BD0C-491F-86E9-D42AFFA5E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425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C65017-AAAB-48E3-BBD8-881A2C06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8063-60BB-4DD1-833B-9E6ED876FEC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CD339C-DA00-47F2-84C5-BBEF4536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12FFDD-A3CA-4B9E-9665-D6286BA3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BECE9-1597-4853-915C-23B7F021E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55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2D309D-490C-4ED1-BDC9-6D448E3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68779-57AE-4F2D-B62F-B744FF6821B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57735A-79C7-43F1-BB05-BD63BE9D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F71269-95D4-4A6F-8588-C4D25347A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83E49-244C-4B13-A8C5-2EB565A832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8499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A3D1F8-5ED6-4452-AC07-7011E2D1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1088-E1FD-41A6-A394-8D2B649A3A1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BD281E7-EA8F-4BF0-8351-37F9383EE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7B25164-F051-4198-880B-7514DE46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CC6D4-BC54-42A4-8DF8-BB6F5B9276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576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5027D3C-6914-49E3-83B8-A1444C14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9F812-455B-4D9D-8925-480264D7D53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CF1FAE1-9800-4B42-8A72-54C6F935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4BFB60A-0F84-4AAF-9A04-5BF7F1D5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A7516-63E4-412D-ACDD-E4F0F1161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0416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38F87E6-6591-4791-ACA6-4049E31B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A231-F6A7-4FC9-B225-1C57E83B399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37F8FD0-73A4-49E9-A98A-EA78995E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07144218-63E1-43DC-922F-64BB6E21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D5490-4214-47E8-ACFE-574B60C86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473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100" y="11574"/>
            <a:ext cx="3515397" cy="3534168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1760107"/>
            <a:ext cx="3345890" cy="3315845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9433590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5EB8D6D-6C7A-4FED-99B2-6CF05BE7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480E5-A2F4-483D-A620-53F06EB95F8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375DC7E-ECF6-41EA-BF4F-85854763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BA5F454-1D21-48B4-B450-8E5F6653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10C00-DCEB-4B14-9826-510FEBAAD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0860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473474E-D0DF-4883-9DC3-F0B6F120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F49A-ADFE-46D8-84EA-328AC8B0B11A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FDBEC5F-F353-41F4-8573-7AA871E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E52167E-64E5-459E-8835-1453F43C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66E28-CCF8-49ED-811B-0C906C60B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5852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9C93711-4F70-4D71-9C9B-5E4ED901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DADA1-8C52-47EB-94B6-A85EEB2D25F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EEA9941-00D9-4395-BBB3-1D67991F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56E4E0B-2EE4-4C13-B96A-DBCE0CD9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FD0F1-418D-407E-BF58-8F25E0D311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3416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5463EE9-7622-4E9E-AAC4-F4264B12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692F-E90A-4675-8DFB-A160C2D8042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7AFC7A2-B1FC-4F29-83C8-E4297EA3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3DD401A-8220-471B-918E-EA416A2F6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5080-F827-43E8-9309-87C7C54FF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7415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5812952-6B08-4A1D-8D56-C9DD66E3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1209-D05A-4063-9CEF-7F2B3AEA557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40C1B16-061A-4267-B440-6E812B79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13A89BD-0D7B-42AD-89BE-04C1EB25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AC4F8-93E9-4A09-B380-B0280838B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72770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CF66717-F52F-407F-9993-DDFA3576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F5F8-7D1C-439F-B391-BAD0A62DE91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53721AE2-A40D-4B71-AE6B-8774C2DF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2530FA9-CE1E-42AE-BD0A-257A65F4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3436-AF20-4927-B497-021B70D2B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78477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9EBAE74-38D2-4C8C-9BD2-52F9A9C7B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EDB3-F3A9-4C7A-AE61-6413FF611824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70A92B4-58C6-465A-82C1-AB7AE3F9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2005442-5EC4-4F29-8247-B471B411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1532A-C970-464B-9CF6-34A2E6E580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3778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0413B43-CD84-4131-AC10-B34A7927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73839-2CD3-4E16-86B0-36E343C36D4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7298B75-E2AF-4554-9456-6F4391E8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9661822-8781-4397-8564-5788E031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1F716-770E-4F54-9F05-2A9A7660F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126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1FEB519-759A-4499-BEAF-0718DBF4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61BE-D368-4F49-89F2-938C710D489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459FBFA-1365-420F-89CF-3C5FD4AB4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06E8870-584B-4B19-ACBD-711E1E64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0D89-7400-4E9A-B17D-D8F5A19D2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5639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57BE01B-3A29-4C0F-8774-05C80AF9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31AB4-C5D7-4227-8023-11F57287229F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AAA0BA6-FABD-4588-A823-4B02F023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431A9C2-7E6A-46A9-BC3A-16845038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E699A-8D5D-41FC-B086-C3D1B55DD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9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70346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8" name="Google Shape;948;p28"/>
          <p:cNvSpPr/>
          <p:nvPr/>
        </p:nvSpPr>
        <p:spPr>
          <a:xfrm>
            <a:off x="-75725" y="1543222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1605241"/>
            <a:ext cx="208518" cy="21866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3" y="2770790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8" y="4637249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272890"/>
            <a:ext cx="324090" cy="33977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3" y="2205524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3" y="3152723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8" y="1394949"/>
            <a:ext cx="227595" cy="243307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196264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115049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272910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417611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3699774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3866136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4184911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4586886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2915511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119911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855811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4078811"/>
            <a:ext cx="76374" cy="50359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90223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08AB223-F560-4F3C-A60B-B3C71A00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EF9B5-F1AD-479C-9A7C-E171290DAFF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A50DD342-E4A5-4444-BF6F-E3E9B651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37F6D5B-972F-45E2-9B2B-C6E87A10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434C-10D5-44E8-9FB2-E68350414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1637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AAFC367-F7CF-414B-9310-1A7A2EEB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674E-9598-4B11-BE82-82BA7B5BA52E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37E6556-474B-4675-9AAB-E32536A7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97E3F93-3000-4B2A-A4AF-C2F7E336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AD966-54B8-47CF-B419-F807A5AF7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042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7F45894-AD16-4934-BA93-10F62937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FC8F-1A79-4B78-A2A0-D936D8510FF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B7FB5C6-A2EF-495C-8AE1-840FB5CAA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9984EAE-A6D3-430B-B884-DAC83CCA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1965B-81F3-427F-AC22-854350141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108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F0E11F1-B5F6-482E-A0A7-C633D33E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1F1E-3490-4C0A-9ED1-536B14FAF1D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89A11C5-585A-40C7-99E7-D5A57A69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6FB10D7-258E-4F50-9BCB-242D2BF9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21DEA-5515-43EE-A6C8-D683E044F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4153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6B4BFAC-6E9A-4AD8-BD38-B6323641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29A7-BFCB-43C3-9C99-C053BDE4748E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28B2B96-4EAB-413B-9161-47EDE91C2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4E5DF536-7877-4F3D-825B-A0075A86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8E96E-18B4-48E7-813E-1E6453562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8425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539B5EA-EDBE-4163-826D-11F93C95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F0BE-C0DF-418E-B07D-743AF6C8E13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C75EEEB-288D-4DA4-9A0E-B4FFB0DF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D593487-A890-417C-A3C1-E2DB34EE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59E0-EE43-4253-AC8E-7A88F19481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63573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6EFF122-6954-43AE-8BEF-D314234A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D6A8D-E776-456B-AE1C-0E4F7CBCD70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C845665-7B57-472E-9FAC-3E479201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BADF516-06FF-448A-8C53-0A06EC68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C8D82-F6DD-4004-939E-41757D0333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69809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85FCD81-1823-4ACB-9D0E-29D3069F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2D87-0B39-4F2A-99C9-214AF489D194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1823659-17CD-4268-9FCA-BD941B3E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06F9EBF-4F87-46B3-91D5-FFB1A553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39A90-E0E9-4345-8669-730AFF97F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3882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94FA6D4-28C1-4BCD-A226-85739349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FFB8D-9463-498E-99AF-6A50C1D72E1A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B604E01-5D52-4363-A850-B28982AA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93B09E-1637-4C45-84D4-55FBF048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592BF-7764-4A7B-AE3E-214546B1A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52538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5DF00A-5914-4C83-ABAF-E375B14B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7487-6692-46D4-A361-DC84C7792ACE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072EFE3-493E-4B0F-A2AD-DB5F7A1B2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9764E7D-4DB2-4EBD-AB7E-893303A0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70E6-A20B-4EAB-807A-E333F10097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55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7160728" y="128381"/>
            <a:ext cx="1990697" cy="184983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7" y="3237582"/>
            <a:ext cx="1990697" cy="1849834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1602906"/>
            <a:ext cx="3926548" cy="361094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5" y="-70345"/>
            <a:ext cx="3991450" cy="3670627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5980610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B05285F-7E27-457F-BE11-D63F5D39D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1E94-E8FB-4DCA-966D-A4D4C58593E9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517E24A-84CD-44C2-B295-EBFBBB85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8852CD-6626-4E4F-A3F2-D70AED5D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12F47-2381-42F1-B1A4-127DAE01E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290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180BCBA9-8E20-41DC-BA69-AD6FDDD9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B2B68-7421-4A88-ABF9-385E4E812566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8BAA61F-16D3-499A-8F34-5ED3A9D1E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9C396D1-1A86-4350-93F6-FB34B5BE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687C9-BE8E-4F3D-A48A-F14C45B7F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470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A595221-0A1A-40C9-90C7-88EAD90C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0BD7-9069-4983-AAA9-8D0374FA057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F63A43B-1FA9-453C-8A1A-84344FAB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66C6D91-FF12-454C-B84F-39C3A855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6526B-9867-41B4-8454-303A3E0D0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7776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F40D02A-370C-4FFA-BD59-2A047547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4211-ADF3-447F-AA58-83290E7D96E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190F2ED-4E0D-459D-BA18-B7403CBBF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92D419A-E124-4359-9527-F798E419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CD78C-6ADA-4CD9-9360-771C5B39F0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165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2882B31-B663-4784-82A8-2FD09E8E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3919-1785-43DE-9167-7799A2C8EDA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18AD403-FF55-4630-8E65-417C9514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05B177C-7BF5-4D86-916B-BE41CCECA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818C3-259A-49F8-ADE6-B567A6F40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451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7FC7767-CFA8-411D-9024-87EF2271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70C09-E0D7-494E-9FBE-42CA29CA9A4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A3539A8-3860-42BA-9F5F-B07121EF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03B1E9B2-68B3-49EF-889D-2991278A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24CF1-588B-4842-B18A-9A64FEE7D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16820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CA075E17-BBAC-4336-8A32-B183AF38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7ACB7-EAB8-4E0B-B038-0794F6E4968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0BD593B-0A20-4694-A90D-7D6B7B09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41C5BA1-EA19-45F5-8032-43560C07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C23F-66E3-405C-8E7C-CD5A40137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451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BA2A549F-DBE1-4EB5-BB77-B9D6623D3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1080B-F757-4FAD-B06F-93DDD85DBD0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0E64125-EB67-4A35-BD46-3048BA07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1D2CFB1-09D8-4D1B-B62E-84FED417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EC4EB-8F73-42EF-84C1-DAE413196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09491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EEEE746-759A-4141-8B6D-570B3952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39AC1-FF8C-433B-96B7-083A1FA95D9D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F1ABA79-D3F3-4A66-B7DA-C30D5FEA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1255336-A809-45B7-956E-22EDEB5E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BBEC3-2AAD-4629-87B3-21B2DB75D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780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D2A23514-B0FA-46F5-939B-0F24F3A5A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3029C-48C1-4CC1-B0FA-1C3015A0D3E7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18DA4E1-1490-4090-8A11-811CCF23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8E8C66B-B8DC-4AD9-ACFA-809F026B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6D09-05DC-49DE-9B4B-571A9193C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7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023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8D50110-C597-4613-818A-993BE2C5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B460-30F4-40B3-86F1-859EAEE9096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2DB6D66-4B8C-4340-B41D-33002B14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6320ADD3-D0F4-4677-84AA-2CD4A436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B06D-36EF-4D55-85FB-CC3FE2B0E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8077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403F518A-021C-4A4A-84FE-12281382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7364-F5C0-444D-BEA0-BFABF61B0999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19FECBD5-A7D1-4BFF-A0BB-E5AA2EB1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D1919FFE-05E9-418C-8899-1A15C49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51138-682A-4450-9E21-6495E18F5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3947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967E308-0131-4EE5-91AF-82DCFE61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FD17-7C0E-4BFB-8B23-7623D9B5CD76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C6E93DC-039A-41FC-A483-C49B68A5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A6D498A-8645-4529-ACB8-73190076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950F-4178-4FF8-89D8-3F2782EDE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1313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A83014C-0E30-422E-92CB-DB431DC3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A347-C606-40AB-BC1B-83F51B85A4B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F9A475E-9DA5-444D-BDEF-8D3D9EFE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7F0F6B0-9542-42C2-9B70-5E8548E73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E1354-E12D-4DC2-9303-B98A0B3D1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15152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99DFE4CE-11AC-42CF-B7CA-A19EDAE2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FAF6-214A-4AF3-9204-51891F229E6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D292B5E-92D7-4840-B000-34DE91BD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5AC6A1A-E9B8-422B-883B-6D1C0F46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DD939-596B-45BB-B179-C28D45AF0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429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6E8ADD0-F7D3-4200-977D-D3B907CA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E7F0-2B8B-4701-9CA3-02A91085F69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2E78416B-1A25-4BC4-8106-6613FE2B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8F4060C7-89C5-458F-A8B7-0E259901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1111-4382-411D-97DC-451594F5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103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77559E6-7CA9-462C-A55F-01BED2FC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AEFB-E738-47F3-9309-83BB9CB39BF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DF84361-C480-4879-9CA1-1631C84A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7660F9D4-0FD9-4E60-B84C-B8802EFDC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632B8-DCC7-4E43-ACBE-C545B45AB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1190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0C90AC0-EEA9-43BD-BD40-34B23208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E0C5-166B-4B26-95CE-BB2B3B78765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E9A369F-912C-475A-8538-299A6A88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E2FAD05-8B35-4415-A335-EBE12178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F9AB8-0FE9-40DE-AC5E-BB874AC75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919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C48FDBB-B3CF-42A3-A513-5E4C893C3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B270-5EA3-495D-8FC5-C8F736719C1E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9C9D377-5DEF-4711-B2F3-829B0C15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53C8F41-3D8C-489E-B148-8AB401112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1CC58-EA9F-4F25-85CC-E7C8FA5EE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61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9E7F6A9-E7CE-4A0C-914A-9C108FE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700C5-4886-4EA0-A5E3-3D0F6994D6B6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36CB487-8930-4A32-AFDA-C1F7D70F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C452B16-FB8C-43AD-B54E-0E28C67C7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41E5-CF0E-4809-B277-FE26FC6E0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96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0"/>
            <a:ext cx="6858130" cy="179076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0"/>
            <a:ext cx="6858130" cy="1241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61" indent="0" algn="ctr">
              <a:buNone/>
              <a:defRPr sz="1493"/>
            </a:lvl2pPr>
            <a:lvl3pPr marL="683120" indent="0" algn="ctr">
              <a:buNone/>
              <a:defRPr sz="1343"/>
            </a:lvl3pPr>
            <a:lvl4pPr marL="1024681" indent="0" algn="ctr">
              <a:buNone/>
              <a:defRPr sz="1194"/>
            </a:lvl4pPr>
            <a:lvl5pPr marL="1365896" indent="0" algn="ctr">
              <a:buNone/>
              <a:defRPr sz="1194"/>
            </a:lvl5pPr>
            <a:lvl6pPr marL="1707456" indent="0" algn="ctr">
              <a:buNone/>
              <a:defRPr sz="1194"/>
            </a:lvl6pPr>
            <a:lvl7pPr marL="2049017" indent="0" algn="ctr">
              <a:buNone/>
              <a:defRPr sz="1194"/>
            </a:lvl7pPr>
            <a:lvl8pPr marL="2390576" indent="0" algn="ctr">
              <a:buNone/>
              <a:defRPr sz="1194"/>
            </a:lvl8pPr>
            <a:lvl9pPr marL="2732137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931266"/>
      </p:ext>
    </p:extLst>
  </p:cSld>
  <p:clrMapOvr>
    <a:masterClrMapping/>
  </p:clrMapOvr>
  <p:transition advClick="0" advTm="3000">
    <p:random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F029F861-472B-4A0A-BC18-858D88396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61D6B-82DD-4C2A-83F2-0B632000194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CD9AECC5-1241-4BBB-BF01-A5FFD8D86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F00A62A1-FB40-44E4-99CC-3E39AE39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9C3B6-633B-4EAE-9A20-1EFA65087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688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25D55B0-9087-488C-8315-2196DC69E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DC351-35CD-4538-802D-67EB5BB4472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A5EFDA7-2EFE-4F70-A86E-0707F2B3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70662C2-72AF-4F69-9807-15571F64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D2C5C-F0D0-4578-A103-1B02DF79F6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85913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83381ABD-32CB-4734-91ED-07534010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4636-7B28-4B94-BB34-6290EB73CFF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685DF82-D6F2-442A-B24B-FD5E7C78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EB1EBFE-663E-4DFE-B3C5-1752D476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3CDA9-A48B-458E-8D54-82F3511D6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25928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62115776-2A7B-4586-8874-26F64D47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2661-5BE0-42AD-9B1B-2CAFE8C5132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3646A733-DB30-4F4A-ACDA-AC9381FA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64F2150-A7D6-4AF1-8A3C-24D79FF6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8248-4529-4F7D-A990-E09841B33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1458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F0E094-4290-4F1B-9291-E398C73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F536-0C6E-404D-96C2-1AD5ED9EC8B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9EB0BF8-7221-4958-95A5-C89F398C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E75E45E-05C8-43DA-B02B-3DC2C5C73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B56CF-85A0-4076-8F1B-0801D6B24C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6122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8C91B06-657B-4BBF-BFFD-BCAD8251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7C924-F0D7-455B-A965-3D3E58E4D254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263BE06-0EDE-4FA5-A502-0C4E7AD2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4B63708-39A6-4508-AD72-942C91AA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8FEA2-AE00-4743-89CB-463A2640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8460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F77B45-DD23-408E-8299-124DCA67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2E50-CFAC-40BE-9E12-2AA448F3BF7A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A2E21E-DEB7-42D8-99DC-37028598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28DBC9-61CE-46F5-8674-4CAA21D3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00BA5-9570-458F-8B64-B4BC20E50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0196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2F55F7-BCC2-4561-AC90-4E6AD983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4F7A-01B2-4FA7-934C-9AA516D2BCAA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888516-57CE-43DF-9BB4-E39566F2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E59491-55E0-433C-81C1-06F2566F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B11E8-14A6-47E5-A939-475AB75F1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80746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3649663"/>
            <a:ext cx="641350" cy="4826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4125913"/>
            <a:ext cx="138112" cy="101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4341813"/>
            <a:ext cx="274638" cy="2047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3371850"/>
            <a:ext cx="365125" cy="27463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7687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7288"/>
            <a:ext cx="6096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13388-9469-469C-9483-32A78111D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91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3649663"/>
            <a:ext cx="641350" cy="4826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4125913"/>
            <a:ext cx="138112" cy="101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4341813"/>
            <a:ext cx="274638" cy="20478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3371850"/>
            <a:ext cx="365125" cy="27463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213" y="833438"/>
            <a:ext cx="17145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7687"/>
            <a:ext cx="27432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3697288"/>
            <a:ext cx="6096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9511-70DE-4A7A-B014-8038BE01F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210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0162439"/>
      </p:ext>
    </p:extLst>
  </p:cSld>
  <p:clrMapOvr>
    <a:masterClrMapping/>
  </p:clrMapOvr>
  <p:transition advClick="0" advTm="3000">
    <p:random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3253-56F6-41AD-9749-DE4E26B18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516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3649663"/>
            <a:ext cx="642938" cy="48260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4125913"/>
            <a:ext cx="138112" cy="10160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4343400"/>
            <a:ext cx="274638" cy="20637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3360738"/>
            <a:ext cx="365125" cy="2730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8625" y="830263"/>
            <a:ext cx="1714500" cy="381000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276" y="3086100"/>
            <a:ext cx="2743200" cy="38417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3697288"/>
            <a:ext cx="609600" cy="387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8789-1B22-4FED-B3FB-807A50721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37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6B42-BA23-4D77-8ACF-1ABC642C6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0487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F8FA-C878-45E8-AE89-2C8339871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80958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DA23-C63E-4960-A1E3-B2BDF340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27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D2EF-5D71-4682-A929-64D9FBE70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9692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24EB1-F9EE-4902-9A62-AF60D95D1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518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4286250"/>
            <a:ext cx="549275" cy="4127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/>
          <a:lstStyle>
            <a:lvl1pPr algn="l">
              <a:buNone/>
              <a:defRPr sz="15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85A7-3EE8-4EDC-8D32-9BB16531E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48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4286250"/>
            <a:ext cx="549275" cy="4127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51435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A8D8-328C-4EA4-9C02-946EC9345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576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E3E04-BB52-4B6E-9A78-82DA9CA83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28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1" y="1282347"/>
            <a:ext cx="7886849" cy="2139625"/>
          </a:xfrm>
          <a:prstGeom prst="rect">
            <a:avLst/>
          </a:prstGeom>
        </p:spPr>
        <p:txBody>
          <a:bodyPr anchor="b"/>
          <a:lstStyle>
            <a:lvl1pPr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1" y="3442214"/>
            <a:ext cx="7886849" cy="1125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1127632"/>
      </p:ext>
    </p:extLst>
  </p:cSld>
  <p:clrMapOvr>
    <a:masterClrMapping/>
  </p:clrMapOvr>
  <p:transition advClick="0" advTm="3000">
    <p:random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1676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65B2-0CE6-43AB-8375-C5746E7BF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03169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45036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42772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3707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75851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9821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54437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21719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74227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276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369265"/>
            <a:ext cx="3886274" cy="32636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6839708"/>
      </p:ext>
    </p:extLst>
  </p:cSld>
  <p:clrMapOvr>
    <a:masterClrMapping/>
  </p:clrMapOvr>
  <p:transition advClick="0" advTm="3000">
    <p:random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6149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7018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5" y="273855"/>
            <a:ext cx="7886849" cy="99420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333873"/>
            <a:ext cx="3655250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1999101"/>
            <a:ext cx="3655250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333873"/>
            <a:ext cx="3673252" cy="6179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1999101"/>
            <a:ext cx="3673252" cy="26433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3342407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6650903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891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5" y="342913"/>
            <a:ext cx="2949233" cy="1200190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740594"/>
            <a:ext cx="4629238" cy="3655341"/>
          </a:xfrm>
          <a:prstGeom prst="rect">
            <a:avLst/>
          </a:prstGeom>
        </p:spPr>
        <p:txBody>
          <a:bodyPr/>
          <a:lstStyle>
            <a:lvl1pPr>
              <a:defRPr sz="2391"/>
            </a:lvl1pPr>
            <a:lvl2pPr>
              <a:defRPr sz="2093"/>
            </a:lvl2pPr>
            <a:lvl3pPr>
              <a:defRPr sz="1794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5" y="1543102"/>
            <a:ext cx="2949233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4"/>
            </a:lvl1pPr>
            <a:lvl2pPr marL="341561" indent="0">
              <a:buNone/>
              <a:defRPr sz="1045"/>
            </a:lvl2pPr>
            <a:lvl3pPr marL="683120" indent="0">
              <a:buNone/>
              <a:defRPr sz="896"/>
            </a:lvl3pPr>
            <a:lvl4pPr marL="1024681" indent="0">
              <a:buNone/>
              <a:defRPr sz="746"/>
            </a:lvl4pPr>
            <a:lvl5pPr marL="1365896" indent="0">
              <a:buNone/>
              <a:defRPr sz="746"/>
            </a:lvl5pPr>
            <a:lvl6pPr marL="1707456" indent="0">
              <a:buNone/>
              <a:defRPr sz="746"/>
            </a:lvl6pPr>
            <a:lvl7pPr marL="2049017" indent="0">
              <a:buNone/>
              <a:defRPr sz="746"/>
            </a:lvl7pPr>
            <a:lvl8pPr marL="2390576" indent="0">
              <a:buNone/>
              <a:defRPr sz="746"/>
            </a:lvl8pPr>
            <a:lvl9pPr marL="2732137" indent="0">
              <a:buNone/>
              <a:defRPr sz="74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8780864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42913"/>
            <a:ext cx="3124071" cy="1200190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342913"/>
            <a:ext cx="4629238" cy="40530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1"/>
            </a:lvl1pPr>
            <a:lvl2pPr marL="341561" indent="0">
              <a:buNone/>
              <a:defRPr sz="2093"/>
            </a:lvl2pPr>
            <a:lvl3pPr marL="683120" indent="0">
              <a:buNone/>
              <a:defRPr sz="1794"/>
            </a:lvl3pPr>
            <a:lvl4pPr marL="1024681" indent="0">
              <a:buNone/>
              <a:defRPr sz="1493"/>
            </a:lvl4pPr>
            <a:lvl5pPr marL="1365896" indent="0">
              <a:buNone/>
              <a:defRPr sz="1493"/>
            </a:lvl5pPr>
            <a:lvl6pPr marL="1707456" indent="0">
              <a:buNone/>
              <a:defRPr sz="1493"/>
            </a:lvl6pPr>
            <a:lvl7pPr marL="2049017" indent="0">
              <a:buNone/>
              <a:defRPr sz="1493"/>
            </a:lvl7pPr>
            <a:lvl8pPr marL="2390576" indent="0">
              <a:buNone/>
              <a:defRPr sz="1493"/>
            </a:lvl8pPr>
            <a:lvl9pPr marL="2732137" indent="0">
              <a:buNone/>
              <a:defRPr sz="14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1543102"/>
            <a:ext cx="3124071" cy="285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341561" indent="0">
              <a:buNone/>
              <a:defRPr sz="1343"/>
            </a:lvl2pPr>
            <a:lvl3pPr marL="683120" indent="0">
              <a:buNone/>
              <a:defRPr sz="1194"/>
            </a:lvl3pPr>
            <a:lvl4pPr marL="1024681" indent="0">
              <a:buNone/>
              <a:defRPr sz="1045"/>
            </a:lvl4pPr>
            <a:lvl5pPr marL="1365896" indent="0">
              <a:buNone/>
              <a:defRPr sz="1045"/>
            </a:lvl5pPr>
            <a:lvl6pPr marL="1707456" indent="0">
              <a:buNone/>
              <a:defRPr sz="1045"/>
            </a:lvl6pPr>
            <a:lvl7pPr marL="2049017" indent="0">
              <a:buNone/>
              <a:defRPr sz="1045"/>
            </a:lvl7pPr>
            <a:lvl8pPr marL="2390576" indent="0">
              <a:buNone/>
              <a:defRPr sz="1045"/>
            </a:lvl8pPr>
            <a:lvl9pPr marL="2732137" indent="0">
              <a:buNone/>
              <a:defRPr sz="10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7760336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47"/>
            <a:ext cx="4485050" cy="620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7"/>
            <a:ext cx="4485050" cy="24568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5997511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800" y="273854"/>
            <a:ext cx="1971713" cy="435902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3" y="273854"/>
            <a:ext cx="5800835" cy="435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8806405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4" cy="3263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369266"/>
            <a:ext cx="3886274" cy="15740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057629"/>
            <a:ext cx="3886274" cy="157525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043663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6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1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9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5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52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3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95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91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CBC29CA-49A2-4BD3-9F6F-4F0F5F751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DDCCA63-D274-4778-8C08-7F42FA62E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5872BA-3A3D-4E9B-9EDB-0C69E9B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AECB-42BF-4690-B55D-9BC5ADBE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0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DB6A53F-12D2-418B-87F8-1E874153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1E50CC0-1FCF-4859-83E3-FA2E4C069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205511-5A38-4906-9DBA-0611F704A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7481-34F1-47E0-9650-12F6092CE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77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42AA96-34CF-4ED0-AF78-CA11F39BA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593FD11-7AA3-4435-9AB5-D84934276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0822BE-7FF9-4AFC-8595-DA83B63C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A77B-BFD1-486B-BB2D-4FCDFBDD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97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DB51A6C-2E59-477E-AC13-CE63623BF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EAD4504-09AC-40C9-9751-B8EB4E855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950B59-CC4C-48ED-956C-A86C08D50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054FC-89D1-47D7-9644-1446EA904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71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5588C55-20A0-4911-BFBB-24D87BC16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ED5264A-BE6E-4D13-8189-4EB909356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B900769-20A1-4FCE-954B-32FA415A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D8B-18BF-4E05-8921-51C93AE8D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24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D7923EF-B898-4B52-9CCD-F12F5B35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EAF73447-FF31-45AD-BAA6-2457638A1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CE55E324-2DDE-4021-9493-F6C325B9B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92DFA-1342-4D16-A48B-4E699FB2E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86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6C3B222-AA08-44E7-934B-0A1B34D0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811A4C0-D2E5-4715-9C78-73CE76BAA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657C80D7-6BD9-461E-8046-64E75DA2B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19DF-7373-4C37-A4B1-D4B299FF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0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C7649DF-5BEA-40E4-BE5C-7A6D550A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1F96F76-16FC-4CD3-A389-D221103DD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0D3E16C-F9BF-4655-B89D-28D680968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65EAC-1531-4117-9918-B741B7F0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03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0C54A0E1-7E95-4B25-B797-0D60CC87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F83D820-F116-45DA-959F-C5D0258BB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11D26D7-64E1-46A9-9F15-C610A7646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1D38-0580-42CF-A2D9-FAF6F6BB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99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F7AC4F5-7093-4DDF-BE4E-F68C07383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FD67A59E-F772-4B5B-AA85-0895F7465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065B2A3-AC12-4F6D-96F6-E867699EB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7A33-9E23-46C2-AFF7-CDAF5F936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98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61BD150-1B01-4489-8014-1055FFA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204BA80-A2DD-4543-9140-10EC06BA9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14FF7CB-B7A5-452C-A3B2-36AFD346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986D-0B82-476B-97E6-8B29926C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224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A4C4572-8CA5-48ED-9294-2A72B8559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71EDA5A6-DB47-4782-92E2-0CF1AA0A9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3CF7A33-71B0-4354-80F1-AF6E8FBF6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C797-1FE6-4A95-9B96-D662149E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288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3EC11FD9-7CC0-437C-A085-C79B8F8E7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10A7F13-C2E1-4CB8-B27B-7DD96137C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B46596F-0C41-4F9F-9E33-82E75D284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96F9-1B74-4588-AC83-7079452B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15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C0C45FF-5621-4569-A29E-0C3F1948A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C2E5A9C-F112-44A9-8848-333223D8F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42FC43D-BEDC-4FD7-9D86-39C821485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7CBB-A5AE-474A-80D5-F3432666C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01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830488D-2D11-4607-BF12-A3A9DDE85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9BC96978-D2C7-475E-8192-9DF3472A3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934F076-E0EA-47CE-AF6A-65BC7561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B36-EAB7-4968-BE9E-208E82B2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33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6C1EE34-CC43-4ADD-A2E2-D56EE9C94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500A4C3C-8C1B-4E30-9D99-15FF36F07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4281A71-0C0E-49CD-A954-4000C352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38138-9F04-40D7-8A7A-523FDE1E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10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FC90CAF-2BC7-4C51-8A81-16203DE15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4EBFC93-4E51-4DB2-BE56-5179500D1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29BBA3F-1E2F-4714-BB9B-085CA7DAC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0595-9FEE-4BB9-B120-D56A47CD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7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D14DC2D-50A7-4ACF-A6F6-116F52871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1A8F8E-F499-4FCB-A100-535CEFC08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BF6000-B524-4EE6-B5FB-BCB49B27A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CFA6-2E60-4ED1-AFC3-10CBF6EDE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70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25AC064-35CD-4C1B-9DAE-25E5C46DE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38C9CA-C92E-44DB-871C-3F988245A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25B7FF5-C924-4FB0-A9E0-87DC3B49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C2FC7-004B-4248-A74C-2B57E42C3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52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AC43CE9-19ED-4F8F-8702-3BF27E2A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B9556A0-BE56-4E25-8F21-BB1A7DBC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9F8F26CC-4269-4138-8C8C-FB0F93359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841-C808-4032-8EE0-CAE3FE84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817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F0752A6-FDAA-411B-8B11-32CF908B3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345522E-DFAF-4557-B9F3-E389B8AB9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089CBDE-0605-4AC7-96CA-B438FF2D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2B152-12BC-4EE2-9A83-E72CB6E78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29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902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47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45F615E-54A1-4486-B0CA-7A35D778A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0660A52-4744-4F9A-9901-C9DEB446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54E44D-D71F-4E13-ABB2-1A4F0302B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72921-87B5-4B8B-A8BF-B15B6BD47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87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78F5763-0E59-41E0-B279-D9839301F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8CE30E6-8101-4A13-A456-9A08C23CF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8826B14-9FFB-4833-8551-962D4756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6E3F-7252-4B08-BB7A-01D5E23F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74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3AD8C56-B4E9-4882-A9FF-937A8A0B0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FDCECB1-2847-4DFB-9D01-66A6390E3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FEC3DAD-672B-4520-8ADF-F98F0217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FF361-F42C-49F6-BD44-B47DFAAE7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88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7DCDCD4-8B91-4DE4-9954-65E0423A7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9FBDC79-B022-46F5-A390-D2D41447B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53768111-933B-4108-80DC-97B56061F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34FDC-7F24-4722-B23D-0AFE59DF8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67576AA7-4BAA-4301-A3E6-665E21103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AF420D6C-99F2-48EB-A88E-6F7BB0A5B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F6F3039-55C0-45D0-BAEF-203CA5113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33A69-3D72-4C87-8C49-5561C4F0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69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A58957-B8E0-4226-8D93-432629AAB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B12030-8DFC-4D76-A615-E691E5690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4C90BF8-388F-4F38-8073-F4A64A74D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2ED9-80A3-4498-8DFE-C39BA3AA0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37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4B12CA-EB0E-4636-9871-AF5BFCF0D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CC1911-19D3-477B-BA68-DCCB6B07A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ADF04E-D524-4E24-ABA1-898522C84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94E4-8131-44DB-B7F4-82567CFB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22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01F9987-D8E0-4818-BDF6-DE90D4E7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8CEE383-3F14-4C52-B55B-0C5383ADF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3F3D757-FE8D-49EC-B51D-3A6639F06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F0C-03F9-40AC-9ED5-049D420F7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99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9A031EA-82A9-4403-BE0D-680F8274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CD3962E-12D8-40CA-8295-8F66D8B2F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17A583-D71D-4E23-8A38-2DBE26D1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2279-6BE8-4577-B2F8-C17C8212A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95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212274"/>
            <a:ext cx="1792180" cy="15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751"/>
      </p:ext>
    </p:extLst>
  </p:cSld>
  <p:clrMapOvr>
    <a:masterClrMapping/>
  </p:clrMapOvr>
  <p:transition spd="med" advClick="0" advTm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0446"/>
      </p:ext>
    </p:extLst>
  </p:cSld>
  <p:clrMapOvr>
    <a:masterClrMapping/>
  </p:clrMapOvr>
  <p:transition spd="med" advClick="0" advTm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6FA6DCE8-17DD-4813-BF4D-8165F8458AEA}"/>
              </a:ext>
            </a:extLst>
          </p:cNvPr>
          <p:cNvSpPr/>
          <p:nvPr userDrawn="1"/>
        </p:nvSpPr>
        <p:spPr>
          <a:xfrm>
            <a:off x="263065" y="39849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135472074"/>
      </p:ext>
    </p:extLst>
  </p:cSld>
  <p:clrMapOvr>
    <a:masterClrMapping/>
  </p:clrMapOvr>
  <p:transition spd="med" advClick="0" advTm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F5C8B34-E9B2-4163-BA12-6D3F7EA6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24C996A-4645-41BA-A7AF-8F7B3E1C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BEA8A82-6216-4A09-8A7C-F32C447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E049552-D90D-4219-80B7-3A67316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BC8EE89-E1E3-4BBC-8277-B71A86A4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71535"/>
      </p:ext>
    </p:extLst>
  </p:cSld>
  <p:clrMapOvr>
    <a:masterClrMapping/>
  </p:clrMapOvr>
  <p:transition spd="med" advClick="0" advTm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E7A3AA-0420-4525-8DF1-AC007945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9CBB450-A7D3-4C3C-B7C3-C13E352F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17157D3-59A7-422C-9F27-1FC5B715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BC8A770-3BC6-4C7F-A175-BDCC2F53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2FA2586-90CA-4DC1-B772-2694D19B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15C77F8-993D-47B6-9FB9-9138C4A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16393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8F699DE-746C-49E2-85E8-1DCAEAB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A6D47DE-6193-4BA4-B905-C55FAFD3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CBD07D1-E9C7-4D97-8813-677AD92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AA0902EC-BABB-4CF7-A1A3-03F7903A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4C3DB8A-9E37-4040-9CBE-0F8F4003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0B6F152-5202-4192-80BC-37FC099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7E887412-F307-4DA3-8F83-0AFA3B8E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31FC945E-7B85-4BBA-A074-1E2D155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67294"/>
      </p:ext>
    </p:extLst>
  </p:cSld>
  <p:clrMapOvr>
    <a:masterClrMapping/>
  </p:clrMapOvr>
  <p:transition spd="med" advClick="0" advTm="0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A3D3BC-4A04-4390-A3B8-F04606F5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69F6CC0E-DD9F-4727-B7ED-EE35C1C0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790846C-4D7B-4D88-AE3C-062B180C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F36AFBDC-7070-4497-9EF1-75B2224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48702"/>
      </p:ext>
    </p:extLst>
  </p:cSld>
  <p:clrMapOvr>
    <a:masterClrMapping/>
  </p:clrMapOvr>
  <p:transition spd="med" advClick="0" advTm="0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DF9C1CD3-C8EE-4379-BB57-2446326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15D8BD52-511D-4464-A924-6D461420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215346BE-D50D-4381-9EF7-3807C7F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59584"/>
      </p:ext>
    </p:extLst>
  </p:cSld>
  <p:clrMapOvr>
    <a:masterClrMapping/>
  </p:clrMapOvr>
  <p:transition spd="med" advClick="0" advTm="0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3E1DFF8-A7D9-48A0-9EAE-75DA08A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4D126B9-FCA1-4EBC-BCD1-DE68DE78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65562D9-C411-4772-854D-F64E694E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AD6FE58-BA06-4687-B639-1591D5B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1D799CB-1F23-4909-9162-7ED1EC5C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A48E0E7-96B9-4845-9432-025059C7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68127"/>
      </p:ext>
    </p:extLst>
  </p:cSld>
  <p:clrMapOvr>
    <a:masterClrMapping/>
  </p:clrMapOvr>
  <p:transition spd="med" advClick="0" advTm="0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20DB1A-DED3-440B-9D77-AF12700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A6018B0-3D9E-4451-821F-E91308EB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9B14FD1-EB2F-4EFA-B3D2-EF7D9486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1C8CEE-1706-4479-A59B-FCA017E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07425E-9DDF-4422-AA3D-5A192908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63C1EE2-68B6-4A1F-91AD-94BBAAC5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18662"/>
      </p:ext>
    </p:extLst>
  </p:cSld>
  <p:clrMapOvr>
    <a:masterClrMapping/>
  </p:clrMapOvr>
  <p:transition spd="med" advClick="0" advTm="0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1CC912-D33A-40EB-AF3D-F50C1D0C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D8FEA1B-51B7-49E4-8A10-8618056E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526736-09D0-4A6A-BC89-05A1FA66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592CCCE-9D1B-4463-8197-ED57746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16E8D6B-0E19-4698-8525-94EAE31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641491"/>
      </p:ext>
    </p:extLst>
  </p:cSld>
  <p:clrMapOvr>
    <a:masterClrMapping/>
  </p:clrMapOvr>
  <p:transition spd="med" advClick="0" advTm="0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124B57DC-2143-4BCB-894A-DF9F6D58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6BEAFDC-A5AD-4119-A1FB-E84E44DC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6715764-C1B5-4D9C-8C0E-4F6DBF9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2459523-A741-474D-B7D6-EFDF368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8697934-6942-462B-B8F7-EA007A8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0197"/>
      </p:ext>
    </p:extLst>
  </p:cSld>
  <p:clrMapOvr>
    <a:masterClrMapping/>
  </p:clrMapOvr>
  <p:transition spd="med" advClick="0" advTm="0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5964171" y="2966144"/>
            <a:ext cx="2487227" cy="1692877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054715" y="2966144"/>
            <a:ext cx="2487227" cy="1692877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054715" y="897858"/>
            <a:ext cx="2487227" cy="1692877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964171" y="897858"/>
            <a:ext cx="2487227" cy="1692877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09444" y="1932001"/>
            <a:ext cx="2487226" cy="1692877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023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626892"/>
            <a:ext cx="9985925" cy="11824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9" y="4515967"/>
            <a:ext cx="1800253" cy="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006D6A2-E93F-4706-9464-2928EC986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0D8881C-5B56-40E4-B234-950F76D73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6AC3077-7DB3-46BC-8CBE-3E4912E8A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259-9757-463E-8A52-832463543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6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E4B18B-CC70-42C9-BB5B-2142A2755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01F2-C341-4496-9AE2-1D483B1EFDE2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4CA1E0-4910-4B4C-B7D3-2870FCEB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CE097B-156C-4F26-B3E3-36159456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D0C6E-CCA5-486F-9B27-252E54511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673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AF43A0D-04CA-40FD-9E32-B3A8BDDE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6622-5E18-4B3E-9769-E0484DB9C62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AFB12E-CA5C-43B8-9722-8C92D2244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A4AAF6-4324-4C5E-8D83-A7FA3C04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D8961-E568-4B8A-9450-F52BD2579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6844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C5C94B-02EB-49A9-87B6-60683EBA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DA5D-6864-4C5D-A163-0455E156A6D8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F70C5A-E6DB-4AB4-9881-C6BCF023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97F81B-234E-4DD5-B16A-E53E1EBD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A590-9BBC-4E3A-8E5C-6936391D5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6058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3C65B3-D276-41E5-B9A5-97B26F42D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1E36-D0A3-4C66-B8EE-26594135E02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E62AF8-C8DA-45FB-ADD8-49DEFDF1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640FA7-794A-4EF1-ABAB-407C0687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8A122-67A1-41A0-98B6-A913DC339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246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0A820E-C727-4775-A5DF-B7A90F0C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C09D-1CE2-4BCE-A883-DB6EF4887F9E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07F025-2927-4E6E-A0B4-3D89BE77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B2A8D3-4210-46D0-887D-9AB2191A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7772-8039-4ECF-89D5-0D5B51B3A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402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792ACE-0376-4DA4-8462-B41B56FF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A6898-32A6-4438-B9E0-AE433196E68B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6F1485-7334-473B-A595-18992294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7E1370-0C39-4462-A354-B2C8DFEB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129F5-B2B0-48FF-8EC3-9AE82E617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414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00C3CE-200E-41FF-BEF2-7AACEFF3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41608-2563-4DB0-810D-C5EE03875C9B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F6AC5E-68B2-480C-9E66-C21C1EA29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7FF1A8-713C-4DED-AC75-7E6F89D9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4DFA7-A1F6-497C-A9FA-BBC5C2A97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2814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F7E8A1-13C1-4716-8338-214A98CE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5F86-819F-416D-8822-D6E68E7C3BB3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BB953A-F12B-4BD9-9ACD-6C2B1FFF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86EC48-B808-4E6F-A3DE-C3BA6417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2FC68-69C9-4F18-81CB-A6D728035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7728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F802D4-D783-432E-8713-7CB2EF62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C8C4D-9958-4101-9691-412476E10951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4FB799-9759-4B22-A4C0-404EDD91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BC1EB8-C1D1-47A2-BE26-F460C514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0F64B-12C3-48BB-8B7F-D5011859F7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2271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47A7B2-9E5F-4C0C-A854-F606025C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2E69-79BB-4B40-8392-4C2A739C5425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1B090E-E04C-4216-8324-1409C4AD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6F91C-BFDB-4042-9BCA-F2CAE9AEB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5A1BB-0251-4579-8746-50294CA88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92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15.xml"/><Relationship Id="rId117" Type="http://schemas.openxmlformats.org/officeDocument/2006/relationships/slideLayout" Target="../slideLayouts/slideLayout206.xml"/><Relationship Id="rId21" Type="http://schemas.openxmlformats.org/officeDocument/2006/relationships/slideLayout" Target="../slideLayouts/slideLayout110.xml"/><Relationship Id="rId42" Type="http://schemas.openxmlformats.org/officeDocument/2006/relationships/slideLayout" Target="../slideLayouts/slideLayout131.xml"/><Relationship Id="rId47" Type="http://schemas.openxmlformats.org/officeDocument/2006/relationships/slideLayout" Target="../slideLayouts/slideLayout136.xml"/><Relationship Id="rId63" Type="http://schemas.openxmlformats.org/officeDocument/2006/relationships/slideLayout" Target="../slideLayouts/slideLayout152.xml"/><Relationship Id="rId68" Type="http://schemas.openxmlformats.org/officeDocument/2006/relationships/slideLayout" Target="../slideLayouts/slideLayout157.xml"/><Relationship Id="rId84" Type="http://schemas.openxmlformats.org/officeDocument/2006/relationships/slideLayout" Target="../slideLayouts/slideLayout173.xml"/><Relationship Id="rId89" Type="http://schemas.openxmlformats.org/officeDocument/2006/relationships/slideLayout" Target="../slideLayouts/slideLayout178.xml"/><Relationship Id="rId11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100.xml"/><Relationship Id="rId24" Type="http://schemas.openxmlformats.org/officeDocument/2006/relationships/slideLayout" Target="../slideLayouts/slideLayout113.xml"/><Relationship Id="rId32" Type="http://schemas.openxmlformats.org/officeDocument/2006/relationships/slideLayout" Target="../slideLayouts/slideLayout121.xml"/><Relationship Id="rId37" Type="http://schemas.openxmlformats.org/officeDocument/2006/relationships/slideLayout" Target="../slideLayouts/slideLayout126.xml"/><Relationship Id="rId40" Type="http://schemas.openxmlformats.org/officeDocument/2006/relationships/slideLayout" Target="../slideLayouts/slideLayout129.xml"/><Relationship Id="rId45" Type="http://schemas.openxmlformats.org/officeDocument/2006/relationships/slideLayout" Target="../slideLayouts/slideLayout134.xml"/><Relationship Id="rId53" Type="http://schemas.openxmlformats.org/officeDocument/2006/relationships/slideLayout" Target="../slideLayouts/slideLayout142.xml"/><Relationship Id="rId58" Type="http://schemas.openxmlformats.org/officeDocument/2006/relationships/slideLayout" Target="../slideLayouts/slideLayout147.xml"/><Relationship Id="rId66" Type="http://schemas.openxmlformats.org/officeDocument/2006/relationships/slideLayout" Target="../slideLayouts/slideLayout155.xml"/><Relationship Id="rId74" Type="http://schemas.openxmlformats.org/officeDocument/2006/relationships/slideLayout" Target="../slideLayouts/slideLayout163.xml"/><Relationship Id="rId79" Type="http://schemas.openxmlformats.org/officeDocument/2006/relationships/slideLayout" Target="../slideLayouts/slideLayout168.xml"/><Relationship Id="rId87" Type="http://schemas.openxmlformats.org/officeDocument/2006/relationships/slideLayout" Target="../slideLayouts/slideLayout176.xml"/><Relationship Id="rId102" Type="http://schemas.openxmlformats.org/officeDocument/2006/relationships/slideLayout" Target="../slideLayouts/slideLayout191.xml"/><Relationship Id="rId110" Type="http://schemas.openxmlformats.org/officeDocument/2006/relationships/slideLayout" Target="../slideLayouts/slideLayout199.xml"/><Relationship Id="rId115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94.xml"/><Relationship Id="rId61" Type="http://schemas.openxmlformats.org/officeDocument/2006/relationships/slideLayout" Target="../slideLayouts/slideLayout150.xml"/><Relationship Id="rId82" Type="http://schemas.openxmlformats.org/officeDocument/2006/relationships/slideLayout" Target="../slideLayouts/slideLayout171.xml"/><Relationship Id="rId90" Type="http://schemas.openxmlformats.org/officeDocument/2006/relationships/slideLayout" Target="../slideLayouts/slideLayout179.xml"/><Relationship Id="rId95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3.xml"/><Relationship Id="rId22" Type="http://schemas.openxmlformats.org/officeDocument/2006/relationships/slideLayout" Target="../slideLayouts/slideLayout111.xml"/><Relationship Id="rId27" Type="http://schemas.openxmlformats.org/officeDocument/2006/relationships/slideLayout" Target="../slideLayouts/slideLayout116.xml"/><Relationship Id="rId30" Type="http://schemas.openxmlformats.org/officeDocument/2006/relationships/slideLayout" Target="../slideLayouts/slideLayout119.xml"/><Relationship Id="rId35" Type="http://schemas.openxmlformats.org/officeDocument/2006/relationships/slideLayout" Target="../slideLayouts/slideLayout124.xml"/><Relationship Id="rId43" Type="http://schemas.openxmlformats.org/officeDocument/2006/relationships/slideLayout" Target="../slideLayouts/slideLayout132.xml"/><Relationship Id="rId48" Type="http://schemas.openxmlformats.org/officeDocument/2006/relationships/slideLayout" Target="../slideLayouts/slideLayout137.xml"/><Relationship Id="rId56" Type="http://schemas.openxmlformats.org/officeDocument/2006/relationships/slideLayout" Target="../slideLayouts/slideLayout145.xml"/><Relationship Id="rId64" Type="http://schemas.openxmlformats.org/officeDocument/2006/relationships/slideLayout" Target="../slideLayouts/slideLayout153.xml"/><Relationship Id="rId69" Type="http://schemas.openxmlformats.org/officeDocument/2006/relationships/slideLayout" Target="../slideLayouts/slideLayout158.xml"/><Relationship Id="rId77" Type="http://schemas.openxmlformats.org/officeDocument/2006/relationships/slideLayout" Target="../slideLayouts/slideLayout166.xml"/><Relationship Id="rId100" Type="http://schemas.openxmlformats.org/officeDocument/2006/relationships/slideLayout" Target="../slideLayouts/slideLayout189.xml"/><Relationship Id="rId105" Type="http://schemas.openxmlformats.org/officeDocument/2006/relationships/slideLayout" Target="../slideLayouts/slideLayout194.xml"/><Relationship Id="rId113" Type="http://schemas.openxmlformats.org/officeDocument/2006/relationships/slideLayout" Target="../slideLayouts/slideLayout202.xml"/><Relationship Id="rId118" Type="http://schemas.openxmlformats.org/officeDocument/2006/relationships/slideLayout" Target="../slideLayouts/slideLayout207.xml"/><Relationship Id="rId8" Type="http://schemas.openxmlformats.org/officeDocument/2006/relationships/slideLayout" Target="../slideLayouts/slideLayout97.xml"/><Relationship Id="rId51" Type="http://schemas.openxmlformats.org/officeDocument/2006/relationships/slideLayout" Target="../slideLayouts/slideLayout140.xml"/><Relationship Id="rId72" Type="http://schemas.openxmlformats.org/officeDocument/2006/relationships/slideLayout" Target="../slideLayouts/slideLayout161.xml"/><Relationship Id="rId80" Type="http://schemas.openxmlformats.org/officeDocument/2006/relationships/slideLayout" Target="../slideLayouts/slideLayout169.xml"/><Relationship Id="rId85" Type="http://schemas.openxmlformats.org/officeDocument/2006/relationships/slideLayout" Target="../slideLayouts/slideLayout174.xml"/><Relationship Id="rId93" Type="http://schemas.openxmlformats.org/officeDocument/2006/relationships/slideLayout" Target="../slideLayouts/slideLayout182.xml"/><Relationship Id="rId98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5" Type="http://schemas.openxmlformats.org/officeDocument/2006/relationships/slideLayout" Target="../slideLayouts/slideLayout114.xml"/><Relationship Id="rId33" Type="http://schemas.openxmlformats.org/officeDocument/2006/relationships/slideLayout" Target="../slideLayouts/slideLayout122.xml"/><Relationship Id="rId38" Type="http://schemas.openxmlformats.org/officeDocument/2006/relationships/slideLayout" Target="../slideLayouts/slideLayout127.xml"/><Relationship Id="rId46" Type="http://schemas.openxmlformats.org/officeDocument/2006/relationships/slideLayout" Target="../slideLayouts/slideLayout135.xml"/><Relationship Id="rId59" Type="http://schemas.openxmlformats.org/officeDocument/2006/relationships/slideLayout" Target="../slideLayouts/slideLayout148.xml"/><Relationship Id="rId67" Type="http://schemas.openxmlformats.org/officeDocument/2006/relationships/slideLayout" Target="../slideLayouts/slideLayout156.xml"/><Relationship Id="rId103" Type="http://schemas.openxmlformats.org/officeDocument/2006/relationships/slideLayout" Target="../slideLayouts/slideLayout192.xml"/><Relationship Id="rId108" Type="http://schemas.openxmlformats.org/officeDocument/2006/relationships/slideLayout" Target="../slideLayouts/slideLayout197.xml"/><Relationship Id="rId1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109.xml"/><Relationship Id="rId41" Type="http://schemas.openxmlformats.org/officeDocument/2006/relationships/slideLayout" Target="../slideLayouts/slideLayout130.xml"/><Relationship Id="rId54" Type="http://schemas.openxmlformats.org/officeDocument/2006/relationships/slideLayout" Target="../slideLayouts/slideLayout143.xml"/><Relationship Id="rId62" Type="http://schemas.openxmlformats.org/officeDocument/2006/relationships/slideLayout" Target="../slideLayouts/slideLayout151.xml"/><Relationship Id="rId70" Type="http://schemas.openxmlformats.org/officeDocument/2006/relationships/slideLayout" Target="../slideLayouts/slideLayout159.xml"/><Relationship Id="rId75" Type="http://schemas.openxmlformats.org/officeDocument/2006/relationships/slideLayout" Target="../slideLayouts/slideLayout164.xml"/><Relationship Id="rId83" Type="http://schemas.openxmlformats.org/officeDocument/2006/relationships/slideLayout" Target="../slideLayouts/slideLayout172.xml"/><Relationship Id="rId88" Type="http://schemas.openxmlformats.org/officeDocument/2006/relationships/slideLayout" Target="../slideLayouts/slideLayout177.xml"/><Relationship Id="rId91" Type="http://schemas.openxmlformats.org/officeDocument/2006/relationships/slideLayout" Target="../slideLayouts/slideLayout180.xml"/><Relationship Id="rId96" Type="http://schemas.openxmlformats.org/officeDocument/2006/relationships/slideLayout" Target="../slideLayouts/slideLayout185.xml"/><Relationship Id="rId111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4.xml"/><Relationship Id="rId23" Type="http://schemas.openxmlformats.org/officeDocument/2006/relationships/slideLayout" Target="../slideLayouts/slideLayout112.xml"/><Relationship Id="rId28" Type="http://schemas.openxmlformats.org/officeDocument/2006/relationships/slideLayout" Target="../slideLayouts/slideLayout117.xml"/><Relationship Id="rId36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38.xml"/><Relationship Id="rId57" Type="http://schemas.openxmlformats.org/officeDocument/2006/relationships/slideLayout" Target="../slideLayouts/slideLayout146.xml"/><Relationship Id="rId106" Type="http://schemas.openxmlformats.org/officeDocument/2006/relationships/slideLayout" Target="../slideLayouts/slideLayout195.xml"/><Relationship Id="rId114" Type="http://schemas.openxmlformats.org/officeDocument/2006/relationships/slideLayout" Target="../slideLayouts/slideLayout203.xml"/><Relationship Id="rId119" Type="http://schemas.openxmlformats.org/officeDocument/2006/relationships/theme" Target="../theme/theme8.xml"/><Relationship Id="rId10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20.xml"/><Relationship Id="rId44" Type="http://schemas.openxmlformats.org/officeDocument/2006/relationships/slideLayout" Target="../slideLayouts/slideLayout133.xml"/><Relationship Id="rId52" Type="http://schemas.openxmlformats.org/officeDocument/2006/relationships/slideLayout" Target="../slideLayouts/slideLayout141.xml"/><Relationship Id="rId60" Type="http://schemas.openxmlformats.org/officeDocument/2006/relationships/slideLayout" Target="../slideLayouts/slideLayout149.xml"/><Relationship Id="rId65" Type="http://schemas.openxmlformats.org/officeDocument/2006/relationships/slideLayout" Target="../slideLayouts/slideLayout154.xml"/><Relationship Id="rId73" Type="http://schemas.openxmlformats.org/officeDocument/2006/relationships/slideLayout" Target="../slideLayouts/slideLayout162.xml"/><Relationship Id="rId78" Type="http://schemas.openxmlformats.org/officeDocument/2006/relationships/slideLayout" Target="../slideLayouts/slideLayout167.xml"/><Relationship Id="rId81" Type="http://schemas.openxmlformats.org/officeDocument/2006/relationships/slideLayout" Target="../slideLayouts/slideLayout170.xml"/><Relationship Id="rId86" Type="http://schemas.openxmlformats.org/officeDocument/2006/relationships/slideLayout" Target="../slideLayouts/slideLayout175.xml"/><Relationship Id="rId94" Type="http://schemas.openxmlformats.org/officeDocument/2006/relationships/slideLayout" Target="../slideLayouts/slideLayout183.xml"/><Relationship Id="rId99" Type="http://schemas.openxmlformats.org/officeDocument/2006/relationships/slideLayout" Target="../slideLayouts/slideLayout188.xml"/><Relationship Id="rId101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9" Type="http://schemas.openxmlformats.org/officeDocument/2006/relationships/slideLayout" Target="../slideLayouts/slideLayout128.xml"/><Relationship Id="rId109" Type="http://schemas.openxmlformats.org/officeDocument/2006/relationships/slideLayout" Target="../slideLayouts/slideLayout198.xml"/><Relationship Id="rId34" Type="http://schemas.openxmlformats.org/officeDocument/2006/relationships/slideLayout" Target="../slideLayouts/slideLayout123.xml"/><Relationship Id="rId50" Type="http://schemas.openxmlformats.org/officeDocument/2006/relationships/slideLayout" Target="../slideLayouts/slideLayout139.xml"/><Relationship Id="rId55" Type="http://schemas.openxmlformats.org/officeDocument/2006/relationships/slideLayout" Target="../slideLayouts/slideLayout144.xml"/><Relationship Id="rId76" Type="http://schemas.openxmlformats.org/officeDocument/2006/relationships/slideLayout" Target="../slideLayouts/slideLayout165.xml"/><Relationship Id="rId97" Type="http://schemas.openxmlformats.org/officeDocument/2006/relationships/slideLayout" Target="../slideLayouts/slideLayout186.xml"/><Relationship Id="rId104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96.xml"/><Relationship Id="rId71" Type="http://schemas.openxmlformats.org/officeDocument/2006/relationships/slideLayout" Target="../slideLayouts/slideLayout160.xml"/><Relationship Id="rId9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4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798400"/>
            <a:ext cx="85206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977">
                <a:solidFill>
                  <a:schemeClr val="dk2"/>
                </a:solidFill>
              </a:defRPr>
            </a:lvl1pPr>
            <a:lvl2pPr lvl="1" algn="r">
              <a:buNone/>
              <a:defRPr sz="977">
                <a:solidFill>
                  <a:schemeClr val="dk2"/>
                </a:solidFill>
              </a:defRPr>
            </a:lvl2pPr>
            <a:lvl3pPr lvl="2" algn="r">
              <a:buNone/>
              <a:defRPr sz="977">
                <a:solidFill>
                  <a:schemeClr val="dk2"/>
                </a:solidFill>
              </a:defRPr>
            </a:lvl3pPr>
            <a:lvl4pPr lvl="3" algn="r">
              <a:buNone/>
              <a:defRPr sz="977">
                <a:solidFill>
                  <a:schemeClr val="dk2"/>
                </a:solidFill>
              </a:defRPr>
            </a:lvl4pPr>
            <a:lvl5pPr lvl="4" algn="r">
              <a:buNone/>
              <a:defRPr sz="977">
                <a:solidFill>
                  <a:schemeClr val="dk2"/>
                </a:solidFill>
              </a:defRPr>
            </a:lvl5pPr>
            <a:lvl6pPr lvl="5" algn="r">
              <a:buNone/>
              <a:defRPr sz="977">
                <a:solidFill>
                  <a:schemeClr val="dk2"/>
                </a:solidFill>
              </a:defRPr>
            </a:lvl6pPr>
            <a:lvl7pPr lvl="6" algn="r">
              <a:buNone/>
              <a:defRPr sz="977">
                <a:solidFill>
                  <a:schemeClr val="dk2"/>
                </a:solidFill>
              </a:defRPr>
            </a:lvl7pPr>
            <a:lvl8pPr lvl="7" algn="r">
              <a:buNone/>
              <a:defRPr sz="977">
                <a:solidFill>
                  <a:schemeClr val="dk2"/>
                </a:solidFill>
              </a:defRPr>
            </a:lvl8pPr>
            <a:lvl9pPr lvl="8" algn="r">
              <a:buNone/>
              <a:defRPr sz="97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356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7" y="864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55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8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1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7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7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8712B3F9-809B-475D-96C9-6BA201000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8931B360-68CD-4948-B494-E2F110C61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4402DCFC-696C-4AA9-BB96-450AFC2B8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EDC54F7D-1146-4BEF-9214-4F16D45AF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66B6153B-6AA6-4E17-A81D-CC50F5341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CB2145-41CD-4466-AEF7-8B3D4CFA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A79D6E94-36B1-4856-BB0E-03BD4D07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0022A8F8-455A-44B8-8EDF-0D10E674C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6E951B7-0F6E-45EB-AC99-061C37B41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02896D86-7691-43BE-B46A-C75328DA2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1D320E3-96F7-4E0B-BE40-72DFAEF28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402E1-D361-4AE9-A181-2DBE94455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92D7DFB0-39F8-4950-BB31-87D69D7F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BF22EA1-9DCF-44C1-AA63-5A9E9399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677302E-4E14-43EA-87ED-03C06458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3C87-DEAF-4467-9B88-FB35CDA2289E}" type="datetimeFigureOut">
              <a:rPr lang="zh-CN" altLang="en-US" smtClean="0"/>
              <a:t>2021/11/13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F433D1-7641-4A04-B9FB-B51163CA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21C07DD-9B67-431D-81DB-8FF2AABC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B3E85BE4-8E8F-4079-B6AD-4095A0E09F9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212274"/>
            <a:ext cx="1792180" cy="15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="" xmlns:a16="http://schemas.microsoft.com/office/drawing/2014/main" id="{FCBC1265-AA71-4FA5-96B4-EAB803B637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="" xmlns:a16="http://schemas.microsoft.com/office/drawing/2014/main" id="{08BD685C-A1C3-4171-88C5-24D556F7A6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4EB174-F952-4897-9EEC-BF2CE16E17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4641F50-39CA-4696-8425-F85A043F7140}" type="datetimeFigureOut">
              <a:rPr lang="en-US"/>
              <a:pPr>
                <a:defRPr/>
              </a:pPr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C240E8E-78F5-455B-934D-4D1016461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43FEA2-1043-4AE8-A0F8-6530A7EEE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EEE071-312D-4CC3-944A-3B658216A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85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  <p:sldLayoutId id="2147483791" r:id="rId38"/>
    <p:sldLayoutId id="2147483792" r:id="rId39"/>
    <p:sldLayoutId id="2147483793" r:id="rId40"/>
    <p:sldLayoutId id="2147483794" r:id="rId41"/>
    <p:sldLayoutId id="2147483795" r:id="rId42"/>
    <p:sldLayoutId id="2147483796" r:id="rId43"/>
    <p:sldLayoutId id="2147483797" r:id="rId44"/>
    <p:sldLayoutId id="2147483798" r:id="rId45"/>
    <p:sldLayoutId id="2147483799" r:id="rId46"/>
    <p:sldLayoutId id="2147483800" r:id="rId47"/>
    <p:sldLayoutId id="2147483801" r:id="rId48"/>
    <p:sldLayoutId id="2147483802" r:id="rId49"/>
    <p:sldLayoutId id="2147483803" r:id="rId50"/>
    <p:sldLayoutId id="2147483804" r:id="rId51"/>
    <p:sldLayoutId id="2147483805" r:id="rId52"/>
    <p:sldLayoutId id="2147483806" r:id="rId53"/>
    <p:sldLayoutId id="2147483807" r:id="rId54"/>
    <p:sldLayoutId id="2147483808" r:id="rId55"/>
    <p:sldLayoutId id="2147483809" r:id="rId56"/>
    <p:sldLayoutId id="2147483810" r:id="rId57"/>
    <p:sldLayoutId id="2147483811" r:id="rId58"/>
    <p:sldLayoutId id="2147483812" r:id="rId59"/>
    <p:sldLayoutId id="2147483813" r:id="rId60"/>
    <p:sldLayoutId id="2147483814" r:id="rId61"/>
    <p:sldLayoutId id="2147483815" r:id="rId62"/>
    <p:sldLayoutId id="2147483816" r:id="rId63"/>
    <p:sldLayoutId id="2147483817" r:id="rId64"/>
    <p:sldLayoutId id="2147483818" r:id="rId65"/>
    <p:sldLayoutId id="2147483819" r:id="rId66"/>
    <p:sldLayoutId id="2147483820" r:id="rId67"/>
    <p:sldLayoutId id="2147483821" r:id="rId68"/>
    <p:sldLayoutId id="2147483822" r:id="rId69"/>
    <p:sldLayoutId id="2147483823" r:id="rId70"/>
    <p:sldLayoutId id="2147483824" r:id="rId71"/>
    <p:sldLayoutId id="2147483825" r:id="rId72"/>
    <p:sldLayoutId id="2147483826" r:id="rId73"/>
    <p:sldLayoutId id="2147483827" r:id="rId74"/>
    <p:sldLayoutId id="2147483828" r:id="rId75"/>
    <p:sldLayoutId id="2147483829" r:id="rId76"/>
    <p:sldLayoutId id="2147483830" r:id="rId77"/>
    <p:sldLayoutId id="2147483831" r:id="rId78"/>
    <p:sldLayoutId id="2147483832" r:id="rId79"/>
    <p:sldLayoutId id="2147483833" r:id="rId80"/>
    <p:sldLayoutId id="2147483834" r:id="rId81"/>
    <p:sldLayoutId id="2147483835" r:id="rId82"/>
    <p:sldLayoutId id="2147483836" r:id="rId83"/>
    <p:sldLayoutId id="2147483837" r:id="rId84"/>
    <p:sldLayoutId id="2147483838" r:id="rId85"/>
    <p:sldLayoutId id="2147483839" r:id="rId86"/>
    <p:sldLayoutId id="2147483840" r:id="rId87"/>
    <p:sldLayoutId id="2147483841" r:id="rId88"/>
    <p:sldLayoutId id="2147483842" r:id="rId89"/>
    <p:sldLayoutId id="2147483843" r:id="rId90"/>
    <p:sldLayoutId id="2147483844" r:id="rId91"/>
    <p:sldLayoutId id="2147483845" r:id="rId92"/>
    <p:sldLayoutId id="2147483846" r:id="rId93"/>
    <p:sldLayoutId id="2147483847" r:id="rId94"/>
    <p:sldLayoutId id="2147483848" r:id="rId95"/>
    <p:sldLayoutId id="2147483849" r:id="rId96"/>
    <p:sldLayoutId id="2147483850" r:id="rId97"/>
    <p:sldLayoutId id="2147483851" r:id="rId98"/>
    <p:sldLayoutId id="2147483852" r:id="rId99"/>
    <p:sldLayoutId id="2147483853" r:id="rId100"/>
    <p:sldLayoutId id="2147483854" r:id="rId101"/>
    <p:sldLayoutId id="2147483855" r:id="rId102"/>
    <p:sldLayoutId id="2147483856" r:id="rId103"/>
    <p:sldLayoutId id="2147483857" r:id="rId104"/>
    <p:sldLayoutId id="2147483858" r:id="rId105"/>
    <p:sldLayoutId id="2147483859" r:id="rId106"/>
    <p:sldLayoutId id="2147483860" r:id="rId107"/>
    <p:sldLayoutId id="2147483861" r:id="rId108"/>
    <p:sldLayoutId id="2147483862" r:id="rId109"/>
    <p:sldLayoutId id="2147483863" r:id="rId110"/>
    <p:sldLayoutId id="2147483864" r:id="rId111"/>
    <p:sldLayoutId id="2147483865" r:id="rId112"/>
    <p:sldLayoutId id="2147483866" r:id="rId113"/>
    <p:sldLayoutId id="2147483867" r:id="rId114"/>
    <p:sldLayoutId id="2147483868" r:id="rId115"/>
    <p:sldLayoutId id="2147483869" r:id="rId116"/>
    <p:sldLayoutId id="2147483870" r:id="rId117"/>
    <p:sldLayoutId id="2147483871" r:id="rId118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17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746760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840663" y="763588"/>
            <a:ext cx="1508125" cy="384175"/>
          </a:xfrm>
          <a:prstGeom prst="rect">
            <a:avLst/>
          </a:prstGeom>
        </p:spPr>
        <p:txBody>
          <a:bodyPr vert="horz" anchor="ctr" anchorCtr="0"/>
          <a:lstStyle>
            <a:lvl1pPr algn="r" defTabSz="685800" eaLnBrk="1" latinLnBrk="0" hangingPunct="1">
              <a:defRPr kumimoji="0" sz="900" b="0">
                <a:solidFill>
                  <a:srgbClr val="575F6D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389813" y="2757487"/>
            <a:ext cx="2400300" cy="365125"/>
          </a:xfrm>
          <a:prstGeom prst="rect">
            <a:avLst/>
          </a:prstGeom>
        </p:spPr>
        <p:txBody>
          <a:bodyPr vert="horz" anchor="ctr" anchorCtr="0"/>
          <a:lstStyle>
            <a:lvl1pPr algn="l" defTabSz="685800" eaLnBrk="1" latinLnBrk="0" hangingPunct="1">
              <a:defRPr kumimoji="0" sz="900" b="0">
                <a:solidFill>
                  <a:srgbClr val="575F6D"/>
                </a:solidFill>
                <a:latin typeface="Arial" charset="0"/>
              </a:defRPr>
            </a:lvl1pPr>
          </a:lstStyle>
          <a:p>
            <a:pPr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hangingPunct="0">
              <a:spcBef>
                <a:spcPct val="0"/>
              </a:spcBef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4286250"/>
            <a:ext cx="549275" cy="4127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spcBef>
                <a:spcPct val="0"/>
              </a:spcBef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eaLnBrk="1" hangingPunct="1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fld id="{824DCD57-C989-4F63-A11D-E0800DADFE54}" type="slidenum">
              <a:rPr lang="en-US" altLang="en-US" b="1"/>
              <a:pPr>
                <a:spcBef>
                  <a:spcPct val="0"/>
                </a:spcBef>
                <a:defRPr/>
              </a:pPr>
              <a:t>‹#›</a:t>
            </a:fld>
            <a:endParaRPr lang="en-US" altLang="en-US" b="1"/>
          </a:p>
        </p:txBody>
      </p:sp>
    </p:spTree>
    <p:extLst>
      <p:ext uri="{BB962C8B-B14F-4D97-AF65-F5344CB8AC3E}">
        <p14:creationId xmlns:p14="http://schemas.microsoft.com/office/powerpoint/2010/main" val="6424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Century Schoolbook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Century Schoolbook" pitchFamily="18" charset="0"/>
        </a:defRPr>
      </a:lvl9pPr>
    </p:titleStyle>
    <p:bodyStyle>
      <a:lvl1pPr marL="204788" indent="-204788" algn="l" rtl="0" eaLnBrk="0" fontAlgn="base" hangingPunct="0">
        <a:spcBef>
          <a:spcPts val="45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6525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36525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95375" indent="-136525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1.png"/><Relationship Id="rId5" Type="http://schemas.openxmlformats.org/officeDocument/2006/relationships/diagramData" Target="../diagrams/data2.xml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4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12" Type="http://schemas.microsoft.com/office/2007/relationships/hdphoto" Target="../media/hdphoto3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g"/><Relationship Id="rId11" Type="http://schemas.openxmlformats.org/officeDocument/2006/relationships/image" Target="../media/image40.png"/><Relationship Id="rId5" Type="http://schemas.openxmlformats.org/officeDocument/2006/relationships/audio" Target="../media/audio4.wav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1.png"/><Relationship Id="rId5" Type="http://schemas.openxmlformats.org/officeDocument/2006/relationships/diagramData" Target="../diagrams/data3.xml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13" Type="http://schemas.openxmlformats.org/officeDocument/2006/relationships/image" Target="../media/image49.png"/><Relationship Id="rId18" Type="http://schemas.openxmlformats.org/officeDocument/2006/relationships/image" Target="../media/image52.png"/><Relationship Id="rId26" Type="http://schemas.microsoft.com/office/2007/relationships/hdphoto" Target="../media/hdphoto5.wdp"/><Relationship Id="rId3" Type="http://schemas.openxmlformats.org/officeDocument/2006/relationships/slideLayout" Target="../slideLayouts/slideLayout14.xml"/><Relationship Id="rId21" Type="http://schemas.openxmlformats.org/officeDocument/2006/relationships/slide" Target="slide24.xml"/><Relationship Id="rId7" Type="http://schemas.openxmlformats.org/officeDocument/2006/relationships/image" Target="../media/image44.gif"/><Relationship Id="rId12" Type="http://schemas.openxmlformats.org/officeDocument/2006/relationships/image" Target="../media/image48.png"/><Relationship Id="rId17" Type="http://schemas.openxmlformats.org/officeDocument/2006/relationships/slide" Target="slide22.xml"/><Relationship Id="rId25" Type="http://schemas.openxmlformats.org/officeDocument/2006/relationships/image" Target="../media/image56.png"/><Relationship Id="rId2" Type="http://schemas.openxmlformats.org/officeDocument/2006/relationships/audio" Target="../media/media2.mp3"/><Relationship Id="rId16" Type="http://schemas.openxmlformats.org/officeDocument/2006/relationships/image" Target="../media/image51.png"/><Relationship Id="rId20" Type="http://schemas.openxmlformats.org/officeDocument/2006/relationships/image" Target="../media/image53.png"/><Relationship Id="rId29" Type="http://schemas.openxmlformats.org/officeDocument/2006/relationships/slide" Target="slide29.xml"/><Relationship Id="rId1" Type="http://schemas.microsoft.com/office/2007/relationships/media" Target="../media/media2.mp3"/><Relationship Id="rId6" Type="http://schemas.openxmlformats.org/officeDocument/2006/relationships/image" Target="../media/image43.png"/><Relationship Id="rId11" Type="http://schemas.openxmlformats.org/officeDocument/2006/relationships/image" Target="../media/image47.gif"/><Relationship Id="rId24" Type="http://schemas.openxmlformats.org/officeDocument/2006/relationships/image" Target="../media/image55.png"/><Relationship Id="rId5" Type="http://schemas.openxmlformats.org/officeDocument/2006/relationships/image" Target="../media/image42.jpg"/><Relationship Id="rId15" Type="http://schemas.openxmlformats.org/officeDocument/2006/relationships/slide" Target="slide21.xml"/><Relationship Id="rId23" Type="http://schemas.openxmlformats.org/officeDocument/2006/relationships/slide" Target="slide25.xml"/><Relationship Id="rId28" Type="http://schemas.microsoft.com/office/2007/relationships/hdphoto" Target="../media/hdphoto6.wdp"/><Relationship Id="rId10" Type="http://schemas.microsoft.com/office/2007/relationships/hdphoto" Target="../media/hdphoto4.wdp"/><Relationship Id="rId19" Type="http://schemas.openxmlformats.org/officeDocument/2006/relationships/slide" Target="slide23.xml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6.png"/><Relationship Id="rId14" Type="http://schemas.openxmlformats.org/officeDocument/2006/relationships/image" Target="../media/image50.png"/><Relationship Id="rId22" Type="http://schemas.openxmlformats.org/officeDocument/2006/relationships/image" Target="../media/image54.png"/><Relationship Id="rId27" Type="http://schemas.openxmlformats.org/officeDocument/2006/relationships/image" Target="../media/image57.png"/><Relationship Id="rId30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21.png"/><Relationship Id="rId5" Type="http://schemas.openxmlformats.org/officeDocument/2006/relationships/diagramData" Target="../diagrams/data4.xml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microsoft.com/office/2007/relationships/diagramDrawing" Target="../diagrams/drawing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jpe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png"/><Relationship Id="rId9" Type="http://schemas.openxmlformats.org/officeDocument/2006/relationships/image" Target="../media/image6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1.png"/><Relationship Id="rId5" Type="http://schemas.openxmlformats.org/officeDocument/2006/relationships/diagramData" Target="../diagrams/data1.xml"/><Relationship Id="rId10" Type="http://schemas.openxmlformats.org/officeDocument/2006/relationships/image" Target="../media/image20.jpeg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9" y="645522"/>
            <a:ext cx="9092681" cy="3851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539" y="1101148"/>
            <a:ext cx="8677340" cy="64834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44" y="833199"/>
            <a:ext cx="1675149" cy="420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314" y="812909"/>
            <a:ext cx="1876787" cy="65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05719" y="2874675"/>
            <a:ext cx="6456317" cy="207828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343" y="9008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3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76200" y="17145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cs typeface="Times New Roman" panose="02020603050405020304" pitchFamily="18" charset="0"/>
              </a:rPr>
              <a:t>Ngược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4343400" y="17145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350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681288" y="710804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ta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067175" y="739379"/>
            <a:ext cx="1266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105400" y="707232"/>
            <a:ext cx="30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charset="0"/>
              </a:rPr>
              <a:t>: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5505450" y="710804"/>
            <a:ext cx="91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172200" y="710804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6629401" y="685800"/>
            <a:ext cx="1311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67966" y="3780532"/>
            <a:ext cx="8295034" cy="1077218"/>
          </a:xfrm>
          <a:prstGeom prst="rect">
            <a:avLst/>
          </a:prstGeom>
          <a:solidFill>
            <a:srgbClr val="FFCC99"/>
          </a:solidFill>
          <a:ln>
            <a:solidFill>
              <a:srgbClr val="E5F0A6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Khi chia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914400" y="2021682"/>
            <a:ext cx="297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120 : 10 =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3803650" y="2000250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914400" y="2568179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780 : 10 =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3733800" y="2536032"/>
            <a:ext cx="4972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3519488" y="2000250"/>
            <a:ext cx="121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4419600" y="3164681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3443288" y="2536032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251399" y="776533"/>
            <a:ext cx="71269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35 x 10 = 350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155907" y="1285876"/>
            <a:ext cx="6129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chia 350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062176" y="1294852"/>
            <a:ext cx="6743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chia 350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bỏ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bớt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0 ở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350.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21635" y="3076354"/>
            <a:ext cx="7407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/>
      <p:bldP spid="12315" grpId="0"/>
      <p:bldP spid="12316" grpId="0"/>
      <p:bldP spid="12316" grpId="1"/>
      <p:bldP spid="12317" grpId="0"/>
      <p:bldP spid="12318" grpId="0"/>
      <p:bldP spid="12319" grpId="0"/>
      <p:bldP spid="12320" grpId="0"/>
      <p:bldP spid="12320" grpId="1"/>
      <p:bldP spid="12321" grpId="0" animBg="1"/>
      <p:bldP spid="12323" grpId="0"/>
      <p:bldP spid="12325" grpId="0"/>
      <p:bldP spid="12325" grpId="1"/>
      <p:bldP spid="12328" grpId="0"/>
      <p:bldP spid="12329" grpId="0"/>
      <p:bldP spid="12329" grpId="1"/>
      <p:bldP spid="12330" grpId="0"/>
      <p:bldP spid="12332" grpId="0"/>
      <p:bldP spid="19" grpId="0"/>
      <p:bldP spid="19" grpId="1"/>
      <p:bldP spid="20" grpId="0"/>
      <p:bldP spid="20" grpId="1"/>
      <p:bldP spid="21" grpId="0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381000" y="2451497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304800" y="171450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Tương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, ta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762000" y="742950"/>
            <a:ext cx="388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a) 35 x 100     =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323976" y="1371600"/>
            <a:ext cx="347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 : 100  =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838200" y="2057400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b) 35 x 1000   =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1066800" y="2686050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35000 : 1000 =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4724400" y="74295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4800600" y="2043113"/>
            <a:ext cx="160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35000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4734339" y="1362075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4747591" y="2634129"/>
            <a:ext cx="99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38200" y="3357563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, chia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/>
      <p:bldP spid="13353" grpId="0"/>
      <p:bldP spid="13354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7ABD5-0044-4105-A693-1BC8A7A36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CFE61-4265-4D8B-916F-407505F2A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lide4">
            <a:extLst>
              <a:ext uri="{FF2B5EF4-FFF2-40B4-BE49-F238E27FC236}">
                <a16:creationId xmlns="" xmlns:a16="http://schemas.microsoft.com/office/drawing/2014/main" id="{5BE1EAB0-A646-4BEC-93FF-449A4FADE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3" y="0"/>
            <a:ext cx="1219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4A8B11-6A30-4DD8-9C02-0DB740077C8C}"/>
              </a:ext>
            </a:extLst>
          </p:cNvPr>
          <p:cNvSpPr txBox="1"/>
          <p:nvPr/>
        </p:nvSpPr>
        <p:spPr>
          <a:xfrm rot="21019022">
            <a:off x="2902466" y="1031555"/>
            <a:ext cx="55312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Times New Roman" panose="02020603050405020304" pitchFamily="18" charset="0"/>
              </a:rPr>
              <a:t>* Khi </a:t>
            </a:r>
            <a:r>
              <a:rPr lang="en-US" sz="2800" b="1" dirty="0" err="1"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cs typeface="Times New Roman" panose="02020603050405020304" pitchFamily="18" charset="0"/>
              </a:rPr>
              <a:t> 10, 100, 1000,… ta </a:t>
            </a:r>
            <a:r>
              <a:rPr lang="en-US" sz="2800" b="1" dirty="0" err="1"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16FB73-4F7E-452A-A147-2C1E8720FFDD}"/>
              </a:ext>
            </a:extLst>
          </p:cNvPr>
          <p:cNvSpPr txBox="1"/>
          <p:nvPr/>
        </p:nvSpPr>
        <p:spPr>
          <a:xfrm rot="21003238">
            <a:off x="3368807" y="2342199"/>
            <a:ext cx="5720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Times New Roman" panose="02020603050405020304" pitchFamily="18" charset="0"/>
              </a:rPr>
              <a:t>* Khi chia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nghìn</a:t>
            </a:r>
            <a:r>
              <a:rPr lang="en-US" sz="2800" b="1" dirty="0"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cs typeface="Times New Roman" panose="02020603050405020304" pitchFamily="18" charset="0"/>
              </a:rPr>
              <a:t> 10, 100, 1000, … ta </a:t>
            </a:r>
            <a:r>
              <a:rPr lang="en-US" sz="2800" b="1" dirty="0" err="1"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bớt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cs typeface="Times New Roman" panose="02020603050405020304" pitchFamily="18" charset="0"/>
              </a:rPr>
              <a:t>, … </a:t>
            </a:r>
            <a:r>
              <a:rPr lang="en-US" sz="2800" b="1" dirty="0" err="1"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0 ở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9" name="Graphic 2">
            <a:extLst>
              <a:ext uri="{FF2B5EF4-FFF2-40B4-BE49-F238E27FC236}">
                <a16:creationId xmlns="" xmlns:a16="http://schemas.microsoft.com/office/drawing/2014/main" id="{EE5A495A-D9C5-4970-BDB4-AE76E97357CD}"/>
              </a:ext>
            </a:extLst>
          </p:cNvPr>
          <p:cNvGrpSpPr/>
          <p:nvPr/>
        </p:nvGrpSpPr>
        <p:grpSpPr>
          <a:xfrm>
            <a:off x="361478" y="0"/>
            <a:ext cx="3219923" cy="1885949"/>
            <a:chOff x="1180082" y="2515419"/>
            <a:chExt cx="2467225" cy="1624350"/>
          </a:xfrm>
          <a:solidFill>
            <a:schemeClr val="accent1"/>
          </a:solidFill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7DF32994-E56C-4B98-A8E8-DAC36F198ED7}"/>
                </a:ext>
              </a:extLst>
            </p:cNvPr>
            <p:cNvSpPr/>
            <p:nvPr/>
          </p:nvSpPr>
          <p:spPr>
            <a:xfrm>
              <a:off x="1244025" y="2515419"/>
              <a:ext cx="551080" cy="365349"/>
            </a:xfrm>
            <a:custGeom>
              <a:avLst/>
              <a:gdLst>
                <a:gd name="connsiteX0" fmla="*/ 510900 w 551080"/>
                <a:gd name="connsiteY0" fmla="*/ 171637 h 365349"/>
                <a:gd name="connsiteX1" fmla="*/ 419131 w 551080"/>
                <a:gd name="connsiteY1" fmla="*/ 171506 h 365349"/>
                <a:gd name="connsiteX2" fmla="*/ 398862 w 551080"/>
                <a:gd name="connsiteY2" fmla="*/ 128460 h 365349"/>
                <a:gd name="connsiteX3" fmla="*/ 313695 w 551080"/>
                <a:gd name="connsiteY3" fmla="*/ 119613 h 365349"/>
                <a:gd name="connsiteX4" fmla="*/ 210834 w 551080"/>
                <a:gd name="connsiteY4" fmla="*/ 3812 h 365349"/>
                <a:gd name="connsiteX5" fmla="*/ 155905 w 551080"/>
                <a:gd name="connsiteY5" fmla="*/ 69701 h 365349"/>
                <a:gd name="connsiteX6" fmla="*/ 158612 w 551080"/>
                <a:gd name="connsiteY6" fmla="*/ 127073 h 365349"/>
                <a:gd name="connsiteX7" fmla="*/ 77142 w 551080"/>
                <a:gd name="connsiteY7" fmla="*/ 151831 h 365349"/>
                <a:gd name="connsiteX8" fmla="*/ 69946 w 551080"/>
                <a:gd name="connsiteY8" fmla="*/ 237526 h 365349"/>
                <a:gd name="connsiteX9" fmla="*/ 2076 w 551080"/>
                <a:gd name="connsiteY9" fmla="*/ 307509 h 365349"/>
                <a:gd name="connsiteX10" fmla="*/ 9471 w 551080"/>
                <a:gd name="connsiteY10" fmla="*/ 352865 h 365349"/>
                <a:gd name="connsiteX11" fmla="*/ 68361 w 551080"/>
                <a:gd name="connsiteY11" fmla="*/ 364287 h 365349"/>
                <a:gd name="connsiteX12" fmla="*/ 403616 w 551080"/>
                <a:gd name="connsiteY12" fmla="*/ 308103 h 365349"/>
                <a:gd name="connsiteX13" fmla="*/ 409359 w 551080"/>
                <a:gd name="connsiteY13" fmla="*/ 306386 h 365349"/>
                <a:gd name="connsiteX14" fmla="*/ 490697 w 551080"/>
                <a:gd name="connsiteY14" fmla="*/ 298068 h 365349"/>
                <a:gd name="connsiteX15" fmla="*/ 550446 w 551080"/>
                <a:gd name="connsiteY15" fmla="*/ 244129 h 365349"/>
                <a:gd name="connsiteX16" fmla="*/ 510900 w 551080"/>
                <a:gd name="connsiteY16" fmla="*/ 171637 h 365349"/>
                <a:gd name="connsiteX17" fmla="*/ 527999 w 551080"/>
                <a:gd name="connsiteY17" fmla="*/ 257795 h 365349"/>
                <a:gd name="connsiteX18" fmla="*/ 453065 w 551080"/>
                <a:gd name="connsiteY18" fmla="*/ 287306 h 365349"/>
                <a:gd name="connsiteX19" fmla="*/ 362749 w 551080"/>
                <a:gd name="connsiteY19" fmla="*/ 285986 h 365349"/>
                <a:gd name="connsiteX20" fmla="*/ 354298 w 551080"/>
                <a:gd name="connsiteY20" fmla="*/ 291664 h 365349"/>
                <a:gd name="connsiteX21" fmla="*/ 168119 w 551080"/>
                <a:gd name="connsiteY21" fmla="*/ 330550 h 365349"/>
                <a:gd name="connsiteX22" fmla="*/ 43999 w 551080"/>
                <a:gd name="connsiteY22" fmla="*/ 348177 h 365349"/>
                <a:gd name="connsiteX23" fmla="*/ 23071 w 551080"/>
                <a:gd name="connsiteY23" fmla="*/ 295163 h 365349"/>
                <a:gd name="connsiteX24" fmla="*/ 83216 w 551080"/>
                <a:gd name="connsiteY24" fmla="*/ 259115 h 365349"/>
                <a:gd name="connsiteX25" fmla="*/ 88168 w 551080"/>
                <a:gd name="connsiteY25" fmla="*/ 259907 h 365349"/>
                <a:gd name="connsiteX26" fmla="*/ 101240 w 551080"/>
                <a:gd name="connsiteY26" fmla="*/ 268886 h 365349"/>
                <a:gd name="connsiteX27" fmla="*/ 110879 w 551080"/>
                <a:gd name="connsiteY27" fmla="*/ 255022 h 365349"/>
                <a:gd name="connsiteX28" fmla="*/ 83282 w 551080"/>
                <a:gd name="connsiteY28" fmla="*/ 172430 h 365349"/>
                <a:gd name="connsiteX29" fmla="*/ 167525 w 551080"/>
                <a:gd name="connsiteY29" fmla="*/ 160348 h 365349"/>
                <a:gd name="connsiteX30" fmla="*/ 171090 w 551080"/>
                <a:gd name="connsiteY30" fmla="*/ 164573 h 365349"/>
                <a:gd name="connsiteX31" fmla="*/ 182181 w 551080"/>
                <a:gd name="connsiteY31" fmla="*/ 190189 h 365349"/>
                <a:gd name="connsiteX32" fmla="*/ 197366 w 551080"/>
                <a:gd name="connsiteY32" fmla="*/ 182861 h 365349"/>
                <a:gd name="connsiteX33" fmla="*/ 210900 w 551080"/>
                <a:gd name="connsiteY33" fmla="*/ 21836 h 365349"/>
                <a:gd name="connsiteX34" fmla="*/ 282269 w 551080"/>
                <a:gd name="connsiteY34" fmla="*/ 59732 h 365349"/>
                <a:gd name="connsiteX35" fmla="*/ 297190 w 551080"/>
                <a:gd name="connsiteY35" fmla="*/ 153944 h 365349"/>
                <a:gd name="connsiteX36" fmla="*/ 314025 w 551080"/>
                <a:gd name="connsiteY36" fmla="*/ 155264 h 365349"/>
                <a:gd name="connsiteX37" fmla="*/ 314619 w 551080"/>
                <a:gd name="connsiteY37" fmla="*/ 139089 h 365349"/>
                <a:gd name="connsiteX38" fmla="*/ 315214 w 551080"/>
                <a:gd name="connsiteY38" fmla="*/ 138693 h 365349"/>
                <a:gd name="connsiteX39" fmla="*/ 389355 w 551080"/>
                <a:gd name="connsiteY39" fmla="*/ 142984 h 365349"/>
                <a:gd name="connsiteX40" fmla="*/ 389421 w 551080"/>
                <a:gd name="connsiteY40" fmla="*/ 215277 h 365349"/>
                <a:gd name="connsiteX41" fmla="*/ 403285 w 551080"/>
                <a:gd name="connsiteY41" fmla="*/ 224916 h 365349"/>
                <a:gd name="connsiteX42" fmla="*/ 418470 w 551080"/>
                <a:gd name="connsiteY42" fmla="*/ 190255 h 365349"/>
                <a:gd name="connsiteX43" fmla="*/ 506476 w 551080"/>
                <a:gd name="connsiteY43" fmla="*/ 188671 h 365349"/>
                <a:gd name="connsiteX44" fmla="*/ 527999 w 551080"/>
                <a:gd name="connsiteY44" fmla="*/ 257795 h 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080" h="365349">
                  <a:moveTo>
                    <a:pt x="510900" y="171637"/>
                  </a:moveTo>
                  <a:cubicBezTo>
                    <a:pt x="481718" y="156057"/>
                    <a:pt x="448642" y="159424"/>
                    <a:pt x="419131" y="171506"/>
                  </a:cubicBezTo>
                  <a:cubicBezTo>
                    <a:pt x="417612" y="155528"/>
                    <a:pt x="411010" y="140079"/>
                    <a:pt x="398862" y="128460"/>
                  </a:cubicBezTo>
                  <a:cubicBezTo>
                    <a:pt x="375821" y="106277"/>
                    <a:pt x="340434" y="104494"/>
                    <a:pt x="313695" y="119613"/>
                  </a:cubicBezTo>
                  <a:cubicBezTo>
                    <a:pt x="307885" y="59996"/>
                    <a:pt x="278110" y="-18239"/>
                    <a:pt x="210834" y="3812"/>
                  </a:cubicBezTo>
                  <a:cubicBezTo>
                    <a:pt x="182379" y="13121"/>
                    <a:pt x="161649" y="41048"/>
                    <a:pt x="155905" y="69701"/>
                  </a:cubicBezTo>
                  <a:cubicBezTo>
                    <a:pt x="152010" y="88979"/>
                    <a:pt x="153858" y="108257"/>
                    <a:pt x="158612" y="127073"/>
                  </a:cubicBezTo>
                  <a:cubicBezTo>
                    <a:pt x="132336" y="116906"/>
                    <a:pt x="94704" y="131167"/>
                    <a:pt x="77142" y="151831"/>
                  </a:cubicBezTo>
                  <a:cubicBezTo>
                    <a:pt x="55751" y="176985"/>
                    <a:pt x="55157" y="211052"/>
                    <a:pt x="69946" y="237526"/>
                  </a:cubicBezTo>
                  <a:cubicBezTo>
                    <a:pt x="34691" y="234622"/>
                    <a:pt x="9074" y="274630"/>
                    <a:pt x="2076" y="307509"/>
                  </a:cubicBezTo>
                  <a:cubicBezTo>
                    <a:pt x="-1159" y="322760"/>
                    <a:pt x="-1885" y="340585"/>
                    <a:pt x="9471" y="352865"/>
                  </a:cubicBezTo>
                  <a:cubicBezTo>
                    <a:pt x="23995" y="368578"/>
                    <a:pt x="49149" y="365475"/>
                    <a:pt x="68361" y="364287"/>
                  </a:cubicBezTo>
                  <a:cubicBezTo>
                    <a:pt x="182181" y="357288"/>
                    <a:pt x="288277" y="300378"/>
                    <a:pt x="403616" y="308103"/>
                  </a:cubicBezTo>
                  <a:cubicBezTo>
                    <a:pt x="405992" y="308235"/>
                    <a:pt x="407907" y="307575"/>
                    <a:pt x="409359" y="306386"/>
                  </a:cubicBezTo>
                  <a:cubicBezTo>
                    <a:pt x="436626" y="306716"/>
                    <a:pt x="463893" y="304075"/>
                    <a:pt x="490697" y="298068"/>
                  </a:cubicBezTo>
                  <a:cubicBezTo>
                    <a:pt x="520473" y="291400"/>
                    <a:pt x="545693" y="276809"/>
                    <a:pt x="550446" y="244129"/>
                  </a:cubicBezTo>
                  <a:cubicBezTo>
                    <a:pt x="554672" y="213627"/>
                    <a:pt x="537374" y="185832"/>
                    <a:pt x="510900" y="171637"/>
                  </a:cubicBezTo>
                  <a:close/>
                  <a:moveTo>
                    <a:pt x="527999" y="257795"/>
                  </a:moveTo>
                  <a:cubicBezTo>
                    <a:pt x="513871" y="281893"/>
                    <a:pt x="478153" y="284269"/>
                    <a:pt x="453065" y="287306"/>
                  </a:cubicBezTo>
                  <a:cubicBezTo>
                    <a:pt x="422960" y="290937"/>
                    <a:pt x="392788" y="290013"/>
                    <a:pt x="362749" y="285986"/>
                  </a:cubicBezTo>
                  <a:cubicBezTo>
                    <a:pt x="358061" y="285326"/>
                    <a:pt x="355222" y="288164"/>
                    <a:pt x="354298" y="291664"/>
                  </a:cubicBezTo>
                  <a:cubicBezTo>
                    <a:pt x="291116" y="296351"/>
                    <a:pt x="229848" y="315563"/>
                    <a:pt x="168119" y="330550"/>
                  </a:cubicBezTo>
                  <a:cubicBezTo>
                    <a:pt x="127912" y="340321"/>
                    <a:pt x="85659" y="349564"/>
                    <a:pt x="43999" y="348177"/>
                  </a:cubicBezTo>
                  <a:cubicBezTo>
                    <a:pt x="11187" y="347055"/>
                    <a:pt x="14620" y="318138"/>
                    <a:pt x="23071" y="295163"/>
                  </a:cubicBezTo>
                  <a:cubicBezTo>
                    <a:pt x="32248" y="270273"/>
                    <a:pt x="54827" y="244723"/>
                    <a:pt x="83216" y="259115"/>
                  </a:cubicBezTo>
                  <a:cubicBezTo>
                    <a:pt x="85065" y="260040"/>
                    <a:pt x="86715" y="260238"/>
                    <a:pt x="88168" y="259907"/>
                  </a:cubicBezTo>
                  <a:cubicBezTo>
                    <a:pt x="92195" y="263275"/>
                    <a:pt x="96486" y="266311"/>
                    <a:pt x="101240" y="268886"/>
                  </a:cubicBezTo>
                  <a:cubicBezTo>
                    <a:pt x="110681" y="274036"/>
                    <a:pt x="120452" y="260172"/>
                    <a:pt x="110879" y="255022"/>
                  </a:cubicBezTo>
                  <a:cubicBezTo>
                    <a:pt x="81697" y="239177"/>
                    <a:pt x="66249" y="202997"/>
                    <a:pt x="83282" y="172430"/>
                  </a:cubicBezTo>
                  <a:cubicBezTo>
                    <a:pt x="97410" y="147078"/>
                    <a:pt x="153264" y="120009"/>
                    <a:pt x="167525" y="160348"/>
                  </a:cubicBezTo>
                  <a:cubicBezTo>
                    <a:pt x="168317" y="162527"/>
                    <a:pt x="169571" y="163847"/>
                    <a:pt x="171090" y="164573"/>
                  </a:cubicBezTo>
                  <a:cubicBezTo>
                    <a:pt x="174655" y="173288"/>
                    <a:pt x="178484" y="181871"/>
                    <a:pt x="182181" y="190189"/>
                  </a:cubicBezTo>
                  <a:cubicBezTo>
                    <a:pt x="186605" y="200092"/>
                    <a:pt x="201856" y="192764"/>
                    <a:pt x="197366" y="182861"/>
                  </a:cubicBezTo>
                  <a:cubicBezTo>
                    <a:pt x="175777" y="134666"/>
                    <a:pt x="145342" y="52008"/>
                    <a:pt x="210900" y="21836"/>
                  </a:cubicBezTo>
                  <a:cubicBezTo>
                    <a:pt x="242392" y="7377"/>
                    <a:pt x="269395" y="33126"/>
                    <a:pt x="282269" y="59732"/>
                  </a:cubicBezTo>
                  <a:cubicBezTo>
                    <a:pt x="296332" y="88847"/>
                    <a:pt x="300095" y="122056"/>
                    <a:pt x="297190" y="153944"/>
                  </a:cubicBezTo>
                  <a:cubicBezTo>
                    <a:pt x="296200" y="164771"/>
                    <a:pt x="313035" y="166092"/>
                    <a:pt x="314025" y="155264"/>
                  </a:cubicBezTo>
                  <a:cubicBezTo>
                    <a:pt x="314487" y="150379"/>
                    <a:pt x="314619" y="144899"/>
                    <a:pt x="314619" y="139089"/>
                  </a:cubicBezTo>
                  <a:cubicBezTo>
                    <a:pt x="314817" y="138957"/>
                    <a:pt x="315016" y="138891"/>
                    <a:pt x="315214" y="138693"/>
                  </a:cubicBezTo>
                  <a:cubicBezTo>
                    <a:pt x="336736" y="121726"/>
                    <a:pt x="370209" y="122056"/>
                    <a:pt x="389355" y="142984"/>
                  </a:cubicBezTo>
                  <a:cubicBezTo>
                    <a:pt x="407973" y="163319"/>
                    <a:pt x="406124" y="194679"/>
                    <a:pt x="389421" y="215277"/>
                  </a:cubicBezTo>
                  <a:cubicBezTo>
                    <a:pt x="382555" y="223728"/>
                    <a:pt x="396485" y="233301"/>
                    <a:pt x="403285" y="224916"/>
                  </a:cubicBezTo>
                  <a:cubicBezTo>
                    <a:pt x="411472" y="214881"/>
                    <a:pt x="416490" y="202799"/>
                    <a:pt x="418470" y="190255"/>
                  </a:cubicBezTo>
                  <a:cubicBezTo>
                    <a:pt x="446133" y="177315"/>
                    <a:pt x="479078" y="171704"/>
                    <a:pt x="506476" y="188671"/>
                  </a:cubicBezTo>
                  <a:cubicBezTo>
                    <a:pt x="529716" y="202931"/>
                    <a:pt x="542722" y="232773"/>
                    <a:pt x="527999" y="25779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F1516C9-6EF4-4444-A728-EE398169D6A5}"/>
                </a:ext>
              </a:extLst>
            </p:cNvPr>
            <p:cNvSpPr/>
            <p:nvPr/>
          </p:nvSpPr>
          <p:spPr>
            <a:xfrm>
              <a:off x="1261256" y="2584045"/>
              <a:ext cx="86516" cy="84573"/>
            </a:xfrm>
            <a:custGeom>
              <a:avLst/>
              <a:gdLst>
                <a:gd name="connsiteX0" fmla="*/ 81566 w 86516"/>
                <a:gd name="connsiteY0" fmla="*/ 19 h 84573"/>
                <a:gd name="connsiteX1" fmla="*/ 30 w 86516"/>
                <a:gd name="connsiteY1" fmla="*/ 80168 h 84573"/>
                <a:gd name="connsiteX2" fmla="*/ 8481 w 86516"/>
                <a:gd name="connsiteY2" fmla="*/ 80828 h 84573"/>
                <a:gd name="connsiteX3" fmla="*/ 83216 w 86516"/>
                <a:gd name="connsiteY3" fmla="*/ 8271 h 84573"/>
                <a:gd name="connsiteX4" fmla="*/ 81566 w 86516"/>
                <a:gd name="connsiteY4" fmla="*/ 19 h 8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6" h="84573">
                  <a:moveTo>
                    <a:pt x="81566" y="19"/>
                  </a:moveTo>
                  <a:cubicBezTo>
                    <a:pt x="38916" y="3452"/>
                    <a:pt x="4453" y="37783"/>
                    <a:pt x="30" y="80168"/>
                  </a:cubicBezTo>
                  <a:cubicBezTo>
                    <a:pt x="-564" y="85582"/>
                    <a:pt x="7886" y="86242"/>
                    <a:pt x="8481" y="80828"/>
                  </a:cubicBezTo>
                  <a:cubicBezTo>
                    <a:pt x="12574" y="41876"/>
                    <a:pt x="44330" y="11440"/>
                    <a:pt x="83216" y="8271"/>
                  </a:cubicBezTo>
                  <a:cubicBezTo>
                    <a:pt x="88564" y="7875"/>
                    <a:pt x="86979" y="-443"/>
                    <a:pt x="81566" y="19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94A59117-59DF-44B0-9108-062D24EFDED1}"/>
                </a:ext>
              </a:extLst>
            </p:cNvPr>
            <p:cNvSpPr/>
            <p:nvPr/>
          </p:nvSpPr>
          <p:spPr>
            <a:xfrm>
              <a:off x="1253031" y="2576145"/>
              <a:ext cx="48232" cy="54006"/>
            </a:xfrm>
            <a:custGeom>
              <a:avLst/>
              <a:gdLst>
                <a:gd name="connsiteX0" fmla="*/ 42123 w 48232"/>
                <a:gd name="connsiteY0" fmla="*/ 327 h 54006"/>
                <a:gd name="connsiteX1" fmla="*/ 134 w 48232"/>
                <a:gd name="connsiteY1" fmla="*/ 48324 h 54006"/>
                <a:gd name="connsiteX2" fmla="*/ 8057 w 48232"/>
                <a:gd name="connsiteY2" fmla="*/ 51229 h 54006"/>
                <a:gd name="connsiteX3" fmla="*/ 45755 w 48232"/>
                <a:gd name="connsiteY3" fmla="*/ 7985 h 54006"/>
                <a:gd name="connsiteX4" fmla="*/ 42123 w 48232"/>
                <a:gd name="connsiteY4" fmla="*/ 327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2" h="54006">
                  <a:moveTo>
                    <a:pt x="42123" y="327"/>
                  </a:moveTo>
                  <a:cubicBezTo>
                    <a:pt x="21063" y="8447"/>
                    <a:pt x="5350" y="26339"/>
                    <a:pt x="134" y="48324"/>
                  </a:cubicBezTo>
                  <a:cubicBezTo>
                    <a:pt x="-1120" y="53539"/>
                    <a:pt x="6802" y="56510"/>
                    <a:pt x="8057" y="51229"/>
                  </a:cubicBezTo>
                  <a:cubicBezTo>
                    <a:pt x="12810" y="31092"/>
                    <a:pt x="26477" y="15379"/>
                    <a:pt x="45755" y="7985"/>
                  </a:cubicBezTo>
                  <a:cubicBezTo>
                    <a:pt x="50904" y="5938"/>
                    <a:pt x="47207" y="-1654"/>
                    <a:pt x="42123" y="32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FE1FB901-2276-4D45-B952-597F7F4AB4D9}"/>
                </a:ext>
              </a:extLst>
            </p:cNvPr>
            <p:cNvSpPr/>
            <p:nvPr/>
          </p:nvSpPr>
          <p:spPr>
            <a:xfrm>
              <a:off x="1802409" y="2716499"/>
              <a:ext cx="43157" cy="115712"/>
            </a:xfrm>
            <a:custGeom>
              <a:avLst/>
              <a:gdLst>
                <a:gd name="connsiteX0" fmla="*/ 31938 w 43157"/>
                <a:gd name="connsiteY0" fmla="*/ 2182 h 115712"/>
                <a:gd name="connsiteX1" fmla="*/ 24346 w 43157"/>
                <a:gd name="connsiteY1" fmla="*/ 5879 h 115712"/>
                <a:gd name="connsiteX2" fmla="*/ 1635 w 43157"/>
                <a:gd name="connsiteY2" fmla="*/ 108475 h 115712"/>
                <a:gd name="connsiteX3" fmla="*/ 7114 w 43157"/>
                <a:gd name="connsiteY3" fmla="*/ 114879 h 115712"/>
                <a:gd name="connsiteX4" fmla="*/ 31938 w 43157"/>
                <a:gd name="connsiteY4" fmla="*/ 2182 h 11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57" h="115712">
                  <a:moveTo>
                    <a:pt x="31938" y="2182"/>
                  </a:moveTo>
                  <a:cubicBezTo>
                    <a:pt x="29231" y="-2506"/>
                    <a:pt x="21639" y="1125"/>
                    <a:pt x="24346" y="5879"/>
                  </a:cubicBezTo>
                  <a:cubicBezTo>
                    <a:pt x="44416" y="40804"/>
                    <a:pt x="34513" y="85302"/>
                    <a:pt x="1635" y="108475"/>
                  </a:cubicBezTo>
                  <a:cubicBezTo>
                    <a:pt x="-2789" y="111644"/>
                    <a:pt x="2691" y="117982"/>
                    <a:pt x="7114" y="114879"/>
                  </a:cubicBezTo>
                  <a:cubicBezTo>
                    <a:pt x="42898" y="89593"/>
                    <a:pt x="53725" y="40210"/>
                    <a:pt x="31938" y="218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83B4C11-EBE2-419B-BC02-F17D3638E76E}"/>
                </a:ext>
              </a:extLst>
            </p:cNvPr>
            <p:cNvSpPr/>
            <p:nvPr/>
          </p:nvSpPr>
          <p:spPr>
            <a:xfrm>
              <a:off x="2063435" y="2675200"/>
              <a:ext cx="139017" cy="163843"/>
            </a:xfrm>
            <a:custGeom>
              <a:avLst/>
              <a:gdLst>
                <a:gd name="connsiteX0" fmla="*/ 108478 w 139017"/>
                <a:gd name="connsiteY0" fmla="*/ 154461 h 163843"/>
                <a:gd name="connsiteX1" fmla="*/ 108676 w 139017"/>
                <a:gd name="connsiteY1" fmla="*/ 153537 h 163843"/>
                <a:gd name="connsiteX2" fmla="*/ 133566 w 139017"/>
                <a:gd name="connsiteY2" fmla="*/ 10800 h 163843"/>
                <a:gd name="connsiteX3" fmla="*/ 99301 w 139017"/>
                <a:gd name="connsiteY3" fmla="*/ 5320 h 163843"/>
                <a:gd name="connsiteX4" fmla="*/ 72562 w 139017"/>
                <a:gd name="connsiteY4" fmla="*/ 46517 h 163843"/>
                <a:gd name="connsiteX5" fmla="*/ 71 w 139017"/>
                <a:gd name="connsiteY5" fmla="*/ 60448 h 163843"/>
                <a:gd name="connsiteX6" fmla="*/ 35855 w 139017"/>
                <a:gd name="connsiteY6" fmla="*/ 106662 h 163843"/>
                <a:gd name="connsiteX7" fmla="*/ 104120 w 139017"/>
                <a:gd name="connsiteY7" fmla="*/ 162714 h 163843"/>
                <a:gd name="connsiteX8" fmla="*/ 110657 w 139017"/>
                <a:gd name="connsiteY8" fmla="*/ 156178 h 163843"/>
                <a:gd name="connsiteX9" fmla="*/ 108478 w 139017"/>
                <a:gd name="connsiteY9" fmla="*/ 154461 h 163843"/>
                <a:gd name="connsiteX10" fmla="*/ 31233 w 139017"/>
                <a:gd name="connsiteY10" fmla="*/ 91147 h 163843"/>
                <a:gd name="connsiteX11" fmla="*/ 16775 w 139017"/>
                <a:gd name="connsiteY11" fmla="*/ 42952 h 163843"/>
                <a:gd name="connsiteX12" fmla="*/ 71176 w 139017"/>
                <a:gd name="connsiteY12" fmla="*/ 57147 h 163843"/>
                <a:gd name="connsiteX13" fmla="*/ 72430 w 139017"/>
                <a:gd name="connsiteY13" fmla="*/ 57939 h 163843"/>
                <a:gd name="connsiteX14" fmla="*/ 79759 w 139017"/>
                <a:gd name="connsiteY14" fmla="*/ 55826 h 163843"/>
                <a:gd name="connsiteX15" fmla="*/ 106827 w 139017"/>
                <a:gd name="connsiteY15" fmla="*/ 11922 h 163843"/>
                <a:gd name="connsiteX16" fmla="*/ 125841 w 139017"/>
                <a:gd name="connsiteY16" fmla="*/ 58533 h 163843"/>
                <a:gd name="connsiteX17" fmla="*/ 100027 w 139017"/>
                <a:gd name="connsiteY17" fmla="*/ 147529 h 163843"/>
                <a:gd name="connsiteX18" fmla="*/ 31233 w 139017"/>
                <a:gd name="connsiteY18" fmla="*/ 91147 h 1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17" h="163843">
                  <a:moveTo>
                    <a:pt x="108478" y="154461"/>
                  </a:moveTo>
                  <a:cubicBezTo>
                    <a:pt x="108544" y="154197"/>
                    <a:pt x="108610" y="153867"/>
                    <a:pt x="108676" y="153537"/>
                  </a:cubicBezTo>
                  <a:cubicBezTo>
                    <a:pt x="112637" y="108775"/>
                    <a:pt x="153504" y="56090"/>
                    <a:pt x="133566" y="10800"/>
                  </a:cubicBezTo>
                  <a:cubicBezTo>
                    <a:pt x="127294" y="-3461"/>
                    <a:pt x="111119" y="-1744"/>
                    <a:pt x="99301" y="5320"/>
                  </a:cubicBezTo>
                  <a:cubicBezTo>
                    <a:pt x="84776" y="14035"/>
                    <a:pt x="76854" y="30474"/>
                    <a:pt x="72562" y="46517"/>
                  </a:cubicBezTo>
                  <a:cubicBezTo>
                    <a:pt x="49059" y="30342"/>
                    <a:pt x="-2173" y="18524"/>
                    <a:pt x="71" y="60448"/>
                  </a:cubicBezTo>
                  <a:cubicBezTo>
                    <a:pt x="1194" y="81442"/>
                    <a:pt x="21132" y="94647"/>
                    <a:pt x="35855" y="106662"/>
                  </a:cubicBezTo>
                  <a:cubicBezTo>
                    <a:pt x="58698" y="125280"/>
                    <a:pt x="81409" y="143964"/>
                    <a:pt x="104120" y="162714"/>
                  </a:cubicBezTo>
                  <a:cubicBezTo>
                    <a:pt x="108676" y="166477"/>
                    <a:pt x="115278" y="159941"/>
                    <a:pt x="110657" y="156178"/>
                  </a:cubicBezTo>
                  <a:cubicBezTo>
                    <a:pt x="109930" y="155650"/>
                    <a:pt x="109138" y="155056"/>
                    <a:pt x="108478" y="154461"/>
                  </a:cubicBezTo>
                  <a:close/>
                  <a:moveTo>
                    <a:pt x="31233" y="91147"/>
                  </a:moveTo>
                  <a:cubicBezTo>
                    <a:pt x="19416" y="81376"/>
                    <a:pt x="-4352" y="56684"/>
                    <a:pt x="16775" y="42952"/>
                  </a:cubicBezTo>
                  <a:cubicBezTo>
                    <a:pt x="32752" y="32587"/>
                    <a:pt x="59292" y="46517"/>
                    <a:pt x="71176" y="57147"/>
                  </a:cubicBezTo>
                  <a:cubicBezTo>
                    <a:pt x="71572" y="57477"/>
                    <a:pt x="72034" y="57741"/>
                    <a:pt x="72430" y="57939"/>
                  </a:cubicBezTo>
                  <a:cubicBezTo>
                    <a:pt x="74807" y="59919"/>
                    <a:pt x="78966" y="59721"/>
                    <a:pt x="79759" y="55826"/>
                  </a:cubicBezTo>
                  <a:cubicBezTo>
                    <a:pt x="83192" y="39255"/>
                    <a:pt x="90256" y="19449"/>
                    <a:pt x="106827" y="11922"/>
                  </a:cubicBezTo>
                  <a:cubicBezTo>
                    <a:pt x="133896" y="-490"/>
                    <a:pt x="128944" y="44339"/>
                    <a:pt x="125841" y="58533"/>
                  </a:cubicBezTo>
                  <a:cubicBezTo>
                    <a:pt x="119239" y="88903"/>
                    <a:pt x="104252" y="116631"/>
                    <a:pt x="100027" y="147529"/>
                  </a:cubicBezTo>
                  <a:cubicBezTo>
                    <a:pt x="77118" y="128713"/>
                    <a:pt x="54077" y="110095"/>
                    <a:pt x="31233" y="9114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3310799-5129-4CC5-BC38-5962BE66FE53}"/>
                </a:ext>
              </a:extLst>
            </p:cNvPr>
            <p:cNvSpPr/>
            <p:nvPr/>
          </p:nvSpPr>
          <p:spPr>
            <a:xfrm>
              <a:off x="1291858" y="2725680"/>
              <a:ext cx="2311449" cy="1261594"/>
            </a:xfrm>
            <a:custGeom>
              <a:avLst/>
              <a:gdLst>
                <a:gd name="connsiteX0" fmla="*/ 2283462 w 2311449"/>
                <a:gd name="connsiteY0" fmla="*/ 242295 h 1261594"/>
                <a:gd name="connsiteX1" fmla="*/ 2048823 w 2311449"/>
                <a:gd name="connsiteY1" fmla="*/ 75592 h 1261594"/>
                <a:gd name="connsiteX2" fmla="*/ 1805074 w 2311449"/>
                <a:gd name="connsiteY2" fmla="*/ 259196 h 1261594"/>
                <a:gd name="connsiteX3" fmla="*/ 1727169 w 2311449"/>
                <a:gd name="connsiteY3" fmla="*/ 145376 h 1261594"/>
                <a:gd name="connsiteX4" fmla="*/ 1549441 w 2311449"/>
                <a:gd name="connsiteY4" fmla="*/ 4553 h 1261594"/>
                <a:gd name="connsiteX5" fmla="*/ 1400168 w 2311449"/>
                <a:gd name="connsiteY5" fmla="*/ 26472 h 1261594"/>
                <a:gd name="connsiteX6" fmla="*/ 1331176 w 2311449"/>
                <a:gd name="connsiteY6" fmla="*/ 70904 h 1261594"/>
                <a:gd name="connsiteX7" fmla="*/ 1279085 w 2311449"/>
                <a:gd name="connsiteY7" fmla="*/ 158118 h 1261594"/>
                <a:gd name="connsiteX8" fmla="*/ 1027083 w 2311449"/>
                <a:gd name="connsiteY8" fmla="*/ 165315 h 1261594"/>
                <a:gd name="connsiteX9" fmla="*/ 1007079 w 2311449"/>
                <a:gd name="connsiteY9" fmla="*/ 217801 h 1261594"/>
                <a:gd name="connsiteX10" fmla="*/ 988395 w 2311449"/>
                <a:gd name="connsiteY10" fmla="*/ 259130 h 1261594"/>
                <a:gd name="connsiteX11" fmla="*/ 916432 w 2311449"/>
                <a:gd name="connsiteY11" fmla="*/ 217141 h 1261594"/>
                <a:gd name="connsiteX12" fmla="*/ 756133 w 2311449"/>
                <a:gd name="connsiteY12" fmla="*/ 145112 h 1261594"/>
                <a:gd name="connsiteX13" fmla="*/ 726160 w 2311449"/>
                <a:gd name="connsiteY13" fmla="*/ 153101 h 1261594"/>
                <a:gd name="connsiteX14" fmla="*/ 645812 w 2311449"/>
                <a:gd name="connsiteY14" fmla="*/ 238334 h 1261594"/>
                <a:gd name="connsiteX15" fmla="*/ 643964 w 2311449"/>
                <a:gd name="connsiteY15" fmla="*/ 244738 h 1261594"/>
                <a:gd name="connsiteX16" fmla="*/ 481618 w 2311449"/>
                <a:gd name="connsiteY16" fmla="*/ 146168 h 1261594"/>
                <a:gd name="connsiteX17" fmla="*/ 355518 w 2311449"/>
                <a:gd name="connsiteY17" fmla="*/ 181754 h 1261594"/>
                <a:gd name="connsiteX18" fmla="*/ 293128 w 2311449"/>
                <a:gd name="connsiteY18" fmla="*/ 240314 h 1261594"/>
                <a:gd name="connsiteX19" fmla="*/ 1976 w 2311449"/>
                <a:gd name="connsiteY19" fmla="*/ 452836 h 1261594"/>
                <a:gd name="connsiteX20" fmla="*/ 62715 w 2311449"/>
                <a:gd name="connsiteY20" fmla="*/ 642976 h 1261594"/>
                <a:gd name="connsiteX21" fmla="*/ 189938 w 2311449"/>
                <a:gd name="connsiteY21" fmla="*/ 746431 h 1261594"/>
                <a:gd name="connsiteX22" fmla="*/ 178780 w 2311449"/>
                <a:gd name="connsiteY22" fmla="*/ 920660 h 1261594"/>
                <a:gd name="connsiteX23" fmla="*/ 349510 w 2311449"/>
                <a:gd name="connsiteY23" fmla="*/ 975788 h 1261594"/>
                <a:gd name="connsiteX24" fmla="*/ 357037 w 2311449"/>
                <a:gd name="connsiteY24" fmla="*/ 1000281 h 1261594"/>
                <a:gd name="connsiteX25" fmla="*/ 507696 w 2311449"/>
                <a:gd name="connsiteY25" fmla="*/ 1200259 h 1261594"/>
                <a:gd name="connsiteX26" fmla="*/ 761283 w 2311449"/>
                <a:gd name="connsiteY26" fmla="*/ 1119713 h 1261594"/>
                <a:gd name="connsiteX27" fmla="*/ 1045371 w 2311449"/>
                <a:gd name="connsiteY27" fmla="*/ 1256773 h 1261594"/>
                <a:gd name="connsiteX28" fmla="*/ 1212338 w 2311449"/>
                <a:gd name="connsiteY28" fmla="*/ 1182169 h 1261594"/>
                <a:gd name="connsiteX29" fmla="*/ 1284829 w 2311449"/>
                <a:gd name="connsiteY29" fmla="*/ 1086571 h 1261594"/>
                <a:gd name="connsiteX30" fmla="*/ 1416343 w 2311449"/>
                <a:gd name="connsiteY30" fmla="*/ 1132851 h 1261594"/>
                <a:gd name="connsiteX31" fmla="*/ 1498011 w 2311449"/>
                <a:gd name="connsiteY31" fmla="*/ 1058446 h 1261594"/>
                <a:gd name="connsiteX32" fmla="*/ 1525013 w 2311449"/>
                <a:gd name="connsiteY32" fmla="*/ 988398 h 1261594"/>
                <a:gd name="connsiteX33" fmla="*/ 1529437 w 2311449"/>
                <a:gd name="connsiteY33" fmla="*/ 972355 h 1261594"/>
                <a:gd name="connsiteX34" fmla="*/ 1683992 w 2311449"/>
                <a:gd name="connsiteY34" fmla="*/ 1015070 h 1261594"/>
                <a:gd name="connsiteX35" fmla="*/ 1706043 w 2311449"/>
                <a:gd name="connsiteY35" fmla="*/ 1009722 h 1261594"/>
                <a:gd name="connsiteX36" fmla="*/ 1722284 w 2311449"/>
                <a:gd name="connsiteY36" fmla="*/ 1006817 h 1261594"/>
                <a:gd name="connsiteX37" fmla="*/ 1839141 w 2311449"/>
                <a:gd name="connsiteY37" fmla="*/ 902702 h 1261594"/>
                <a:gd name="connsiteX38" fmla="*/ 2018124 w 2311449"/>
                <a:gd name="connsiteY38" fmla="*/ 961527 h 1261594"/>
                <a:gd name="connsiteX39" fmla="*/ 2123955 w 2311449"/>
                <a:gd name="connsiteY39" fmla="*/ 928120 h 1261594"/>
                <a:gd name="connsiteX40" fmla="*/ 2286169 w 2311449"/>
                <a:gd name="connsiteY40" fmla="*/ 622840 h 1261594"/>
                <a:gd name="connsiteX41" fmla="*/ 2283462 w 2311449"/>
                <a:gd name="connsiteY41" fmla="*/ 242295 h 1261594"/>
                <a:gd name="connsiteX42" fmla="*/ 35779 w 2311449"/>
                <a:gd name="connsiteY42" fmla="*/ 449270 h 1261594"/>
                <a:gd name="connsiteX43" fmla="*/ 134810 w 2311449"/>
                <a:gd name="connsiteY43" fmla="*/ 325415 h 1261594"/>
                <a:gd name="connsiteX44" fmla="*/ 59018 w 2311449"/>
                <a:gd name="connsiteY44" fmla="*/ 467162 h 1261594"/>
                <a:gd name="connsiteX45" fmla="*/ 76316 w 2311449"/>
                <a:gd name="connsiteY45" fmla="*/ 605740 h 1261594"/>
                <a:gd name="connsiteX46" fmla="*/ 35779 w 2311449"/>
                <a:gd name="connsiteY46" fmla="*/ 449270 h 1261594"/>
                <a:gd name="connsiteX47" fmla="*/ 516477 w 2311449"/>
                <a:gd name="connsiteY47" fmla="*/ 1167975 h 1261594"/>
                <a:gd name="connsiteX48" fmla="*/ 461416 w 2311449"/>
                <a:gd name="connsiteY48" fmla="*/ 1135690 h 1261594"/>
                <a:gd name="connsiteX49" fmla="*/ 514959 w 2311449"/>
                <a:gd name="connsiteY49" fmla="*/ 1162891 h 1261594"/>
                <a:gd name="connsiteX50" fmla="*/ 606332 w 2311449"/>
                <a:gd name="connsiteY50" fmla="*/ 1176359 h 1261594"/>
                <a:gd name="connsiteX51" fmla="*/ 516477 w 2311449"/>
                <a:gd name="connsiteY51" fmla="*/ 1167975 h 1261594"/>
                <a:gd name="connsiteX52" fmla="*/ 1234323 w 2311449"/>
                <a:gd name="connsiteY52" fmla="*/ 1114630 h 1261594"/>
                <a:gd name="connsiteX53" fmla="*/ 1252545 w 2311449"/>
                <a:gd name="connsiteY53" fmla="*/ 1080101 h 1261594"/>
                <a:gd name="connsiteX54" fmla="*/ 1234323 w 2311449"/>
                <a:gd name="connsiteY54" fmla="*/ 1114630 h 1261594"/>
                <a:gd name="connsiteX55" fmla="*/ 1693499 w 2311449"/>
                <a:gd name="connsiteY55" fmla="*/ 978627 h 1261594"/>
                <a:gd name="connsiteX56" fmla="*/ 1545150 w 2311449"/>
                <a:gd name="connsiteY56" fmla="*/ 929375 h 1261594"/>
                <a:gd name="connsiteX57" fmla="*/ 1517091 w 2311449"/>
                <a:gd name="connsiteY57" fmla="*/ 923697 h 1261594"/>
                <a:gd name="connsiteX58" fmla="*/ 1504877 w 2311449"/>
                <a:gd name="connsiteY58" fmla="*/ 935515 h 1261594"/>
                <a:gd name="connsiteX59" fmla="*/ 1419644 w 2311449"/>
                <a:gd name="connsiteY59" fmla="*/ 1096144 h 1261594"/>
                <a:gd name="connsiteX60" fmla="*/ 1389868 w 2311449"/>
                <a:gd name="connsiteY60" fmla="*/ 1103538 h 1261594"/>
                <a:gd name="connsiteX61" fmla="*/ 1359433 w 2311449"/>
                <a:gd name="connsiteY61" fmla="*/ 1099907 h 1261594"/>
                <a:gd name="connsiteX62" fmla="*/ 1297967 w 2311449"/>
                <a:gd name="connsiteY62" fmla="*/ 1043921 h 1261594"/>
                <a:gd name="connsiteX63" fmla="*/ 1291035 w 2311449"/>
                <a:gd name="connsiteY63" fmla="*/ 1035008 h 1261594"/>
                <a:gd name="connsiteX64" fmla="*/ 1265947 w 2311449"/>
                <a:gd name="connsiteY64" fmla="*/ 1020946 h 1261594"/>
                <a:gd name="connsiteX65" fmla="*/ 1255912 w 2311449"/>
                <a:gd name="connsiteY65" fmla="*/ 1025501 h 1261594"/>
                <a:gd name="connsiteX66" fmla="*/ 1164935 w 2311449"/>
                <a:gd name="connsiteY66" fmla="*/ 1173322 h 1261594"/>
                <a:gd name="connsiteX67" fmla="*/ 1036722 w 2311449"/>
                <a:gd name="connsiteY67" fmla="*/ 1224422 h 1261594"/>
                <a:gd name="connsiteX68" fmla="*/ 952017 w 2311449"/>
                <a:gd name="connsiteY68" fmla="*/ 1224026 h 1261594"/>
                <a:gd name="connsiteX69" fmla="*/ 781947 w 2311449"/>
                <a:gd name="connsiteY69" fmla="*/ 1088816 h 1261594"/>
                <a:gd name="connsiteX70" fmla="*/ 778052 w 2311449"/>
                <a:gd name="connsiteY70" fmla="*/ 1085646 h 1261594"/>
                <a:gd name="connsiteX71" fmla="*/ 761283 w 2311449"/>
                <a:gd name="connsiteY71" fmla="*/ 1085977 h 1261594"/>
                <a:gd name="connsiteX72" fmla="*/ 740882 w 2311449"/>
                <a:gd name="connsiteY72" fmla="*/ 1092051 h 1261594"/>
                <a:gd name="connsiteX73" fmla="*/ 692291 w 2311449"/>
                <a:gd name="connsiteY73" fmla="*/ 1141500 h 1261594"/>
                <a:gd name="connsiteX74" fmla="*/ 518590 w 2311449"/>
                <a:gd name="connsiteY74" fmla="*/ 1148828 h 1261594"/>
                <a:gd name="connsiteX75" fmla="*/ 410448 w 2311449"/>
                <a:gd name="connsiteY75" fmla="*/ 1069009 h 1261594"/>
                <a:gd name="connsiteX76" fmla="*/ 389453 w 2311449"/>
                <a:gd name="connsiteY76" fmla="*/ 955915 h 1261594"/>
                <a:gd name="connsiteX77" fmla="*/ 360074 w 2311449"/>
                <a:gd name="connsiteY77" fmla="*/ 947068 h 1261594"/>
                <a:gd name="connsiteX78" fmla="*/ 341192 w 2311449"/>
                <a:gd name="connsiteY78" fmla="*/ 943569 h 1261594"/>
                <a:gd name="connsiteX79" fmla="*/ 203670 w 2311449"/>
                <a:gd name="connsiteY79" fmla="*/ 898345 h 1261594"/>
                <a:gd name="connsiteX80" fmla="*/ 200105 w 2311449"/>
                <a:gd name="connsiteY80" fmla="*/ 891281 h 1261594"/>
                <a:gd name="connsiteX81" fmla="*/ 234436 w 2311449"/>
                <a:gd name="connsiteY81" fmla="*/ 751712 h 1261594"/>
                <a:gd name="connsiteX82" fmla="*/ 236482 w 2311449"/>
                <a:gd name="connsiteY82" fmla="*/ 746101 h 1261594"/>
                <a:gd name="connsiteX83" fmla="*/ 226777 w 2311449"/>
                <a:gd name="connsiteY83" fmla="*/ 722795 h 1261594"/>
                <a:gd name="connsiteX84" fmla="*/ 135140 w 2311449"/>
                <a:gd name="connsiteY84" fmla="*/ 673676 h 1261594"/>
                <a:gd name="connsiteX85" fmla="*/ 73543 w 2311449"/>
                <a:gd name="connsiteY85" fmla="*/ 464125 h 1261594"/>
                <a:gd name="connsiteX86" fmla="*/ 189674 w 2311449"/>
                <a:gd name="connsiteY86" fmla="*/ 301119 h 1261594"/>
                <a:gd name="connsiteX87" fmla="*/ 292138 w 2311449"/>
                <a:gd name="connsiteY87" fmla="*/ 274645 h 1261594"/>
                <a:gd name="connsiteX88" fmla="*/ 302107 w 2311449"/>
                <a:gd name="connsiteY88" fmla="*/ 279267 h 1261594"/>
                <a:gd name="connsiteX89" fmla="*/ 316104 w 2311449"/>
                <a:gd name="connsiteY89" fmla="*/ 278276 h 1261594"/>
                <a:gd name="connsiteX90" fmla="*/ 316698 w 2311449"/>
                <a:gd name="connsiteY90" fmla="*/ 273853 h 1261594"/>
                <a:gd name="connsiteX91" fmla="*/ 319801 w 2311449"/>
                <a:gd name="connsiteY91" fmla="*/ 268703 h 1261594"/>
                <a:gd name="connsiteX92" fmla="*/ 322310 w 2311449"/>
                <a:gd name="connsiteY92" fmla="*/ 267251 h 1261594"/>
                <a:gd name="connsiteX93" fmla="*/ 326865 w 2311449"/>
                <a:gd name="connsiteY93" fmla="*/ 260319 h 1261594"/>
                <a:gd name="connsiteX94" fmla="*/ 325413 w 2311449"/>
                <a:gd name="connsiteY94" fmla="*/ 247510 h 1261594"/>
                <a:gd name="connsiteX95" fmla="*/ 390575 w 2311449"/>
                <a:gd name="connsiteY95" fmla="*/ 201428 h 1261594"/>
                <a:gd name="connsiteX96" fmla="*/ 489739 w 2311449"/>
                <a:gd name="connsiteY96" fmla="*/ 179905 h 1261594"/>
                <a:gd name="connsiteX97" fmla="*/ 503669 w 2311449"/>
                <a:gd name="connsiteY97" fmla="*/ 181093 h 1261594"/>
                <a:gd name="connsiteX98" fmla="*/ 602172 w 2311449"/>
                <a:gd name="connsiteY98" fmla="*/ 237607 h 1261594"/>
                <a:gd name="connsiteX99" fmla="*/ 620724 w 2311449"/>
                <a:gd name="connsiteY99" fmla="*/ 275504 h 1261594"/>
                <a:gd name="connsiteX100" fmla="*/ 642445 w 2311449"/>
                <a:gd name="connsiteY100" fmla="*/ 286067 h 1261594"/>
                <a:gd name="connsiteX101" fmla="*/ 672353 w 2311449"/>
                <a:gd name="connsiteY101" fmla="*/ 276692 h 1261594"/>
                <a:gd name="connsiteX102" fmla="*/ 828690 w 2311449"/>
                <a:gd name="connsiteY102" fmla="*/ 189082 h 1261594"/>
                <a:gd name="connsiteX103" fmla="*/ 870019 w 2311449"/>
                <a:gd name="connsiteY103" fmla="*/ 217075 h 1261594"/>
                <a:gd name="connsiteX104" fmla="*/ 909236 w 2311449"/>
                <a:gd name="connsiteY104" fmla="*/ 262431 h 1261594"/>
                <a:gd name="connsiteX105" fmla="*/ 974993 w 2311449"/>
                <a:gd name="connsiteY105" fmla="*/ 302308 h 1261594"/>
                <a:gd name="connsiteX106" fmla="*/ 1030648 w 2311449"/>
                <a:gd name="connsiteY106" fmla="*/ 248963 h 1261594"/>
                <a:gd name="connsiteX107" fmla="*/ 1048738 w 2311449"/>
                <a:gd name="connsiteY107" fmla="*/ 192053 h 1261594"/>
                <a:gd name="connsiteX108" fmla="*/ 1089407 w 2311449"/>
                <a:gd name="connsiteY108" fmla="*/ 157986 h 1261594"/>
                <a:gd name="connsiteX109" fmla="*/ 1267532 w 2311449"/>
                <a:gd name="connsiteY109" fmla="*/ 226318 h 1261594"/>
                <a:gd name="connsiteX110" fmla="*/ 1297835 w 2311449"/>
                <a:gd name="connsiteY110" fmla="*/ 234306 h 1261594"/>
                <a:gd name="connsiteX111" fmla="*/ 1309455 w 2311449"/>
                <a:gd name="connsiteY111" fmla="*/ 219122 h 1261594"/>
                <a:gd name="connsiteX112" fmla="*/ 1569775 w 2311449"/>
                <a:gd name="connsiteY112" fmla="*/ 45090 h 1261594"/>
                <a:gd name="connsiteX113" fmla="*/ 1778666 w 2311449"/>
                <a:gd name="connsiteY113" fmla="*/ 295178 h 1261594"/>
                <a:gd name="connsiteX114" fmla="*/ 1805206 w 2311449"/>
                <a:gd name="connsiteY114" fmla="*/ 297092 h 1261594"/>
                <a:gd name="connsiteX115" fmla="*/ 1812006 w 2311449"/>
                <a:gd name="connsiteY115" fmla="*/ 298479 h 1261594"/>
                <a:gd name="connsiteX116" fmla="*/ 1821777 w 2311449"/>
                <a:gd name="connsiteY116" fmla="*/ 295838 h 1261594"/>
                <a:gd name="connsiteX117" fmla="*/ 1828644 w 2311449"/>
                <a:gd name="connsiteY117" fmla="*/ 287189 h 1261594"/>
                <a:gd name="connsiteX118" fmla="*/ 2031724 w 2311449"/>
                <a:gd name="connsiteY118" fmla="*/ 110319 h 1261594"/>
                <a:gd name="connsiteX119" fmla="*/ 2044796 w 2311449"/>
                <a:gd name="connsiteY119" fmla="*/ 109131 h 1261594"/>
                <a:gd name="connsiteX120" fmla="*/ 2233022 w 2311449"/>
                <a:gd name="connsiteY120" fmla="*/ 294187 h 1261594"/>
                <a:gd name="connsiteX121" fmla="*/ 2240482 w 2311449"/>
                <a:gd name="connsiteY121" fmla="*/ 473038 h 1261594"/>
                <a:gd name="connsiteX122" fmla="*/ 2237511 w 2311449"/>
                <a:gd name="connsiteY122" fmla="*/ 643570 h 1261594"/>
                <a:gd name="connsiteX123" fmla="*/ 2231767 w 2311449"/>
                <a:gd name="connsiteY123" fmla="*/ 702923 h 1261594"/>
                <a:gd name="connsiteX124" fmla="*/ 2119466 w 2311449"/>
                <a:gd name="connsiteY124" fmla="*/ 890488 h 1261594"/>
                <a:gd name="connsiteX125" fmla="*/ 1962864 w 2311449"/>
                <a:gd name="connsiteY125" fmla="*/ 914982 h 1261594"/>
                <a:gd name="connsiteX126" fmla="*/ 1832671 w 2311449"/>
                <a:gd name="connsiteY126" fmla="*/ 858468 h 1261594"/>
                <a:gd name="connsiteX127" fmla="*/ 1819136 w 2311449"/>
                <a:gd name="connsiteY127" fmla="*/ 866523 h 1261594"/>
                <a:gd name="connsiteX128" fmla="*/ 1813789 w 2311449"/>
                <a:gd name="connsiteY128" fmla="*/ 873257 h 1261594"/>
                <a:gd name="connsiteX129" fmla="*/ 1693499 w 2311449"/>
                <a:gd name="connsiteY129" fmla="*/ 978627 h 1261594"/>
                <a:gd name="connsiteX130" fmla="*/ 1941869 w 2311449"/>
                <a:gd name="connsiteY130" fmla="*/ 941259 h 1261594"/>
                <a:gd name="connsiteX131" fmla="*/ 1850959 w 2311449"/>
                <a:gd name="connsiteY131" fmla="*/ 894186 h 1261594"/>
                <a:gd name="connsiteX132" fmla="*/ 1941869 w 2311449"/>
                <a:gd name="connsiteY132" fmla="*/ 941259 h 1261594"/>
                <a:gd name="connsiteX133" fmla="*/ 2257714 w 2311449"/>
                <a:gd name="connsiteY133" fmla="*/ 600987 h 1261594"/>
                <a:gd name="connsiteX134" fmla="*/ 2252498 w 2311449"/>
                <a:gd name="connsiteY134" fmla="*/ 624160 h 1261594"/>
                <a:gd name="connsiteX135" fmla="*/ 2254215 w 2311449"/>
                <a:gd name="connsiteY135" fmla="*/ 505388 h 1261594"/>
                <a:gd name="connsiteX136" fmla="*/ 2249131 w 2311449"/>
                <a:gd name="connsiteY136" fmla="*/ 306731 h 1261594"/>
                <a:gd name="connsiteX137" fmla="*/ 2131284 w 2311449"/>
                <a:gd name="connsiteY137" fmla="*/ 122467 h 1261594"/>
                <a:gd name="connsiteX138" fmla="*/ 2254479 w 2311449"/>
                <a:gd name="connsiteY138" fmla="*/ 258602 h 1261594"/>
                <a:gd name="connsiteX139" fmla="*/ 2257714 w 2311449"/>
                <a:gd name="connsiteY139" fmla="*/ 600987 h 12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311449" h="1261594">
                  <a:moveTo>
                    <a:pt x="2283462" y="242295"/>
                  </a:moveTo>
                  <a:cubicBezTo>
                    <a:pt x="2246754" y="138312"/>
                    <a:pt x="2157560" y="71103"/>
                    <a:pt x="2048823" y="75592"/>
                  </a:cubicBezTo>
                  <a:cubicBezTo>
                    <a:pt x="1938634" y="80147"/>
                    <a:pt x="1849374" y="159174"/>
                    <a:pt x="1805074" y="259196"/>
                  </a:cubicBezTo>
                  <a:cubicBezTo>
                    <a:pt x="1782363" y="219518"/>
                    <a:pt x="1756681" y="180433"/>
                    <a:pt x="1727169" y="145376"/>
                  </a:cubicBezTo>
                  <a:cubicBezTo>
                    <a:pt x="1683133" y="78827"/>
                    <a:pt x="1629855" y="20993"/>
                    <a:pt x="1549441" y="4553"/>
                  </a:cubicBezTo>
                  <a:cubicBezTo>
                    <a:pt x="1496030" y="-6340"/>
                    <a:pt x="1444138" y="2837"/>
                    <a:pt x="1400168" y="26472"/>
                  </a:cubicBezTo>
                  <a:cubicBezTo>
                    <a:pt x="1374882" y="36178"/>
                    <a:pt x="1351444" y="50900"/>
                    <a:pt x="1331176" y="70904"/>
                  </a:cubicBezTo>
                  <a:cubicBezTo>
                    <a:pt x="1306484" y="95266"/>
                    <a:pt x="1288262" y="125306"/>
                    <a:pt x="1279085" y="158118"/>
                  </a:cubicBezTo>
                  <a:cubicBezTo>
                    <a:pt x="1223826" y="90711"/>
                    <a:pt x="1076863" y="96983"/>
                    <a:pt x="1027083" y="165315"/>
                  </a:cubicBezTo>
                  <a:cubicBezTo>
                    <a:pt x="1015728" y="180895"/>
                    <a:pt x="1011964" y="199645"/>
                    <a:pt x="1007079" y="217801"/>
                  </a:cubicBezTo>
                  <a:cubicBezTo>
                    <a:pt x="999817" y="231137"/>
                    <a:pt x="993545" y="245068"/>
                    <a:pt x="988395" y="259130"/>
                  </a:cubicBezTo>
                  <a:cubicBezTo>
                    <a:pt x="961524" y="289764"/>
                    <a:pt x="932607" y="237343"/>
                    <a:pt x="916432" y="217141"/>
                  </a:cubicBezTo>
                  <a:cubicBezTo>
                    <a:pt x="878074" y="169210"/>
                    <a:pt x="817335" y="136529"/>
                    <a:pt x="756133" y="145112"/>
                  </a:cubicBezTo>
                  <a:cubicBezTo>
                    <a:pt x="745834" y="146565"/>
                    <a:pt x="735799" y="149337"/>
                    <a:pt x="726160" y="153101"/>
                  </a:cubicBezTo>
                  <a:cubicBezTo>
                    <a:pt x="685623" y="162872"/>
                    <a:pt x="649443" y="197335"/>
                    <a:pt x="645812" y="238334"/>
                  </a:cubicBezTo>
                  <a:cubicBezTo>
                    <a:pt x="645152" y="240446"/>
                    <a:pt x="644492" y="242559"/>
                    <a:pt x="643964" y="244738"/>
                  </a:cubicBezTo>
                  <a:cubicBezTo>
                    <a:pt x="615311" y="181952"/>
                    <a:pt x="548894" y="145640"/>
                    <a:pt x="481618" y="146168"/>
                  </a:cubicBezTo>
                  <a:cubicBezTo>
                    <a:pt x="437450" y="146499"/>
                    <a:pt x="394338" y="160759"/>
                    <a:pt x="355518" y="181754"/>
                  </a:cubicBezTo>
                  <a:cubicBezTo>
                    <a:pt x="329968" y="195618"/>
                    <a:pt x="303758" y="213180"/>
                    <a:pt x="293128" y="240314"/>
                  </a:cubicBezTo>
                  <a:cubicBezTo>
                    <a:pt x="174027" y="263752"/>
                    <a:pt x="23235" y="309174"/>
                    <a:pt x="1976" y="452836"/>
                  </a:cubicBezTo>
                  <a:cubicBezTo>
                    <a:pt x="-8257" y="522092"/>
                    <a:pt x="22641" y="589433"/>
                    <a:pt x="62715" y="642976"/>
                  </a:cubicBezTo>
                  <a:cubicBezTo>
                    <a:pt x="96254" y="687804"/>
                    <a:pt x="138639" y="726558"/>
                    <a:pt x="189938" y="746431"/>
                  </a:cubicBezTo>
                  <a:cubicBezTo>
                    <a:pt x="151910" y="794692"/>
                    <a:pt x="144713" y="867645"/>
                    <a:pt x="178780" y="920660"/>
                  </a:cubicBezTo>
                  <a:cubicBezTo>
                    <a:pt x="215752" y="978230"/>
                    <a:pt x="288309" y="998499"/>
                    <a:pt x="349510" y="975788"/>
                  </a:cubicBezTo>
                  <a:cubicBezTo>
                    <a:pt x="351623" y="984106"/>
                    <a:pt x="354198" y="992227"/>
                    <a:pt x="357037" y="1000281"/>
                  </a:cubicBezTo>
                  <a:cubicBezTo>
                    <a:pt x="366015" y="1088882"/>
                    <a:pt x="424840" y="1170550"/>
                    <a:pt x="507696" y="1200259"/>
                  </a:cubicBezTo>
                  <a:cubicBezTo>
                    <a:pt x="598607" y="1232873"/>
                    <a:pt x="702854" y="1196364"/>
                    <a:pt x="761283" y="1119713"/>
                  </a:cubicBezTo>
                  <a:cubicBezTo>
                    <a:pt x="819910" y="1220791"/>
                    <a:pt x="931155" y="1279352"/>
                    <a:pt x="1045371" y="1256773"/>
                  </a:cubicBezTo>
                  <a:cubicBezTo>
                    <a:pt x="1103469" y="1245285"/>
                    <a:pt x="1164209" y="1217623"/>
                    <a:pt x="1212338" y="1182169"/>
                  </a:cubicBezTo>
                  <a:cubicBezTo>
                    <a:pt x="1245216" y="1157939"/>
                    <a:pt x="1272747" y="1125259"/>
                    <a:pt x="1284829" y="1086571"/>
                  </a:cubicBezTo>
                  <a:cubicBezTo>
                    <a:pt x="1315001" y="1126249"/>
                    <a:pt x="1367487" y="1146452"/>
                    <a:pt x="1416343" y="1132851"/>
                  </a:cubicBezTo>
                  <a:cubicBezTo>
                    <a:pt x="1453975" y="1122354"/>
                    <a:pt x="1479723" y="1093437"/>
                    <a:pt x="1498011" y="1058446"/>
                  </a:cubicBezTo>
                  <a:cubicBezTo>
                    <a:pt x="1512271" y="1037847"/>
                    <a:pt x="1521712" y="1013684"/>
                    <a:pt x="1525013" y="988398"/>
                  </a:cubicBezTo>
                  <a:cubicBezTo>
                    <a:pt x="1526598" y="982984"/>
                    <a:pt x="1528050" y="977636"/>
                    <a:pt x="1529437" y="972355"/>
                  </a:cubicBezTo>
                  <a:cubicBezTo>
                    <a:pt x="1562843" y="1015664"/>
                    <a:pt x="1635136" y="1023917"/>
                    <a:pt x="1683992" y="1015070"/>
                  </a:cubicBezTo>
                  <a:cubicBezTo>
                    <a:pt x="1691452" y="1013750"/>
                    <a:pt x="1698780" y="1011901"/>
                    <a:pt x="1706043" y="1009722"/>
                  </a:cubicBezTo>
                  <a:cubicBezTo>
                    <a:pt x="1711456" y="1008996"/>
                    <a:pt x="1716870" y="1008072"/>
                    <a:pt x="1722284" y="1006817"/>
                  </a:cubicBezTo>
                  <a:cubicBezTo>
                    <a:pt x="1775233" y="994406"/>
                    <a:pt x="1822966" y="956708"/>
                    <a:pt x="1839141" y="902702"/>
                  </a:cubicBezTo>
                  <a:cubicBezTo>
                    <a:pt x="1887996" y="947068"/>
                    <a:pt x="1953885" y="966809"/>
                    <a:pt x="2018124" y="961527"/>
                  </a:cubicBezTo>
                  <a:cubicBezTo>
                    <a:pt x="2055359" y="961329"/>
                    <a:pt x="2092595" y="948521"/>
                    <a:pt x="2123955" y="928120"/>
                  </a:cubicBezTo>
                  <a:cubicBezTo>
                    <a:pt x="2221996" y="864278"/>
                    <a:pt x="2260619" y="732566"/>
                    <a:pt x="2286169" y="622840"/>
                  </a:cubicBezTo>
                  <a:cubicBezTo>
                    <a:pt x="2314624" y="501163"/>
                    <a:pt x="2325781" y="362255"/>
                    <a:pt x="2283462" y="242295"/>
                  </a:cubicBezTo>
                  <a:close/>
                  <a:moveTo>
                    <a:pt x="35779" y="449270"/>
                  </a:moveTo>
                  <a:cubicBezTo>
                    <a:pt x="48587" y="390050"/>
                    <a:pt x="86879" y="351626"/>
                    <a:pt x="134810" y="325415"/>
                  </a:cubicBezTo>
                  <a:cubicBezTo>
                    <a:pt x="95792" y="362651"/>
                    <a:pt x="67733" y="411837"/>
                    <a:pt x="59018" y="467162"/>
                  </a:cubicBezTo>
                  <a:cubicBezTo>
                    <a:pt x="51492" y="514565"/>
                    <a:pt x="58424" y="562562"/>
                    <a:pt x="76316" y="605740"/>
                  </a:cubicBezTo>
                  <a:cubicBezTo>
                    <a:pt x="45880" y="560120"/>
                    <a:pt x="23895" y="504332"/>
                    <a:pt x="35779" y="449270"/>
                  </a:cubicBezTo>
                  <a:close/>
                  <a:moveTo>
                    <a:pt x="516477" y="1167975"/>
                  </a:moveTo>
                  <a:cubicBezTo>
                    <a:pt x="496077" y="1160580"/>
                    <a:pt x="477591" y="1149489"/>
                    <a:pt x="461416" y="1135690"/>
                  </a:cubicBezTo>
                  <a:cubicBezTo>
                    <a:pt x="478053" y="1146848"/>
                    <a:pt x="496011" y="1156091"/>
                    <a:pt x="514959" y="1162891"/>
                  </a:cubicBezTo>
                  <a:cubicBezTo>
                    <a:pt x="544536" y="1173520"/>
                    <a:pt x="575566" y="1177746"/>
                    <a:pt x="606332" y="1176359"/>
                  </a:cubicBezTo>
                  <a:cubicBezTo>
                    <a:pt x="576358" y="1180849"/>
                    <a:pt x="545460" y="1178472"/>
                    <a:pt x="516477" y="1167975"/>
                  </a:cubicBezTo>
                  <a:close/>
                  <a:moveTo>
                    <a:pt x="1234323" y="1114630"/>
                  </a:moveTo>
                  <a:cubicBezTo>
                    <a:pt x="1241123" y="1103604"/>
                    <a:pt x="1247263" y="1092051"/>
                    <a:pt x="1252545" y="1080101"/>
                  </a:cubicBezTo>
                  <a:cubicBezTo>
                    <a:pt x="1248319" y="1092579"/>
                    <a:pt x="1242047" y="1104066"/>
                    <a:pt x="1234323" y="1114630"/>
                  </a:cubicBezTo>
                  <a:close/>
                  <a:moveTo>
                    <a:pt x="1693499" y="978627"/>
                  </a:moveTo>
                  <a:cubicBezTo>
                    <a:pt x="1648340" y="991170"/>
                    <a:pt x="1558288" y="989586"/>
                    <a:pt x="1545150" y="929375"/>
                  </a:cubicBezTo>
                  <a:cubicBezTo>
                    <a:pt x="1541849" y="914256"/>
                    <a:pt x="1524881" y="914586"/>
                    <a:pt x="1517091" y="923697"/>
                  </a:cubicBezTo>
                  <a:cubicBezTo>
                    <a:pt x="1511545" y="924489"/>
                    <a:pt x="1506593" y="928120"/>
                    <a:pt x="1504877" y="935515"/>
                  </a:cubicBezTo>
                  <a:cubicBezTo>
                    <a:pt x="1492333" y="989652"/>
                    <a:pt x="1473979" y="1070330"/>
                    <a:pt x="1419644" y="1096144"/>
                  </a:cubicBezTo>
                  <a:cubicBezTo>
                    <a:pt x="1410203" y="1100633"/>
                    <a:pt x="1400102" y="1103010"/>
                    <a:pt x="1389868" y="1103538"/>
                  </a:cubicBezTo>
                  <a:cubicBezTo>
                    <a:pt x="1379569" y="1103604"/>
                    <a:pt x="1369336" y="1102350"/>
                    <a:pt x="1359433" y="1099907"/>
                  </a:cubicBezTo>
                  <a:cubicBezTo>
                    <a:pt x="1331968" y="1091852"/>
                    <a:pt x="1307672" y="1071584"/>
                    <a:pt x="1297967" y="1043921"/>
                  </a:cubicBezTo>
                  <a:cubicBezTo>
                    <a:pt x="1296515" y="1039762"/>
                    <a:pt x="1294006" y="1036923"/>
                    <a:pt x="1291035" y="1035008"/>
                  </a:cubicBezTo>
                  <a:cubicBezTo>
                    <a:pt x="1289913" y="1020880"/>
                    <a:pt x="1275256" y="1016193"/>
                    <a:pt x="1265947" y="1020946"/>
                  </a:cubicBezTo>
                  <a:cubicBezTo>
                    <a:pt x="1262316" y="1019164"/>
                    <a:pt x="1256902" y="1021144"/>
                    <a:pt x="1255912" y="1025501"/>
                  </a:cubicBezTo>
                  <a:cubicBezTo>
                    <a:pt x="1242642" y="1083798"/>
                    <a:pt x="1209565" y="1136086"/>
                    <a:pt x="1164935" y="1173322"/>
                  </a:cubicBezTo>
                  <a:cubicBezTo>
                    <a:pt x="1125256" y="1196892"/>
                    <a:pt x="1081418" y="1215642"/>
                    <a:pt x="1036722" y="1224422"/>
                  </a:cubicBezTo>
                  <a:cubicBezTo>
                    <a:pt x="1007805" y="1230100"/>
                    <a:pt x="979284" y="1229638"/>
                    <a:pt x="952017" y="1224026"/>
                  </a:cubicBezTo>
                  <a:cubicBezTo>
                    <a:pt x="880517" y="1206201"/>
                    <a:pt x="816807" y="1156553"/>
                    <a:pt x="781947" y="1088816"/>
                  </a:cubicBezTo>
                  <a:cubicBezTo>
                    <a:pt x="781089" y="1087165"/>
                    <a:pt x="779637" y="1086109"/>
                    <a:pt x="778052" y="1085646"/>
                  </a:cubicBezTo>
                  <a:cubicBezTo>
                    <a:pt x="772903" y="1082081"/>
                    <a:pt x="766367" y="1082741"/>
                    <a:pt x="761283" y="1085977"/>
                  </a:cubicBezTo>
                  <a:cubicBezTo>
                    <a:pt x="754549" y="1083204"/>
                    <a:pt x="746164" y="1084260"/>
                    <a:pt x="740882" y="1092051"/>
                  </a:cubicBezTo>
                  <a:cubicBezTo>
                    <a:pt x="727744" y="1111593"/>
                    <a:pt x="711107" y="1128164"/>
                    <a:pt x="692291" y="1141500"/>
                  </a:cubicBezTo>
                  <a:cubicBezTo>
                    <a:pt x="637758" y="1165268"/>
                    <a:pt x="575500" y="1169295"/>
                    <a:pt x="518590" y="1148828"/>
                  </a:cubicBezTo>
                  <a:cubicBezTo>
                    <a:pt x="475544" y="1133380"/>
                    <a:pt x="438440" y="1104991"/>
                    <a:pt x="410448" y="1069009"/>
                  </a:cubicBezTo>
                  <a:cubicBezTo>
                    <a:pt x="393612" y="1034348"/>
                    <a:pt x="385888" y="994802"/>
                    <a:pt x="389453" y="955915"/>
                  </a:cubicBezTo>
                  <a:cubicBezTo>
                    <a:pt x="391103" y="937957"/>
                    <a:pt x="368722" y="935119"/>
                    <a:pt x="360074" y="947068"/>
                  </a:cubicBezTo>
                  <a:cubicBezTo>
                    <a:pt x="355386" y="942645"/>
                    <a:pt x="348520" y="940335"/>
                    <a:pt x="341192" y="943569"/>
                  </a:cubicBezTo>
                  <a:cubicBezTo>
                    <a:pt x="292996" y="964828"/>
                    <a:pt x="230540" y="945352"/>
                    <a:pt x="203670" y="898345"/>
                  </a:cubicBezTo>
                  <a:cubicBezTo>
                    <a:pt x="202350" y="896034"/>
                    <a:pt x="201227" y="893658"/>
                    <a:pt x="200105" y="891281"/>
                  </a:cubicBezTo>
                  <a:cubicBezTo>
                    <a:pt x="179836" y="843218"/>
                    <a:pt x="195153" y="784789"/>
                    <a:pt x="234436" y="751712"/>
                  </a:cubicBezTo>
                  <a:cubicBezTo>
                    <a:pt x="236218" y="750194"/>
                    <a:pt x="236746" y="748147"/>
                    <a:pt x="236482" y="746101"/>
                  </a:cubicBezTo>
                  <a:cubicBezTo>
                    <a:pt x="240642" y="737386"/>
                    <a:pt x="238529" y="725568"/>
                    <a:pt x="226777" y="722795"/>
                  </a:cubicBezTo>
                  <a:cubicBezTo>
                    <a:pt x="191984" y="714675"/>
                    <a:pt x="161615" y="696915"/>
                    <a:pt x="135140" y="673676"/>
                  </a:cubicBezTo>
                  <a:cubicBezTo>
                    <a:pt x="85691" y="617954"/>
                    <a:pt x="59810" y="539653"/>
                    <a:pt x="73543" y="464125"/>
                  </a:cubicBezTo>
                  <a:cubicBezTo>
                    <a:pt x="86219" y="394407"/>
                    <a:pt x="131245" y="335847"/>
                    <a:pt x="189674" y="301119"/>
                  </a:cubicBezTo>
                  <a:cubicBezTo>
                    <a:pt x="223674" y="289236"/>
                    <a:pt x="259194" y="281181"/>
                    <a:pt x="292138" y="274645"/>
                  </a:cubicBezTo>
                  <a:cubicBezTo>
                    <a:pt x="294713" y="277352"/>
                    <a:pt x="298278" y="278937"/>
                    <a:pt x="302107" y="279267"/>
                  </a:cubicBezTo>
                  <a:cubicBezTo>
                    <a:pt x="302371" y="287519"/>
                    <a:pt x="315377" y="287189"/>
                    <a:pt x="316104" y="278276"/>
                  </a:cubicBezTo>
                  <a:cubicBezTo>
                    <a:pt x="316236" y="276758"/>
                    <a:pt x="316500" y="275305"/>
                    <a:pt x="316698" y="273853"/>
                  </a:cubicBezTo>
                  <a:cubicBezTo>
                    <a:pt x="318018" y="272401"/>
                    <a:pt x="319075" y="270684"/>
                    <a:pt x="319801" y="268703"/>
                  </a:cubicBezTo>
                  <a:cubicBezTo>
                    <a:pt x="320725" y="268307"/>
                    <a:pt x="321583" y="267779"/>
                    <a:pt x="322310" y="267251"/>
                  </a:cubicBezTo>
                  <a:cubicBezTo>
                    <a:pt x="325479" y="266458"/>
                    <a:pt x="326997" y="263422"/>
                    <a:pt x="326865" y="260319"/>
                  </a:cubicBezTo>
                  <a:cubicBezTo>
                    <a:pt x="327987" y="256225"/>
                    <a:pt x="327327" y="251604"/>
                    <a:pt x="325413" y="247510"/>
                  </a:cubicBezTo>
                  <a:cubicBezTo>
                    <a:pt x="337428" y="224865"/>
                    <a:pt x="370769" y="210473"/>
                    <a:pt x="390575" y="201428"/>
                  </a:cubicBezTo>
                  <a:cubicBezTo>
                    <a:pt x="421671" y="187233"/>
                    <a:pt x="455606" y="178717"/>
                    <a:pt x="489739" y="179905"/>
                  </a:cubicBezTo>
                  <a:cubicBezTo>
                    <a:pt x="494360" y="180037"/>
                    <a:pt x="499048" y="180499"/>
                    <a:pt x="503669" y="181093"/>
                  </a:cubicBezTo>
                  <a:cubicBezTo>
                    <a:pt x="539122" y="192581"/>
                    <a:pt x="571869" y="213906"/>
                    <a:pt x="602172" y="237607"/>
                  </a:cubicBezTo>
                  <a:cubicBezTo>
                    <a:pt x="610227" y="248831"/>
                    <a:pt x="616631" y="261441"/>
                    <a:pt x="620724" y="275504"/>
                  </a:cubicBezTo>
                  <a:cubicBezTo>
                    <a:pt x="623893" y="286529"/>
                    <a:pt x="634325" y="289170"/>
                    <a:pt x="642445" y="286067"/>
                  </a:cubicBezTo>
                  <a:cubicBezTo>
                    <a:pt x="650236" y="297620"/>
                    <a:pt x="672353" y="294583"/>
                    <a:pt x="672353" y="276692"/>
                  </a:cubicBezTo>
                  <a:cubicBezTo>
                    <a:pt x="672353" y="193835"/>
                    <a:pt x="763660" y="159835"/>
                    <a:pt x="828690" y="189082"/>
                  </a:cubicBezTo>
                  <a:cubicBezTo>
                    <a:pt x="843149" y="197269"/>
                    <a:pt x="856749" y="206908"/>
                    <a:pt x="870019" y="217075"/>
                  </a:cubicBezTo>
                  <a:cubicBezTo>
                    <a:pt x="884280" y="230411"/>
                    <a:pt x="896626" y="245926"/>
                    <a:pt x="909236" y="262431"/>
                  </a:cubicBezTo>
                  <a:cubicBezTo>
                    <a:pt x="925609" y="283822"/>
                    <a:pt x="946538" y="304751"/>
                    <a:pt x="974993" y="302308"/>
                  </a:cubicBezTo>
                  <a:cubicBezTo>
                    <a:pt x="1003118" y="299865"/>
                    <a:pt x="1021669" y="274381"/>
                    <a:pt x="1030648" y="248963"/>
                  </a:cubicBezTo>
                  <a:cubicBezTo>
                    <a:pt x="1037250" y="230279"/>
                    <a:pt x="1038967" y="209483"/>
                    <a:pt x="1048738" y="192053"/>
                  </a:cubicBezTo>
                  <a:cubicBezTo>
                    <a:pt x="1057783" y="175944"/>
                    <a:pt x="1072902" y="164918"/>
                    <a:pt x="1089407" y="157986"/>
                  </a:cubicBezTo>
                  <a:cubicBezTo>
                    <a:pt x="1145723" y="134351"/>
                    <a:pt x="1272351" y="137190"/>
                    <a:pt x="1267532" y="226318"/>
                  </a:cubicBezTo>
                  <a:cubicBezTo>
                    <a:pt x="1266541" y="244804"/>
                    <a:pt x="1290177" y="247445"/>
                    <a:pt x="1297835" y="234306"/>
                  </a:cubicBezTo>
                  <a:cubicBezTo>
                    <a:pt x="1303777" y="232326"/>
                    <a:pt x="1308795" y="227242"/>
                    <a:pt x="1309455" y="219122"/>
                  </a:cubicBezTo>
                  <a:cubicBezTo>
                    <a:pt x="1319688" y="88268"/>
                    <a:pt x="1449287" y="394"/>
                    <a:pt x="1569775" y="45090"/>
                  </a:cubicBezTo>
                  <a:cubicBezTo>
                    <a:pt x="1674749" y="84043"/>
                    <a:pt x="1723010" y="205191"/>
                    <a:pt x="1778666" y="295178"/>
                  </a:cubicBezTo>
                  <a:cubicBezTo>
                    <a:pt x="1785466" y="306203"/>
                    <a:pt x="1798472" y="304355"/>
                    <a:pt x="1805206" y="297092"/>
                  </a:cubicBezTo>
                  <a:cubicBezTo>
                    <a:pt x="1807319" y="297951"/>
                    <a:pt x="1809629" y="298413"/>
                    <a:pt x="1812006" y="298479"/>
                  </a:cubicBezTo>
                  <a:cubicBezTo>
                    <a:pt x="1815373" y="300327"/>
                    <a:pt x="1820193" y="299469"/>
                    <a:pt x="1821777" y="295838"/>
                  </a:cubicBezTo>
                  <a:cubicBezTo>
                    <a:pt x="1824682" y="293989"/>
                    <a:pt x="1827125" y="291216"/>
                    <a:pt x="1828644" y="287189"/>
                  </a:cubicBezTo>
                  <a:cubicBezTo>
                    <a:pt x="1861918" y="198457"/>
                    <a:pt x="1937380" y="122005"/>
                    <a:pt x="2031724" y="110319"/>
                  </a:cubicBezTo>
                  <a:cubicBezTo>
                    <a:pt x="2036081" y="109791"/>
                    <a:pt x="2040439" y="109395"/>
                    <a:pt x="2044796" y="109131"/>
                  </a:cubicBezTo>
                  <a:cubicBezTo>
                    <a:pt x="2141055" y="118836"/>
                    <a:pt x="2214536" y="196080"/>
                    <a:pt x="2233022" y="294187"/>
                  </a:cubicBezTo>
                  <a:cubicBezTo>
                    <a:pt x="2244113" y="352814"/>
                    <a:pt x="2241010" y="413685"/>
                    <a:pt x="2240482" y="473038"/>
                  </a:cubicBezTo>
                  <a:cubicBezTo>
                    <a:pt x="2240020" y="529816"/>
                    <a:pt x="2240746" y="586858"/>
                    <a:pt x="2237511" y="643570"/>
                  </a:cubicBezTo>
                  <a:cubicBezTo>
                    <a:pt x="2236389" y="663046"/>
                    <a:pt x="2234606" y="682985"/>
                    <a:pt x="2231767" y="702923"/>
                  </a:cubicBezTo>
                  <a:cubicBezTo>
                    <a:pt x="2209518" y="775612"/>
                    <a:pt x="2176376" y="847179"/>
                    <a:pt x="2119466" y="890488"/>
                  </a:cubicBezTo>
                  <a:cubicBezTo>
                    <a:pt x="2074703" y="924555"/>
                    <a:pt x="2014955" y="940202"/>
                    <a:pt x="1962864" y="914982"/>
                  </a:cubicBezTo>
                  <a:cubicBezTo>
                    <a:pt x="1919224" y="893922"/>
                    <a:pt x="1883705" y="857478"/>
                    <a:pt x="1832671" y="858468"/>
                  </a:cubicBezTo>
                  <a:cubicBezTo>
                    <a:pt x="1826135" y="858601"/>
                    <a:pt x="1821579" y="861968"/>
                    <a:pt x="1819136" y="866523"/>
                  </a:cubicBezTo>
                  <a:cubicBezTo>
                    <a:pt x="1817024" y="867975"/>
                    <a:pt x="1815175" y="870088"/>
                    <a:pt x="1813789" y="873257"/>
                  </a:cubicBezTo>
                  <a:cubicBezTo>
                    <a:pt x="1791474" y="926074"/>
                    <a:pt x="1747042" y="963772"/>
                    <a:pt x="1693499" y="978627"/>
                  </a:cubicBezTo>
                  <a:close/>
                  <a:moveTo>
                    <a:pt x="1941869" y="941259"/>
                  </a:moveTo>
                  <a:cubicBezTo>
                    <a:pt x="1908661" y="933006"/>
                    <a:pt x="1877235" y="917293"/>
                    <a:pt x="1850959" y="894186"/>
                  </a:cubicBezTo>
                  <a:cubicBezTo>
                    <a:pt x="1883771" y="900524"/>
                    <a:pt x="1911830" y="924159"/>
                    <a:pt x="1941869" y="941259"/>
                  </a:cubicBezTo>
                  <a:close/>
                  <a:moveTo>
                    <a:pt x="2257714" y="600987"/>
                  </a:moveTo>
                  <a:cubicBezTo>
                    <a:pt x="2256063" y="608579"/>
                    <a:pt x="2254347" y="616304"/>
                    <a:pt x="2252498" y="624160"/>
                  </a:cubicBezTo>
                  <a:cubicBezTo>
                    <a:pt x="2254149" y="584613"/>
                    <a:pt x="2253884" y="544935"/>
                    <a:pt x="2254215" y="505388"/>
                  </a:cubicBezTo>
                  <a:cubicBezTo>
                    <a:pt x="2254743" y="439500"/>
                    <a:pt x="2258638" y="372224"/>
                    <a:pt x="2249131" y="306731"/>
                  </a:cubicBezTo>
                  <a:cubicBezTo>
                    <a:pt x="2237577" y="227374"/>
                    <a:pt x="2195324" y="159174"/>
                    <a:pt x="2131284" y="122467"/>
                  </a:cubicBezTo>
                  <a:cubicBezTo>
                    <a:pt x="2188326" y="144848"/>
                    <a:pt x="2233022" y="193505"/>
                    <a:pt x="2254479" y="258602"/>
                  </a:cubicBezTo>
                  <a:cubicBezTo>
                    <a:pt x="2290262" y="367405"/>
                    <a:pt x="2281877" y="490666"/>
                    <a:pt x="2257714" y="60098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CE36244-E676-4EEA-BC51-37B2860C6E0A}"/>
                </a:ext>
              </a:extLst>
            </p:cNvPr>
            <p:cNvSpPr/>
            <p:nvPr/>
          </p:nvSpPr>
          <p:spPr>
            <a:xfrm>
              <a:off x="1566636" y="3798535"/>
              <a:ext cx="278514" cy="246108"/>
            </a:xfrm>
            <a:custGeom>
              <a:avLst/>
              <a:gdLst>
                <a:gd name="connsiteX0" fmla="*/ 269824 w 278514"/>
                <a:gd name="connsiteY0" fmla="*/ 228152 h 246108"/>
                <a:gd name="connsiteX1" fmla="*/ 18020 w 278514"/>
                <a:gd name="connsiteY1" fmla="*/ 8566 h 246108"/>
                <a:gd name="connsiteX2" fmla="*/ 63 w 278514"/>
                <a:gd name="connsiteY2" fmla="*/ 8566 h 246108"/>
                <a:gd name="connsiteX3" fmla="*/ 269824 w 278514"/>
                <a:gd name="connsiteY3" fmla="*/ 246043 h 246108"/>
                <a:gd name="connsiteX4" fmla="*/ 269824 w 278514"/>
                <a:gd name="connsiteY4" fmla="*/ 228152 h 24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14" h="246108">
                  <a:moveTo>
                    <a:pt x="269824" y="228152"/>
                  </a:moveTo>
                  <a:cubicBezTo>
                    <a:pt x="146167" y="230991"/>
                    <a:pt x="31489" y="132025"/>
                    <a:pt x="18020" y="8566"/>
                  </a:cubicBezTo>
                  <a:cubicBezTo>
                    <a:pt x="16766" y="-2789"/>
                    <a:pt x="-1192" y="-2921"/>
                    <a:pt x="63" y="8566"/>
                  </a:cubicBezTo>
                  <a:cubicBezTo>
                    <a:pt x="14587" y="141532"/>
                    <a:pt x="135604" y="249147"/>
                    <a:pt x="269824" y="246043"/>
                  </a:cubicBezTo>
                  <a:cubicBezTo>
                    <a:pt x="281378" y="245846"/>
                    <a:pt x="281444" y="227888"/>
                    <a:pt x="269824" y="22815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914CA886-0260-47EA-9083-C6B10D693AF0}"/>
                </a:ext>
              </a:extLst>
            </p:cNvPr>
            <p:cNvSpPr/>
            <p:nvPr/>
          </p:nvSpPr>
          <p:spPr>
            <a:xfrm>
              <a:off x="1534392" y="3913061"/>
              <a:ext cx="150510" cy="160767"/>
            </a:xfrm>
            <a:custGeom>
              <a:avLst/>
              <a:gdLst>
                <a:gd name="connsiteX0" fmla="*/ 144278 w 150510"/>
                <a:gd name="connsiteY0" fmla="*/ 143005 h 160767"/>
                <a:gd name="connsiteX1" fmla="*/ 17584 w 150510"/>
                <a:gd name="connsiteY1" fmla="*/ 6408 h 160767"/>
                <a:gd name="connsiteX2" fmla="*/ 286 w 150510"/>
                <a:gd name="connsiteY2" fmla="*/ 11161 h 160767"/>
                <a:gd name="connsiteX3" fmla="*/ 139459 w 150510"/>
                <a:gd name="connsiteY3" fmla="*/ 160302 h 160767"/>
                <a:gd name="connsiteX4" fmla="*/ 144278 w 150510"/>
                <a:gd name="connsiteY4" fmla="*/ 143005 h 16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0" h="160767">
                  <a:moveTo>
                    <a:pt x="144278" y="143005"/>
                  </a:moveTo>
                  <a:cubicBezTo>
                    <a:pt x="80964" y="122869"/>
                    <a:pt x="33099" y="70910"/>
                    <a:pt x="17584" y="6408"/>
                  </a:cubicBezTo>
                  <a:cubicBezTo>
                    <a:pt x="14877" y="-4816"/>
                    <a:pt x="-2420" y="-62"/>
                    <a:pt x="286" y="11161"/>
                  </a:cubicBezTo>
                  <a:cubicBezTo>
                    <a:pt x="17254" y="81804"/>
                    <a:pt x="70335" y="138318"/>
                    <a:pt x="139459" y="160302"/>
                  </a:cubicBezTo>
                  <a:cubicBezTo>
                    <a:pt x="150550" y="163802"/>
                    <a:pt x="155238" y="146504"/>
                    <a:pt x="144278" y="14300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7ECB086D-8CEE-4E5F-8FC6-323B7DB710CA}"/>
                </a:ext>
              </a:extLst>
            </p:cNvPr>
            <p:cNvSpPr/>
            <p:nvPr/>
          </p:nvSpPr>
          <p:spPr>
            <a:xfrm>
              <a:off x="3341540" y="3579191"/>
              <a:ext cx="237064" cy="197675"/>
            </a:xfrm>
            <a:custGeom>
              <a:avLst/>
              <a:gdLst>
                <a:gd name="connsiteX0" fmla="*/ 220510 w 237064"/>
                <a:gd name="connsiteY0" fmla="*/ 4496 h 197675"/>
                <a:gd name="connsiteX1" fmla="*/ 8517 w 237064"/>
                <a:gd name="connsiteY1" fmla="*/ 178329 h 197675"/>
                <a:gd name="connsiteX2" fmla="*/ 8517 w 237064"/>
                <a:gd name="connsiteY2" fmla="*/ 196287 h 197675"/>
                <a:gd name="connsiteX3" fmla="*/ 235959 w 237064"/>
                <a:gd name="connsiteY3" fmla="*/ 13607 h 197675"/>
                <a:gd name="connsiteX4" fmla="*/ 220510 w 237064"/>
                <a:gd name="connsiteY4" fmla="*/ 4496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64" h="197675">
                  <a:moveTo>
                    <a:pt x="220510" y="4496"/>
                  </a:moveTo>
                  <a:cubicBezTo>
                    <a:pt x="178059" y="86494"/>
                    <a:pt x="117187" y="192523"/>
                    <a:pt x="8517" y="178329"/>
                  </a:cubicBezTo>
                  <a:cubicBezTo>
                    <a:pt x="-2905" y="176811"/>
                    <a:pt x="-2773" y="194768"/>
                    <a:pt x="8517" y="196287"/>
                  </a:cubicBezTo>
                  <a:cubicBezTo>
                    <a:pt x="123591" y="211340"/>
                    <a:pt x="190801" y="100952"/>
                    <a:pt x="235959" y="13607"/>
                  </a:cubicBezTo>
                  <a:cubicBezTo>
                    <a:pt x="241307" y="3308"/>
                    <a:pt x="225792" y="-5737"/>
                    <a:pt x="220510" y="449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DD0F7365-FE0C-4696-B614-AB5249BEFECA}"/>
                </a:ext>
              </a:extLst>
            </p:cNvPr>
            <p:cNvSpPr/>
            <p:nvPr/>
          </p:nvSpPr>
          <p:spPr>
            <a:xfrm>
              <a:off x="2278692" y="3952949"/>
              <a:ext cx="300577" cy="186820"/>
            </a:xfrm>
            <a:custGeom>
              <a:avLst/>
              <a:gdLst>
                <a:gd name="connsiteX0" fmla="*/ 282612 w 300577"/>
                <a:gd name="connsiteY0" fmla="*/ 6066 h 186820"/>
                <a:gd name="connsiteX1" fmla="*/ 11266 w 300577"/>
                <a:gd name="connsiteY1" fmla="*/ 166959 h 186820"/>
                <a:gd name="connsiteX2" fmla="*/ 6512 w 300577"/>
                <a:gd name="connsiteY2" fmla="*/ 184257 h 186820"/>
                <a:gd name="connsiteX3" fmla="*/ 299976 w 300577"/>
                <a:gd name="connsiteY3" fmla="*/ 10820 h 186820"/>
                <a:gd name="connsiteX4" fmla="*/ 282612 w 300577"/>
                <a:gd name="connsiteY4" fmla="*/ 6066 h 18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77" h="186820">
                  <a:moveTo>
                    <a:pt x="282612" y="6066"/>
                  </a:moveTo>
                  <a:cubicBezTo>
                    <a:pt x="242009" y="113350"/>
                    <a:pt x="124888" y="183002"/>
                    <a:pt x="11266" y="166959"/>
                  </a:cubicBezTo>
                  <a:cubicBezTo>
                    <a:pt x="-24" y="165375"/>
                    <a:pt x="-4909" y="182672"/>
                    <a:pt x="6512" y="184257"/>
                  </a:cubicBezTo>
                  <a:cubicBezTo>
                    <a:pt x="130566" y="201752"/>
                    <a:pt x="255543" y="128139"/>
                    <a:pt x="299976" y="10820"/>
                  </a:cubicBezTo>
                  <a:cubicBezTo>
                    <a:pt x="304003" y="-8"/>
                    <a:pt x="286639" y="-4629"/>
                    <a:pt x="282612" y="606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28F2C010-66EF-4A61-B077-A8A88259EE59}"/>
                </a:ext>
              </a:extLst>
            </p:cNvPr>
            <p:cNvSpPr/>
            <p:nvPr/>
          </p:nvSpPr>
          <p:spPr>
            <a:xfrm>
              <a:off x="2533937" y="4065984"/>
              <a:ext cx="57572" cy="65728"/>
            </a:xfrm>
            <a:custGeom>
              <a:avLst/>
              <a:gdLst>
                <a:gd name="connsiteX0" fmla="*/ 42617 w 57572"/>
                <a:gd name="connsiteY0" fmla="*/ 2957 h 65728"/>
                <a:gd name="connsiteX1" fmla="*/ 2279 w 57572"/>
                <a:gd name="connsiteY1" fmla="*/ 50096 h 65728"/>
                <a:gd name="connsiteX2" fmla="*/ 14955 w 57572"/>
                <a:gd name="connsiteY2" fmla="*/ 62772 h 65728"/>
                <a:gd name="connsiteX3" fmla="*/ 55293 w 57572"/>
                <a:gd name="connsiteY3" fmla="*/ 15632 h 65728"/>
                <a:gd name="connsiteX4" fmla="*/ 42617 w 57572"/>
                <a:gd name="connsiteY4" fmla="*/ 2957 h 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2" h="65728">
                  <a:moveTo>
                    <a:pt x="42617" y="2957"/>
                  </a:moveTo>
                  <a:cubicBezTo>
                    <a:pt x="29149" y="18670"/>
                    <a:pt x="15747" y="34383"/>
                    <a:pt x="2279" y="50096"/>
                  </a:cubicBezTo>
                  <a:cubicBezTo>
                    <a:pt x="-5182" y="58810"/>
                    <a:pt x="7428" y="71552"/>
                    <a:pt x="14955" y="62772"/>
                  </a:cubicBezTo>
                  <a:cubicBezTo>
                    <a:pt x="28423" y="47058"/>
                    <a:pt x="41825" y="31345"/>
                    <a:pt x="55293" y="15632"/>
                  </a:cubicBezTo>
                  <a:cubicBezTo>
                    <a:pt x="62754" y="6918"/>
                    <a:pt x="50144" y="-5824"/>
                    <a:pt x="42617" y="295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415657D8-E647-4F1F-BBDE-DADCD4C300CB}"/>
                </a:ext>
              </a:extLst>
            </p:cNvPr>
            <p:cNvSpPr/>
            <p:nvPr/>
          </p:nvSpPr>
          <p:spPr>
            <a:xfrm>
              <a:off x="1180082" y="2952756"/>
              <a:ext cx="130915" cy="344317"/>
            </a:xfrm>
            <a:custGeom>
              <a:avLst/>
              <a:gdLst>
                <a:gd name="connsiteX0" fmla="*/ 115138 w 130915"/>
                <a:gd name="connsiteY0" fmla="*/ 2081 h 344317"/>
                <a:gd name="connsiteX1" fmla="*/ 14918 w 130915"/>
                <a:gd name="connsiteY1" fmla="*/ 338128 h 344317"/>
                <a:gd name="connsiteX2" fmla="*/ 32216 w 130915"/>
                <a:gd name="connsiteY2" fmla="*/ 333374 h 344317"/>
                <a:gd name="connsiteX3" fmla="*/ 127814 w 130915"/>
                <a:gd name="connsiteY3" fmla="*/ 14757 h 344317"/>
                <a:gd name="connsiteX4" fmla="*/ 115138 w 130915"/>
                <a:gd name="connsiteY4" fmla="*/ 2081 h 34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5" h="344317">
                  <a:moveTo>
                    <a:pt x="115138" y="2081"/>
                  </a:moveTo>
                  <a:cubicBezTo>
                    <a:pt x="16371" y="80250"/>
                    <a:pt x="-24628" y="218630"/>
                    <a:pt x="14918" y="338128"/>
                  </a:cubicBezTo>
                  <a:cubicBezTo>
                    <a:pt x="18550" y="349021"/>
                    <a:pt x="35847" y="344334"/>
                    <a:pt x="32216" y="333374"/>
                  </a:cubicBezTo>
                  <a:cubicBezTo>
                    <a:pt x="-5548" y="219290"/>
                    <a:pt x="33668" y="89295"/>
                    <a:pt x="127814" y="14757"/>
                  </a:cubicBezTo>
                  <a:cubicBezTo>
                    <a:pt x="136859" y="7627"/>
                    <a:pt x="124117" y="-4983"/>
                    <a:pt x="115138" y="208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02C0940-CEBD-4AA3-B4CC-CEEB2698CD05}"/>
                </a:ext>
              </a:extLst>
            </p:cNvPr>
            <p:cNvSpPr/>
            <p:nvPr/>
          </p:nvSpPr>
          <p:spPr>
            <a:xfrm>
              <a:off x="3437031" y="2677610"/>
              <a:ext cx="210277" cy="256158"/>
            </a:xfrm>
            <a:custGeom>
              <a:avLst/>
              <a:gdLst>
                <a:gd name="connsiteX0" fmla="*/ 11066 w 210277"/>
                <a:gd name="connsiteY0" fmla="*/ 401 h 256158"/>
                <a:gd name="connsiteX1" fmla="*/ 6313 w 210277"/>
                <a:gd name="connsiteY1" fmla="*/ 17699 h 256158"/>
                <a:gd name="connsiteX2" fmla="*/ 192294 w 210277"/>
                <a:gd name="connsiteY2" fmla="*/ 247517 h 256158"/>
                <a:gd name="connsiteX3" fmla="*/ 210252 w 210277"/>
                <a:gd name="connsiteY3" fmla="*/ 247517 h 256158"/>
                <a:gd name="connsiteX4" fmla="*/ 11066 w 210277"/>
                <a:gd name="connsiteY4" fmla="*/ 401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77" h="256158">
                  <a:moveTo>
                    <a:pt x="11066" y="401"/>
                  </a:moveTo>
                  <a:cubicBezTo>
                    <a:pt x="-25" y="-2834"/>
                    <a:pt x="-4779" y="14464"/>
                    <a:pt x="6313" y="17699"/>
                  </a:cubicBezTo>
                  <a:cubicBezTo>
                    <a:pt x="108447" y="47342"/>
                    <a:pt x="184834" y="141290"/>
                    <a:pt x="192294" y="247517"/>
                  </a:cubicBezTo>
                  <a:cubicBezTo>
                    <a:pt x="193086" y="259005"/>
                    <a:pt x="211044" y="259071"/>
                    <a:pt x="210252" y="247517"/>
                  </a:cubicBezTo>
                  <a:cubicBezTo>
                    <a:pt x="202131" y="133235"/>
                    <a:pt x="121189" y="32355"/>
                    <a:pt x="11066" y="40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FE38E05-6999-40C4-A39F-767CAA759419}"/>
              </a:ext>
            </a:extLst>
          </p:cNvPr>
          <p:cNvSpPr txBox="1"/>
          <p:nvPr/>
        </p:nvSpPr>
        <p:spPr>
          <a:xfrm>
            <a:off x="965456" y="570825"/>
            <a:ext cx="251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</a:rPr>
              <a:t>Nhận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xét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chung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 rot="21034848">
            <a:off x="3392225" y="2882044"/>
            <a:ext cx="5733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10; 100; 1000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 rot="21091661">
            <a:off x="2793957" y="1338758"/>
            <a:ext cx="59239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10; 100; 1000 ta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0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4" grpId="0"/>
      <p:bldP spid="24" grpId="1"/>
      <p:bldP spid="26" grpId="0"/>
      <p:bldP spid="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3E8A03-FB05-4D8F-94E2-D1118A55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E02F07-4007-428A-A90F-3C73B05F4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80622"/>
            <a:ext cx="6096000" cy="3394472"/>
          </a:xfr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10, 100, 1000,…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10, 100, 1000, … 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bớt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,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0 ở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1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3" y="40205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98" y="209550"/>
            <a:ext cx="1598802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770199"/>
              </p:ext>
            </p:extLst>
          </p:nvPr>
        </p:nvGraphicFramePr>
        <p:xfrm>
          <a:off x="533400" y="712177"/>
          <a:ext cx="838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431799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533399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027895" y="2243726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chia)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002183" y="1168984"/>
            <a:ext cx="6913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>
                <a:solidFill>
                  <a:srgbClr val="3333FF"/>
                </a:solidFill>
                <a:ea typeface="Times New Roman" panose="02020603050405020304" pitchFamily="18" charset="0"/>
              </a:rPr>
              <a:t>Biết cách thực hiện phép nhân, phép chia một số tự nhiên với 10, 100, 1000,…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533399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100234" y="3559125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cs typeface="Times New Roman" panose="02020603050405020304" pitchFamily="18" charset="0"/>
              </a:rPr>
              <a:t>Rèn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xác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cẩn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thận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toán</a:t>
            </a:r>
            <a:endParaRPr 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70736" y="1165225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420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" y="2656285"/>
            <a:ext cx="2236787" cy="13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070424"/>
            <a:ext cx="54387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3282950" y="1923169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Text Box 32">
            <a:extLst>
              <a:ext uri="{FF2B5EF4-FFF2-40B4-BE49-F238E27FC236}">
                <a16:creationId xmlns="" xmlns:a16="http://schemas.microsoft.com/office/drawing/2014/main" id="{C33724DE-42CC-4B33-B74D-0A98077C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93" y="514350"/>
            <a:ext cx="298318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322" name="Text Box 34">
            <a:extLst>
              <a:ext uri="{FF2B5EF4-FFF2-40B4-BE49-F238E27FC236}">
                <a16:creationId xmlns="" xmlns:a16="http://schemas.microsoft.com/office/drawing/2014/main" id="{BB37321B-0FCD-45D5-B34D-7A53E25B2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1" y="1869281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x 10     =</a:t>
            </a:r>
          </a:p>
        </p:txBody>
      </p:sp>
      <p:sp>
        <p:nvSpPr>
          <p:cNvPr id="12323" name="Text Box 35">
            <a:extLst>
              <a:ext uri="{FF2B5EF4-FFF2-40B4-BE49-F238E27FC236}">
                <a16:creationId xmlns="" xmlns:a16="http://schemas.microsoft.com/office/drawing/2014/main" id="{EFA6AF76-918B-4C18-8BAC-E0AD7455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869281"/>
            <a:ext cx="576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12324" name="Text Box 36">
            <a:extLst>
              <a:ext uri="{FF2B5EF4-FFF2-40B4-BE49-F238E27FC236}">
                <a16:creationId xmlns="" xmlns:a16="http://schemas.microsoft.com/office/drawing/2014/main" id="{1E65C98F-38A4-4275-BB99-E8B9F14C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2189560"/>
            <a:ext cx="1873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x 100   =</a:t>
            </a:r>
          </a:p>
        </p:txBody>
      </p:sp>
      <p:sp>
        <p:nvSpPr>
          <p:cNvPr id="12325" name="Text Box 37">
            <a:extLst>
              <a:ext uri="{FF2B5EF4-FFF2-40B4-BE49-F238E27FC236}">
                <a16:creationId xmlns="" xmlns:a16="http://schemas.microsoft.com/office/drawing/2014/main" id="{E1BC5171-E6DA-4617-96EF-92D90784C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189560"/>
            <a:ext cx="792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1800</a:t>
            </a:r>
          </a:p>
        </p:txBody>
      </p:sp>
      <p:sp>
        <p:nvSpPr>
          <p:cNvPr id="12326" name="Text Box 38">
            <a:extLst>
              <a:ext uri="{FF2B5EF4-FFF2-40B4-BE49-F238E27FC236}">
                <a16:creationId xmlns="" xmlns:a16="http://schemas.microsoft.com/office/drawing/2014/main" id="{C9A2E82A-C2B8-4AE7-A5D9-D1AD0939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1" y="2514600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x 1000 =</a:t>
            </a:r>
          </a:p>
        </p:txBody>
      </p:sp>
      <p:sp>
        <p:nvSpPr>
          <p:cNvPr id="12327" name="Text Box 39">
            <a:extLst>
              <a:ext uri="{FF2B5EF4-FFF2-40B4-BE49-F238E27FC236}">
                <a16:creationId xmlns="" xmlns:a16="http://schemas.microsoft.com/office/drawing/2014/main" id="{764FA232-3494-4552-A403-D820B7CE4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4" y="2514600"/>
            <a:ext cx="93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18000</a:t>
            </a:r>
          </a:p>
        </p:txBody>
      </p:sp>
      <p:sp>
        <p:nvSpPr>
          <p:cNvPr id="12329" name="Text Box 41">
            <a:extLst>
              <a:ext uri="{FF2B5EF4-FFF2-40B4-BE49-F238E27FC236}">
                <a16:creationId xmlns="" xmlns:a16="http://schemas.microsoft.com/office/drawing/2014/main" id="{1A80D179-FBFA-4392-8D8C-0E78DFC85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1847850"/>
            <a:ext cx="360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330" name="Text Box 42">
            <a:extLst>
              <a:ext uri="{FF2B5EF4-FFF2-40B4-BE49-F238E27FC236}">
                <a16:creationId xmlns="" xmlns:a16="http://schemas.microsoft.com/office/drawing/2014/main" id="{43E2AA59-0900-43A1-B223-68074162A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1874044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82 x 100   =</a:t>
            </a:r>
          </a:p>
        </p:txBody>
      </p:sp>
      <p:sp>
        <p:nvSpPr>
          <p:cNvPr id="12331" name="Text Box 43">
            <a:extLst>
              <a:ext uri="{FF2B5EF4-FFF2-40B4-BE49-F238E27FC236}">
                <a16:creationId xmlns="" xmlns:a16="http://schemas.microsoft.com/office/drawing/2014/main" id="{A85F2CE5-79BF-4F1C-9798-9C6C1908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9" y="1869282"/>
            <a:ext cx="11144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8200</a:t>
            </a:r>
          </a:p>
        </p:txBody>
      </p:sp>
      <p:sp>
        <p:nvSpPr>
          <p:cNvPr id="12332" name="Text Box 44">
            <a:extLst>
              <a:ext uri="{FF2B5EF4-FFF2-40B4-BE49-F238E27FC236}">
                <a16:creationId xmlns="" xmlns:a16="http://schemas.microsoft.com/office/drawing/2014/main" id="{E0D1A357-36F1-41FF-8284-47E9AA4D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2194323"/>
            <a:ext cx="1873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 x 1000 =</a:t>
            </a:r>
          </a:p>
        </p:txBody>
      </p:sp>
      <p:sp>
        <p:nvSpPr>
          <p:cNvPr id="12333" name="Text Box 45">
            <a:extLst>
              <a:ext uri="{FF2B5EF4-FFF2-40B4-BE49-F238E27FC236}">
                <a16:creationId xmlns="" xmlns:a16="http://schemas.microsoft.com/office/drawing/2014/main" id="{9706DF96-25B0-4885-90D6-6C6B39D5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194323"/>
            <a:ext cx="792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75000</a:t>
            </a:r>
          </a:p>
        </p:txBody>
      </p:sp>
      <p:sp>
        <p:nvSpPr>
          <p:cNvPr id="12334" name="Text Box 46">
            <a:extLst>
              <a:ext uri="{FF2B5EF4-FFF2-40B4-BE49-F238E27FC236}">
                <a16:creationId xmlns="" xmlns:a16="http://schemas.microsoft.com/office/drawing/2014/main" id="{C0F145C5-8915-4F56-AC91-A1DFA059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2519362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 x 10     =</a:t>
            </a:r>
          </a:p>
        </p:txBody>
      </p:sp>
      <p:sp>
        <p:nvSpPr>
          <p:cNvPr id="12335" name="Text Box 47">
            <a:extLst>
              <a:ext uri="{FF2B5EF4-FFF2-40B4-BE49-F238E27FC236}">
                <a16:creationId xmlns="" xmlns:a16="http://schemas.microsoft.com/office/drawing/2014/main" id="{49BE5272-4AD6-4CC7-82DB-CE56E62A5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2519362"/>
            <a:ext cx="5778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190</a:t>
            </a:r>
          </a:p>
        </p:txBody>
      </p:sp>
      <p:sp>
        <p:nvSpPr>
          <p:cNvPr id="12344" name="Text Box 56">
            <a:extLst>
              <a:ext uri="{FF2B5EF4-FFF2-40B4-BE49-F238E27FC236}">
                <a16:creationId xmlns="" xmlns:a16="http://schemas.microsoft.com/office/drawing/2014/main" id="{85803D61-CE25-45A3-8115-25D14900D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4" y="3117056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10     =</a:t>
            </a:r>
          </a:p>
        </p:txBody>
      </p:sp>
      <p:sp>
        <p:nvSpPr>
          <p:cNvPr id="12345" name="Text Box 57">
            <a:extLst>
              <a:ext uri="{FF2B5EF4-FFF2-40B4-BE49-F238E27FC236}">
                <a16:creationId xmlns="" xmlns:a16="http://schemas.microsoft.com/office/drawing/2014/main" id="{9519D133-36EA-4F51-987D-EEDA4B4AE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117056"/>
            <a:ext cx="576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</a:t>
            </a:r>
          </a:p>
        </p:txBody>
      </p:sp>
      <p:sp>
        <p:nvSpPr>
          <p:cNvPr id="12346" name="Text Box 58">
            <a:extLst>
              <a:ext uri="{FF2B5EF4-FFF2-40B4-BE49-F238E27FC236}">
                <a16:creationId xmlns="" xmlns:a16="http://schemas.microsoft.com/office/drawing/2014/main" id="{0F80EA51-A17F-4895-8159-CBAA149C5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3" y="3437335"/>
            <a:ext cx="1873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100   =</a:t>
            </a:r>
          </a:p>
        </p:txBody>
      </p:sp>
      <p:sp>
        <p:nvSpPr>
          <p:cNvPr id="12347" name="Text Box 59">
            <a:extLst>
              <a:ext uri="{FF2B5EF4-FFF2-40B4-BE49-F238E27FC236}">
                <a16:creationId xmlns="" xmlns:a16="http://schemas.microsoft.com/office/drawing/2014/main" id="{3E7207B2-BE62-41BC-AA86-2318FB1E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3437335"/>
            <a:ext cx="6985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2348" name="Text Box 60">
            <a:extLst>
              <a:ext uri="{FF2B5EF4-FFF2-40B4-BE49-F238E27FC236}">
                <a16:creationId xmlns="" xmlns:a16="http://schemas.microsoft.com/office/drawing/2014/main" id="{7C898A48-5281-4C79-9820-E55651D95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64" y="3762375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: 1000 =</a:t>
            </a:r>
          </a:p>
        </p:txBody>
      </p:sp>
      <p:sp>
        <p:nvSpPr>
          <p:cNvPr id="12349" name="Text Box 61">
            <a:extLst>
              <a:ext uri="{FF2B5EF4-FFF2-40B4-BE49-F238E27FC236}">
                <a16:creationId xmlns="" xmlns:a16="http://schemas.microsoft.com/office/drawing/2014/main" id="{875A2549-3949-40A1-A003-E01CA8C32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9" y="3762375"/>
            <a:ext cx="28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350" name="Text Box 62">
            <a:extLst>
              <a:ext uri="{FF2B5EF4-FFF2-40B4-BE49-F238E27FC236}">
                <a16:creationId xmlns="" xmlns:a16="http://schemas.microsoft.com/office/drawing/2014/main" id="{81D1E98C-CB5F-4F8E-B760-B8B875B4A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1" y="3132535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6800 : 100   =</a:t>
            </a:r>
          </a:p>
        </p:txBody>
      </p:sp>
      <p:sp>
        <p:nvSpPr>
          <p:cNvPr id="12351" name="Text Box 63">
            <a:extLst>
              <a:ext uri="{FF2B5EF4-FFF2-40B4-BE49-F238E27FC236}">
                <a16:creationId xmlns="" xmlns:a16="http://schemas.microsoft.com/office/drawing/2014/main" id="{D8C1745F-FCA0-4B86-B368-D4B5945A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664" y="3121819"/>
            <a:ext cx="682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</a:t>
            </a:r>
          </a:p>
        </p:txBody>
      </p:sp>
      <p:sp>
        <p:nvSpPr>
          <p:cNvPr id="12352" name="Text Box 64">
            <a:extLst>
              <a:ext uri="{FF2B5EF4-FFF2-40B4-BE49-F238E27FC236}">
                <a16:creationId xmlns="" xmlns:a16="http://schemas.microsoft.com/office/drawing/2014/main" id="{94514F2F-1632-4138-A47A-F40412CF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3442098"/>
            <a:ext cx="1873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420 : 10     =</a:t>
            </a:r>
          </a:p>
        </p:txBody>
      </p:sp>
      <p:sp>
        <p:nvSpPr>
          <p:cNvPr id="12353" name="Text Box 65">
            <a:extLst>
              <a:ext uri="{FF2B5EF4-FFF2-40B4-BE49-F238E27FC236}">
                <a16:creationId xmlns="" xmlns:a16="http://schemas.microsoft.com/office/drawing/2014/main" id="{AC73472D-0EFD-4DCF-90EB-3619D20D4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3442098"/>
            <a:ext cx="4175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2354" name="Text Box 66">
            <a:extLst>
              <a:ext uri="{FF2B5EF4-FFF2-40B4-BE49-F238E27FC236}">
                <a16:creationId xmlns="" xmlns:a16="http://schemas.microsoft.com/office/drawing/2014/main" id="{DA586584-A54C-441E-B083-F908EB97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3767137"/>
            <a:ext cx="19431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2000 : 1000 =</a:t>
            </a:r>
          </a:p>
        </p:txBody>
      </p:sp>
      <p:sp>
        <p:nvSpPr>
          <p:cNvPr id="12355" name="Text Box 67">
            <a:extLst>
              <a:ext uri="{FF2B5EF4-FFF2-40B4-BE49-F238E27FC236}">
                <a16:creationId xmlns="" xmlns:a16="http://schemas.microsoft.com/office/drawing/2014/main" id="{5A13C969-B54F-4461-89D2-C43C9EFD3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3752850"/>
            <a:ext cx="160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364" name="Text Box 76">
            <a:extLst>
              <a:ext uri="{FF2B5EF4-FFF2-40B4-BE49-F238E27FC236}">
                <a16:creationId xmlns="" xmlns:a16="http://schemas.microsoft.com/office/drawing/2014/main" id="{7547ED31-7E10-4717-B715-C3FADA03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3112294"/>
            <a:ext cx="3603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2368" name="Line 80">
            <a:extLst>
              <a:ext uri="{FF2B5EF4-FFF2-40B4-BE49-F238E27FC236}">
                <a16:creationId xmlns="" xmlns:a16="http://schemas.microsoft.com/office/drawing/2014/main" id="{0A788667-30D8-44E9-81C8-331BDA4E4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44" y="1085850"/>
            <a:ext cx="2075656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2" name="组合 19">
            <a:extLst>
              <a:ext uri="{FF2B5EF4-FFF2-40B4-BE49-F238E27FC236}">
                <a16:creationId xmlns=""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5858025" y="816062"/>
            <a:ext cx="2378074" cy="672217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=""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=""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=""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9" y="992915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miệng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617539" y="1184436"/>
            <a:ext cx="8133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427302" y="1198229"/>
            <a:ext cx="8133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70886" y="4271393"/>
            <a:ext cx="8133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nhẩm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cs typeface="Times New Roman" panose="02020603050405020304" pitchFamily="18" charset="0"/>
              </a:rPr>
              <a:t>đâu</a:t>
            </a:r>
            <a:r>
              <a:rPr lang="en-US" sz="3200" b="1" dirty="0" smtClean="0">
                <a:solidFill>
                  <a:srgbClr val="3333FF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3333FF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2" grpId="0"/>
      <p:bldP spid="12323" grpId="0"/>
      <p:bldP spid="12324" grpId="0"/>
      <p:bldP spid="12325" grpId="0"/>
      <p:bldP spid="12326" grpId="0"/>
      <p:bldP spid="12327" grpId="0"/>
      <p:bldP spid="12329" grpId="0"/>
      <p:bldP spid="12330" grpId="0"/>
      <p:bldP spid="12331" grpId="0"/>
      <p:bldP spid="12332" grpId="0"/>
      <p:bldP spid="12333" grpId="0"/>
      <p:bldP spid="12334" grpId="0"/>
      <p:bldP spid="12335" grpId="0"/>
      <p:bldP spid="12344" grpId="0"/>
      <p:bldP spid="12345" grpId="0"/>
      <p:bldP spid="12346" grpId="0"/>
      <p:bldP spid="12347" grpId="0"/>
      <p:bldP spid="12348" grpId="0"/>
      <p:bldP spid="12349" grpId="0"/>
      <p:bldP spid="12350" grpId="0"/>
      <p:bldP spid="12351" grpId="0"/>
      <p:bldP spid="12352" grpId="0"/>
      <p:bldP spid="12353" grpId="0"/>
      <p:bldP spid="12354" grpId="0"/>
      <p:bldP spid="12355" grpId="0"/>
      <p:bldP spid="12364" grpId="0"/>
      <p:bldP spid="12368" grpId="0" animBg="1"/>
      <p:bldP spid="48" grpId="0"/>
      <p:bldP spid="48" grpId="1"/>
      <p:bldP spid="39" grpId="0"/>
      <p:bldP spid="39" grpId="1"/>
      <p:bldP spid="41" grpId="0"/>
      <p:bldP spid="41" grpId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838200" y="1714500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838200" y="173417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33130" y="981075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300kg   = </a:t>
            </a: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1905000" y="962025"/>
            <a:ext cx="83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297" name="Text Box 25"/>
          <p:cNvSpPr txBox="1">
            <a:spLocks noChangeArrowheads="1"/>
          </p:cNvSpPr>
          <p:nvPr/>
        </p:nvSpPr>
        <p:spPr bwMode="auto">
          <a:xfrm>
            <a:off x="2438400" y="934227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511175" y="1631157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48444" y="2114963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52400" y="257294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100kg = 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2209800" y="257175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tạ</a:t>
            </a:r>
          </a:p>
        </p:txBody>
      </p:sp>
      <p:sp>
        <p:nvSpPr>
          <p:cNvPr id="12302" name="Text Box 32"/>
          <p:cNvSpPr txBox="1">
            <a:spLocks noChangeArrowheads="1"/>
          </p:cNvSpPr>
          <p:nvPr/>
        </p:nvSpPr>
        <p:spPr bwMode="auto">
          <a:xfrm>
            <a:off x="4577936" y="2178248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70kg     = 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6705600" y="2159794"/>
            <a:ext cx="774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04" name="Text Box 34"/>
          <p:cNvSpPr txBox="1">
            <a:spLocks noChangeArrowheads="1"/>
          </p:cNvSpPr>
          <p:nvPr/>
        </p:nvSpPr>
        <p:spPr bwMode="auto">
          <a:xfrm>
            <a:off x="7267575" y="2168129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yến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05" name="Text Box 35"/>
          <p:cNvSpPr txBox="1">
            <a:spLocks noChangeArrowheads="1"/>
          </p:cNvSpPr>
          <p:nvPr/>
        </p:nvSpPr>
        <p:spPr bwMode="auto">
          <a:xfrm>
            <a:off x="4637088" y="2659507"/>
            <a:ext cx="236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800kg   = 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6769100" y="2628900"/>
            <a:ext cx="622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07" name="Text Box 37"/>
          <p:cNvSpPr txBox="1">
            <a:spLocks noChangeArrowheads="1"/>
          </p:cNvSpPr>
          <p:nvPr/>
        </p:nvSpPr>
        <p:spPr bwMode="auto">
          <a:xfrm>
            <a:off x="7337425" y="2578195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08" name="Text Box 38"/>
          <p:cNvSpPr txBox="1">
            <a:spLocks noChangeArrowheads="1"/>
          </p:cNvSpPr>
          <p:nvPr/>
        </p:nvSpPr>
        <p:spPr bwMode="auto">
          <a:xfrm>
            <a:off x="4692236" y="3131344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300tạ   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95" name="Text Box 39"/>
          <p:cNvSpPr txBox="1">
            <a:spLocks noChangeArrowheads="1"/>
          </p:cNvSpPr>
          <p:nvPr/>
        </p:nvSpPr>
        <p:spPr bwMode="auto">
          <a:xfrm>
            <a:off x="6616700" y="3142060"/>
            <a:ext cx="698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0" name="Text Box 40"/>
          <p:cNvSpPr txBox="1">
            <a:spLocks noChangeArrowheads="1"/>
          </p:cNvSpPr>
          <p:nvPr/>
        </p:nvSpPr>
        <p:spPr bwMode="auto">
          <a:xfrm>
            <a:off x="7315200" y="3131344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11" name="Text Box 41"/>
          <p:cNvSpPr txBox="1">
            <a:spLocks noChangeArrowheads="1"/>
          </p:cNvSpPr>
          <p:nvPr/>
        </p:nvSpPr>
        <p:spPr bwMode="auto">
          <a:xfrm>
            <a:off x="4692236" y="3647584"/>
            <a:ext cx="220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120tạ   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98" name="Text Box 42"/>
          <p:cNvSpPr txBox="1">
            <a:spLocks noChangeArrowheads="1"/>
          </p:cNvSpPr>
          <p:nvPr/>
        </p:nvSpPr>
        <p:spPr bwMode="auto">
          <a:xfrm>
            <a:off x="6650038" y="3617119"/>
            <a:ext cx="698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3" name="Text Box 43"/>
          <p:cNvSpPr txBox="1">
            <a:spLocks noChangeArrowheads="1"/>
          </p:cNvSpPr>
          <p:nvPr/>
        </p:nvSpPr>
        <p:spPr bwMode="auto">
          <a:xfrm>
            <a:off x="7315200" y="3588544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14" name="Text Box 44"/>
          <p:cNvSpPr txBox="1">
            <a:spLocks noChangeArrowheads="1"/>
          </p:cNvSpPr>
          <p:nvPr/>
        </p:nvSpPr>
        <p:spPr bwMode="auto">
          <a:xfrm>
            <a:off x="4756150" y="405765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5000kg = 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6769100" y="4102894"/>
            <a:ext cx="774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6" name="Text Box 46"/>
          <p:cNvSpPr txBox="1">
            <a:spLocks noChangeArrowheads="1"/>
          </p:cNvSpPr>
          <p:nvPr/>
        </p:nvSpPr>
        <p:spPr bwMode="auto">
          <a:xfrm>
            <a:off x="7315200" y="4056460"/>
            <a:ext cx="106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tấn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17" name="Text Box 47"/>
          <p:cNvSpPr txBox="1">
            <a:spLocks noChangeArrowheads="1"/>
          </p:cNvSpPr>
          <p:nvPr/>
        </p:nvSpPr>
        <p:spPr bwMode="auto">
          <a:xfrm>
            <a:off x="4800600" y="4522589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4000g   = 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6705600" y="4514850"/>
            <a:ext cx="698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2319" name="Text Box 49"/>
          <p:cNvSpPr txBox="1">
            <a:spLocks noChangeArrowheads="1"/>
          </p:cNvSpPr>
          <p:nvPr/>
        </p:nvSpPr>
        <p:spPr bwMode="auto">
          <a:xfrm>
            <a:off x="7315200" y="4502944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kg</a:t>
            </a:r>
          </a:p>
        </p:txBody>
      </p:sp>
      <p:sp>
        <p:nvSpPr>
          <p:cNvPr id="12320" name="Oval 50"/>
          <p:cNvSpPr>
            <a:spLocks noChangeArrowheads="1"/>
          </p:cNvSpPr>
          <p:nvPr/>
        </p:nvSpPr>
        <p:spPr bwMode="auto">
          <a:xfrm>
            <a:off x="266700" y="225908"/>
            <a:ext cx="685800" cy="400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76200" y="3430190"/>
            <a:ext cx="266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300 : 100 =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107674" y="2963362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0" y="3830241"/>
            <a:ext cx="48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300kg : 100 =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6020904" y="4218384"/>
            <a:ext cx="60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518" name="Text Box 62"/>
          <p:cNvSpPr txBox="1">
            <a:spLocks noChangeArrowheads="1"/>
          </p:cNvSpPr>
          <p:nvPr/>
        </p:nvSpPr>
        <p:spPr bwMode="auto">
          <a:xfrm>
            <a:off x="2205038" y="2572940"/>
            <a:ext cx="107156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2286000" y="3430191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520" name="Text Box 64"/>
          <p:cNvSpPr txBox="1">
            <a:spLocks noChangeArrowheads="1"/>
          </p:cNvSpPr>
          <p:nvPr/>
        </p:nvSpPr>
        <p:spPr bwMode="auto">
          <a:xfrm>
            <a:off x="6838950" y="2159794"/>
            <a:ext cx="533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521" name="Text Box 65"/>
          <p:cNvSpPr txBox="1">
            <a:spLocks noChangeArrowheads="1"/>
          </p:cNvSpPr>
          <p:nvPr/>
        </p:nvSpPr>
        <p:spPr bwMode="auto">
          <a:xfrm>
            <a:off x="6877050" y="2628901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522" name="Text Box 66"/>
          <p:cNvSpPr txBox="1">
            <a:spLocks noChangeArrowheads="1"/>
          </p:cNvSpPr>
          <p:nvPr/>
        </p:nvSpPr>
        <p:spPr bwMode="auto">
          <a:xfrm>
            <a:off x="6623051" y="3131344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531" name="Text Box 75"/>
          <p:cNvSpPr txBox="1">
            <a:spLocks noChangeArrowheads="1"/>
          </p:cNvSpPr>
          <p:nvPr/>
        </p:nvSpPr>
        <p:spPr bwMode="auto">
          <a:xfrm>
            <a:off x="6623051" y="3588544"/>
            <a:ext cx="59503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532" name="Text Box 76"/>
          <p:cNvSpPr txBox="1">
            <a:spLocks noChangeArrowheads="1"/>
          </p:cNvSpPr>
          <p:nvPr/>
        </p:nvSpPr>
        <p:spPr bwMode="auto">
          <a:xfrm>
            <a:off x="6858000" y="4045744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6877050" y="4502944"/>
            <a:ext cx="3898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42" name="组合 19">
            <a:extLst>
              <a:ext uri="{FF2B5EF4-FFF2-40B4-BE49-F238E27FC236}">
                <a16:creationId xmlns="" xmlns:a16="http://schemas.microsoft.com/office/drawing/2014/main" id="{BD91487A-C2BD-4CED-A947-9F48281445BA}"/>
              </a:ext>
            </a:extLst>
          </p:cNvPr>
          <p:cNvGrpSpPr/>
          <p:nvPr/>
        </p:nvGrpSpPr>
        <p:grpSpPr>
          <a:xfrm>
            <a:off x="5858025" y="816062"/>
            <a:ext cx="2378074" cy="672217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="" xmlns:a16="http://schemas.microsoft.com/office/drawing/2014/main" id="{55BB0183-65D6-42DC-8860-9A019AB1B7EA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="" xmlns:a16="http://schemas.microsoft.com/office/drawing/2014/main" id="{F60727A1-A978-4CB0-B950-B316E92FE7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="" xmlns:a16="http://schemas.microsoft.com/office/drawing/2014/main" id="{563C6D54-D113-4AA6-A1A3-C1364D647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="" xmlns:a16="http://schemas.microsoft.com/office/drawing/2014/main" id="{8F2192A5-C8E6-4124-8172-22D5D6361A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="" xmlns:a16="http://schemas.microsoft.com/office/drawing/2014/main" id="{E94782F0-DAC3-409E-9B92-83A08CF22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="" xmlns:a16="http://schemas.microsoft.com/office/drawing/2014/main" id="{286CE2B4-A581-4E93-9259-95698B960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9" y="992915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191142" y="610349"/>
            <a:ext cx="4969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353484" y="1605975"/>
            <a:ext cx="81332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300kg = …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tạ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Line 80">
            <a:extLst>
              <a:ext uri="{FF2B5EF4-FFF2-40B4-BE49-F238E27FC236}">
                <a16:creationId xmlns="" xmlns:a16="http://schemas.microsoft.com/office/drawing/2014/main" id="{0A788667-30D8-44E9-81C8-331BDA4E48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4744" y="668751"/>
            <a:ext cx="2685256" cy="199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76200" y="4193216"/>
            <a:ext cx="45233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Nêu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lượng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9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6" dur="20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4" dur="20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2" dur="20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20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7" grpId="0"/>
      <p:bldP spid="19482" grpId="0"/>
      <p:bldP spid="19485" grpId="0"/>
      <p:bldP spid="19486" grpId="0"/>
      <p:bldP spid="19487" grpId="0"/>
      <p:bldP spid="19489" grpId="0"/>
      <p:bldP spid="19492" grpId="0"/>
      <p:bldP spid="19495" grpId="0"/>
      <p:bldP spid="19498" grpId="0"/>
      <p:bldP spid="19501" grpId="0"/>
      <p:bldP spid="19504" grpId="0"/>
      <p:bldP spid="19507" grpId="0"/>
      <p:bldP spid="19508" grpId="0"/>
      <p:bldP spid="19509" grpId="0"/>
      <p:bldP spid="19518" grpId="0"/>
      <p:bldP spid="19518" grpId="1"/>
      <p:bldP spid="19519" grpId="0"/>
      <p:bldP spid="19520" grpId="0"/>
      <p:bldP spid="19521" grpId="0"/>
      <p:bldP spid="19522" grpId="0"/>
      <p:bldP spid="19531" grpId="0"/>
      <p:bldP spid="19532" grpId="0"/>
      <p:bldP spid="19533" grpId="0"/>
      <p:bldP spid="48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3" y="40205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98" y="209550"/>
            <a:ext cx="1598802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770199"/>
              </p:ext>
            </p:extLst>
          </p:nvPr>
        </p:nvGraphicFramePr>
        <p:xfrm>
          <a:off x="533400" y="712177"/>
          <a:ext cx="838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431799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533399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027895" y="2243726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chia)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002183" y="1168984"/>
            <a:ext cx="6913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>
                <a:solidFill>
                  <a:srgbClr val="3333FF"/>
                </a:solidFill>
                <a:ea typeface="Times New Roman" panose="02020603050405020304" pitchFamily="18" charset="0"/>
              </a:rPr>
              <a:t>Biết cách thực hiện phép nhân, phép chia một số tự nhiên với 10, 100, 1000,…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533399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100234" y="3559125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cs typeface="Times New Roman" panose="02020603050405020304" pitchFamily="18" charset="0"/>
              </a:rPr>
              <a:t>Rèn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xác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cẩn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thận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cs typeface="Times New Roman" panose="02020603050405020304" pitchFamily="18" charset="0"/>
              </a:rPr>
              <a:t>.</a:t>
            </a:r>
            <a:endParaRPr 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70736" y="1165225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58332" y="2493962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420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=""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=""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065264"/>
            <a:ext cx="2236787" cy="13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=""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733"/>
            <a:ext cx="8153400" cy="254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1905000" y="2116839"/>
            <a:ext cx="58674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Vận</a:t>
            </a: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dụng</a:t>
            </a: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 – </a:t>
            </a: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Trải</a:t>
            </a: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nghiệm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22550" y="1621477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203326" y="2971800"/>
            <a:ext cx="26828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66700" y="3158936"/>
            <a:ext cx="4267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25 x 6 =          x  25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967949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438400" y="1025099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2362200" y="1150114"/>
            <a:ext cx="685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66700" y="2449426"/>
            <a:ext cx="8458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067300" y="3111259"/>
            <a:ext cx="3657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125 x 7 =  7 x 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172200" y="977474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172200" y="1034624"/>
            <a:ext cx="18473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2279650" y="3168668"/>
            <a:ext cx="685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6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8087139" y="3071502"/>
            <a:ext cx="1066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Arial" charset="0"/>
              </a:rPr>
              <a:t>125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2149475" y="3221801"/>
            <a:ext cx="762000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8087139" y="3124895"/>
            <a:ext cx="990600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5" grpId="0" animBg="1"/>
      <p:bldP spid="6156" grpId="0" animBg="1"/>
      <p:bldP spid="6161" grpId="0"/>
      <p:bldP spid="6162" grpId="0"/>
      <p:bldP spid="6163" grpId="0" animBg="1"/>
      <p:bldP spid="6164" grpId="0" animBg="1"/>
      <p:bldP spid="6166" grpId="0"/>
      <p:bldP spid="6167" grpId="0"/>
      <p:bldP spid="6168" grpId="0" animBg="1"/>
      <p:bldP spid="61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638154"/>
            <a:ext cx="9181511" cy="3985357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09" y="810030"/>
            <a:ext cx="4465083" cy="352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7" y="1508073"/>
            <a:ext cx="926056" cy="6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54" y="577262"/>
            <a:ext cx="1910542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49" y="1085253"/>
            <a:ext cx="1910542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619063" y="1693074"/>
            <a:ext cx="1432907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36" y="2442844"/>
            <a:ext cx="1123750" cy="6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698" y="2717305"/>
            <a:ext cx="1123750" cy="6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32" y="739400"/>
            <a:ext cx="2582648" cy="14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1877574"/>
            <a:ext cx="2670034" cy="1149416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7750" y="2197387"/>
            <a:ext cx="458334" cy="343751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56" y="2781107"/>
            <a:ext cx="1862768" cy="161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0" y="3622696"/>
            <a:ext cx="1852195" cy="7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09" y="1850867"/>
            <a:ext cx="627822" cy="59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49" y="1214006"/>
            <a:ext cx="632596" cy="5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17" y="1852657"/>
            <a:ext cx="632596" cy="5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32" y="1908547"/>
            <a:ext cx="632596" cy="5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khế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48" y="2355870"/>
            <a:ext cx="632596" cy="58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63" y="1755756"/>
            <a:ext cx="692571" cy="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45" y="1454562"/>
            <a:ext cx="692571" cy="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91" y="1492159"/>
            <a:ext cx="692571" cy="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7" y="1510320"/>
            <a:ext cx="692571" cy="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2" y="1735053"/>
            <a:ext cx="692571" cy="5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3849144"/>
            <a:ext cx="1851240" cy="51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00" y="2777140"/>
            <a:ext cx="1569015" cy="16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>
            <a:hlinkClick r:id="rId29" action="ppaction://hlinksldjump"/>
          </p:cNvPr>
          <p:cNvSpPr/>
          <p:nvPr/>
        </p:nvSpPr>
        <p:spPr>
          <a:xfrm>
            <a:off x="7391400" y="3734033"/>
            <a:ext cx="685800" cy="55221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2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11389 C 0.01406 -0.10902 0.00903 -0.10092 0.0033 -0.09259 C 0.00017 -0.08819 -0.00035 -0.08958 -0.00278 -0.08426 C -0.00746 -0.07361 -0.01389 -0.0581 -0.02066 -0.05046 C -0.025 -0.03819 -0.03125 -0.03009 -0.03733 -0.02083 C -0.04201 -0.01365 -0.04531 -0.00578 -0.05017 0.00023 C -0.05174 0.00371 -0.05312 0.00811 -0.05503 0.01088 C -0.05816 0.01528 -0.06458 0.02338 -0.06458 0.02361 C -0.06788 0.03264 -0.07378 0.04074 -0.07899 0.04676 C -0.08177 0.05394 -0.08524 0.06135 -0.08837 0.06783 C -0.09028 0.07153 -0.09288 0.07431 -0.09444 0.07848 C -0.09601 0.08264 -0.09913 0.09121 -0.09913 0.09144 C -0.09948 0.09398 -0.09948 0.09723 -0.10035 0.09977 C -0.10104 0.10186 -0.10295 0.10209 -0.10399 0.10394 C -0.1066 0.10834 -0.10833 0.11412 -0.11111 0.11875 C -0.11406 0.13426 -0.11163 0.12824 -0.11701 0.13773 C -0.11944 0.15023 -0.12309 0.15996 -0.12674 0.17153 C -0.12951 0.1919 -0.12708 0.18403 -0.13264 0.19676 C -0.13351 0.20162 -0.13368 0.20718 -0.13507 0.21158 C -0.13576 0.21412 -0.13767 0.21551 -0.13854 0.21806 C -0.14219 0.22732 -0.14271 0.23727 -0.1493 0.24121 C -0.15121 0.24468 -0.15365 0.24769 -0.15521 0.25186 C -0.15608 0.25394 -0.1566 0.25648 -0.15764 0.25811 C -0.1599 0.26158 -0.16476 0.26667 -0.16476 0.2669 C -0.1658 0.28195 -0.16562 0.28426 -0.17066 0.29422 C -0.17257 0.30903 -0.17413 0.32014 -0.17674 0.33426 C -0.17743 0.33843 -0.1783 0.34283 -0.17899 0.34699 C -0.17934 0.34908 -0.18021 0.35348 -0.18021 0.35371 C -0.18142 0.36111 -0.2026 0.4301 -0.20365 0.43635 " pathEditMode="relative" rAng="0" ptsTypes="AAAAAAAAAAAAAAAAAAAAAAAAAAAAA">
                                      <p:cBhvr>
                                        <p:cTn id="29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15371 C -0.06875 -0.14884 -0.07378 -0.14074 -0.07951 -0.13241 C -0.08264 -0.12801 -0.08316 -0.1294 -0.08542 -0.12408 C -0.09028 -0.11343 -0.0967 -0.09792 -0.1033 -0.09028 C -0.10781 -0.07801 -0.11406 -0.06991 -0.11996 -0.06065 C -0.12465 -0.05347 -0.12795 -0.0456 -0.13299 -0.03958 C -0.13437 -0.03611 -0.13576 -0.03171 -0.13767 -0.02894 C -0.1408 -0.02454 -0.1474 -0.01644 -0.1474 -0.01621 C -0.15087 -0.00718 -0.1566 0.00092 -0.1618 0.00694 C -0.16458 0.01412 -0.16805 0.02153 -0.17118 0.02801 C -0.17309 0.03171 -0.17569 0.03449 -0.17726 0.03866 C -0.17882 0.04282 -0.18194 0.05139 -0.18194 0.05162 C -0.18229 0.05417 -0.18229 0.05741 -0.18316 0.05995 C -0.18385 0.06204 -0.18576 0.06227 -0.1868 0.06412 C -0.18941 0.06852 -0.19115 0.0743 -0.19392 0.07893 C -0.19687 0.09444 -0.19444 0.08842 -0.19983 0.09792 C -0.20226 0.11042 -0.2059 0.12014 -0.20955 0.13171 C -0.21233 0.15208 -0.2099 0.14421 -0.21528 0.15694 C -0.21632 0.1618 -0.21632 0.16736 -0.21788 0.17176 C -0.21858 0.1743 -0.22049 0.17569 -0.22135 0.17824 C -0.225 0.1875 -0.22552 0.19745 -0.23212 0.20139 C -0.23403 0.20486 -0.23646 0.20787 -0.23802 0.21204 C -0.23889 0.21412 -0.23941 0.21667 -0.24045 0.21829 C -0.24253 0.22176 -0.24757 0.22685 -0.24757 0.22708 C -0.24861 0.24213 -0.24826 0.24444 -0.25347 0.2544 C -0.25521 0.26921 -0.25677 0.28032 -0.25937 0.29444 C -0.26024 0.29861 -0.26094 0.30301 -0.2618 0.30717 C -0.26215 0.30926 -0.26302 0.31366 -0.26302 0.31389 C -0.26406 0.32129 -0.25382 0.43981 -0.25486 0.44606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10902 C 0.00729 -0.10601 0.00243 -0.10092 -0.00382 -0.09699 C -0.01042 -0.0787 -0.00174 -0.1 -0.01042 -0.08518 C -0.01285 -0.08078 -0.01476 -0.07523 -0.01719 -0.07083 C -0.0191 -0.06111 -0.02136 -0.05972 -0.02657 -0.05648 C -0.02865 -0.05115 -0.03021 -0.04606 -0.03334 -0.04236 C -0.03438 -0.04097 -0.03594 -0.04097 -0.03733 -0.03981 C -0.04115 -0.03588 -0.04966 -0.02731 -0.0533 -0.02083 C -0.05608 -0.01597 -0.05834 -0.01018 -0.06146 -0.00648 C -0.06424 -0.00324 -0.06962 0.00301 -0.06962 0.00325 C -0.07223 0.01713 -0.06875 0.00394 -0.07483 0.01482 C -0.07605 0.0169 -0.07639 0.01991 -0.07743 0.022 C -0.08004 0.02639 -0.08316 0.0294 -0.08559 0.0338 C -0.08855 0.04908 -0.09428 0.047 -0.10191 0.05047 C -0.10469 0.05186 -0.10868 0.05556 -0.11112 0.05764 C -0.11997 0.07362 -0.10938 0.05695 -0.12188 0.06713 C -0.13316 0.07616 -0.12743 0.07639 -0.13941 0.08149 C -0.14514 0.0919 -0.1507 0.09769 -0.15816 0.10301 C -0.15903 0.10625 -0.15955 0.10973 -0.16077 0.1125 C -0.16181 0.11528 -0.16372 0.1169 -0.16476 0.11968 C -0.16563 0.12176 -0.16546 0.12477 -0.16615 0.12686 C -0.16771 0.13172 -0.17049 0.13565 -0.17153 0.14098 C -0.17466 0.15811 -0.17257 0.15116 -0.17691 0.1625 C -0.17882 0.17639 -0.18039 0.1875 -0.18368 0.20047 C -0.18438 0.20371 -0.18525 0.20718 -0.18629 0.21019 C -0.18803 0.21505 -0.19167 0.22431 -0.19167 0.22454 C -0.19497 0.24213 -0.19306 0.23426 -0.19705 0.24815 C -0.19844 0.2588 -0.19896 0.26366 -0.20521 0.26713 C -0.20747 0.28033 -0.20886 0.29375 -0.21303 0.30533 C -0.21441 0.31412 -0.21719 0.32037 -0.21841 0.32917 C -0.22136 0.34769 -0.22188 0.36436 -0.22657 0.38149 C -0.2283 0.3882 -0.22674 0.397 -0.22934 0.40301 C -0.23039 0.40556 -0.23282 0.40463 -0.23455 0.40533 C -0.23681 0.4176 -0.24132 0.46436 -0.24289 0.47616 " pathEditMode="relative" rAng="0" ptsTypes="AAAAAAAAAAAAAAAAAAAAAAAAAAAAAAAA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8264 C 0.01632 -0.08102 0.01441 -0.08009 0.01285 -0.07778 C 0.00487 -0.06597 0.01546 -0.07361 0.00608 -0.06829 C 0.00521 -0.06597 0.00469 -0.0632 0.00348 -0.06111 C 0.00226 -0.05903 0.00053 -0.05857 -0.00052 -0.05648 C -0.00572 -0.0463 -0.00381 -0.04213 -0.00989 -0.03727 C -0.0125 -0.03519 -0.01527 -0.03426 -0.01805 -0.03264 C -0.01944 -0.03195 -0.02204 -0.03033 -0.02204 -0.03009 C -0.02777 -0.01482 -0.02656 0.00162 -0.03402 0.01504 C -0.0375 0.03171 -0.03298 0.01204 -0.03958 0.0294 C -0.04045 0.03148 -0.0401 0.03426 -0.04097 0.03634 C -0.04236 0.04004 -0.04444 0.04282 -0.04618 0.04606 C -0.0493 0.05741 -0.05104 0.06204 -0.05694 0.06967 C -0.06545 0.09977 -0.05399 0.06342 -0.06371 0.08403 C -0.0651 0.0868 -0.0651 0.09074 -0.06631 0.09352 C -0.06736 0.09629 -0.06909 0.09838 -0.07031 0.10069 C -0.07291 0.11412 -0.07725 0.12639 -0.08385 0.13403 C -0.08697 0.15116 -0.09704 0.16204 -0.1026 0.17685 C -0.10451 0.18704 -0.1085 0.19028 -0.11336 0.19606 C -0.12135 0.21643 -0.11024 0.19004 -0.12013 0.20787 C -0.12465 0.2162 -0.12118 0.21319 -0.12395 0.22222 C -0.12743 0.23287 -0.1309 0.2419 -0.1375 0.24606 C -0.14965 0.26713 -0.13541 0.24051 -0.14288 0.26018 C -0.14566 0.26782 -0.15052 0.2743 -0.15364 0.28171 C -0.16197 0.30092 -0.1552 0.29166 -0.16302 0.30069 C -0.17239 0.32662 -0.15833 0.28958 -0.16961 0.31273 C -0.1717 0.3169 -0.17326 0.32222 -0.175 0.32685 C -0.17586 0.32916 -0.17777 0.33403 -0.17777 0.33426 C -0.1809 0.35162 -0.17847 0.34491 -0.18437 0.35555 C -0.18784 0.37291 -0.18854 0.38495 -0.19913 0.3912 C -0.20191 0.39444 -0.20625 0.39514 -0.20729 0.40069 C -0.20902 0.41018 -0.20729 0.40717 -0.21267 0.41018 C -0.21701 0.42176 -0.22586 0.42546 -0.23281 0.43171 C -0.2342 0.43981 -0.2368 0.44444 -0.2368 0.45301 " pathEditMode="relative" rAng="0" ptsTypes="AAAAAAAAAAAAAAAAAAAAAAAAAAAAAAAAAA"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061 C -0.02691 -0.0132 -0.02934 -0.00463 -0.0335 0.00324 C -0.03715 0.01064 -0.04236 0.01597 -0.04566 0.02453 C -0.04861 0.03287 -0.05156 0.03819 -0.05625 0.04375 C -0.0592 0.05139 -0.06284 0.05717 -0.06562 0.06504 C -0.06614 0.06828 -0.06614 0.07152 -0.06701 0.07453 C -0.0677 0.07708 -0.06927 0.07893 -0.06979 0.08171 C -0.07291 0.10023 -0.06979 0.10092 -0.07777 0.11504 C -0.07951 0.12453 -0.08177 0.12939 -0.08576 0.13657 C -0.08767 0.15115 -0.08663 0.15926 -0.09392 0.16736 C -0.09757 0.17685 -0.10243 0.18402 -0.10729 0.1912 C -0.10868 0.19328 -0.11024 0.19583 -0.11128 0.19838 C -0.11232 0.20046 -0.11284 0.2037 -0.11389 0.20555 C -0.11649 0.20926 -0.11927 0.2118 -0.12205 0.21504 C -0.12343 0.21666 -0.12604 0.2199 -0.12604 0.22014 C -0.12847 0.2324 -0.12621 0.22569 -0.13541 0.23657 C -0.1368 0.23819 -0.13958 0.2412 -0.13958 0.24143 C -0.14184 0.25393 -0.14375 0.24884 -0.15017 0.25324 C -0.15538 0.25671 -0.15955 0.26041 -0.16493 0.26273 C -0.1677 0.26759 -0.16961 0.27176 -0.17309 0.27453 C -0.17569 0.27662 -0.18107 0.27939 -0.18107 0.27963 C -0.18298 0.28171 -0.18437 0.28541 -0.18645 0.28657 C -0.19201 0.28981 -0.19895 0.28981 -0.20538 0.29375 C -0.2085 0.30231 -0.21267 0.30463 -0.21736 0.31041 C -0.21927 0.31967 -0.22152 0.32477 -0.22534 0.33171 C -0.22743 0.34259 -0.22951 0.36504 -0.22951 0.36527 C -0.23003 0.37477 -0.22951 0.38657 -0.23211 0.39606 C -0.23628 0.41064 -0.2309 0.42222 -0.23368 0.43773 " pathEditMode="relative" rAng="0" ptsTypes="AAAAAAAAAAAAAAAAAAAAAAAAAAAA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638154"/>
            <a:ext cx="9181511" cy="3985357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681123"/>
            <a:ext cx="1718752" cy="9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789" y="938935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100 ta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thế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1" y="2614719"/>
            <a:ext cx="7467599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Khi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100 ta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thêm</a:t>
            </a:r>
            <a:r>
              <a:rPr lang="en-US" sz="4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bên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phải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4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9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638154"/>
            <a:ext cx="9181511" cy="3985357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681123"/>
            <a:ext cx="1718752" cy="9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7206" y="1003389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256 x 1000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523" y="2743625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256 000</a:t>
            </a:r>
          </a:p>
        </p:txBody>
      </p:sp>
    </p:spTree>
    <p:extLst>
      <p:ext uri="{BB962C8B-B14F-4D97-AF65-F5344CB8AC3E}">
        <p14:creationId xmlns:p14="http://schemas.microsoft.com/office/powerpoint/2010/main" val="3647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638154"/>
            <a:ext cx="9181511" cy="3985357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681123"/>
            <a:ext cx="1718752" cy="9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9887" y="1008584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20020 : 10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6032" y="2795266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10834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638154"/>
            <a:ext cx="9181511" cy="3985357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681123"/>
            <a:ext cx="1718752" cy="9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789" y="938935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9100 : 10 =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523" y="2743625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910</a:t>
            </a:r>
          </a:p>
        </p:txBody>
      </p:sp>
    </p:spTree>
    <p:extLst>
      <p:ext uri="{BB962C8B-B14F-4D97-AF65-F5344CB8AC3E}">
        <p14:creationId xmlns:p14="http://schemas.microsoft.com/office/powerpoint/2010/main" val="22418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638154"/>
            <a:ext cx="9181511" cy="3985357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681123"/>
            <a:ext cx="1718752" cy="9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1789" y="938935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1020 x 100 =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74523" y="2743625"/>
            <a:ext cx="6348043" cy="137500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102 000</a:t>
            </a:r>
          </a:p>
        </p:txBody>
      </p:sp>
    </p:spTree>
    <p:extLst>
      <p:ext uri="{BB962C8B-B14F-4D97-AF65-F5344CB8AC3E}">
        <p14:creationId xmlns:p14="http://schemas.microsoft.com/office/powerpoint/2010/main" val="159556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>
            <a:extLst>
              <a:ext uri="{FF2B5EF4-FFF2-40B4-BE49-F238E27FC236}">
                <a16:creationId xmlns="" xmlns:a16="http://schemas.microsoft.com/office/drawing/2014/main" id="{497F67A0-42BB-4024-9EAC-8E5A2198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745457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9139" name="标题 1">
            <a:extLst>
              <a:ext uri="{FF2B5EF4-FFF2-40B4-BE49-F238E27FC236}">
                <a16:creationId xmlns="" xmlns:a16="http://schemas.microsoft.com/office/drawing/2014/main" id="{EEA10AB2-ACE6-4E59-AA9C-39B59BAA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822722"/>
            <a:ext cx="8229600" cy="261938"/>
          </a:xfrm>
        </p:spPr>
        <p:txBody>
          <a:bodyPr/>
          <a:lstStyle/>
          <a:p>
            <a:pPr eaLnBrk="1" hangingPunct="1">
              <a:spcBef>
                <a:spcPts val="450"/>
              </a:spcBef>
              <a:spcAft>
                <a:spcPts val="450"/>
              </a:spcAft>
            </a:pP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Tập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đi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siêu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thị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cùng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Mẹ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EF30404-EEC4-497E-8D4B-342B14089BD4}"/>
              </a:ext>
            </a:extLst>
          </p:cNvPr>
          <p:cNvSpPr/>
          <p:nvPr/>
        </p:nvSpPr>
        <p:spPr>
          <a:xfrm>
            <a:off x="179388" y="1556148"/>
            <a:ext cx="4083050" cy="1358503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图片 15">
            <a:extLst>
              <a:ext uri="{FF2B5EF4-FFF2-40B4-BE49-F238E27FC236}">
                <a16:creationId xmlns="" xmlns:a16="http://schemas.microsoft.com/office/drawing/2014/main" id="{D9B03635-79D9-49CE-BFBB-7EB4202F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6" y="1006079"/>
            <a:ext cx="4233863" cy="341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2" name="TextBox 5">
            <a:extLst>
              <a:ext uri="{FF2B5EF4-FFF2-40B4-BE49-F238E27FC236}">
                <a16:creationId xmlns="" xmlns:a16="http://schemas.microsoft.com/office/drawing/2014/main" id="{ECA3AB65-89A5-4B31-9E2D-647DA3BF7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46673"/>
            <a:ext cx="350043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altLang="vi-VN" sz="4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altLang="vi-VN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20">
            <a:extLst>
              <a:ext uri="{FF2B5EF4-FFF2-40B4-BE49-F238E27FC236}">
                <a16:creationId xmlns="" xmlns:a16="http://schemas.microsoft.com/office/drawing/2014/main" id="{4320A4EA-CEF8-4571-AC8A-7BD0F9241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3" y="1815704"/>
            <a:ext cx="33448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Mẹ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mua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1kg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cá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hồi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,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biết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100g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giá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35 000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đồng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.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Vậy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1kg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cá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hồi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có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giá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bao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nhiêu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tiền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?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3" y="40205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98" y="209550"/>
            <a:ext cx="1598802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770199"/>
              </p:ext>
            </p:extLst>
          </p:nvPr>
        </p:nvGraphicFramePr>
        <p:xfrm>
          <a:off x="533400" y="712177"/>
          <a:ext cx="838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431799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533399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027895" y="2243726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chia) </a:t>
            </a:r>
            <a:r>
              <a:rPr lang="en-US" sz="2800" dirty="0" err="1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2D2D8A">
                    <a:lumMod val="50000"/>
                  </a:srgbClr>
                </a:solidFill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002183" y="1168984"/>
            <a:ext cx="6913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>
                <a:solidFill>
                  <a:srgbClr val="3333FF"/>
                </a:solidFill>
                <a:ea typeface="Times New Roman" panose="02020603050405020304" pitchFamily="18" charset="0"/>
              </a:rPr>
              <a:t>Biết cách thực hiện phép nhân, phép chia một số tự nhiên với 10, 100, 1000,…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533399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100234" y="3559125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cs typeface="Times New Roman" panose="02020603050405020304" pitchFamily="18" charset="0"/>
              </a:rPr>
              <a:t>Rèn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xác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cẩn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thận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toán</a:t>
            </a:r>
            <a:endParaRPr 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70736" y="1165225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58332" y="2493962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-7089" y="3672482"/>
            <a:ext cx="825500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8420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33" y="791255"/>
            <a:ext cx="3086101" cy="3098412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=""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93" y="1172190"/>
            <a:ext cx="7315406" cy="3098413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=""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088" y="3848133"/>
            <a:ext cx="3385125" cy="339019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246" y="3835488"/>
            <a:ext cx="3342094" cy="290588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=""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121" y="4219071"/>
            <a:ext cx="2349879" cy="204317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=""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073" y="4170765"/>
            <a:ext cx="2349879" cy="204317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=""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614" y="322077"/>
            <a:ext cx="1192409" cy="880931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=""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28" y="1807717"/>
            <a:ext cx="767391" cy="532744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=""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139" y="872898"/>
            <a:ext cx="1018406" cy="66727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=""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96205" y="322077"/>
            <a:ext cx="1192409" cy="880931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=""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5" y="1322581"/>
            <a:ext cx="680514" cy="44588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2909700" y="1229611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2485221" y="2049932"/>
            <a:ext cx="455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(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hoặc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chia)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với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=""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2429692" y="2584242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2429693" y="2840162"/>
            <a:ext cx="4917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Tính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chất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kết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hợp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phép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nhân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4415976" y="2199822"/>
            <a:ext cx="4576671" cy="568181"/>
          </a:xfrm>
          <a:prstGeom prst="rect">
            <a:avLst/>
          </a:prstGeom>
        </p:spPr>
        <p:txBody>
          <a:bodyPr spcFirstLastPara="1" wrap="square" lIns="91505" tIns="91505" rIns="91505" bIns="91505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84926" y="2379417"/>
            <a:ext cx="157495" cy="161497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28467" y="1584690"/>
            <a:ext cx="3743543" cy="2291990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6393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2133600" y="1629965"/>
            <a:ext cx="525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  <a:endParaRPr lang="en-US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03326" y="2971800"/>
            <a:ext cx="26828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524000" y="2879526"/>
            <a:ext cx="1676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10 x 6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781878" y="2244923"/>
            <a:ext cx="2590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cs typeface="Times New Roman" panose="02020603050405020304" pitchFamily="18" charset="0"/>
              </a:rPr>
              <a:t> 2 :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971800" y="2857500"/>
            <a:ext cx="19812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= 6 x 10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762500" y="28575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= 60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1524000" y="3606404"/>
            <a:ext cx="1803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60 : 10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971800" y="3606403"/>
            <a:ext cx="11430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cs typeface="Times New Roman" panose="02020603050405020304" pitchFamily="18" charset="0"/>
              </a:rPr>
              <a:t>=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48" grpId="0"/>
      <p:bldP spid="22549" grpId="0"/>
      <p:bldP spid="22550" grpId="0"/>
      <p:bldP spid="225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WordArt 11"/>
          <p:cNvSpPr>
            <a:spLocks noChangeArrowheads="1" noChangeShapeType="1" noTextEdit="1"/>
          </p:cNvSpPr>
          <p:nvPr/>
        </p:nvSpPr>
        <p:spPr bwMode="auto">
          <a:xfrm>
            <a:off x="1752600" y="2128837"/>
            <a:ext cx="594360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27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Nhân</a:t>
            </a:r>
            <a:r>
              <a:rPr lang="en-US" sz="27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10; 100; 1000 …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27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Chia </a:t>
            </a:r>
            <a:r>
              <a:rPr lang="en-US" sz="2700" b="1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lang="en-US" sz="27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10; 100; 1000 …</a:t>
            </a:r>
          </a:p>
        </p:txBody>
      </p:sp>
      <p:pic>
        <p:nvPicPr>
          <p:cNvPr id="191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630613"/>
            <a:ext cx="9144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2" name="Text Box 12"/>
          <p:cNvSpPr txBox="1">
            <a:spLocks noChangeArrowheads="1"/>
          </p:cNvSpPr>
          <p:nvPr/>
        </p:nvSpPr>
        <p:spPr bwMode="auto">
          <a:xfrm>
            <a:off x="1260475" y="1500188"/>
            <a:ext cx="66643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858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58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58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58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58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300" u="sng" smtClean="0">
                <a:solidFill>
                  <a:srgbClr val="0000CC"/>
                </a:solidFill>
                <a:ea typeface="SimSun" pitchFamily="2" charset="-122"/>
                <a:cs typeface="Arial" pitchFamily="34" charset="0"/>
              </a:rPr>
              <a:t>Toán</a:t>
            </a:r>
          </a:p>
        </p:txBody>
      </p:sp>
      <p:sp>
        <p:nvSpPr>
          <p:cNvPr id="191493" name="TextBox 4"/>
          <p:cNvSpPr txBox="1">
            <a:spLocks noChangeArrowheads="1"/>
          </p:cNvSpPr>
          <p:nvPr/>
        </p:nvSpPr>
        <p:spPr bwMode="auto">
          <a:xfrm>
            <a:off x="1066800" y="97155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9" rIns="91436" bIns="45719">
            <a:spAutoFit/>
          </a:bodyPr>
          <a:lstStyle>
            <a:lvl1pPr defTabSz="684213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84213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84213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84213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84213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600" dirty="0" err="1" smtClean="0">
                <a:solidFill>
                  <a:srgbClr val="44546A"/>
                </a:solidFill>
                <a:cs typeface="Times New Roman" pitchFamily="18" charset="0"/>
              </a:rPr>
              <a:t>Thứ</a:t>
            </a:r>
            <a:r>
              <a:rPr lang="en-US" sz="3600" dirty="0" smtClean="0">
                <a:solidFill>
                  <a:srgbClr val="44546A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44546A"/>
                </a:solidFill>
                <a:cs typeface="Times New Roman" pitchFamily="18" charset="0"/>
              </a:rPr>
              <a:t>hai</a:t>
            </a:r>
            <a:r>
              <a:rPr lang="en-US" sz="3600" dirty="0" smtClean="0">
                <a:solidFill>
                  <a:srgbClr val="44546A"/>
                </a:solidFill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44546A"/>
                </a:solidFill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44546A"/>
                </a:solidFill>
                <a:cs typeface="Times New Roman" pitchFamily="18" charset="0"/>
              </a:rPr>
              <a:t> 15 </a:t>
            </a:r>
            <a:r>
              <a:rPr lang="en-US" sz="3600" dirty="0" err="1" smtClean="0">
                <a:solidFill>
                  <a:srgbClr val="44546A"/>
                </a:solidFill>
                <a:cs typeface="Times New Roman" pitchFamily="18" charset="0"/>
              </a:rPr>
              <a:t>tháng</a:t>
            </a:r>
            <a:r>
              <a:rPr lang="en-US" sz="3600" dirty="0" smtClean="0">
                <a:solidFill>
                  <a:srgbClr val="44546A"/>
                </a:solidFill>
                <a:cs typeface="Times New Roman" pitchFamily="18" charset="0"/>
              </a:rPr>
              <a:t> 11 </a:t>
            </a:r>
            <a:r>
              <a:rPr lang="en-US" sz="3600" dirty="0" err="1" smtClean="0">
                <a:solidFill>
                  <a:srgbClr val="44546A"/>
                </a:solidFill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44546A"/>
                </a:solidFill>
                <a:cs typeface="Times New Roman" pitchFamily="18" charset="0"/>
              </a:rPr>
              <a:t> 2021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079"/>
            <a:ext cx="1369696" cy="12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=""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93" y="40205"/>
            <a:ext cx="92170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=""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25028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=""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98" y="209550"/>
            <a:ext cx="1598802" cy="95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245022"/>
              </p:ext>
            </p:extLst>
          </p:nvPr>
        </p:nvGraphicFramePr>
        <p:xfrm>
          <a:off x="533400" y="712177"/>
          <a:ext cx="83820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=""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431799" y="928688"/>
            <a:ext cx="1447800" cy="1057275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533399" y="2157413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2027895" y="2243726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chia)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100, 1000,…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002183" y="1168984"/>
            <a:ext cx="6913217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dirty="0">
                <a:solidFill>
                  <a:srgbClr val="3333FF"/>
                </a:solidFill>
                <a:effectLst/>
                <a:ea typeface="Times New Roman" panose="02020603050405020304" pitchFamily="18" charset="0"/>
              </a:rPr>
              <a:t>Biết cách thực hiện phép nhân, phép chia một số tự nhiên với 10, 100, 1000,…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533399" y="3471862"/>
            <a:ext cx="1371600" cy="1025129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100234" y="3559125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dirty="0" err="1">
                <a:cs typeface="Times New Roman" panose="02020603050405020304" pitchFamily="18" charset="0"/>
              </a:rPr>
              <a:t>Rèn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chính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xác</a:t>
            </a:r>
            <a:r>
              <a:rPr lang="en-US" sz="2800" dirty="0"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cs typeface="Times New Roman" panose="02020603050405020304" pitchFamily="18" charset="0"/>
              </a:rPr>
              <a:t>cẩn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thận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trong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tính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toán</a:t>
            </a:r>
            <a:endParaRPr lang="en-US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-70736" y="1165225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2D2D8A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-58332" y="2493962"/>
            <a:ext cx="825500" cy="58420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-7089" y="3672482"/>
            <a:ext cx="825500" cy="6238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00FF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prstClr val="white"/>
              </a:solidFill>
              <a:latin typeface="Arial"/>
              <a:ea typeface="SimSun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8"/>
            <a:ext cx="9153525" cy="3857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242830"/>
            <a:ext cx="10287000" cy="59006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7" y="1509795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245"/>
            <a:ext cx="2992361" cy="19035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8" y="2250953"/>
            <a:ext cx="1852107" cy="2038522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2992362" y="1441251"/>
            <a:ext cx="710951" cy="728809"/>
            <a:chOff x="3620985" y="1717006"/>
            <a:chExt cx="1010329" cy="1380942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0"/>
              <a:ext cx="631466" cy="1355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992362" y="2022974"/>
            <a:ext cx="710951" cy="728809"/>
            <a:chOff x="3620985" y="1717006"/>
            <a:chExt cx="1010329" cy="138094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0"/>
              <a:ext cx="631466" cy="1355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992362" y="2601853"/>
            <a:ext cx="710951" cy="715581"/>
            <a:chOff x="3620985" y="1711615"/>
            <a:chExt cx="1010329" cy="135587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31466" cy="1355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3765758" y="1545616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765759" y="2131890"/>
            <a:ext cx="1627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765758" y="2740391"/>
            <a:ext cx="3389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b="1" dirty="0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prstClr val="white">
                    <a:lumMod val="95000"/>
                  </a:prstClr>
                </a:solidFill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b="1" dirty="0">
              <a:solidFill>
                <a:prstClr val="white">
                  <a:lumMod val="95000"/>
                </a:prstClr>
              </a:solidFill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70" y="2697045"/>
            <a:ext cx="2071487" cy="166908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9144"/>
            <a:ext cx="9153525" cy="564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467063" y="1264707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Các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hoạt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động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trong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tiết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học</a:t>
            </a:r>
            <a:r>
              <a:rPr lang="en-US" sz="2800" b="1" dirty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=""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=""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4" y="2656285"/>
            <a:ext cx="2236787" cy="138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=""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058466"/>
            <a:ext cx="5440363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3505201" y="1885950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984513" y="661781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1. a) 35 x 10 = ?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14600" y="1243996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00600" y="1235662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099313" y="125046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x  35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76800" y="176342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 1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chục</a:t>
            </a:r>
            <a:endParaRPr lang="en-US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7053470" y="1754102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37174" y="1774964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4893365" y="2328242"/>
            <a:ext cx="3810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  35 </a:t>
            </a:r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chục</a:t>
            </a:r>
            <a:endParaRPr lang="en-US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315200" y="2323378"/>
            <a:ext cx="1676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= 350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514601" y="3102977"/>
            <a:ext cx="123944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Vậy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467100" y="3102977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420678" y="3136781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265562" y="1715081"/>
            <a:ext cx="61291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hoán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35 x 10 = ? 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x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19899" y="2363694"/>
            <a:ext cx="6129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10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14600" y="2859221"/>
            <a:ext cx="6129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35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chục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= 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2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  <p:bldP spid="8202" grpId="0"/>
      <p:bldP spid="8203" grpId="0"/>
      <p:bldP spid="8203" grpId="1"/>
      <p:bldP spid="8203" grpId="2"/>
      <p:bldP spid="8203" grpId="3"/>
      <p:bldP spid="8204" grpId="0"/>
      <p:bldP spid="8205" grpId="0"/>
      <p:bldP spid="8205" grpId="1"/>
      <p:bldP spid="8205" grpId="2"/>
      <p:bldP spid="8205" grpId="3"/>
      <p:bldP spid="8206" grpId="0"/>
      <p:bldP spid="8206" grpId="1"/>
      <p:bldP spid="8206" grpId="2"/>
      <p:bldP spid="8207" grpId="0"/>
      <p:bldP spid="8208" grpId="0"/>
      <p:bldP spid="8210" grpId="0"/>
      <p:bldP spid="8211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28600" y="-1905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charset="0"/>
              </a:rPr>
              <a:t>1. </a:t>
            </a:r>
            <a:r>
              <a:rPr lang="en-US" sz="3600" b="1" dirty="0">
                <a:cs typeface="Times New Roman" panose="02020603050405020304" pitchFamily="18" charset="0"/>
              </a:rPr>
              <a:t>a)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?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152400" y="495300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 x 10 = </a:t>
            </a: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2319337" y="495300"/>
            <a:ext cx="137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</a:rPr>
              <a:t>        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690937" y="483394"/>
            <a:ext cx="129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x 35</a:t>
            </a:r>
          </a:p>
        </p:txBody>
      </p:sp>
      <p:sp>
        <p:nvSpPr>
          <p:cNvPr id="7175" name="Text Box 11"/>
          <p:cNvSpPr txBox="1">
            <a:spLocks noChangeArrowheads="1"/>
          </p:cNvSpPr>
          <p:nvPr/>
        </p:nvSpPr>
        <p:spPr bwMode="auto">
          <a:xfrm>
            <a:off x="4724400" y="51435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5257800" y="43815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chục</a:t>
            </a:r>
            <a:endParaRPr lang="en-US" sz="36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6967537" y="438150"/>
            <a:ext cx="45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7577137" y="483394"/>
            <a:ext cx="76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7179" name="Text Box 15"/>
          <p:cNvSpPr txBox="1">
            <a:spLocks noChangeArrowheads="1"/>
          </p:cNvSpPr>
          <p:nvPr/>
        </p:nvSpPr>
        <p:spPr bwMode="auto">
          <a:xfrm>
            <a:off x="4724400" y="988705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0" name="Text Box 16"/>
          <p:cNvSpPr txBox="1">
            <a:spLocks noChangeArrowheads="1"/>
          </p:cNvSpPr>
          <p:nvPr/>
        </p:nvSpPr>
        <p:spPr bwMode="auto">
          <a:xfrm>
            <a:off x="6019800" y="1023858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7181" name="Text Box 17"/>
          <p:cNvSpPr txBox="1">
            <a:spLocks noChangeArrowheads="1"/>
          </p:cNvSpPr>
          <p:nvPr/>
        </p:nvSpPr>
        <p:spPr bwMode="auto">
          <a:xfrm>
            <a:off x="228600" y="1428750"/>
            <a:ext cx="182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590675" y="1460898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514600" y="142875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971800" y="142875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267200" y="1428750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657600" y="14859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187" name="Text Box 23"/>
          <p:cNvSpPr txBox="1">
            <a:spLocks noChangeArrowheads="1"/>
          </p:cNvSpPr>
          <p:nvPr/>
        </p:nvSpPr>
        <p:spPr bwMode="auto">
          <a:xfrm>
            <a:off x="304800" y="21717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" y="3962221"/>
            <a:ext cx="9144000" cy="1200329"/>
          </a:xfrm>
          <a:prstGeom prst="rect">
            <a:avLst/>
          </a:prstGeom>
          <a:solidFill>
            <a:srgbClr val="FFCC99"/>
          </a:solidFill>
          <a:ln>
            <a:solidFill>
              <a:srgbClr val="E5F0A6"/>
            </a:solidFill>
            <a:headEnd/>
            <a:tailEnd/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Khi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36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838200" y="2794536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cs typeface="Times New Roman" panose="02020603050405020304" pitchFamily="18" charset="0"/>
              </a:rPr>
              <a:t>12 x 10 =</a:t>
            </a:r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838200" y="3366036"/>
            <a:ext cx="281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 x 10 =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276600" y="2822436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3505200" y="3311664"/>
            <a:ext cx="76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3005137" y="3311664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3048000" y="2794536"/>
            <a:ext cx="137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780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40634" y="2004847"/>
            <a:ext cx="70269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35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 ta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40636" y="1900158"/>
            <a:ext cx="81332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35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 ta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thêm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35.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440634" y="3829050"/>
            <a:ext cx="8398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nhiên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10 ta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/>
      <p:bldP spid="11283" grpId="0"/>
      <p:bldP spid="11284" grpId="0"/>
      <p:bldP spid="11285" grpId="0"/>
      <p:bldP spid="11286" grpId="0"/>
      <p:bldP spid="11288" grpId="0" animBg="1"/>
      <p:bldP spid="11290" grpId="0"/>
      <p:bldP spid="11291" grpId="0"/>
      <p:bldP spid="11293" grpId="0"/>
      <p:bldP spid="11293" grpId="1"/>
      <p:bldP spid="11294" grpId="0" build="allAtOnce"/>
      <p:bldP spid="11295" grpId="0"/>
      <p:bldP spid="11296" grpId="0"/>
      <p:bldP spid="26" grpId="0"/>
      <p:bldP spid="26" grpId="1"/>
      <p:bldP spid="27" grpId="0"/>
      <p:bldP spid="28" grpId="0"/>
      <p:bldP spid="28" grpId="1"/>
    </p:bld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1741</TotalTime>
  <Words>1266</Words>
  <Application>Microsoft Office PowerPoint</Application>
  <PresentationFormat>On-screen Show (16:9)</PresentationFormat>
  <Paragraphs>231</Paragraphs>
  <Slides>29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Default Design</vt:lpstr>
      <vt:lpstr>Building Siblings Relationships by Slidesgo</vt:lpstr>
      <vt:lpstr>默认设计模板</vt:lpstr>
      <vt:lpstr>Office 主题</vt:lpstr>
      <vt:lpstr>1_Default Design</vt:lpstr>
      <vt:lpstr>2_Default Design</vt:lpstr>
      <vt:lpstr>Office 主题​​</vt:lpstr>
      <vt:lpstr>3_Office Theme</vt:lpstr>
      <vt:lpstr>Oriel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đi siêu thị cùng Mẹ </vt:lpstr>
      <vt:lpstr>PowerPoint Presentation</vt:lpstr>
      <vt:lpstr>PowerPoint Presentation</vt:lpstr>
      <vt:lpstr>Chúc các con học tốt</vt:lpstr>
    </vt:vector>
  </TitlesOfParts>
  <Company>Khuong Thuong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Admin</cp:lastModifiedBy>
  <cp:revision>102</cp:revision>
  <dcterms:created xsi:type="dcterms:W3CDTF">2009-10-22T14:20:38Z</dcterms:created>
  <dcterms:modified xsi:type="dcterms:W3CDTF">2021-11-13T16:09:16Z</dcterms:modified>
</cp:coreProperties>
</file>