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3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1" r:id="rId2"/>
    <p:sldMasterId id="2147483735" r:id="rId3"/>
    <p:sldMasterId id="2147483754" r:id="rId4"/>
  </p:sldMasterIdLst>
  <p:notesMasterIdLst>
    <p:notesMasterId r:id="rId20"/>
  </p:notesMasterIdLst>
  <p:sldIdLst>
    <p:sldId id="256" r:id="rId5"/>
    <p:sldId id="321" r:id="rId6"/>
    <p:sldId id="318" r:id="rId7"/>
    <p:sldId id="322" r:id="rId8"/>
    <p:sldId id="319" r:id="rId9"/>
    <p:sldId id="301" r:id="rId10"/>
    <p:sldId id="294" r:id="rId11"/>
    <p:sldId id="303" r:id="rId12"/>
    <p:sldId id="323" r:id="rId13"/>
    <p:sldId id="295" r:id="rId14"/>
    <p:sldId id="296" r:id="rId15"/>
    <p:sldId id="325" r:id="rId16"/>
    <p:sldId id="289" r:id="rId17"/>
    <p:sldId id="297" r:id="rId18"/>
    <p:sldId id="320" r:id="rId1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98F"/>
    <a:srgbClr val="D34CD6"/>
    <a:srgbClr val="FFFBCD"/>
    <a:srgbClr val="FFF789"/>
    <a:srgbClr val="FDDEEB"/>
    <a:srgbClr val="FFFAC2"/>
    <a:srgbClr val="FCDFDC"/>
    <a:srgbClr val="E07235"/>
    <a:srgbClr val="EB54E9"/>
    <a:srgbClr val="D8F3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5" autoAdjust="0"/>
    <p:restoredTop sz="94249" autoAdjust="0"/>
  </p:normalViewPr>
  <p:slideViewPr>
    <p:cSldViewPr snapToGrid="0">
      <p:cViewPr varScale="1">
        <p:scale>
          <a:sx n="87" d="100"/>
          <a:sy n="87" d="100"/>
        </p:scale>
        <p:origin x="27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19/09/2022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C3DF-C15E-447E-88A6-E0F18C2B0EEF}" type="slidenum">
              <a:rPr lang="zh-CN" altLang="en-US" smtClean="0">
                <a:solidFill>
                  <a:prstClr val="black"/>
                </a:solidFill>
                <a:ea typeface="宋体" panose="02010600030101010101" pitchFamily="2" charset="-122"/>
              </a:rPr>
              <a:pPr>
                <a:defRPr/>
              </a:pPr>
              <a:t>2</a:t>
            </a:fld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98398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C3DF-C15E-447E-88A6-E0F18C2B0EEF}" type="slidenum">
              <a:rPr lang="zh-CN" altLang="en-US" smtClean="0">
                <a:solidFill>
                  <a:prstClr val="black"/>
                </a:solidFill>
                <a:ea typeface="宋体" panose="02010600030101010101" pitchFamily="2" charset="-122"/>
              </a:rPr>
              <a:pPr>
                <a:defRPr/>
              </a:pPr>
              <a:t>4</a:t>
            </a:fld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57228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C3DF-C15E-447E-88A6-E0F18C2B0EEF}" type="slidenum">
              <a:rPr lang="zh-CN" altLang="en-US" smtClean="0">
                <a:solidFill>
                  <a:prstClr val="black"/>
                </a:solidFill>
                <a:ea typeface="宋体" panose="02010600030101010101" pitchFamily="2" charset="-122"/>
              </a:rPr>
              <a:pPr>
                <a:defRPr/>
              </a:pPr>
              <a:t>9</a:t>
            </a:fld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42148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C3DF-C15E-447E-88A6-E0F18C2B0EEF}" type="slidenum">
              <a:rPr lang="zh-CN" altLang="en-US" smtClean="0">
                <a:solidFill>
                  <a:prstClr val="black"/>
                </a:solidFill>
                <a:ea typeface="宋体" panose="02010600030101010101" pitchFamily="2" charset="-122"/>
              </a:rPr>
              <a:pPr>
                <a:defRPr/>
              </a:pPr>
              <a:t>12</a:t>
            </a:fld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53798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AF0E2A-F7E6-400B-80F7-E364583CAE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14322-25B3-482C-8517-0529DD4146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35815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AF0E2A-F7E6-400B-80F7-E364583CAE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14322-25B3-482C-8517-0529DD4146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46267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AF0E2A-F7E6-400B-80F7-E364583CAE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14322-25B3-482C-8517-0529DD4146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35968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AF0E2A-F7E6-400B-80F7-E364583CAE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14322-25B3-482C-8517-0529DD4146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10347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1D4AFF-99E2-4910-8741-6B93C91A9A1A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9/19/2022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12896D-74C6-4D19-85BF-C0B02A6A4B9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321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912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6359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0557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45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2564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6027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370120-10E3-4427-9A02-3F0CB9E0B8B5}" type="datetimeFigureOut">
              <a:rPr lang="en-GB" smtClean="0"/>
              <a:pPr>
                <a:defRPr/>
              </a:pPr>
              <a:t>19/09/2022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DAE39F-2699-433F-A23E-46330603E9AA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967511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2480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5071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7722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2127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966809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3754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502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3673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9277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0889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404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6706A-4771-4236-A85D-5808BC549C30}" type="datetimeFigureOut">
              <a:rPr lang="en-GB"/>
              <a:pPr>
                <a:defRPr/>
              </a:pPr>
              <a:t>19/09/2022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320FC-D7EB-44DE-8CAB-2C551848F86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78084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Title and Conten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91666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87053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9158089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" grpId="0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644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6391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4105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02449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428660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72675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4747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2265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1439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4034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17636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4859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98666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05739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7062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14229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3816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71229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81394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7527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398097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AF0E2A-F7E6-400B-80F7-E364583CAE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14322-25B3-482C-8517-0529DD4146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815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AF0E2A-F7E6-400B-80F7-E364583CAE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14322-25B3-482C-8517-0529DD4146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82834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AF0E2A-F7E6-400B-80F7-E364583CAE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14322-25B3-482C-8517-0529DD4146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03830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AF0E2A-F7E6-400B-80F7-E364583CAE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14322-25B3-482C-8517-0529DD4146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56155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AF0E2A-F7E6-400B-80F7-E364583CAE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14322-25B3-482C-8517-0529DD4146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13876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AF0E2A-F7E6-400B-80F7-E364583CAE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14322-25B3-482C-8517-0529DD4146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03514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AF0E2A-F7E6-400B-80F7-E364583CAE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14322-25B3-482C-8517-0529DD4146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77115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AF0E2A-F7E6-400B-80F7-E364583CAE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14322-25B3-482C-8517-0529DD4146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13748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AF0E2A-F7E6-400B-80F7-E364583CAE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14322-25B3-482C-8517-0529DD4146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46040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AF0E2A-F7E6-400B-80F7-E364583CAE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14322-25B3-482C-8517-0529DD4146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4381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AF0E2A-F7E6-400B-80F7-E364583CAE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14322-25B3-482C-8517-0529DD4146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946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AF0E2A-F7E6-400B-80F7-E364583CAE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14322-25B3-482C-8517-0529DD4146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62504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AF0E2A-F7E6-400B-80F7-E364583CAE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14322-25B3-482C-8517-0529DD4146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9080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AF0E2A-F7E6-400B-80F7-E364583CAE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14322-25B3-482C-8517-0529DD4146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17633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AF0E2A-F7E6-400B-80F7-E364583CAE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14322-25B3-482C-8517-0529DD4146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7633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AF0E2A-F7E6-400B-80F7-E364583CAE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14322-25B3-482C-8517-0529DD4146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07731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AF0E2A-F7E6-400B-80F7-E364583CAE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14322-25B3-482C-8517-0529DD4146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7363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1D4AFF-99E2-4910-8741-6B93C91A9A1A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9/19/2022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12896D-74C6-4D19-85BF-C0B02A6A4B9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30586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AF0E2A-F7E6-400B-80F7-E364583CAE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14322-25B3-482C-8517-0529DD4146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3239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AF0E2A-F7E6-400B-80F7-E364583CAE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14322-25B3-482C-8517-0529DD4146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65100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AF0E2A-F7E6-400B-80F7-E364583CAE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14322-25B3-482C-8517-0529DD4146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35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AF0E2A-F7E6-400B-80F7-E364583CAE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14322-25B3-482C-8517-0529DD4146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10694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AF0E2A-F7E6-400B-80F7-E364583CAE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14322-25B3-482C-8517-0529DD4146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01499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AF0E2A-F7E6-400B-80F7-E364583CAE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14322-25B3-482C-8517-0529DD4146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46845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AF0E2A-F7E6-400B-80F7-E364583CAE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14322-25B3-482C-8517-0529DD4146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69894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AF0E2A-F7E6-400B-80F7-E364583CAE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14322-25B3-482C-8517-0529DD4146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39644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AF0E2A-F7E6-400B-80F7-E364583CAE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14322-25B3-482C-8517-0529DD4146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93161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AF0E2A-F7E6-400B-80F7-E364583CAE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14322-25B3-482C-8517-0529DD4146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05514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AF0E2A-F7E6-400B-80F7-E364583CAE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14322-25B3-482C-8517-0529DD4146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76038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AF0E2A-F7E6-400B-80F7-E364583CAE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14322-25B3-482C-8517-0529DD4146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264728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AF0E2A-F7E6-400B-80F7-E364583CAE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14322-25B3-482C-8517-0529DD4146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672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slideLayout" Target="../slideLayouts/slideLayout51.xml"/><Relationship Id="rId39" Type="http://schemas.openxmlformats.org/officeDocument/2006/relationships/slideLayout" Target="../slideLayouts/slideLayout64.xml"/><Relationship Id="rId21" Type="http://schemas.openxmlformats.org/officeDocument/2006/relationships/slideLayout" Target="../slideLayouts/slideLayout46.xml"/><Relationship Id="rId34" Type="http://schemas.openxmlformats.org/officeDocument/2006/relationships/slideLayout" Target="../slideLayouts/slideLayout59.xml"/><Relationship Id="rId42" Type="http://schemas.openxmlformats.org/officeDocument/2006/relationships/slideLayout" Target="../slideLayouts/slideLayout67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9" Type="http://schemas.openxmlformats.org/officeDocument/2006/relationships/slideLayout" Target="../slideLayouts/slideLayout54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32" Type="http://schemas.openxmlformats.org/officeDocument/2006/relationships/slideLayout" Target="../slideLayouts/slideLayout57.xml"/><Relationship Id="rId37" Type="http://schemas.openxmlformats.org/officeDocument/2006/relationships/slideLayout" Target="../slideLayouts/slideLayout62.xml"/><Relationship Id="rId40" Type="http://schemas.openxmlformats.org/officeDocument/2006/relationships/slideLayout" Target="../slideLayouts/slideLayout65.xml"/><Relationship Id="rId45" Type="http://schemas.openxmlformats.org/officeDocument/2006/relationships/image" Target="../media/image1.png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28" Type="http://schemas.openxmlformats.org/officeDocument/2006/relationships/slideLayout" Target="../slideLayouts/slideLayout53.xml"/><Relationship Id="rId36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31" Type="http://schemas.openxmlformats.org/officeDocument/2006/relationships/slideLayout" Target="../slideLayouts/slideLayout56.xml"/><Relationship Id="rId44" Type="http://schemas.openxmlformats.org/officeDocument/2006/relationships/theme" Target="../theme/theme2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slideLayout" Target="../slideLayouts/slideLayout52.xml"/><Relationship Id="rId30" Type="http://schemas.openxmlformats.org/officeDocument/2006/relationships/slideLayout" Target="../slideLayouts/slideLayout55.xml"/><Relationship Id="rId35" Type="http://schemas.openxmlformats.org/officeDocument/2006/relationships/slideLayout" Target="../slideLayouts/slideLayout60.xml"/><Relationship Id="rId43" Type="http://schemas.openxmlformats.org/officeDocument/2006/relationships/slideLayout" Target="../slideLayouts/slideLayout68.xml"/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33" Type="http://schemas.openxmlformats.org/officeDocument/2006/relationships/slideLayout" Target="../slideLayouts/slideLayout58.xml"/><Relationship Id="rId38" Type="http://schemas.openxmlformats.org/officeDocument/2006/relationships/slideLayout" Target="../slideLayouts/slideLayout63.xml"/><Relationship Id="rId20" Type="http://schemas.openxmlformats.org/officeDocument/2006/relationships/slideLayout" Target="../slideLayouts/slideLayout45.xml"/><Relationship Id="rId41" Type="http://schemas.openxmlformats.org/officeDocument/2006/relationships/slideLayout" Target="../slideLayouts/slideLayout6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9.xml"/><Relationship Id="rId18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17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88.xml"/><Relationship Id="rId16" Type="http://schemas.openxmlformats.org/officeDocument/2006/relationships/slideLayout" Target="../slideLayouts/slideLayout102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96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4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C015693-E97C-4AF6-ABE5-4ABC82A73954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5832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  <p:sldLayoutId id="2147483712" r:id="rId21"/>
    <p:sldLayoutId id="2147483713" r:id="rId22"/>
    <p:sldLayoutId id="2147483714" r:id="rId23"/>
    <p:sldLayoutId id="2147483715" r:id="rId24"/>
    <p:sldLayoutId id="2147483716" r:id="rId25"/>
    <p:sldLayoutId id="2147483717" r:id="rId26"/>
    <p:sldLayoutId id="2147483718" r:id="rId27"/>
    <p:sldLayoutId id="2147483719" r:id="rId28"/>
    <p:sldLayoutId id="2147483720" r:id="rId29"/>
    <p:sldLayoutId id="2147483721" r:id="rId30"/>
    <p:sldLayoutId id="2147483722" r:id="rId31"/>
    <p:sldLayoutId id="2147483723" r:id="rId32"/>
    <p:sldLayoutId id="2147483724" r:id="rId33"/>
    <p:sldLayoutId id="2147483725" r:id="rId34"/>
    <p:sldLayoutId id="2147483726" r:id="rId35"/>
    <p:sldLayoutId id="2147483727" r:id="rId36"/>
    <p:sldLayoutId id="2147483728" r:id="rId37"/>
    <p:sldLayoutId id="2147483729" r:id="rId38"/>
    <p:sldLayoutId id="2147483730" r:id="rId39"/>
    <p:sldLayoutId id="2147483731" r:id="rId40"/>
    <p:sldLayoutId id="2147483732" r:id="rId41"/>
    <p:sldLayoutId id="2147483733" r:id="rId42"/>
    <p:sldLayoutId id="2147483734" r:id="rId4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DAF0E2A-F7E6-400B-80F7-E364583CAE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DC14322-25B3-482C-8517-0529DD4146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006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2" r:id="rId17"/>
    <p:sldLayoutId id="2147483753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DAF0E2A-F7E6-400B-80F7-E364583CAE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DC14322-25B3-482C-8517-0529DD4146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64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0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microsoft.com/office/2007/relationships/hdphoto" Target="../media/hdphoto4.wdp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5" Type="http://schemas.openxmlformats.org/officeDocument/2006/relationships/image" Target="../media/image19.png"/><Relationship Id="rId4" Type="http://schemas.openxmlformats.org/officeDocument/2006/relationships/image" Target="../media/image6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</a:t>
              </a:r>
              <a:r>
                <a:rPr lang="vi-VN" sz="320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ĐỀ </a:t>
              </a:r>
              <a:r>
                <a:rPr lang="en-US" sz="320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1</a:t>
              </a:r>
              <a:endPara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ÔN TẬP VÀ BỔ SUNG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2868070" y="2191642"/>
            <a:ext cx="5966698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600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6</a:t>
            </a:r>
            <a:endParaRPr lang="vi-VN" sz="6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</a:t>
            </a:r>
            <a:r>
              <a:rPr lang="vi-VN" sz="800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CHIA </a:t>
            </a:r>
            <a:r>
              <a:rPr lang="en-US" sz="800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4</a:t>
            </a:r>
            <a:endParaRPr lang="vi-VN" sz="8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xmlns="" id="{0B5E7805-7B0B-46AA-B18B-64E860DF85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384222" y="196050"/>
            <a:ext cx="3390558" cy="131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6A1B0209-6EA7-45EE-9ED7-ADBA7DEFFE52}"/>
              </a:ext>
            </a:extLst>
          </p:cNvPr>
          <p:cNvSpPr/>
          <p:nvPr/>
        </p:nvSpPr>
        <p:spPr>
          <a:xfrm>
            <a:off x="1066564" y="1722414"/>
            <a:ext cx="515372" cy="48163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vi-VN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B3CE889-7A24-41AD-B9F2-80D6ADEFE7FC}"/>
              </a:ext>
            </a:extLst>
          </p:cNvPr>
          <p:cNvGrpSpPr/>
          <p:nvPr/>
        </p:nvGrpSpPr>
        <p:grpSpPr>
          <a:xfrm>
            <a:off x="1826725" y="1722414"/>
            <a:ext cx="1246045" cy="953781"/>
            <a:chOff x="1870518" y="1440653"/>
            <a:chExt cx="1117914" cy="57191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A6BC0D11-70C1-4A12-A460-F6DBB0A4166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571910"/>
              <a:chOff x="1870518" y="1440654"/>
              <a:chExt cx="758382" cy="571910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xmlns="" id="{7BD57A89-B3DB-4236-846F-74471A2F8B82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9AA4441F-A418-4D28-BC8A-5450C1D331E5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06256" cy="5719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4F516629-24C8-484C-BF4F-AF2266D7E4AC}"/>
                </a:ext>
              </a:extLst>
            </p:cNvPr>
            <p:cNvSpPr txBox="1"/>
            <p:nvPr/>
          </p:nvSpPr>
          <p:spPr>
            <a:xfrm>
              <a:off x="2630642" y="1440653"/>
              <a:ext cx="357790" cy="5719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17">
                <a:extLst>
                  <a:ext uri="{FF2B5EF4-FFF2-40B4-BE49-F238E27FC236}">
                    <a16:creationId xmlns:a16="http://schemas.microsoft.com/office/drawing/2014/main" xmlns="" id="{EF8C9E29-61CB-4214-AA66-4D0B9FAAFC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90134871"/>
                  </p:ext>
                </p:extLst>
              </p:nvPr>
            </p:nvGraphicFramePr>
            <p:xfrm>
              <a:off x="1826725" y="2886286"/>
              <a:ext cx="8329644" cy="2453124"/>
            </p:xfrm>
            <a:graphic>
              <a:graphicData uri="http://schemas.openxmlformats.org/drawingml/2006/table">
                <a:tbl>
                  <a:tblPr firstRow="1" bandRow="1">
                    <a:tableStyleId>{E8B1032C-EA38-4F05-BA0D-38AFFFC7BED3}</a:tableStyleId>
                  </a:tblPr>
                  <a:tblGrid>
                    <a:gridCol w="1785950">
                      <a:extLst>
                        <a:ext uri="{9D8B030D-6E8A-4147-A177-3AD203B41FA5}">
                          <a16:colId xmlns:a16="http://schemas.microsoft.com/office/drawing/2014/main" xmlns="" val="3750429237"/>
                        </a:ext>
                      </a:extLst>
                    </a:gridCol>
                    <a:gridCol w="1023522">
                      <a:extLst>
                        <a:ext uri="{9D8B030D-6E8A-4147-A177-3AD203B41FA5}">
                          <a16:colId xmlns:a16="http://schemas.microsoft.com/office/drawing/2014/main" xmlns="" val="892396866"/>
                        </a:ext>
                      </a:extLst>
                    </a:gridCol>
                    <a:gridCol w="1035031">
                      <a:extLst>
                        <a:ext uri="{9D8B030D-6E8A-4147-A177-3AD203B41FA5}">
                          <a16:colId xmlns:a16="http://schemas.microsoft.com/office/drawing/2014/main" xmlns="" val="1994511951"/>
                        </a:ext>
                      </a:extLst>
                    </a:gridCol>
                    <a:gridCol w="1097763">
                      <a:extLst>
                        <a:ext uri="{9D8B030D-6E8A-4147-A177-3AD203B41FA5}">
                          <a16:colId xmlns:a16="http://schemas.microsoft.com/office/drawing/2014/main" xmlns="" val="1764713203"/>
                        </a:ext>
                      </a:extLst>
                    </a:gridCol>
                    <a:gridCol w="1129126">
                      <a:extLst>
                        <a:ext uri="{9D8B030D-6E8A-4147-A177-3AD203B41FA5}">
                          <a16:colId xmlns:a16="http://schemas.microsoft.com/office/drawing/2014/main" xmlns="" val="2253912237"/>
                        </a:ext>
                      </a:extLst>
                    </a:gridCol>
                    <a:gridCol w="1129126">
                      <a:extLst>
                        <a:ext uri="{9D8B030D-6E8A-4147-A177-3AD203B41FA5}">
                          <a16:colId xmlns:a16="http://schemas.microsoft.com/office/drawing/2014/main" xmlns="" val="1514898112"/>
                        </a:ext>
                      </a:extLst>
                    </a:gridCol>
                    <a:gridCol w="1129126">
                      <a:extLst>
                        <a:ext uri="{9D8B030D-6E8A-4147-A177-3AD203B41FA5}">
                          <a16:colId xmlns:a16="http://schemas.microsoft.com/office/drawing/2014/main" xmlns="" val="177573286"/>
                        </a:ext>
                      </a:extLst>
                    </a:gridCol>
                  </a:tblGrid>
                  <a:tr h="815082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5400" b="0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</m:oMath>
                            </m:oMathPara>
                          </a14:m>
                          <a:endParaRPr lang="vi-VN" sz="5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FFBC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28</a:t>
                          </a:r>
                          <a:endParaRPr lang="vi-VN" sz="4000" b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4000" b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  <a:r>
                            <a:rPr kumimoji="0" lang="en-US" sz="4000" b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  <a:r>
                            <a:rPr kumimoji="0" lang="vi-VN" sz="4000" b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6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2</a:t>
                          </a:r>
                          <a:r>
                            <a:rPr kumimoji="0" lang="en-US" sz="4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32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4000" b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20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3933725870"/>
                      </a:ext>
                    </a:extLst>
                  </a:tr>
                  <a:tr h="815082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4</a:t>
                          </a:r>
                          <a:endParaRPr lang="vi-VN" sz="40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>
                            <a:alpha val="2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854868410"/>
                      </a:ext>
                    </a:extLst>
                  </a:tr>
                  <a:tr h="815082">
                    <a:tc>
                      <a:txBody>
                        <a:bodyPr/>
                        <a:lstStyle/>
                        <a:p>
                          <a:pPr algn="ctr"/>
                          <a:endParaRPr lang="vi-VN" sz="40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FFBC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</a:t>
                          </a:r>
                          <a:endParaRPr lang="vi-VN" sz="40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48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4800" b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?</a:t>
                          </a:r>
                          <a:endParaRPr kumimoji="0" lang="vi-VN" sz="4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4800" b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?</a:t>
                          </a:r>
                          <a:endParaRPr kumimoji="0" lang="vi-VN" sz="4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4800" b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?</a:t>
                          </a:r>
                          <a:endParaRPr kumimoji="0" lang="vi-VN" sz="4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?</a:t>
                          </a:r>
                          <a:endParaRPr kumimoji="0" lang="vi-VN" sz="4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17">
                <a:extLst>
                  <a:ext uri="{FF2B5EF4-FFF2-40B4-BE49-F238E27FC236}">
                    <a16:creationId xmlns:a16="http://schemas.microsoft.com/office/drawing/2014/main" id="{EF8C9E29-61CB-4214-AA66-4D0B9FAAFC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90134871"/>
                  </p:ext>
                </p:extLst>
              </p:nvPr>
            </p:nvGraphicFramePr>
            <p:xfrm>
              <a:off x="1826725" y="2886286"/>
              <a:ext cx="8329644" cy="2453124"/>
            </p:xfrm>
            <a:graphic>
              <a:graphicData uri="http://schemas.openxmlformats.org/drawingml/2006/table">
                <a:tbl>
                  <a:tblPr firstRow="1" bandRow="1">
                    <a:tableStyleId>{E8B1032C-EA38-4F05-BA0D-38AFFFC7BED3}</a:tableStyleId>
                  </a:tblPr>
                  <a:tblGrid>
                    <a:gridCol w="1785950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1023522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103503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97763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129126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129126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129126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815082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41" t="-2985" r="-367918" b="-70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28</a:t>
                          </a:r>
                          <a:endParaRPr lang="vi-VN" sz="4000" b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4000" b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  <a:r>
                            <a:rPr kumimoji="0" lang="en-US" sz="4000" b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  <a:r>
                            <a:rPr kumimoji="0" lang="vi-VN" sz="4000" b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6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2</a:t>
                          </a:r>
                          <a:r>
                            <a:rPr kumimoji="0" lang="en-US" sz="4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32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4000" b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20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815082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4</a:t>
                          </a:r>
                          <a:endParaRPr lang="vi-VN" sz="40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>
                            <a:alpha val="2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 algn="ctr"/>
                          <a:endParaRPr lang="vi-VN" sz="40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FFBC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</a:t>
                          </a:r>
                          <a:endParaRPr lang="vi-VN" sz="40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48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4800" b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?</a:t>
                          </a:r>
                          <a:endParaRPr kumimoji="0" lang="vi-VN" sz="4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4800" b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?</a:t>
                          </a:r>
                          <a:endParaRPr kumimoji="0" lang="vi-VN" sz="4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4800" b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?</a:t>
                          </a:r>
                          <a:endParaRPr kumimoji="0" lang="vi-VN" sz="4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?</a:t>
                          </a:r>
                          <a:endParaRPr kumimoji="0" lang="vi-VN" sz="4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4F2E074-5476-4FF3-8266-A4C213BB281E}"/>
              </a:ext>
            </a:extLst>
          </p:cNvPr>
          <p:cNvSpPr txBox="1"/>
          <p:nvPr/>
        </p:nvSpPr>
        <p:spPr>
          <a:xfrm>
            <a:off x="4785451" y="4558659"/>
            <a:ext cx="748822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vi-VN" sz="4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73CF678-0A1D-42CF-84FD-554F4285DC8D}"/>
              </a:ext>
            </a:extLst>
          </p:cNvPr>
          <p:cNvSpPr txBox="1"/>
          <p:nvPr/>
        </p:nvSpPr>
        <p:spPr>
          <a:xfrm>
            <a:off x="5821821" y="4558659"/>
            <a:ext cx="748822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  <a:endParaRPr lang="vi-VN" sz="4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C3C7B28-C896-445A-84AA-9E243132C075}"/>
              </a:ext>
            </a:extLst>
          </p:cNvPr>
          <p:cNvSpPr txBox="1"/>
          <p:nvPr/>
        </p:nvSpPr>
        <p:spPr>
          <a:xfrm>
            <a:off x="6952725" y="4558659"/>
            <a:ext cx="748822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endParaRPr lang="vi-VN" sz="4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6CAA9B3-3FB4-4FA5-AA1E-FB539D2A010F}"/>
              </a:ext>
            </a:extLst>
          </p:cNvPr>
          <p:cNvSpPr txBox="1"/>
          <p:nvPr/>
        </p:nvSpPr>
        <p:spPr>
          <a:xfrm>
            <a:off x="8083629" y="4558659"/>
            <a:ext cx="748822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  <a:endParaRPr lang="vi-VN" sz="4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C6F352A1-119B-0C88-CEA6-520A969BFA4B}"/>
              </a:ext>
            </a:extLst>
          </p:cNvPr>
          <p:cNvSpPr txBox="1"/>
          <p:nvPr/>
        </p:nvSpPr>
        <p:spPr>
          <a:xfrm>
            <a:off x="9214533" y="4558659"/>
            <a:ext cx="748822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endParaRPr lang="vi-VN" sz="4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65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4" grpId="0" animBg="1"/>
      <p:bldP spid="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2FA1930A-663F-4B4B-AE7A-3A387ABACF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3054074" cy="118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61B029D7-124F-0C06-7496-86EC44D4FF38}"/>
              </a:ext>
            </a:extLst>
          </p:cNvPr>
          <p:cNvSpPr/>
          <p:nvPr/>
        </p:nvSpPr>
        <p:spPr>
          <a:xfrm>
            <a:off x="1066564" y="1722414"/>
            <a:ext cx="515372" cy="48163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vi-VN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0F57D99-2077-5C25-BEEE-C54D61E21636}"/>
              </a:ext>
            </a:extLst>
          </p:cNvPr>
          <p:cNvSpPr txBox="1"/>
          <p:nvPr/>
        </p:nvSpPr>
        <p:spPr>
          <a:xfrm>
            <a:off x="2673970" y="1722413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8BF418D-EEA3-96FC-CDB4-8598C865BEE1}"/>
              </a:ext>
            </a:extLst>
          </p:cNvPr>
          <p:cNvSpPr txBox="1"/>
          <p:nvPr/>
        </p:nvSpPr>
        <p:spPr>
          <a:xfrm>
            <a:off x="1763483" y="1584716"/>
            <a:ext cx="9445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Cambria" panose="02040503050406030204" pitchFamily="18" charset="0"/>
                <a:ea typeface="Cambria" panose="02040503050406030204" pitchFamily="18" charset="0"/>
              </a:rPr>
              <a:t>Toa tàu nào ghi phép tính có kết quả lớn nhất?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13B4B27F-B1FF-22DC-B6D9-F34B41C73E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96000">
                        <a14:foregroundMark x1="12400" y1="73047" x2="27200" y2="7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020" y="2756378"/>
            <a:ext cx="2414217" cy="247215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13819554-9C26-0AE6-AF81-57FB90985EE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1"/>
          <a:stretch/>
        </p:blipFill>
        <p:spPr>
          <a:xfrm>
            <a:off x="768569" y="2368744"/>
            <a:ext cx="2263104" cy="316570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8AC9AEDE-6A55-D369-9AB8-62C9639F0B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96000">
                        <a14:foregroundMark x1="12400" y1="73047" x2="27200" y2="7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250" y="2756378"/>
            <a:ext cx="2414217" cy="247215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60D390D9-2B66-B3D3-C03B-DEFC519A60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96000">
                        <a14:foregroundMark x1="12400" y1="73047" x2="27200" y2="7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250" y="2756378"/>
            <a:ext cx="2414217" cy="247215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EFA7BA78-1E2C-8289-B23A-E95DB7204A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96000">
                        <a14:foregroundMark x1="12400" y1="73047" x2="27200" y2="7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480" y="2756378"/>
            <a:ext cx="2414217" cy="2472158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6C67F1AA-E612-88AF-4AC8-DBD002245D66}"/>
              </a:ext>
            </a:extLst>
          </p:cNvPr>
          <p:cNvSpPr/>
          <p:nvPr/>
        </p:nvSpPr>
        <p:spPr>
          <a:xfrm>
            <a:off x="3358236" y="3380015"/>
            <a:ext cx="1670953" cy="772885"/>
          </a:xfrm>
          <a:prstGeom prst="rect">
            <a:avLst/>
          </a:prstGeom>
          <a:solidFill>
            <a:srgbClr val="FFD9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: 4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59954118-4880-1F2A-C263-AA36CC8B5569}"/>
              </a:ext>
            </a:extLst>
          </p:cNvPr>
          <p:cNvSpPr/>
          <p:nvPr/>
        </p:nvSpPr>
        <p:spPr>
          <a:xfrm>
            <a:off x="5206385" y="3380015"/>
            <a:ext cx="1712678" cy="772885"/>
          </a:xfrm>
          <a:prstGeom prst="rect">
            <a:avLst/>
          </a:prstGeom>
          <a:solidFill>
            <a:srgbClr val="FFD9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 : 4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27CABC6C-B426-8298-9A04-01F449CBB5FC}"/>
              </a:ext>
            </a:extLst>
          </p:cNvPr>
          <p:cNvSpPr/>
          <p:nvPr/>
        </p:nvSpPr>
        <p:spPr>
          <a:xfrm>
            <a:off x="7080227" y="3380015"/>
            <a:ext cx="1722066" cy="772885"/>
          </a:xfrm>
          <a:prstGeom prst="rect">
            <a:avLst/>
          </a:prstGeom>
          <a:solidFill>
            <a:srgbClr val="FFD9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 : 4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2D856FD6-D5BA-FDE5-A85A-EEC375E30DDF}"/>
              </a:ext>
            </a:extLst>
          </p:cNvPr>
          <p:cNvSpPr/>
          <p:nvPr/>
        </p:nvSpPr>
        <p:spPr>
          <a:xfrm>
            <a:off x="8952570" y="3380015"/>
            <a:ext cx="1722065" cy="772885"/>
          </a:xfrm>
          <a:prstGeom prst="rect">
            <a:avLst/>
          </a:prstGeom>
          <a:solidFill>
            <a:srgbClr val="FFD9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 : 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C77FA2D3-73D2-B284-D8F9-9C4216DE997C}"/>
              </a:ext>
            </a:extLst>
          </p:cNvPr>
          <p:cNvSpPr txBox="1"/>
          <p:nvPr/>
        </p:nvSpPr>
        <p:spPr>
          <a:xfrm>
            <a:off x="3816872" y="2467946"/>
            <a:ext cx="629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D34CD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9695481A-3290-A352-9A9B-B3ABF0929EAF}"/>
              </a:ext>
            </a:extLst>
          </p:cNvPr>
          <p:cNvSpPr txBox="1"/>
          <p:nvPr/>
        </p:nvSpPr>
        <p:spPr>
          <a:xfrm>
            <a:off x="9546329" y="2467946"/>
            <a:ext cx="629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D34CD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5B1D5AA7-A080-5ACC-4C94-99EEFB33088A}"/>
              </a:ext>
            </a:extLst>
          </p:cNvPr>
          <p:cNvSpPr/>
          <p:nvPr/>
        </p:nvSpPr>
        <p:spPr>
          <a:xfrm>
            <a:off x="7441736" y="2467946"/>
            <a:ext cx="831313" cy="741553"/>
          </a:xfrm>
          <a:prstGeom prst="ellips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0ECD139A-AB4F-5003-538A-7A2E9F73A386}"/>
              </a:ext>
            </a:extLst>
          </p:cNvPr>
          <p:cNvSpPr txBox="1"/>
          <p:nvPr/>
        </p:nvSpPr>
        <p:spPr>
          <a:xfrm>
            <a:off x="5759887" y="2467946"/>
            <a:ext cx="629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D34CD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353A7BDF-C03A-0E28-AFB7-340960D93AD4}"/>
              </a:ext>
            </a:extLst>
          </p:cNvPr>
          <p:cNvSpPr txBox="1"/>
          <p:nvPr/>
        </p:nvSpPr>
        <p:spPr>
          <a:xfrm>
            <a:off x="7559786" y="2467946"/>
            <a:ext cx="629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D34CD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9976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7" grpId="0"/>
      <p:bldP spid="32" grpId="0" animBg="1"/>
      <p:bldP spid="33" grpId="0" animBg="1"/>
      <p:bldP spid="34" grpId="0" animBg="1"/>
      <p:bldP spid="35" grpId="0" animBg="1"/>
      <p:bldP spid="37" grpId="0"/>
      <p:bldP spid="40" grpId="0"/>
      <p:bldP spid="41" grpId="0" animBg="1"/>
      <p:bldP spid="38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690"/>
            <a:ext cx="12215465" cy="687119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91"/>
            <a:ext cx="12215464" cy="687119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760" y="-1"/>
            <a:ext cx="8075929" cy="550427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7798">
            <a:off x="7712349" y="637820"/>
            <a:ext cx="787224" cy="46741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096" y="-49981"/>
            <a:ext cx="7131981" cy="54281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148" y="3266558"/>
            <a:ext cx="762091" cy="85523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816" y="2334638"/>
            <a:ext cx="1777771" cy="309933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6275" y="165187"/>
            <a:ext cx="916711" cy="1148606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-1" y="4850426"/>
            <a:ext cx="12212988" cy="2018081"/>
            <a:chOff x="-1" y="4850426"/>
            <a:chExt cx="12212988" cy="2018081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6762" y="4850426"/>
              <a:ext cx="8460115" cy="2018081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5039804"/>
              <a:ext cx="12212988" cy="1828703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31" y="5033630"/>
            <a:ext cx="2017147" cy="165167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281" y="3308884"/>
            <a:ext cx="1185801" cy="8249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983" y="3171861"/>
            <a:ext cx="1003254" cy="1540711"/>
          </a:xfrm>
          <a:prstGeom prst="rect">
            <a:avLst/>
          </a:prstGeom>
        </p:spPr>
      </p:pic>
      <p:sp>
        <p:nvSpPr>
          <p:cNvPr id="10" name="Cloud 9"/>
          <p:cNvSpPr/>
          <p:nvPr/>
        </p:nvSpPr>
        <p:spPr>
          <a:xfrm>
            <a:off x="1741714" y="1086678"/>
            <a:ext cx="9742715" cy="2875721"/>
          </a:xfrm>
          <a:prstGeom prst="clou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7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7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3990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airplan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193" y="252253"/>
            <a:ext cx="2843491" cy="1097217"/>
          </a:xfrm>
          <a:prstGeom prst="rect">
            <a:avLst/>
          </a:prstGeom>
          <a:noFill/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xmlns="" id="{2155A534-EBB2-49E3-8AA8-B413183B4D30}"/>
              </a:ext>
            </a:extLst>
          </p:cNvPr>
          <p:cNvSpPr/>
          <p:nvPr/>
        </p:nvSpPr>
        <p:spPr>
          <a:xfrm>
            <a:off x="909962" y="1529416"/>
            <a:ext cx="549428" cy="64633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vi-VN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5AA1502A-EA8A-4353-86DD-AC0511A98A7F}"/>
              </a:ext>
            </a:extLst>
          </p:cNvPr>
          <p:cNvGrpSpPr/>
          <p:nvPr/>
        </p:nvGrpSpPr>
        <p:grpSpPr>
          <a:xfrm>
            <a:off x="1527769" y="1529415"/>
            <a:ext cx="1206993" cy="666296"/>
            <a:chOff x="1870518" y="1421128"/>
            <a:chExt cx="1206993" cy="651638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xmlns="" id="{703CC182-F82F-4244-AA31-675DDB88360B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632112"/>
              <a:chOff x="1870518" y="1440654"/>
              <a:chExt cx="758382" cy="632112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xmlns="" id="{9C650665-3942-48FD-B756-23DB7DEE23FC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63211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6002C2DF-0FDE-435C-BDAC-9F37791846F8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59155" cy="6321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9256252-15D2-42B4-8A74-0D82E4916DC4}"/>
                </a:ext>
              </a:extLst>
            </p:cNvPr>
            <p:cNvSpPr txBox="1"/>
            <p:nvPr/>
          </p:nvSpPr>
          <p:spPr>
            <a:xfrm>
              <a:off x="2697279" y="1421128"/>
              <a:ext cx="380232" cy="6321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FE19124-57BC-413B-A05D-75F7B2699ADD}"/>
              </a:ext>
            </a:extLst>
          </p:cNvPr>
          <p:cNvSpPr txBox="1"/>
          <p:nvPr/>
        </p:nvSpPr>
        <p:spPr>
          <a:xfrm flipH="1">
            <a:off x="593851" y="2603053"/>
            <a:ext cx="549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52A07B63-F68A-4286-8641-95E92C8993F0}"/>
              </a:ext>
            </a:extLst>
          </p:cNvPr>
          <p:cNvSpPr txBox="1"/>
          <p:nvPr/>
        </p:nvSpPr>
        <p:spPr>
          <a:xfrm>
            <a:off x="4228508" y="2444835"/>
            <a:ext cx="519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b)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96A41A33-55AF-19BF-FD83-A30483EF73B4}"/>
              </a:ext>
            </a:extLst>
          </p:cNvPr>
          <p:cNvSpPr/>
          <p:nvPr/>
        </p:nvSpPr>
        <p:spPr>
          <a:xfrm>
            <a:off x="1141607" y="2841172"/>
            <a:ext cx="925857" cy="925286"/>
          </a:xfrm>
          <a:prstGeom prst="ellipse">
            <a:avLst/>
          </a:prstGeom>
          <a:solidFill>
            <a:srgbClr val="FFD98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0154ADDC-3C74-5BED-4FB8-A8B3850CEE45}"/>
              </a:ext>
            </a:extLst>
          </p:cNvPr>
          <p:cNvCxnSpPr>
            <a:stCxn id="3" idx="6"/>
          </p:cNvCxnSpPr>
          <p:nvPr/>
        </p:nvCxnSpPr>
        <p:spPr>
          <a:xfrm>
            <a:off x="2067464" y="3303815"/>
            <a:ext cx="113211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0DB5744-786D-B697-DE16-3E754A0832AB}"/>
              </a:ext>
            </a:extLst>
          </p:cNvPr>
          <p:cNvSpPr/>
          <p:nvPr/>
        </p:nvSpPr>
        <p:spPr>
          <a:xfrm>
            <a:off x="3199579" y="2841172"/>
            <a:ext cx="820998" cy="81642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F912F470-72BA-98FD-FEC7-8D33C24D43D6}"/>
              </a:ext>
            </a:extLst>
          </p:cNvPr>
          <p:cNvSpPr/>
          <p:nvPr/>
        </p:nvSpPr>
        <p:spPr>
          <a:xfrm>
            <a:off x="4794614" y="2786742"/>
            <a:ext cx="925857" cy="925286"/>
          </a:xfrm>
          <a:prstGeom prst="ellipse">
            <a:avLst/>
          </a:prstGeom>
          <a:solidFill>
            <a:srgbClr val="FFD98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xmlns="" id="{67EAB208-C0C0-8717-D377-E5107A37F7D9}"/>
              </a:ext>
            </a:extLst>
          </p:cNvPr>
          <p:cNvCxnSpPr>
            <a:stCxn id="36" idx="6"/>
          </p:cNvCxnSpPr>
          <p:nvPr/>
        </p:nvCxnSpPr>
        <p:spPr>
          <a:xfrm>
            <a:off x="5720471" y="3249385"/>
            <a:ext cx="113211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CF79B3F7-A9F4-2DC6-626E-B3083A3FEC19}"/>
              </a:ext>
            </a:extLst>
          </p:cNvPr>
          <p:cNvSpPr/>
          <p:nvPr/>
        </p:nvSpPr>
        <p:spPr>
          <a:xfrm>
            <a:off x="6852586" y="2786742"/>
            <a:ext cx="820998" cy="81642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4F4B6495-E61A-BED2-DE69-5F6C552146DC}"/>
              </a:ext>
            </a:extLst>
          </p:cNvPr>
          <p:cNvSpPr/>
          <p:nvPr/>
        </p:nvSpPr>
        <p:spPr>
          <a:xfrm>
            <a:off x="8236739" y="2732312"/>
            <a:ext cx="925857" cy="925286"/>
          </a:xfrm>
          <a:prstGeom prst="ellipse">
            <a:avLst/>
          </a:prstGeom>
          <a:solidFill>
            <a:srgbClr val="FFD98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xmlns="" id="{2024B967-1CCF-93C2-9582-ECFE111C7ADB}"/>
              </a:ext>
            </a:extLst>
          </p:cNvPr>
          <p:cNvCxnSpPr>
            <a:stCxn id="45" idx="6"/>
          </p:cNvCxnSpPr>
          <p:nvPr/>
        </p:nvCxnSpPr>
        <p:spPr>
          <a:xfrm>
            <a:off x="9162596" y="3194955"/>
            <a:ext cx="113211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F1EB11E1-9868-463F-AC19-AFF16A83A1A6}"/>
              </a:ext>
            </a:extLst>
          </p:cNvPr>
          <p:cNvSpPr/>
          <p:nvPr/>
        </p:nvSpPr>
        <p:spPr>
          <a:xfrm>
            <a:off x="10294711" y="2732312"/>
            <a:ext cx="820998" cy="81642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AE7F8632-269B-759E-5482-BAD2A2254DF5}"/>
              </a:ext>
            </a:extLst>
          </p:cNvPr>
          <p:cNvSpPr txBox="1"/>
          <p:nvPr/>
        </p:nvSpPr>
        <p:spPr>
          <a:xfrm>
            <a:off x="7784389" y="2404344"/>
            <a:ext cx="519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vi-VN" sz="280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vi-VN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B4A952DC-928F-06EB-3AE2-BFD6B3A5936B}"/>
              </a:ext>
            </a:extLst>
          </p:cNvPr>
          <p:cNvSpPr/>
          <p:nvPr/>
        </p:nvSpPr>
        <p:spPr>
          <a:xfrm>
            <a:off x="1194598" y="4397829"/>
            <a:ext cx="820998" cy="81642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xmlns="" id="{7E341814-481C-9479-D032-D6F7B1132CD9}"/>
              </a:ext>
            </a:extLst>
          </p:cNvPr>
          <p:cNvCxnSpPr/>
          <p:nvPr/>
        </p:nvCxnSpPr>
        <p:spPr>
          <a:xfrm>
            <a:off x="2011247" y="4806042"/>
            <a:ext cx="113211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xmlns="" id="{AF327AA9-C49B-B99A-149B-A3A03955801B}"/>
              </a:ext>
            </a:extLst>
          </p:cNvPr>
          <p:cNvSpPr/>
          <p:nvPr/>
        </p:nvSpPr>
        <p:spPr>
          <a:xfrm>
            <a:off x="3143361" y="4283527"/>
            <a:ext cx="925857" cy="925286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8029388F-8066-5B31-432E-FBBCEBB56C79}"/>
              </a:ext>
            </a:extLst>
          </p:cNvPr>
          <p:cNvSpPr/>
          <p:nvPr/>
        </p:nvSpPr>
        <p:spPr>
          <a:xfrm>
            <a:off x="4903822" y="4365176"/>
            <a:ext cx="820998" cy="81642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xmlns="" id="{A63C9ADE-1559-2AD3-AB78-3A1DB6B5C79D}"/>
              </a:ext>
            </a:extLst>
          </p:cNvPr>
          <p:cNvCxnSpPr/>
          <p:nvPr/>
        </p:nvCxnSpPr>
        <p:spPr>
          <a:xfrm>
            <a:off x="5720471" y="4773389"/>
            <a:ext cx="113211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14E4189C-DB42-DB19-33DE-4A6BC4D2C23B}"/>
              </a:ext>
            </a:extLst>
          </p:cNvPr>
          <p:cNvSpPr/>
          <p:nvPr/>
        </p:nvSpPr>
        <p:spPr>
          <a:xfrm>
            <a:off x="6852585" y="4250874"/>
            <a:ext cx="925857" cy="925286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164026BA-8511-62B3-EF84-B17BBA3A4EED}"/>
              </a:ext>
            </a:extLst>
          </p:cNvPr>
          <p:cNvSpPr/>
          <p:nvPr/>
        </p:nvSpPr>
        <p:spPr>
          <a:xfrm>
            <a:off x="8345947" y="4343410"/>
            <a:ext cx="820998" cy="81642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xmlns="" id="{5C3C3F25-4AAB-B7CA-9ABB-948AEC78D907}"/>
              </a:ext>
            </a:extLst>
          </p:cNvPr>
          <p:cNvCxnSpPr/>
          <p:nvPr/>
        </p:nvCxnSpPr>
        <p:spPr>
          <a:xfrm>
            <a:off x="9162596" y="4751623"/>
            <a:ext cx="113211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51FE19EC-953B-2B0E-3C1B-7EFD59FAB5F2}"/>
              </a:ext>
            </a:extLst>
          </p:cNvPr>
          <p:cNvSpPr/>
          <p:nvPr/>
        </p:nvSpPr>
        <p:spPr>
          <a:xfrm>
            <a:off x="10294710" y="4229108"/>
            <a:ext cx="925857" cy="925286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6CA816F7-D358-AE98-93AB-3AB393834CDB}"/>
              </a:ext>
            </a:extLst>
          </p:cNvPr>
          <p:cNvSpPr/>
          <p:nvPr/>
        </p:nvSpPr>
        <p:spPr>
          <a:xfrm>
            <a:off x="1176643" y="4399227"/>
            <a:ext cx="820998" cy="81642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60922D0-0858-E325-9993-FB235D7CF99A}"/>
              </a:ext>
            </a:extLst>
          </p:cNvPr>
          <p:cNvSpPr txBox="1"/>
          <p:nvPr/>
        </p:nvSpPr>
        <p:spPr>
          <a:xfrm>
            <a:off x="2079568" y="2552386"/>
            <a:ext cx="1959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r>
              <a:rPr lang="en-US" sz="4000">
                <a:latin typeface="Cambria" panose="02040503050406030204" pitchFamily="18" charset="0"/>
                <a:ea typeface="Cambria" panose="02040503050406030204" pitchFamily="18" charset="0"/>
              </a:rPr>
              <a:t> 5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CC08A8F8-2117-4EAC-428F-2189D26A095D}"/>
              </a:ext>
            </a:extLst>
          </p:cNvPr>
          <p:cNvSpPr txBox="1"/>
          <p:nvPr/>
        </p:nvSpPr>
        <p:spPr>
          <a:xfrm>
            <a:off x="5770871" y="2527390"/>
            <a:ext cx="1959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r>
              <a:rPr lang="en-US" sz="4000">
                <a:latin typeface="Cambria" panose="02040503050406030204" pitchFamily="18" charset="0"/>
                <a:ea typeface="Cambria" panose="02040503050406030204" pitchFamily="18" charset="0"/>
              </a:rPr>
              <a:t> 4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200EF6C7-FAF4-C3E3-8114-64B81B1FE45E}"/>
              </a:ext>
            </a:extLst>
          </p:cNvPr>
          <p:cNvSpPr txBox="1"/>
          <p:nvPr/>
        </p:nvSpPr>
        <p:spPr>
          <a:xfrm>
            <a:off x="9156280" y="2455721"/>
            <a:ext cx="1959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r>
              <a:rPr lang="en-US" sz="4000">
                <a:latin typeface="Cambria" panose="02040503050406030204" pitchFamily="18" charset="0"/>
                <a:ea typeface="Cambria" panose="02040503050406030204" pitchFamily="18" charset="0"/>
              </a:rPr>
              <a:t> 6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0BF59ABF-DFBF-FA49-1732-8C9CEFCDE52C}"/>
              </a:ext>
            </a:extLst>
          </p:cNvPr>
          <p:cNvSpPr txBox="1"/>
          <p:nvPr/>
        </p:nvSpPr>
        <p:spPr>
          <a:xfrm>
            <a:off x="2111840" y="3989457"/>
            <a:ext cx="1959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en-US" sz="4000">
                <a:latin typeface="Cambria" panose="02040503050406030204" pitchFamily="18" charset="0"/>
                <a:ea typeface="Cambria" panose="02040503050406030204" pitchFamily="18" charset="0"/>
              </a:rPr>
              <a:t> 4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FF866DDF-1BCC-5E05-9DF9-24A8B44B4B06}"/>
              </a:ext>
            </a:extLst>
          </p:cNvPr>
          <p:cNvSpPr txBox="1"/>
          <p:nvPr/>
        </p:nvSpPr>
        <p:spPr>
          <a:xfrm>
            <a:off x="5819013" y="4005631"/>
            <a:ext cx="1959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en-US" sz="4000">
                <a:latin typeface="Cambria" panose="02040503050406030204" pitchFamily="18" charset="0"/>
                <a:ea typeface="Cambria" panose="02040503050406030204" pitchFamily="18" charset="0"/>
              </a:rPr>
              <a:t> 4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E6901ECE-A9CE-1A01-0FB9-76556CD912EB}"/>
              </a:ext>
            </a:extLst>
          </p:cNvPr>
          <p:cNvSpPr txBox="1"/>
          <p:nvPr/>
        </p:nvSpPr>
        <p:spPr>
          <a:xfrm>
            <a:off x="9275891" y="3983865"/>
            <a:ext cx="1959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en-US" sz="4000">
                <a:latin typeface="Cambria" panose="02040503050406030204" pitchFamily="18" charset="0"/>
                <a:ea typeface="Cambria" panose="02040503050406030204" pitchFamily="18" charset="0"/>
              </a:rPr>
              <a:t> 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9B12984-86B8-25CF-0BA2-87BB2E1F0440}"/>
              </a:ext>
            </a:extLst>
          </p:cNvPr>
          <p:cNvSpPr txBox="1"/>
          <p:nvPr/>
        </p:nvSpPr>
        <p:spPr>
          <a:xfrm>
            <a:off x="3345262" y="2837486"/>
            <a:ext cx="883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0E8267AB-031B-8F98-A02B-5CA6BCF8CE3B}"/>
              </a:ext>
            </a:extLst>
          </p:cNvPr>
          <p:cNvSpPr txBox="1"/>
          <p:nvPr/>
        </p:nvSpPr>
        <p:spPr>
          <a:xfrm>
            <a:off x="3367029" y="4285247"/>
            <a:ext cx="883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D3FFFDA4-E84E-FF1B-462B-2D905BA33BC6}"/>
              </a:ext>
            </a:extLst>
          </p:cNvPr>
          <p:cNvSpPr txBox="1"/>
          <p:nvPr/>
        </p:nvSpPr>
        <p:spPr>
          <a:xfrm>
            <a:off x="6992009" y="2757308"/>
            <a:ext cx="883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847874C0-B6A4-2F51-2465-E630DD1229C8}"/>
              </a:ext>
            </a:extLst>
          </p:cNvPr>
          <p:cNvSpPr txBox="1"/>
          <p:nvPr/>
        </p:nvSpPr>
        <p:spPr>
          <a:xfrm>
            <a:off x="7085809" y="4250874"/>
            <a:ext cx="883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ECEB9307-48BD-6E8F-CFE0-A4EF37863C15}"/>
              </a:ext>
            </a:extLst>
          </p:cNvPr>
          <p:cNvSpPr txBox="1"/>
          <p:nvPr/>
        </p:nvSpPr>
        <p:spPr>
          <a:xfrm>
            <a:off x="10457025" y="2717741"/>
            <a:ext cx="883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53844597-C25E-613E-9274-3545D6BF6408}"/>
              </a:ext>
            </a:extLst>
          </p:cNvPr>
          <p:cNvSpPr txBox="1"/>
          <p:nvPr/>
        </p:nvSpPr>
        <p:spPr>
          <a:xfrm>
            <a:off x="10507968" y="4250874"/>
            <a:ext cx="883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0C7031D2-7A85-0EA4-A63A-C9731E075643}"/>
              </a:ext>
            </a:extLst>
          </p:cNvPr>
          <p:cNvSpPr txBox="1"/>
          <p:nvPr/>
        </p:nvSpPr>
        <p:spPr>
          <a:xfrm>
            <a:off x="3269290" y="2886748"/>
            <a:ext cx="883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CD871573-E6F0-7609-539A-C55BC6291185}"/>
              </a:ext>
            </a:extLst>
          </p:cNvPr>
          <p:cNvSpPr txBox="1"/>
          <p:nvPr/>
        </p:nvSpPr>
        <p:spPr>
          <a:xfrm>
            <a:off x="6927395" y="2821181"/>
            <a:ext cx="883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51F112BE-D52D-7C7A-9CD5-D79A6FCDECB4}"/>
              </a:ext>
            </a:extLst>
          </p:cNvPr>
          <p:cNvSpPr txBox="1"/>
          <p:nvPr/>
        </p:nvSpPr>
        <p:spPr>
          <a:xfrm>
            <a:off x="10298791" y="2757308"/>
            <a:ext cx="883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52F644A5-06F2-98F9-03C5-0542812144DE}"/>
              </a:ext>
            </a:extLst>
          </p:cNvPr>
          <p:cNvSpPr txBox="1"/>
          <p:nvPr/>
        </p:nvSpPr>
        <p:spPr>
          <a:xfrm>
            <a:off x="10487818" y="4290719"/>
            <a:ext cx="883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1FD52110-9369-29A0-5C7C-2976AC1747A8}"/>
              </a:ext>
            </a:extLst>
          </p:cNvPr>
          <p:cNvSpPr txBox="1"/>
          <p:nvPr/>
        </p:nvSpPr>
        <p:spPr>
          <a:xfrm>
            <a:off x="3354375" y="4386788"/>
            <a:ext cx="883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E01A89BB-18BC-423F-6256-78C8F16CD528}"/>
              </a:ext>
            </a:extLst>
          </p:cNvPr>
          <p:cNvSpPr txBox="1"/>
          <p:nvPr/>
        </p:nvSpPr>
        <p:spPr>
          <a:xfrm>
            <a:off x="7058453" y="4337808"/>
            <a:ext cx="883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6" grpId="0"/>
      <p:bldP spid="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xmlns="" id="{586929EC-FC82-477A-9443-E9AD60803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449081EC-AA8B-4BC4-8E78-4B05C0A55405}"/>
              </a:ext>
            </a:extLst>
          </p:cNvPr>
          <p:cNvSpPr/>
          <p:nvPr/>
        </p:nvSpPr>
        <p:spPr>
          <a:xfrm>
            <a:off x="953505" y="1464101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vi-VN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77CB496-9377-D15E-4D51-A36769B07831}"/>
              </a:ext>
            </a:extLst>
          </p:cNvPr>
          <p:cNvSpPr txBox="1"/>
          <p:nvPr/>
        </p:nvSpPr>
        <p:spPr>
          <a:xfrm>
            <a:off x="1480457" y="1372651"/>
            <a:ext cx="100295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Có 24 chiếc bánh chia vào các hộp, mỗi hộp 4 chiếc bánh. Hỏi được bao nhiêu hộp bánh như vậy?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E46E1F9B-38E7-7D7B-0D2B-F3961833EEBD}"/>
              </a:ext>
            </a:extLst>
          </p:cNvPr>
          <p:cNvCxnSpPr/>
          <p:nvPr/>
        </p:nvCxnSpPr>
        <p:spPr>
          <a:xfrm>
            <a:off x="1665514" y="1861458"/>
            <a:ext cx="561702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E30012BA-EE4B-CF3A-FFA7-90AC0C5D6BEF}"/>
              </a:ext>
            </a:extLst>
          </p:cNvPr>
          <p:cNvCxnSpPr>
            <a:cxnSpLocks/>
          </p:cNvCxnSpPr>
          <p:nvPr/>
        </p:nvCxnSpPr>
        <p:spPr>
          <a:xfrm>
            <a:off x="7634151" y="1891395"/>
            <a:ext cx="369297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40EE8B26-D0B4-9155-FFFE-26A128E1C920}"/>
              </a:ext>
            </a:extLst>
          </p:cNvPr>
          <p:cNvCxnSpPr>
            <a:cxnSpLocks/>
          </p:cNvCxnSpPr>
          <p:nvPr/>
        </p:nvCxnSpPr>
        <p:spPr>
          <a:xfrm>
            <a:off x="4974771" y="2432454"/>
            <a:ext cx="322053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94844806-EAEB-444B-737C-E2D2A8518DE2}"/>
              </a:ext>
            </a:extLst>
          </p:cNvPr>
          <p:cNvCxnSpPr>
            <a:cxnSpLocks/>
          </p:cNvCxnSpPr>
          <p:nvPr/>
        </p:nvCxnSpPr>
        <p:spPr>
          <a:xfrm>
            <a:off x="4963341" y="2546754"/>
            <a:ext cx="323196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3BD56C87-6381-71BE-A0B8-BB0B107D9578}"/>
              </a:ext>
            </a:extLst>
          </p:cNvPr>
          <p:cNvSpPr txBox="1"/>
          <p:nvPr/>
        </p:nvSpPr>
        <p:spPr>
          <a:xfrm>
            <a:off x="4392113" y="3020864"/>
            <a:ext cx="210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giải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6A4C6F17-6AE0-5C12-8E66-E1C691902252}"/>
              </a:ext>
            </a:extLst>
          </p:cNvPr>
          <p:cNvSpPr txBox="1"/>
          <p:nvPr/>
        </p:nvSpPr>
        <p:spPr>
          <a:xfrm>
            <a:off x="3340281" y="3664915"/>
            <a:ext cx="66495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 số hộp bánh là:</a:t>
            </a:r>
          </a:p>
          <a:p>
            <a:r>
              <a:rPr lang="en-US" sz="36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24 : 4 = 6 (hộp bánh)</a:t>
            </a:r>
          </a:p>
          <a:p>
            <a:r>
              <a:rPr lang="en-US" sz="36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Đáp số: 6 hộp bánh</a:t>
            </a:r>
          </a:p>
        </p:txBody>
      </p:sp>
    </p:spTree>
    <p:extLst>
      <p:ext uri="{BB962C8B-B14F-4D97-AF65-F5344CB8AC3E}">
        <p14:creationId xmlns:p14="http://schemas.microsoft.com/office/powerpoint/2010/main" val="44993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8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F906C8C-C157-9F4A-5733-1FDFC8A81EAD}"/>
              </a:ext>
            </a:extLst>
          </p:cNvPr>
          <p:cNvSpPr txBox="1"/>
          <p:nvPr/>
        </p:nvSpPr>
        <p:spPr>
          <a:xfrm>
            <a:off x="2771230" y="2587229"/>
            <a:ext cx="66495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 ƠN CÁC CON!</a:t>
            </a:r>
          </a:p>
        </p:txBody>
      </p:sp>
    </p:spTree>
    <p:extLst>
      <p:ext uri="{BB962C8B-B14F-4D97-AF65-F5344CB8AC3E}">
        <p14:creationId xmlns:p14="http://schemas.microsoft.com/office/powerpoint/2010/main" val="51287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690"/>
            <a:ext cx="12215465" cy="687119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91"/>
            <a:ext cx="12215464" cy="687119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760" y="-1"/>
            <a:ext cx="8075929" cy="550427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7798">
            <a:off x="7712349" y="637820"/>
            <a:ext cx="787224" cy="46741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096" y="-49981"/>
            <a:ext cx="7131981" cy="54281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148" y="3266558"/>
            <a:ext cx="762091" cy="85523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816" y="2334638"/>
            <a:ext cx="1777771" cy="309933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6275" y="165187"/>
            <a:ext cx="916711" cy="1148606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-1" y="4850426"/>
            <a:ext cx="12212988" cy="2018081"/>
            <a:chOff x="-1" y="4850426"/>
            <a:chExt cx="12212988" cy="2018081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6762" y="4850426"/>
              <a:ext cx="8460115" cy="2018081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5039804"/>
              <a:ext cx="12212988" cy="1828703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31" y="5033630"/>
            <a:ext cx="2017147" cy="165167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281" y="3308884"/>
            <a:ext cx="1185801" cy="8249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983" y="3171861"/>
            <a:ext cx="1003254" cy="1540711"/>
          </a:xfrm>
          <a:prstGeom prst="rect">
            <a:avLst/>
          </a:prstGeom>
        </p:spPr>
      </p:pic>
      <p:sp>
        <p:nvSpPr>
          <p:cNvPr id="10" name="Cloud 9"/>
          <p:cNvSpPr/>
          <p:nvPr/>
        </p:nvSpPr>
        <p:spPr>
          <a:xfrm>
            <a:off x="1839311" y="1086678"/>
            <a:ext cx="9758329" cy="2875721"/>
          </a:xfrm>
          <a:prstGeom prst="clou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7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968461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airplan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FD22F3C8-E61D-C24B-89DB-656139B0AB9C}"/>
              </a:ext>
            </a:extLst>
          </p:cNvPr>
          <p:cNvGrpSpPr/>
          <p:nvPr/>
        </p:nvGrpSpPr>
        <p:grpSpPr>
          <a:xfrm>
            <a:off x="-7415" y="1349291"/>
            <a:ext cx="12037511" cy="5407793"/>
            <a:chOff x="868639" y="1278169"/>
            <a:chExt cx="10441858" cy="4703765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F8AA664C-86C5-3E42-9392-09A22BE8E402}"/>
                </a:ext>
              </a:extLst>
            </p:cNvPr>
            <p:cNvGrpSpPr/>
            <p:nvPr/>
          </p:nvGrpSpPr>
          <p:grpSpPr>
            <a:xfrm>
              <a:off x="868639" y="1278169"/>
              <a:ext cx="10441858" cy="4703765"/>
              <a:chOff x="868639" y="1278169"/>
              <a:chExt cx="10441858" cy="4703765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xmlns="" id="{23E09133-4E28-1645-A29E-A9B9334C16B5}"/>
                  </a:ext>
                </a:extLst>
              </p:cNvPr>
              <p:cNvGrpSpPr/>
              <p:nvPr/>
            </p:nvGrpSpPr>
            <p:grpSpPr>
              <a:xfrm>
                <a:off x="868639" y="1278169"/>
                <a:ext cx="10441858" cy="4703765"/>
                <a:chOff x="868639" y="1278169"/>
                <a:chExt cx="10441858" cy="4703765"/>
              </a:xfrm>
            </p:grpSpPr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xmlns="" id="{7486BAF9-78EF-A648-8105-7A4DB29ECF22}"/>
                    </a:ext>
                  </a:extLst>
                </p:cNvPr>
                <p:cNvGrpSpPr/>
                <p:nvPr/>
              </p:nvGrpSpPr>
              <p:grpSpPr>
                <a:xfrm>
                  <a:off x="868639" y="1278169"/>
                  <a:ext cx="10441858" cy="4703765"/>
                  <a:chOff x="868639" y="1278169"/>
                  <a:chExt cx="10441858" cy="4703765"/>
                </a:xfrm>
              </p:grpSpPr>
              <p:pic>
                <p:nvPicPr>
                  <p:cNvPr id="7" name="Picture 6">
                    <a:extLst>
                      <a:ext uri="{FF2B5EF4-FFF2-40B4-BE49-F238E27FC236}">
                        <a16:creationId xmlns:a16="http://schemas.microsoft.com/office/drawing/2014/main" xmlns="" id="{BE0F90A3-5907-714C-873D-7A98FC85156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clrChange>
                      <a:clrFrom>
                        <a:srgbClr val="FFFFFC"/>
                      </a:clrFrom>
                      <a:clrTo>
                        <a:srgbClr val="FFFFFC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sharpenSoften amount="52000"/>
                            </a14:imgEffect>
                            <a14:imgEffect>
                              <a14:colorTemperature colorTemp="7200"/>
                            </a14:imgEffect>
                            <a14:imgEffect>
                              <a14:saturation sat="200000"/>
                            </a14:imgEffect>
                            <a14:imgEffect>
                              <a14:brightnessContrast bright="4000" contrast="5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68639" y="1278169"/>
                    <a:ext cx="10441858" cy="4703765"/>
                  </a:xfrm>
                  <a:prstGeom prst="rect">
                    <a:avLst/>
                  </a:prstGeom>
                </p:spPr>
              </p:pic>
              <p:sp>
                <p:nvSpPr>
                  <p:cNvPr id="20" name="Freeform 19">
                    <a:extLst>
                      <a:ext uri="{FF2B5EF4-FFF2-40B4-BE49-F238E27FC236}">
                        <a16:creationId xmlns:a16="http://schemas.microsoft.com/office/drawing/2014/main" xmlns="" id="{4ECA41DF-8A96-1F49-B3EF-8B9D46CC4ACB}"/>
                      </a:ext>
                    </a:extLst>
                  </p:cNvPr>
                  <p:cNvSpPr/>
                  <p:nvPr/>
                </p:nvSpPr>
                <p:spPr>
                  <a:xfrm>
                    <a:off x="4599247" y="2358567"/>
                    <a:ext cx="1063929" cy="1103307"/>
                  </a:xfrm>
                  <a:custGeom>
                    <a:avLst/>
                    <a:gdLst>
                      <a:gd name="connsiteX0" fmla="*/ 83138 w 1142882"/>
                      <a:gd name="connsiteY0" fmla="*/ 532881 h 1091215"/>
                      <a:gd name="connsiteX1" fmla="*/ 68389 w 1142882"/>
                      <a:gd name="connsiteY1" fmla="*/ 1063823 h 1091215"/>
                      <a:gd name="connsiteX2" fmla="*/ 540338 w 1142882"/>
                      <a:gd name="connsiteY2" fmla="*/ 945836 h 1091215"/>
                      <a:gd name="connsiteX3" fmla="*/ 1100776 w 1142882"/>
                      <a:gd name="connsiteY3" fmla="*/ 355901 h 1091215"/>
                      <a:gd name="connsiteX4" fmla="*/ 1071280 w 1142882"/>
                      <a:gd name="connsiteY4" fmla="*/ 16688 h 1091215"/>
                      <a:gd name="connsiteX5" fmla="*/ 820557 w 1142882"/>
                      <a:gd name="connsiteY5" fmla="*/ 105178 h 1091215"/>
                      <a:gd name="connsiteX6" fmla="*/ 83138 w 1142882"/>
                      <a:gd name="connsiteY6" fmla="*/ 532881 h 1091215"/>
                      <a:gd name="connsiteX0" fmla="*/ 61837 w 1121581"/>
                      <a:gd name="connsiteY0" fmla="*/ 532881 h 1091215"/>
                      <a:gd name="connsiteX1" fmla="*/ 47088 w 1121581"/>
                      <a:gd name="connsiteY1" fmla="*/ 1063823 h 1091215"/>
                      <a:gd name="connsiteX2" fmla="*/ 519037 w 1121581"/>
                      <a:gd name="connsiteY2" fmla="*/ 945836 h 1091215"/>
                      <a:gd name="connsiteX3" fmla="*/ 1079475 w 1121581"/>
                      <a:gd name="connsiteY3" fmla="*/ 355901 h 1091215"/>
                      <a:gd name="connsiteX4" fmla="*/ 1049979 w 1121581"/>
                      <a:gd name="connsiteY4" fmla="*/ 16688 h 1091215"/>
                      <a:gd name="connsiteX5" fmla="*/ 799256 w 1121581"/>
                      <a:gd name="connsiteY5" fmla="*/ 105178 h 1091215"/>
                      <a:gd name="connsiteX6" fmla="*/ 61837 w 1121581"/>
                      <a:gd name="connsiteY6" fmla="*/ 532881 h 1091215"/>
                      <a:gd name="connsiteX0" fmla="*/ 49715 w 1109459"/>
                      <a:gd name="connsiteY0" fmla="*/ 532881 h 1091215"/>
                      <a:gd name="connsiteX1" fmla="*/ 34966 w 1109459"/>
                      <a:gd name="connsiteY1" fmla="*/ 1063823 h 1091215"/>
                      <a:gd name="connsiteX2" fmla="*/ 506915 w 1109459"/>
                      <a:gd name="connsiteY2" fmla="*/ 945836 h 1091215"/>
                      <a:gd name="connsiteX3" fmla="*/ 1067353 w 1109459"/>
                      <a:gd name="connsiteY3" fmla="*/ 355901 h 1091215"/>
                      <a:gd name="connsiteX4" fmla="*/ 1037857 w 1109459"/>
                      <a:gd name="connsiteY4" fmla="*/ 16688 h 1091215"/>
                      <a:gd name="connsiteX5" fmla="*/ 787134 w 1109459"/>
                      <a:gd name="connsiteY5" fmla="*/ 105178 h 1091215"/>
                      <a:gd name="connsiteX6" fmla="*/ 49715 w 1109459"/>
                      <a:gd name="connsiteY6" fmla="*/ 532881 h 1091215"/>
                      <a:gd name="connsiteX0" fmla="*/ 16998 w 1076742"/>
                      <a:gd name="connsiteY0" fmla="*/ 532881 h 1104070"/>
                      <a:gd name="connsiteX1" fmla="*/ 2249 w 1076742"/>
                      <a:gd name="connsiteY1" fmla="*/ 1063823 h 1104070"/>
                      <a:gd name="connsiteX2" fmla="*/ 474198 w 1076742"/>
                      <a:gd name="connsiteY2" fmla="*/ 945836 h 1104070"/>
                      <a:gd name="connsiteX3" fmla="*/ 1034636 w 1076742"/>
                      <a:gd name="connsiteY3" fmla="*/ 355901 h 1104070"/>
                      <a:gd name="connsiteX4" fmla="*/ 1005140 w 1076742"/>
                      <a:gd name="connsiteY4" fmla="*/ 16688 h 1104070"/>
                      <a:gd name="connsiteX5" fmla="*/ 754417 w 1076742"/>
                      <a:gd name="connsiteY5" fmla="*/ 105178 h 1104070"/>
                      <a:gd name="connsiteX6" fmla="*/ 16998 w 1076742"/>
                      <a:gd name="connsiteY6" fmla="*/ 532881 h 1104070"/>
                      <a:gd name="connsiteX0" fmla="*/ 16998 w 1063929"/>
                      <a:gd name="connsiteY0" fmla="*/ 532118 h 1103307"/>
                      <a:gd name="connsiteX1" fmla="*/ 2249 w 1063929"/>
                      <a:gd name="connsiteY1" fmla="*/ 1063060 h 1103307"/>
                      <a:gd name="connsiteX2" fmla="*/ 474198 w 1063929"/>
                      <a:gd name="connsiteY2" fmla="*/ 945073 h 1103307"/>
                      <a:gd name="connsiteX3" fmla="*/ 1034636 w 1063929"/>
                      <a:gd name="connsiteY3" fmla="*/ 355138 h 1103307"/>
                      <a:gd name="connsiteX4" fmla="*/ 960895 w 1063929"/>
                      <a:gd name="connsiteY4" fmla="*/ 15925 h 1103307"/>
                      <a:gd name="connsiteX5" fmla="*/ 754417 w 1063929"/>
                      <a:gd name="connsiteY5" fmla="*/ 104415 h 1103307"/>
                      <a:gd name="connsiteX6" fmla="*/ 16998 w 1063929"/>
                      <a:gd name="connsiteY6" fmla="*/ 532118 h 1103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63929" h="1103307">
                        <a:moveTo>
                          <a:pt x="16998" y="532118"/>
                        </a:moveTo>
                        <a:cubicBezTo>
                          <a:pt x="-5124" y="706641"/>
                          <a:pt x="-209" y="964737"/>
                          <a:pt x="2249" y="1063060"/>
                        </a:cubicBezTo>
                        <a:cubicBezTo>
                          <a:pt x="4707" y="1161383"/>
                          <a:pt x="302134" y="1063060"/>
                          <a:pt x="474198" y="945073"/>
                        </a:cubicBezTo>
                        <a:cubicBezTo>
                          <a:pt x="646262" y="827086"/>
                          <a:pt x="953520" y="509996"/>
                          <a:pt x="1034636" y="355138"/>
                        </a:cubicBezTo>
                        <a:cubicBezTo>
                          <a:pt x="1115752" y="200280"/>
                          <a:pt x="1007598" y="57712"/>
                          <a:pt x="960895" y="15925"/>
                        </a:cubicBezTo>
                        <a:cubicBezTo>
                          <a:pt x="914192" y="-25862"/>
                          <a:pt x="911733" y="18383"/>
                          <a:pt x="754417" y="104415"/>
                        </a:cubicBezTo>
                        <a:cubicBezTo>
                          <a:pt x="597101" y="190447"/>
                          <a:pt x="39120" y="357595"/>
                          <a:pt x="16998" y="53211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x-non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w Cen MT" panose="020B0602020104020603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xmlns="" id="{CF29793F-9D4B-404D-96F0-CF055461396C}"/>
                    </a:ext>
                  </a:extLst>
                </p:cNvPr>
                <p:cNvSpPr txBox="1"/>
                <p:nvPr/>
              </p:nvSpPr>
              <p:spPr>
                <a:xfrm>
                  <a:off x="1740722" y="2682919"/>
                  <a:ext cx="2719510" cy="615728"/>
                </a:xfrm>
                <a:prstGeom prst="rect">
                  <a:avLst/>
                </a:prstGeom>
                <a:solidFill>
                  <a:srgbClr val="EBA27A"/>
                </a:solidFill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4</a:t>
                  </a:r>
                  <a:r>
                    <a:rPr kumimoji="0" lang="en-US" sz="4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x 4</a:t>
                  </a:r>
                  <a:r>
                    <a:rPr kumimoji="0" lang="vi-VN" sz="4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:r>
                    <a:rPr kumimoji="0" lang="vi-VN" sz="4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= ?</a:t>
                  </a:r>
                  <a:endParaRPr kumimoji="0" lang="x-none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endParaRPr>
                </a:p>
              </p:txBody>
            </p:sp>
          </p:grp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0D8ED6AF-694B-7A41-9674-5E1FC307C092}"/>
                  </a:ext>
                </a:extLst>
              </p:cNvPr>
              <p:cNvSpPr txBox="1"/>
              <p:nvPr/>
            </p:nvSpPr>
            <p:spPr>
              <a:xfrm>
                <a:off x="7403628" y="2791317"/>
                <a:ext cx="2684269" cy="615728"/>
              </a:xfrm>
              <a:prstGeom prst="rect">
                <a:avLst/>
              </a:prstGeom>
              <a:solidFill>
                <a:srgbClr val="EBA27A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4 x 6</a:t>
                </a:r>
                <a:r>
                  <a:rPr kumimoji="0" lang="vi-VN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= ?</a:t>
                </a:r>
                <a:endParaRPr kumimoji="0" lang="x-none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EBCDC7A7-5A8F-2449-A160-E024AA84B9DB}"/>
                  </a:ext>
                </a:extLst>
              </p:cNvPr>
              <p:cNvSpPr txBox="1"/>
              <p:nvPr/>
            </p:nvSpPr>
            <p:spPr>
              <a:xfrm>
                <a:off x="2020323" y="5024693"/>
                <a:ext cx="2780276" cy="615728"/>
              </a:xfrm>
              <a:prstGeom prst="rect">
                <a:avLst/>
              </a:prstGeom>
              <a:solidFill>
                <a:srgbClr val="F9CB84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4</a:t>
                </a:r>
                <a:r>
                  <a:rPr kumimoji="0" lang="vi-VN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x 8</a:t>
                </a:r>
                <a:r>
                  <a:rPr kumimoji="0" lang="vi-VN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= ?</a:t>
                </a:r>
                <a:endParaRPr kumimoji="0" lang="x-none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B310C5A8-B1B4-AE47-A9FE-CD1CC49F4D02}"/>
                  </a:ext>
                </a:extLst>
              </p:cNvPr>
              <p:cNvSpPr txBox="1"/>
              <p:nvPr/>
            </p:nvSpPr>
            <p:spPr>
              <a:xfrm>
                <a:off x="7848273" y="4977091"/>
                <a:ext cx="2684269" cy="615728"/>
              </a:xfrm>
              <a:prstGeom prst="rect">
                <a:avLst/>
              </a:prstGeom>
              <a:solidFill>
                <a:srgbClr val="F9CB84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4 x 2</a:t>
                </a:r>
                <a:r>
                  <a:rPr kumimoji="0" lang="vi-VN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= </a:t>
                </a:r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?</a:t>
                </a:r>
                <a:endParaRPr kumimoji="0" lang="x-none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xmlns="" id="{4A6D378F-BA73-9247-A01E-4B59BF6478DD}"/>
                </a:ext>
              </a:extLst>
            </p:cNvPr>
            <p:cNvGrpSpPr/>
            <p:nvPr/>
          </p:nvGrpSpPr>
          <p:grpSpPr>
            <a:xfrm>
              <a:off x="5663176" y="1980059"/>
              <a:ext cx="800508" cy="508645"/>
              <a:chOff x="5663176" y="1980059"/>
              <a:chExt cx="800508" cy="508645"/>
            </a:xfrm>
          </p:grpSpPr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xmlns="" id="{FE5D8969-0F24-794A-BCF8-F625C50B7D0E}"/>
                  </a:ext>
                </a:extLst>
              </p:cNvPr>
              <p:cNvSpPr/>
              <p:nvPr/>
            </p:nvSpPr>
            <p:spPr>
              <a:xfrm>
                <a:off x="5663176" y="2071363"/>
                <a:ext cx="604889" cy="372076"/>
              </a:xfrm>
              <a:prstGeom prst="roundRect">
                <a:avLst/>
              </a:prstGeom>
              <a:solidFill>
                <a:srgbClr val="F394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1202C1BF-B7B9-184F-832A-017C6A22BE36}"/>
                  </a:ext>
                </a:extLst>
              </p:cNvPr>
              <p:cNvSpPr txBox="1"/>
              <p:nvPr/>
            </p:nvSpPr>
            <p:spPr>
              <a:xfrm>
                <a:off x="5750448" y="1980059"/>
                <a:ext cx="713236" cy="508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>
                    <a:ln w="19050">
                      <a:solidFill>
                        <a:prstClr val="white"/>
                      </a:solidFill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</a:t>
                </a:r>
                <a:r>
                  <a:rPr kumimoji="0" lang="en-US" sz="3200" b="1" i="0" u="none" strike="noStrike" kern="1200" cap="none" spc="0" normalizeH="0" baseline="0" noProof="0" dirty="0">
                    <a:ln w="19050">
                      <a:solidFill>
                        <a:prstClr val="white"/>
                      </a:solidFill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6</a:t>
                </a:r>
                <a:endParaRPr kumimoji="0" lang="x-none" sz="3200" b="1" i="0" u="none" strike="noStrike" kern="1200" cap="none" spc="0" normalizeH="0" baseline="0" noProof="0" dirty="0">
                  <a:ln w="1905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xmlns="" id="{03100023-AD25-2F4C-AE42-DEF5907E8A65}"/>
                </a:ext>
              </a:extLst>
            </p:cNvPr>
            <p:cNvGrpSpPr/>
            <p:nvPr/>
          </p:nvGrpSpPr>
          <p:grpSpPr>
            <a:xfrm>
              <a:off x="5774654" y="2956351"/>
              <a:ext cx="713236" cy="508645"/>
              <a:chOff x="5619648" y="1963373"/>
              <a:chExt cx="713236" cy="508645"/>
            </a:xfrm>
          </p:grpSpPr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xmlns="" id="{B509F19C-B26C-8747-8477-0155CBA7CDF1}"/>
                  </a:ext>
                </a:extLst>
              </p:cNvPr>
              <p:cNvSpPr/>
              <p:nvPr/>
            </p:nvSpPr>
            <p:spPr>
              <a:xfrm>
                <a:off x="5663176" y="2071363"/>
                <a:ext cx="604889" cy="372076"/>
              </a:xfrm>
              <a:prstGeom prst="roundRect">
                <a:avLst/>
              </a:prstGeom>
              <a:solidFill>
                <a:srgbClr val="F394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6C9230A6-7BBB-1344-B301-AA0160F5A518}"/>
                  </a:ext>
                </a:extLst>
              </p:cNvPr>
              <p:cNvSpPr txBox="1"/>
              <p:nvPr/>
            </p:nvSpPr>
            <p:spPr>
              <a:xfrm>
                <a:off x="5619648" y="1963373"/>
                <a:ext cx="713236" cy="508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 w="19050">
                      <a:solidFill>
                        <a:prstClr val="white"/>
                      </a:solidFill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8</a:t>
                </a:r>
                <a:endParaRPr kumimoji="0" lang="x-none" sz="3200" b="1" i="0" u="none" strike="noStrike" kern="1200" cap="none" spc="0" normalizeH="0" baseline="0" noProof="0" dirty="0">
                  <a:ln w="1905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xmlns="" id="{A5BB7CA2-16B1-184C-B1E2-9084FE83F392}"/>
                </a:ext>
              </a:extLst>
            </p:cNvPr>
            <p:cNvGrpSpPr/>
            <p:nvPr/>
          </p:nvGrpSpPr>
          <p:grpSpPr>
            <a:xfrm>
              <a:off x="5247953" y="3836292"/>
              <a:ext cx="841615" cy="508645"/>
              <a:chOff x="5619647" y="1963373"/>
              <a:chExt cx="841615" cy="508645"/>
            </a:xfrm>
          </p:grpSpPr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xmlns="" id="{F671E96D-8CD7-F94C-9B95-6D1FBB5E4444}"/>
                  </a:ext>
                </a:extLst>
              </p:cNvPr>
              <p:cNvSpPr/>
              <p:nvPr/>
            </p:nvSpPr>
            <p:spPr>
              <a:xfrm>
                <a:off x="5663176" y="2071363"/>
                <a:ext cx="604889" cy="372076"/>
              </a:xfrm>
              <a:prstGeom prst="roundRect">
                <a:avLst/>
              </a:prstGeom>
              <a:solidFill>
                <a:srgbClr val="F394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BB8629D3-352B-1241-B12F-13FCA97A1FFE}"/>
                  </a:ext>
                </a:extLst>
              </p:cNvPr>
              <p:cNvSpPr txBox="1"/>
              <p:nvPr/>
            </p:nvSpPr>
            <p:spPr>
              <a:xfrm>
                <a:off x="5619647" y="1963373"/>
                <a:ext cx="841615" cy="508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1" i="0" u="none" strike="noStrike" kern="1200" cap="none" spc="0" normalizeH="0" baseline="0" noProof="0">
                    <a:ln w="19050">
                      <a:solidFill>
                        <a:prstClr val="white"/>
                      </a:solidFill>
                    </a:ln>
                    <a:solidFill>
                      <a:srgbClr val="EB54E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</a:t>
                </a:r>
                <a:r>
                  <a:rPr kumimoji="0" lang="en-US" sz="3200" b="1" i="0" u="none" strike="noStrike" kern="1200" cap="none" spc="0" normalizeH="0" baseline="0" noProof="0">
                    <a:ln w="19050">
                      <a:solidFill>
                        <a:prstClr val="white"/>
                      </a:solidFill>
                    </a:ln>
                    <a:solidFill>
                      <a:srgbClr val="EB54E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24</a:t>
                </a:r>
                <a:endParaRPr kumimoji="0" lang="x-none" sz="3200" b="1" i="0" u="none" strike="noStrike" kern="1200" cap="none" spc="0" normalizeH="0" baseline="0" noProof="0" dirty="0">
                  <a:ln w="19050">
                    <a:solidFill>
                      <a:prstClr val="white"/>
                    </a:solidFill>
                  </a:ln>
                  <a:solidFill>
                    <a:srgbClr val="EB54E9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xmlns="" id="{F59643B5-797B-374E-BEA5-034719FF60C9}"/>
                </a:ext>
              </a:extLst>
            </p:cNvPr>
            <p:cNvGrpSpPr/>
            <p:nvPr/>
          </p:nvGrpSpPr>
          <p:grpSpPr>
            <a:xfrm>
              <a:off x="5759732" y="4896550"/>
              <a:ext cx="713236" cy="508645"/>
              <a:chOff x="5629405" y="2005124"/>
              <a:chExt cx="713236" cy="508645"/>
            </a:xfrm>
          </p:grpSpPr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xmlns="" id="{23B0B74C-C682-0245-B13C-0BB00F259E9A}"/>
                  </a:ext>
                </a:extLst>
              </p:cNvPr>
              <p:cNvSpPr/>
              <p:nvPr/>
            </p:nvSpPr>
            <p:spPr>
              <a:xfrm>
                <a:off x="5663176" y="2071363"/>
                <a:ext cx="604889" cy="372076"/>
              </a:xfrm>
              <a:prstGeom prst="roundRect">
                <a:avLst/>
              </a:prstGeom>
              <a:solidFill>
                <a:srgbClr val="F394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A0F01ACA-866C-6F44-8279-A3A5EB064805}"/>
                  </a:ext>
                </a:extLst>
              </p:cNvPr>
              <p:cNvSpPr txBox="1"/>
              <p:nvPr/>
            </p:nvSpPr>
            <p:spPr>
              <a:xfrm>
                <a:off x="5629405" y="2005124"/>
                <a:ext cx="713236" cy="508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>
                    <a:ln w="19050">
                      <a:solidFill>
                        <a:prstClr val="white"/>
                      </a:solidFill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3</a:t>
                </a:r>
                <a:r>
                  <a:rPr kumimoji="0" lang="en-US" sz="3200" b="1" i="0" u="none" strike="noStrike" kern="1200" cap="none" spc="0" normalizeH="0" baseline="0" noProof="0" dirty="0">
                    <a:ln w="19050">
                      <a:solidFill>
                        <a:prstClr val="white"/>
                      </a:solidFill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2</a:t>
                </a:r>
                <a:endParaRPr kumimoji="0" lang="x-none" sz="3200" b="1" i="0" u="none" strike="noStrike" kern="1200" cap="none" spc="0" normalizeH="0" baseline="0" noProof="0" dirty="0">
                  <a:ln w="19050">
                    <a:solidFill>
                      <a:prstClr val="white"/>
                    </a:solidFill>
                  </a:ln>
                  <a:solidFill>
                    <a:srgbClr val="00B050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1AC9D9D-52B3-B043-BD1A-99039CC75FC5}"/>
              </a:ext>
            </a:extLst>
          </p:cNvPr>
          <p:cNvSpPr txBox="1"/>
          <p:nvPr/>
        </p:nvSpPr>
        <p:spPr>
          <a:xfrm>
            <a:off x="1086026" y="187241"/>
            <a:ext cx="9697340" cy="1015659"/>
          </a:xfrm>
          <a:prstGeom prst="rect">
            <a:avLst/>
          </a:prstGeom>
          <a:noFill/>
        </p:spPr>
        <p:txBody>
          <a:bodyPr wrap="square" lIns="91410" tIns="45718" rIns="91410" bIns="45718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Trò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chơi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x-none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Tìm cà rốt cho thỏ.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592E4673-F70F-7545-96D1-E3B584F5C65C}"/>
              </a:ext>
            </a:extLst>
          </p:cNvPr>
          <p:cNvGrpSpPr/>
          <p:nvPr/>
        </p:nvGrpSpPr>
        <p:grpSpPr>
          <a:xfrm rot="2222361">
            <a:off x="4486374" y="5229407"/>
            <a:ext cx="1121731" cy="824711"/>
            <a:chOff x="6740013" y="3500284"/>
            <a:chExt cx="837727" cy="169114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01D2101B-C7A9-1F46-BBCA-811DB89A0ADF}"/>
                </a:ext>
              </a:extLst>
            </p:cNvPr>
            <p:cNvSpPr/>
            <p:nvPr/>
          </p:nvSpPr>
          <p:spPr>
            <a:xfrm>
              <a:off x="6740013" y="5102942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3C848A4E-1020-1744-8EC2-88604283ECC0}"/>
                </a:ext>
              </a:extLst>
            </p:cNvPr>
            <p:cNvSpPr/>
            <p:nvPr/>
          </p:nvSpPr>
          <p:spPr>
            <a:xfrm>
              <a:off x="7452850" y="3500284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xmlns="" id="{747BAB3C-ECF8-C048-98F3-BE900FC2467B}"/>
                </a:ext>
              </a:extLst>
            </p:cNvPr>
            <p:cNvSpPr/>
            <p:nvPr/>
          </p:nvSpPr>
          <p:spPr>
            <a:xfrm>
              <a:off x="6799005" y="3524865"/>
              <a:ext cx="778735" cy="1622322"/>
            </a:xfrm>
            <a:custGeom>
              <a:avLst/>
              <a:gdLst>
                <a:gd name="connsiteX0" fmla="*/ 0 w 886774"/>
                <a:gd name="connsiteY0" fmla="*/ 1622322 h 1622322"/>
                <a:gd name="connsiteX1" fmla="*/ 265471 w 886774"/>
                <a:gd name="connsiteY1" fmla="*/ 1489587 h 1622322"/>
                <a:gd name="connsiteX2" fmla="*/ 589936 w 886774"/>
                <a:gd name="connsiteY2" fmla="*/ 1209367 h 1622322"/>
                <a:gd name="connsiteX3" fmla="*/ 884904 w 886774"/>
                <a:gd name="connsiteY3" fmla="*/ 693174 h 1622322"/>
                <a:gd name="connsiteX4" fmla="*/ 693175 w 886774"/>
                <a:gd name="connsiteY4" fmla="*/ 0 h 1622322"/>
                <a:gd name="connsiteX0" fmla="*/ 0 w 815656"/>
                <a:gd name="connsiteY0" fmla="*/ 1622322 h 1622322"/>
                <a:gd name="connsiteX1" fmla="*/ 265471 w 815656"/>
                <a:gd name="connsiteY1" fmla="*/ 1489587 h 1622322"/>
                <a:gd name="connsiteX2" fmla="*/ 589936 w 815656"/>
                <a:gd name="connsiteY2" fmla="*/ 1209367 h 1622322"/>
                <a:gd name="connsiteX3" fmla="*/ 811163 w 815656"/>
                <a:gd name="connsiteY3" fmla="*/ 707922 h 1622322"/>
                <a:gd name="connsiteX4" fmla="*/ 693175 w 815656"/>
                <a:gd name="connsiteY4" fmla="*/ 0 h 1622322"/>
                <a:gd name="connsiteX0" fmla="*/ 0 w 815656"/>
                <a:gd name="connsiteY0" fmla="*/ 1622322 h 1622322"/>
                <a:gd name="connsiteX1" fmla="*/ 589936 w 815656"/>
                <a:gd name="connsiteY1" fmla="*/ 1209367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815656"/>
                <a:gd name="connsiteY0" fmla="*/ 1622322 h 1622322"/>
                <a:gd name="connsiteX1" fmla="*/ 530943 w 815656"/>
                <a:gd name="connsiteY1" fmla="*/ 1224115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778735"/>
                <a:gd name="connsiteY0" fmla="*/ 1622322 h 1622322"/>
                <a:gd name="connsiteX1" fmla="*/ 530943 w 778735"/>
                <a:gd name="connsiteY1" fmla="*/ 1224115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8735" h="1622322">
                  <a:moveTo>
                    <a:pt x="0" y="1622322"/>
                  </a:moveTo>
                  <a:cubicBezTo>
                    <a:pt x="122903" y="1536290"/>
                    <a:pt x="403123" y="1386347"/>
                    <a:pt x="530943" y="1224115"/>
                  </a:cubicBezTo>
                  <a:cubicBezTo>
                    <a:pt x="658763" y="1061883"/>
                    <a:pt x="749712" y="850489"/>
                    <a:pt x="766918" y="648928"/>
                  </a:cubicBezTo>
                  <a:cubicBezTo>
                    <a:pt x="784125" y="447367"/>
                    <a:pt x="797643" y="245806"/>
                    <a:pt x="693175" y="0"/>
                  </a:cubicBezTo>
                </a:path>
              </a:pathLst>
            </a:custGeom>
            <a:ln w="28575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27A71A1C-40D3-B545-B345-048BB0FB5614}"/>
              </a:ext>
            </a:extLst>
          </p:cNvPr>
          <p:cNvGrpSpPr/>
          <p:nvPr/>
        </p:nvGrpSpPr>
        <p:grpSpPr>
          <a:xfrm rot="5671253" flipH="1">
            <a:off x="6382980" y="3454063"/>
            <a:ext cx="1045291" cy="1328716"/>
            <a:chOff x="6740013" y="3500284"/>
            <a:chExt cx="837727" cy="169114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604728A9-2509-D745-BC18-1046D319EF57}"/>
                </a:ext>
              </a:extLst>
            </p:cNvPr>
            <p:cNvSpPr/>
            <p:nvPr/>
          </p:nvSpPr>
          <p:spPr>
            <a:xfrm>
              <a:off x="6740013" y="5102942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9715F39E-5E3C-CE4B-8E74-A5D3156DA7D2}"/>
                </a:ext>
              </a:extLst>
            </p:cNvPr>
            <p:cNvSpPr/>
            <p:nvPr/>
          </p:nvSpPr>
          <p:spPr>
            <a:xfrm>
              <a:off x="7452850" y="3500284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xmlns="" id="{473A0A7A-E270-B540-AAB9-4D94C41B953F}"/>
                </a:ext>
              </a:extLst>
            </p:cNvPr>
            <p:cNvSpPr/>
            <p:nvPr/>
          </p:nvSpPr>
          <p:spPr>
            <a:xfrm>
              <a:off x="6799005" y="3524865"/>
              <a:ext cx="778735" cy="1622322"/>
            </a:xfrm>
            <a:custGeom>
              <a:avLst/>
              <a:gdLst>
                <a:gd name="connsiteX0" fmla="*/ 0 w 886774"/>
                <a:gd name="connsiteY0" fmla="*/ 1622322 h 1622322"/>
                <a:gd name="connsiteX1" fmla="*/ 265471 w 886774"/>
                <a:gd name="connsiteY1" fmla="*/ 1489587 h 1622322"/>
                <a:gd name="connsiteX2" fmla="*/ 589936 w 886774"/>
                <a:gd name="connsiteY2" fmla="*/ 1209367 h 1622322"/>
                <a:gd name="connsiteX3" fmla="*/ 884904 w 886774"/>
                <a:gd name="connsiteY3" fmla="*/ 693174 h 1622322"/>
                <a:gd name="connsiteX4" fmla="*/ 693175 w 886774"/>
                <a:gd name="connsiteY4" fmla="*/ 0 h 1622322"/>
                <a:gd name="connsiteX0" fmla="*/ 0 w 815656"/>
                <a:gd name="connsiteY0" fmla="*/ 1622322 h 1622322"/>
                <a:gd name="connsiteX1" fmla="*/ 265471 w 815656"/>
                <a:gd name="connsiteY1" fmla="*/ 1489587 h 1622322"/>
                <a:gd name="connsiteX2" fmla="*/ 589936 w 815656"/>
                <a:gd name="connsiteY2" fmla="*/ 1209367 h 1622322"/>
                <a:gd name="connsiteX3" fmla="*/ 811163 w 815656"/>
                <a:gd name="connsiteY3" fmla="*/ 707922 h 1622322"/>
                <a:gd name="connsiteX4" fmla="*/ 693175 w 815656"/>
                <a:gd name="connsiteY4" fmla="*/ 0 h 1622322"/>
                <a:gd name="connsiteX0" fmla="*/ 0 w 815656"/>
                <a:gd name="connsiteY0" fmla="*/ 1622322 h 1622322"/>
                <a:gd name="connsiteX1" fmla="*/ 589936 w 815656"/>
                <a:gd name="connsiteY1" fmla="*/ 1209367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815656"/>
                <a:gd name="connsiteY0" fmla="*/ 1622322 h 1622322"/>
                <a:gd name="connsiteX1" fmla="*/ 530943 w 815656"/>
                <a:gd name="connsiteY1" fmla="*/ 1224115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778735"/>
                <a:gd name="connsiteY0" fmla="*/ 1622322 h 1622322"/>
                <a:gd name="connsiteX1" fmla="*/ 530943 w 778735"/>
                <a:gd name="connsiteY1" fmla="*/ 1224115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8735" h="1622322">
                  <a:moveTo>
                    <a:pt x="0" y="1622322"/>
                  </a:moveTo>
                  <a:cubicBezTo>
                    <a:pt x="122903" y="1536290"/>
                    <a:pt x="403123" y="1386347"/>
                    <a:pt x="530943" y="1224115"/>
                  </a:cubicBezTo>
                  <a:cubicBezTo>
                    <a:pt x="658763" y="1061883"/>
                    <a:pt x="749712" y="850489"/>
                    <a:pt x="766918" y="648928"/>
                  </a:cubicBezTo>
                  <a:cubicBezTo>
                    <a:pt x="784125" y="447367"/>
                    <a:pt x="797643" y="245806"/>
                    <a:pt x="693175" y="0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83BEAB17-3FD5-E640-9B25-6B1B4E722535}"/>
              </a:ext>
            </a:extLst>
          </p:cNvPr>
          <p:cNvGrpSpPr/>
          <p:nvPr/>
        </p:nvGrpSpPr>
        <p:grpSpPr>
          <a:xfrm rot="17317709" flipH="1" flipV="1">
            <a:off x="6793825" y="2998982"/>
            <a:ext cx="1536361" cy="2711612"/>
            <a:chOff x="6756372" y="3511287"/>
            <a:chExt cx="821368" cy="1656537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6FCFDC3D-AE14-C846-B3BF-71820E2F3416}"/>
                </a:ext>
              </a:extLst>
            </p:cNvPr>
            <p:cNvSpPr/>
            <p:nvPr/>
          </p:nvSpPr>
          <p:spPr>
            <a:xfrm>
              <a:off x="6756372" y="5126542"/>
              <a:ext cx="70515" cy="41282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3CBD5290-0BA2-964D-9B56-9E29CDB63AC6}"/>
                </a:ext>
              </a:extLst>
            </p:cNvPr>
            <p:cNvSpPr/>
            <p:nvPr/>
          </p:nvSpPr>
          <p:spPr>
            <a:xfrm>
              <a:off x="7457543" y="3511287"/>
              <a:ext cx="93854" cy="6648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xmlns="" id="{7250FC1A-90BE-D04A-98A3-4037C1C58C58}"/>
                </a:ext>
              </a:extLst>
            </p:cNvPr>
            <p:cNvSpPr/>
            <p:nvPr/>
          </p:nvSpPr>
          <p:spPr>
            <a:xfrm>
              <a:off x="6799005" y="3524865"/>
              <a:ext cx="778735" cy="1622322"/>
            </a:xfrm>
            <a:custGeom>
              <a:avLst/>
              <a:gdLst>
                <a:gd name="connsiteX0" fmla="*/ 0 w 886774"/>
                <a:gd name="connsiteY0" fmla="*/ 1622322 h 1622322"/>
                <a:gd name="connsiteX1" fmla="*/ 265471 w 886774"/>
                <a:gd name="connsiteY1" fmla="*/ 1489587 h 1622322"/>
                <a:gd name="connsiteX2" fmla="*/ 589936 w 886774"/>
                <a:gd name="connsiteY2" fmla="*/ 1209367 h 1622322"/>
                <a:gd name="connsiteX3" fmla="*/ 884904 w 886774"/>
                <a:gd name="connsiteY3" fmla="*/ 693174 h 1622322"/>
                <a:gd name="connsiteX4" fmla="*/ 693175 w 886774"/>
                <a:gd name="connsiteY4" fmla="*/ 0 h 1622322"/>
                <a:gd name="connsiteX0" fmla="*/ 0 w 815656"/>
                <a:gd name="connsiteY0" fmla="*/ 1622322 h 1622322"/>
                <a:gd name="connsiteX1" fmla="*/ 265471 w 815656"/>
                <a:gd name="connsiteY1" fmla="*/ 1489587 h 1622322"/>
                <a:gd name="connsiteX2" fmla="*/ 589936 w 815656"/>
                <a:gd name="connsiteY2" fmla="*/ 1209367 h 1622322"/>
                <a:gd name="connsiteX3" fmla="*/ 811163 w 815656"/>
                <a:gd name="connsiteY3" fmla="*/ 707922 h 1622322"/>
                <a:gd name="connsiteX4" fmla="*/ 693175 w 815656"/>
                <a:gd name="connsiteY4" fmla="*/ 0 h 1622322"/>
                <a:gd name="connsiteX0" fmla="*/ 0 w 815656"/>
                <a:gd name="connsiteY0" fmla="*/ 1622322 h 1622322"/>
                <a:gd name="connsiteX1" fmla="*/ 589936 w 815656"/>
                <a:gd name="connsiteY1" fmla="*/ 1209367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815656"/>
                <a:gd name="connsiteY0" fmla="*/ 1622322 h 1622322"/>
                <a:gd name="connsiteX1" fmla="*/ 530943 w 815656"/>
                <a:gd name="connsiteY1" fmla="*/ 1224115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778735"/>
                <a:gd name="connsiteY0" fmla="*/ 1622322 h 1622322"/>
                <a:gd name="connsiteX1" fmla="*/ 530943 w 778735"/>
                <a:gd name="connsiteY1" fmla="*/ 1224115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8735" h="1622322">
                  <a:moveTo>
                    <a:pt x="0" y="1622322"/>
                  </a:moveTo>
                  <a:cubicBezTo>
                    <a:pt x="122903" y="1536290"/>
                    <a:pt x="403123" y="1386347"/>
                    <a:pt x="530943" y="1224115"/>
                  </a:cubicBezTo>
                  <a:cubicBezTo>
                    <a:pt x="658763" y="1061883"/>
                    <a:pt x="749712" y="850489"/>
                    <a:pt x="766918" y="648928"/>
                  </a:cubicBezTo>
                  <a:cubicBezTo>
                    <a:pt x="784125" y="447367"/>
                    <a:pt x="797643" y="245806"/>
                    <a:pt x="693175" y="0"/>
                  </a:cubicBezTo>
                </a:path>
              </a:pathLst>
            </a:cu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CAB86F66-400B-054E-802B-CADC4E7D0A81}"/>
              </a:ext>
            </a:extLst>
          </p:cNvPr>
          <p:cNvGrpSpPr/>
          <p:nvPr/>
        </p:nvGrpSpPr>
        <p:grpSpPr>
          <a:xfrm rot="16200000" flipH="1">
            <a:off x="4286175" y="2179057"/>
            <a:ext cx="920204" cy="1226511"/>
            <a:chOff x="6740013" y="3500284"/>
            <a:chExt cx="816076" cy="169114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730D8574-8D17-2141-98FA-55E3C8ECAD0B}"/>
                </a:ext>
              </a:extLst>
            </p:cNvPr>
            <p:cNvSpPr/>
            <p:nvPr/>
          </p:nvSpPr>
          <p:spPr>
            <a:xfrm>
              <a:off x="6740013" y="5102942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9370EF60-15EA-494E-917B-BE651E574642}"/>
                </a:ext>
              </a:extLst>
            </p:cNvPr>
            <p:cNvSpPr/>
            <p:nvPr/>
          </p:nvSpPr>
          <p:spPr>
            <a:xfrm>
              <a:off x="7452850" y="3500284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xmlns="" id="{100B5E3F-B3F6-E140-BBCE-64E6F42AE25B}"/>
                </a:ext>
              </a:extLst>
            </p:cNvPr>
            <p:cNvSpPr/>
            <p:nvPr/>
          </p:nvSpPr>
          <p:spPr>
            <a:xfrm>
              <a:off x="6799004" y="3524865"/>
              <a:ext cx="740752" cy="1622322"/>
            </a:xfrm>
            <a:custGeom>
              <a:avLst/>
              <a:gdLst>
                <a:gd name="connsiteX0" fmla="*/ 0 w 886774"/>
                <a:gd name="connsiteY0" fmla="*/ 1622322 h 1622322"/>
                <a:gd name="connsiteX1" fmla="*/ 265471 w 886774"/>
                <a:gd name="connsiteY1" fmla="*/ 1489587 h 1622322"/>
                <a:gd name="connsiteX2" fmla="*/ 589936 w 886774"/>
                <a:gd name="connsiteY2" fmla="*/ 1209367 h 1622322"/>
                <a:gd name="connsiteX3" fmla="*/ 884904 w 886774"/>
                <a:gd name="connsiteY3" fmla="*/ 693174 h 1622322"/>
                <a:gd name="connsiteX4" fmla="*/ 693175 w 886774"/>
                <a:gd name="connsiteY4" fmla="*/ 0 h 1622322"/>
                <a:gd name="connsiteX0" fmla="*/ 0 w 815656"/>
                <a:gd name="connsiteY0" fmla="*/ 1622322 h 1622322"/>
                <a:gd name="connsiteX1" fmla="*/ 265471 w 815656"/>
                <a:gd name="connsiteY1" fmla="*/ 1489587 h 1622322"/>
                <a:gd name="connsiteX2" fmla="*/ 589936 w 815656"/>
                <a:gd name="connsiteY2" fmla="*/ 1209367 h 1622322"/>
                <a:gd name="connsiteX3" fmla="*/ 811163 w 815656"/>
                <a:gd name="connsiteY3" fmla="*/ 707922 h 1622322"/>
                <a:gd name="connsiteX4" fmla="*/ 693175 w 815656"/>
                <a:gd name="connsiteY4" fmla="*/ 0 h 1622322"/>
                <a:gd name="connsiteX0" fmla="*/ 0 w 815656"/>
                <a:gd name="connsiteY0" fmla="*/ 1622322 h 1622322"/>
                <a:gd name="connsiteX1" fmla="*/ 589936 w 815656"/>
                <a:gd name="connsiteY1" fmla="*/ 1209367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815656"/>
                <a:gd name="connsiteY0" fmla="*/ 1622322 h 1622322"/>
                <a:gd name="connsiteX1" fmla="*/ 530943 w 815656"/>
                <a:gd name="connsiteY1" fmla="*/ 1224115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778735"/>
                <a:gd name="connsiteY0" fmla="*/ 1622322 h 1622322"/>
                <a:gd name="connsiteX1" fmla="*/ 530943 w 778735"/>
                <a:gd name="connsiteY1" fmla="*/ 1224115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  <a:gd name="connsiteX0" fmla="*/ 0 w 778735"/>
                <a:gd name="connsiteY0" fmla="*/ 1622322 h 1622322"/>
                <a:gd name="connsiteX1" fmla="*/ 321671 w 778735"/>
                <a:gd name="connsiteY1" fmla="*/ 1411659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  <a:gd name="connsiteX0" fmla="*/ 0 w 746277"/>
                <a:gd name="connsiteY0" fmla="*/ 1622322 h 1622322"/>
                <a:gd name="connsiteX1" fmla="*/ 321671 w 746277"/>
                <a:gd name="connsiteY1" fmla="*/ 1411659 h 1622322"/>
                <a:gd name="connsiteX2" fmla="*/ 701520 w 746277"/>
                <a:gd name="connsiteY2" fmla="*/ 859915 h 1622322"/>
                <a:gd name="connsiteX3" fmla="*/ 693175 w 746277"/>
                <a:gd name="connsiteY3" fmla="*/ 0 h 1622322"/>
                <a:gd name="connsiteX0" fmla="*/ 0 w 733168"/>
                <a:gd name="connsiteY0" fmla="*/ 1622322 h 1622322"/>
                <a:gd name="connsiteX1" fmla="*/ 321671 w 733168"/>
                <a:gd name="connsiteY1" fmla="*/ 1411659 h 1622322"/>
                <a:gd name="connsiteX2" fmla="*/ 649204 w 733168"/>
                <a:gd name="connsiteY2" fmla="*/ 859916 h 1622322"/>
                <a:gd name="connsiteX3" fmla="*/ 693175 w 733168"/>
                <a:gd name="connsiteY3" fmla="*/ 0 h 1622322"/>
                <a:gd name="connsiteX0" fmla="*/ 0 w 733168"/>
                <a:gd name="connsiteY0" fmla="*/ 1622322 h 1622322"/>
                <a:gd name="connsiteX1" fmla="*/ 321671 w 733168"/>
                <a:gd name="connsiteY1" fmla="*/ 1411659 h 1622322"/>
                <a:gd name="connsiteX2" fmla="*/ 649204 w 733168"/>
                <a:gd name="connsiteY2" fmla="*/ 859916 h 1622322"/>
                <a:gd name="connsiteX3" fmla="*/ 693175 w 733168"/>
                <a:gd name="connsiteY3" fmla="*/ 0 h 1622322"/>
                <a:gd name="connsiteX0" fmla="*/ 0 w 740752"/>
                <a:gd name="connsiteY0" fmla="*/ 1622322 h 1622322"/>
                <a:gd name="connsiteX1" fmla="*/ 321671 w 740752"/>
                <a:gd name="connsiteY1" fmla="*/ 1411659 h 1622322"/>
                <a:gd name="connsiteX2" fmla="*/ 649204 w 740752"/>
                <a:gd name="connsiteY2" fmla="*/ 859916 h 1622322"/>
                <a:gd name="connsiteX3" fmla="*/ 693175 w 740752"/>
                <a:gd name="connsiteY3" fmla="*/ 0 h 162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0752" h="1622322">
                  <a:moveTo>
                    <a:pt x="0" y="1622322"/>
                  </a:moveTo>
                  <a:cubicBezTo>
                    <a:pt x="122903" y="1536290"/>
                    <a:pt x="213470" y="1538727"/>
                    <a:pt x="321671" y="1411659"/>
                  </a:cubicBezTo>
                  <a:cubicBezTo>
                    <a:pt x="429872" y="1284591"/>
                    <a:pt x="566603" y="1108364"/>
                    <a:pt x="649204" y="859916"/>
                  </a:cubicBezTo>
                  <a:cubicBezTo>
                    <a:pt x="705651" y="658356"/>
                    <a:pt x="797643" y="245806"/>
                    <a:pt x="693175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EFD6AFB2-4872-8946-8F45-80BC2F7FE66A}"/>
              </a:ext>
            </a:extLst>
          </p:cNvPr>
          <p:cNvSpPr txBox="1"/>
          <p:nvPr/>
        </p:nvSpPr>
        <p:spPr>
          <a:xfrm>
            <a:off x="5749981" y="2332220"/>
            <a:ext cx="184715" cy="384717"/>
          </a:xfrm>
          <a:prstGeom prst="rect">
            <a:avLst/>
          </a:prstGeom>
          <a:noFill/>
        </p:spPr>
        <p:txBody>
          <a:bodyPr wrap="none" lIns="91410" tIns="45718" rIns="91410" bIns="45718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861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690"/>
            <a:ext cx="12215465" cy="687119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91"/>
            <a:ext cx="12215464" cy="687119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760" y="-1"/>
            <a:ext cx="8075929" cy="550427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7798">
            <a:off x="7712349" y="637820"/>
            <a:ext cx="787224" cy="46741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096" y="-49981"/>
            <a:ext cx="7131981" cy="54281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148" y="3266558"/>
            <a:ext cx="762091" cy="85523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816" y="2334638"/>
            <a:ext cx="1777771" cy="309933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6275" y="165187"/>
            <a:ext cx="916711" cy="1148606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-1" y="4850426"/>
            <a:ext cx="12212988" cy="2018081"/>
            <a:chOff x="-1" y="4850426"/>
            <a:chExt cx="12212988" cy="2018081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6762" y="4850426"/>
              <a:ext cx="8460115" cy="2018081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5039804"/>
              <a:ext cx="12212988" cy="1828703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31" y="5033630"/>
            <a:ext cx="2017147" cy="165167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281" y="3308884"/>
            <a:ext cx="1185801" cy="8249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983" y="3171861"/>
            <a:ext cx="1003254" cy="1540711"/>
          </a:xfrm>
          <a:prstGeom prst="rect">
            <a:avLst/>
          </a:prstGeom>
        </p:spPr>
      </p:pic>
      <p:sp>
        <p:nvSpPr>
          <p:cNvPr id="10" name="Cloud 9"/>
          <p:cNvSpPr/>
          <p:nvPr/>
        </p:nvSpPr>
        <p:spPr>
          <a:xfrm>
            <a:off x="2276758" y="1086678"/>
            <a:ext cx="8351485" cy="2875721"/>
          </a:xfrm>
          <a:prstGeom prst="clou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7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0750292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airplan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340EF635-0DE5-95EC-0596-039F31F257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3031377" cy="117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50F39F1-9BA9-469A-C5F5-9AFA74DC95A5}"/>
              </a:ext>
            </a:extLst>
          </p:cNvPr>
          <p:cNvSpPr txBox="1"/>
          <p:nvPr/>
        </p:nvSpPr>
        <p:spPr>
          <a:xfrm>
            <a:off x="862924" y="1644369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C5AF1937-9D4E-A313-8382-7F1F67E1C565}"/>
              </a:ext>
            </a:extLst>
          </p:cNvPr>
          <p:cNvSpPr/>
          <p:nvPr/>
        </p:nvSpPr>
        <p:spPr>
          <a:xfrm>
            <a:off x="3864428" y="991578"/>
            <a:ext cx="4191001" cy="321030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116B687-9F4D-25D1-37BE-2F055786870F}"/>
              </a:ext>
            </a:extLst>
          </p:cNvPr>
          <p:cNvSpPr/>
          <p:nvPr/>
        </p:nvSpPr>
        <p:spPr>
          <a:xfrm>
            <a:off x="5380019" y="1240971"/>
            <a:ext cx="1139591" cy="11768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515BA0D-F3F6-3970-F655-7E39E7CEDDDF}"/>
              </a:ext>
            </a:extLst>
          </p:cNvPr>
          <p:cNvSpPr/>
          <p:nvPr/>
        </p:nvSpPr>
        <p:spPr>
          <a:xfrm>
            <a:off x="6638581" y="1240971"/>
            <a:ext cx="1139591" cy="11768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2F45656-9027-00D7-BD52-CFA70D989FFA}"/>
              </a:ext>
            </a:extLst>
          </p:cNvPr>
          <p:cNvSpPr/>
          <p:nvPr/>
        </p:nvSpPr>
        <p:spPr>
          <a:xfrm>
            <a:off x="4100580" y="1240971"/>
            <a:ext cx="1139591" cy="11768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5096C2D-A86F-3E71-E141-3CACDA3F72CD}"/>
              </a:ext>
            </a:extLst>
          </p:cNvPr>
          <p:cNvSpPr/>
          <p:nvPr/>
        </p:nvSpPr>
        <p:spPr>
          <a:xfrm>
            <a:off x="4100579" y="2634344"/>
            <a:ext cx="1139591" cy="11768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AE3B805-264D-4CE6-F5F5-0F78400F1F05}"/>
              </a:ext>
            </a:extLst>
          </p:cNvPr>
          <p:cNvSpPr/>
          <p:nvPr/>
        </p:nvSpPr>
        <p:spPr>
          <a:xfrm>
            <a:off x="5390132" y="2634343"/>
            <a:ext cx="1139591" cy="11768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70708E1-7FCF-F2DF-36C7-46539C21B940}"/>
              </a:ext>
            </a:extLst>
          </p:cNvPr>
          <p:cNvSpPr/>
          <p:nvPr/>
        </p:nvSpPr>
        <p:spPr>
          <a:xfrm>
            <a:off x="6679685" y="2624044"/>
            <a:ext cx="1139591" cy="11768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4DE60FD6-4754-6235-BEC3-5856B08470D9}"/>
              </a:ext>
            </a:extLst>
          </p:cNvPr>
          <p:cNvSpPr/>
          <p:nvPr/>
        </p:nvSpPr>
        <p:spPr>
          <a:xfrm>
            <a:off x="4716761" y="1318734"/>
            <a:ext cx="489857" cy="4997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0D45C38B-4286-3427-9BBF-653A962FB4C6}"/>
              </a:ext>
            </a:extLst>
          </p:cNvPr>
          <p:cNvSpPr/>
          <p:nvPr/>
        </p:nvSpPr>
        <p:spPr>
          <a:xfrm>
            <a:off x="4136973" y="1329621"/>
            <a:ext cx="489857" cy="4997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780AE029-C285-F716-9C7E-42C5AA51D66A}"/>
              </a:ext>
            </a:extLst>
          </p:cNvPr>
          <p:cNvSpPr/>
          <p:nvPr/>
        </p:nvSpPr>
        <p:spPr>
          <a:xfrm>
            <a:off x="4725010" y="1884204"/>
            <a:ext cx="489857" cy="4997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FC701970-8FB7-3A7B-2A24-64A0A514F198}"/>
              </a:ext>
            </a:extLst>
          </p:cNvPr>
          <p:cNvSpPr/>
          <p:nvPr/>
        </p:nvSpPr>
        <p:spPr>
          <a:xfrm>
            <a:off x="4145222" y="1895091"/>
            <a:ext cx="489857" cy="4997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E7281C1A-85F2-73AE-8E5F-3E4A8D29FC75}"/>
              </a:ext>
            </a:extLst>
          </p:cNvPr>
          <p:cNvSpPr/>
          <p:nvPr/>
        </p:nvSpPr>
        <p:spPr>
          <a:xfrm>
            <a:off x="6014297" y="1270630"/>
            <a:ext cx="489857" cy="4997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5364764C-F075-5AE2-DD1D-C2C7D14F38AB}"/>
              </a:ext>
            </a:extLst>
          </p:cNvPr>
          <p:cNvSpPr/>
          <p:nvPr/>
        </p:nvSpPr>
        <p:spPr>
          <a:xfrm>
            <a:off x="5434509" y="1281517"/>
            <a:ext cx="489857" cy="4997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A2B9476F-4BF4-7879-FCFD-CDF14CC18765}"/>
              </a:ext>
            </a:extLst>
          </p:cNvPr>
          <p:cNvSpPr/>
          <p:nvPr/>
        </p:nvSpPr>
        <p:spPr>
          <a:xfrm>
            <a:off x="6000136" y="1869148"/>
            <a:ext cx="489857" cy="4997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9D763E28-CBC6-3E0A-6C92-5F39177E2AF7}"/>
              </a:ext>
            </a:extLst>
          </p:cNvPr>
          <p:cNvSpPr/>
          <p:nvPr/>
        </p:nvSpPr>
        <p:spPr>
          <a:xfrm>
            <a:off x="5420348" y="1880035"/>
            <a:ext cx="489857" cy="4997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53FD34BA-0D18-54E0-52B3-2BE45EC974B9}"/>
              </a:ext>
            </a:extLst>
          </p:cNvPr>
          <p:cNvSpPr/>
          <p:nvPr/>
        </p:nvSpPr>
        <p:spPr>
          <a:xfrm>
            <a:off x="7263540" y="1302602"/>
            <a:ext cx="489857" cy="4997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500354BF-DECB-6449-7091-78B26DB0DDB8}"/>
              </a:ext>
            </a:extLst>
          </p:cNvPr>
          <p:cNvSpPr/>
          <p:nvPr/>
        </p:nvSpPr>
        <p:spPr>
          <a:xfrm>
            <a:off x="6683752" y="1313489"/>
            <a:ext cx="489857" cy="4997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196D5D16-A721-8B56-1AEB-36B0943AC87D}"/>
              </a:ext>
            </a:extLst>
          </p:cNvPr>
          <p:cNvSpPr/>
          <p:nvPr/>
        </p:nvSpPr>
        <p:spPr>
          <a:xfrm>
            <a:off x="7249958" y="1883816"/>
            <a:ext cx="489857" cy="4997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636B87FD-80C8-8144-8370-3CD0DE12D237}"/>
              </a:ext>
            </a:extLst>
          </p:cNvPr>
          <p:cNvSpPr/>
          <p:nvPr/>
        </p:nvSpPr>
        <p:spPr>
          <a:xfrm>
            <a:off x="6670170" y="1894703"/>
            <a:ext cx="489857" cy="4997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98985256-09D3-A6A1-DC5F-C71F53BF200D}"/>
              </a:ext>
            </a:extLst>
          </p:cNvPr>
          <p:cNvSpPr/>
          <p:nvPr/>
        </p:nvSpPr>
        <p:spPr>
          <a:xfrm>
            <a:off x="4726403" y="2695973"/>
            <a:ext cx="489857" cy="4997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72B6F16A-4100-A670-0733-8BD01B4E3474}"/>
              </a:ext>
            </a:extLst>
          </p:cNvPr>
          <p:cNvSpPr/>
          <p:nvPr/>
        </p:nvSpPr>
        <p:spPr>
          <a:xfrm>
            <a:off x="4146615" y="2706860"/>
            <a:ext cx="489857" cy="4997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3556DF49-7C16-50F6-55D0-2E986CC09FFA}"/>
              </a:ext>
            </a:extLst>
          </p:cNvPr>
          <p:cNvSpPr/>
          <p:nvPr/>
        </p:nvSpPr>
        <p:spPr>
          <a:xfrm>
            <a:off x="4734652" y="3261443"/>
            <a:ext cx="489857" cy="4997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F4DFEACF-8AA2-8A6F-C389-75065634F82E}"/>
              </a:ext>
            </a:extLst>
          </p:cNvPr>
          <p:cNvSpPr/>
          <p:nvPr/>
        </p:nvSpPr>
        <p:spPr>
          <a:xfrm>
            <a:off x="4154864" y="3272330"/>
            <a:ext cx="489857" cy="4997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FCC606D7-A2D9-A310-7886-7BBF77AB1A94}"/>
              </a:ext>
            </a:extLst>
          </p:cNvPr>
          <p:cNvSpPr/>
          <p:nvPr/>
        </p:nvSpPr>
        <p:spPr>
          <a:xfrm>
            <a:off x="5995360" y="2706860"/>
            <a:ext cx="489857" cy="4997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59FF8868-D510-1B8E-FEEE-3823AF4CDB69}"/>
              </a:ext>
            </a:extLst>
          </p:cNvPr>
          <p:cNvSpPr/>
          <p:nvPr/>
        </p:nvSpPr>
        <p:spPr>
          <a:xfrm>
            <a:off x="5415572" y="2717747"/>
            <a:ext cx="489857" cy="4997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57AB689F-D842-C8D6-F46F-6669E86DF03E}"/>
              </a:ext>
            </a:extLst>
          </p:cNvPr>
          <p:cNvSpPr/>
          <p:nvPr/>
        </p:nvSpPr>
        <p:spPr>
          <a:xfrm>
            <a:off x="6003609" y="3272330"/>
            <a:ext cx="489857" cy="4997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035F5018-8221-B328-05C4-C20CEADC66DF}"/>
              </a:ext>
            </a:extLst>
          </p:cNvPr>
          <p:cNvSpPr/>
          <p:nvPr/>
        </p:nvSpPr>
        <p:spPr>
          <a:xfrm>
            <a:off x="5423821" y="3283217"/>
            <a:ext cx="489857" cy="4997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7956AF3D-6AD3-68AE-C89E-042F6E307994}"/>
              </a:ext>
            </a:extLst>
          </p:cNvPr>
          <p:cNvSpPr/>
          <p:nvPr/>
        </p:nvSpPr>
        <p:spPr>
          <a:xfrm>
            <a:off x="7308270" y="2662046"/>
            <a:ext cx="489857" cy="4997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19D79FC6-824A-9E17-8B09-AB91B55DBA83}"/>
              </a:ext>
            </a:extLst>
          </p:cNvPr>
          <p:cNvSpPr/>
          <p:nvPr/>
        </p:nvSpPr>
        <p:spPr>
          <a:xfrm>
            <a:off x="6728482" y="2672933"/>
            <a:ext cx="489857" cy="4997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77BA180C-390C-3F74-946D-574CF4D4F0CB}"/>
              </a:ext>
            </a:extLst>
          </p:cNvPr>
          <p:cNvSpPr/>
          <p:nvPr/>
        </p:nvSpPr>
        <p:spPr>
          <a:xfrm>
            <a:off x="7316519" y="3227516"/>
            <a:ext cx="489857" cy="4997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A00392D7-18F2-17C0-4937-88A8A98DEFDF}"/>
              </a:ext>
            </a:extLst>
          </p:cNvPr>
          <p:cNvSpPr/>
          <p:nvPr/>
        </p:nvSpPr>
        <p:spPr>
          <a:xfrm>
            <a:off x="6736731" y="3238403"/>
            <a:ext cx="489857" cy="4997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xmlns="" id="{1D704E82-8E84-EC5A-B775-101FE2BE0663}"/>
              </a:ext>
            </a:extLst>
          </p:cNvPr>
          <p:cNvSpPr/>
          <p:nvPr/>
        </p:nvSpPr>
        <p:spPr>
          <a:xfrm>
            <a:off x="3251127" y="4967405"/>
            <a:ext cx="2358864" cy="72712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C629FF77-B332-FD9A-83D3-A14F3F86A6C9}"/>
              </a:ext>
            </a:extLst>
          </p:cNvPr>
          <p:cNvSpPr txBox="1"/>
          <p:nvPr/>
        </p:nvSpPr>
        <p:spPr>
          <a:xfrm>
            <a:off x="3350969" y="4833389"/>
            <a:ext cx="2069797" cy="820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solidFill>
                  <a:srgbClr val="C00000"/>
                </a:solidFill>
              </a:rPr>
              <a:t> </a:t>
            </a:r>
            <a:r>
              <a:rPr lang="en-US" sz="3600">
                <a:latin typeface="Cambria" panose="02040503050406030204" pitchFamily="18" charset="0"/>
                <a:ea typeface="Cambria" panose="02040503050406030204" pitchFamily="18" charset="0"/>
              </a:rPr>
              <a:t>4 x 6 =24</a:t>
            </a:r>
            <a:endParaRPr lang="vi-VN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xmlns="" id="{3EC16093-3361-33A6-0B4D-C9E3CA43D69E}"/>
              </a:ext>
            </a:extLst>
          </p:cNvPr>
          <p:cNvSpPr/>
          <p:nvPr/>
        </p:nvSpPr>
        <p:spPr>
          <a:xfrm>
            <a:off x="6560383" y="4915191"/>
            <a:ext cx="2358864" cy="72712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04ED5BC2-4521-2727-BE68-98031760A91D}"/>
              </a:ext>
            </a:extLst>
          </p:cNvPr>
          <p:cNvSpPr txBox="1"/>
          <p:nvPr/>
        </p:nvSpPr>
        <p:spPr>
          <a:xfrm>
            <a:off x="6660225" y="4781175"/>
            <a:ext cx="1968809" cy="820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solidFill>
                  <a:srgbClr val="C00000"/>
                </a:solidFill>
              </a:rPr>
              <a:t> </a:t>
            </a:r>
            <a:r>
              <a:rPr lang="en-US" sz="3600">
                <a:latin typeface="Cambria" panose="02040503050406030204" pitchFamily="18" charset="0"/>
                <a:ea typeface="Cambria" panose="02040503050406030204" pitchFamily="18" charset="0"/>
              </a:rPr>
              <a:t>24 : 4 =6</a:t>
            </a:r>
            <a:endParaRPr lang="vi-VN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xmlns="" id="{F3E62A54-3BC6-B711-38AD-6033540796E2}"/>
              </a:ext>
            </a:extLst>
          </p:cNvPr>
          <p:cNvCxnSpPr>
            <a:stCxn id="37" idx="3"/>
          </p:cNvCxnSpPr>
          <p:nvPr/>
        </p:nvCxnSpPr>
        <p:spPr>
          <a:xfrm>
            <a:off x="5609991" y="5330970"/>
            <a:ext cx="950392" cy="734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316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/>
      <p:bldP spid="39" grpId="0" animBg="1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8257" y="2659559"/>
            <a:ext cx="345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Cambria" panose="02040503050406030204" pitchFamily="18" charset="0"/>
                <a:ea typeface="Cambria" panose="02040503050406030204" pitchFamily="18" charset="0"/>
              </a:rPr>
              <a:t>4 x 9  =36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93857" y="2659559"/>
            <a:ext cx="383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Cambria" panose="02040503050406030204" pitchFamily="18" charset="0"/>
                <a:ea typeface="Cambria" panose="02040503050406030204" pitchFamily="18" charset="0"/>
              </a:rPr>
              <a:t>36 : 4 = 9</a:t>
            </a:r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>
            <a:off x="4833257" y="3087822"/>
            <a:ext cx="2184400" cy="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209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FA2A57F-558E-418E-8ED1-3EF71C4010C2}"/>
              </a:ext>
            </a:extLst>
          </p:cNvPr>
          <p:cNvSpPr txBox="1"/>
          <p:nvPr/>
        </p:nvSpPr>
        <p:spPr>
          <a:xfrm>
            <a:off x="873810" y="1350455"/>
            <a:ext cx="4200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b) Hoàn thành bảng </a:t>
            </a:r>
            <a:r>
              <a:rPr lang="vi-VN" sz="2800"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endParaRPr lang="vi-VN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xmlns="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63091510"/>
                  </p:ext>
                </p:extLst>
              </p:nvPr>
            </p:nvGraphicFramePr>
            <p:xfrm>
              <a:off x="5837332" y="292741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xmlns="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xmlns="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</a:t>
                          </a:r>
                          <a:r>
                            <a:rPr lang="vi-VN" sz="2400"/>
                            <a:t>nhân </a:t>
                          </a:r>
                          <a:r>
                            <a:rPr lang="en-US" sz="2400"/>
                            <a:t>4</a:t>
                          </a:r>
                          <a:endParaRPr lang="vi-VN" sz="24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</a:t>
                          </a:r>
                          <a:r>
                            <a:rPr lang="vi-VN" sz="2400"/>
                            <a:t>chia </a:t>
                          </a:r>
                          <a:r>
                            <a:rPr lang="en-US" sz="2400"/>
                            <a:t>4</a:t>
                          </a:r>
                          <a:endParaRPr lang="vi-VN" sz="24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/>
                            <a:t>  </a:t>
                          </a:r>
                          <a:r>
                            <a:rPr lang="vi-VN" sz="2800" baseline="0"/>
                            <a:t> </a:t>
                          </a:r>
                          <a:r>
                            <a:rPr lang="en-US" sz="2800" baseline="0"/>
                            <a:t>4</a:t>
                          </a:r>
                          <a:r>
                            <a:rPr lang="vi-VN" sz="280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</a:t>
                          </a:r>
                          <a:r>
                            <a:rPr lang="vi-VN" sz="2800"/>
                            <a:t>=  </a:t>
                          </a:r>
                          <a:r>
                            <a:rPr lang="en-US" sz="2800"/>
                            <a:t>4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/>
                            <a:t>     </a:t>
                          </a:r>
                          <a:r>
                            <a:rPr lang="en-US" sz="2800"/>
                            <a:t>4</a:t>
                          </a:r>
                          <a:r>
                            <a:rPr lang="vi-VN" sz="2800"/>
                            <a:t> : </a:t>
                          </a:r>
                          <a:r>
                            <a:rPr lang="en-US" sz="2800"/>
                            <a:t>4</a:t>
                          </a:r>
                          <a:r>
                            <a:rPr lang="vi-VN" sz="2800"/>
                            <a:t> = </a:t>
                          </a:r>
                          <a:r>
                            <a:rPr lang="en-US" sz="280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vi-VN" sz="2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=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8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/>
                            <a:t>     </a:t>
                          </a:r>
                          <a:r>
                            <a:rPr lang="en-US" sz="2800"/>
                            <a:t>8</a:t>
                          </a:r>
                          <a:r>
                            <a:rPr lang="vi-VN" sz="2800"/>
                            <a:t> : </a:t>
                          </a:r>
                          <a:r>
                            <a:rPr lang="en-US" sz="2800"/>
                            <a:t>4</a:t>
                          </a:r>
                          <a:r>
                            <a:rPr lang="vi-VN" sz="2800"/>
                            <a:t> = </a:t>
                          </a:r>
                          <a:r>
                            <a:rPr lang="en-US" sz="280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=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/>
                            <a:t>   </a:t>
                          </a:r>
                          <a:r>
                            <a:rPr lang="en-US" sz="2800"/>
                            <a:t>12</a:t>
                          </a:r>
                          <a:r>
                            <a:rPr lang="vi-VN" sz="2800"/>
                            <a:t> : </a:t>
                          </a:r>
                          <a:r>
                            <a:rPr lang="en-US" sz="2800"/>
                            <a:t>4</a:t>
                          </a:r>
                          <a:r>
                            <a:rPr lang="vi-VN" sz="2800"/>
                            <a:t> </a:t>
                          </a:r>
                          <a:r>
                            <a:rPr lang="vi-VN" sz="2800" dirty="0"/>
                            <a:t>= </a:t>
                          </a:r>
                          <a:r>
                            <a:rPr lang="vi-VN" sz="2800" dirty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=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16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/>
                            <a:t>   </a:t>
                          </a:r>
                          <a:r>
                            <a:rPr lang="en-US" sz="2800"/>
                            <a:t>16</a:t>
                          </a:r>
                          <a:r>
                            <a:rPr lang="vi-VN" sz="2800"/>
                            <a:t> : </a:t>
                          </a:r>
                          <a:r>
                            <a:rPr lang="en-US" sz="2800"/>
                            <a:t>4</a:t>
                          </a:r>
                          <a:r>
                            <a:rPr lang="vi-VN" sz="2800"/>
                            <a:t> </a:t>
                          </a:r>
                          <a:r>
                            <a:rPr lang="vi-VN" sz="2800" dirty="0"/>
                            <a:t>= </a:t>
                          </a:r>
                          <a:r>
                            <a:rPr lang="vi-VN" sz="2800" dirty="0">
                              <a:solidFill>
                                <a:srgbClr val="FF0000"/>
                              </a:solidFill>
                            </a:rPr>
                            <a:t>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=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20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/>
                            <a:t>   </a:t>
                          </a:r>
                          <a:r>
                            <a:rPr lang="en-US" sz="2800"/>
                            <a:t>2</a:t>
                          </a:r>
                          <a:r>
                            <a:rPr lang="vi-VN" sz="2800"/>
                            <a:t>0 : </a:t>
                          </a:r>
                          <a:r>
                            <a:rPr lang="en-US" sz="2800"/>
                            <a:t>4</a:t>
                          </a:r>
                          <a:r>
                            <a:rPr lang="vi-VN" sz="2800"/>
                            <a:t> </a:t>
                          </a:r>
                          <a:r>
                            <a:rPr lang="vi-VN" sz="2800" dirty="0"/>
                            <a:t>= </a:t>
                          </a:r>
                          <a:r>
                            <a:rPr lang="vi-VN" sz="2800" dirty="0">
                              <a:solidFill>
                                <a:srgbClr val="FF0000"/>
                              </a:solidFill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=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24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24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=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=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28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28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=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=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32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32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=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=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36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36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=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=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40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0 :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=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63091510"/>
                  </p:ext>
                </p:extLst>
              </p:nvPr>
            </p:nvGraphicFramePr>
            <p:xfrm>
              <a:off x="5837332" y="292741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</a:t>
                          </a:r>
                          <a:r>
                            <a:rPr lang="vi-VN" sz="2400"/>
                            <a:t>nhân </a:t>
                          </a:r>
                          <a:r>
                            <a:rPr lang="en-US" sz="2400"/>
                            <a:t>4</a:t>
                          </a:r>
                          <a:endParaRPr lang="vi-VN" sz="24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</a:t>
                          </a:r>
                          <a:r>
                            <a:rPr lang="vi-VN" sz="2400"/>
                            <a:t>chia </a:t>
                          </a:r>
                          <a:r>
                            <a:rPr lang="en-US" sz="2400"/>
                            <a:t>4</a:t>
                          </a:r>
                          <a:endParaRPr lang="vi-VN" sz="24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91304" r="-101149" b="-923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/>
                            <a:t>     </a:t>
                          </a:r>
                          <a:r>
                            <a:rPr lang="en-US" sz="2800"/>
                            <a:t>4</a:t>
                          </a:r>
                          <a:r>
                            <a:rPr lang="vi-VN" sz="2800"/>
                            <a:t> : </a:t>
                          </a:r>
                          <a:r>
                            <a:rPr lang="en-US" sz="2800"/>
                            <a:t>4</a:t>
                          </a:r>
                          <a:r>
                            <a:rPr lang="vi-VN" sz="2800"/>
                            <a:t> = </a:t>
                          </a:r>
                          <a:r>
                            <a:rPr lang="en-US" sz="280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vi-VN" sz="2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193407" r="-101149" b="-8340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/>
                            <a:t>     </a:t>
                          </a:r>
                          <a:r>
                            <a:rPr lang="en-US" sz="2800"/>
                            <a:t>8</a:t>
                          </a:r>
                          <a:r>
                            <a:rPr lang="vi-VN" sz="2800"/>
                            <a:t> : </a:t>
                          </a:r>
                          <a:r>
                            <a:rPr lang="en-US" sz="2800"/>
                            <a:t>4</a:t>
                          </a:r>
                          <a:r>
                            <a:rPr lang="vi-VN" sz="2800"/>
                            <a:t> = </a:t>
                          </a:r>
                          <a:r>
                            <a:rPr lang="en-US" sz="280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290217" r="-101149" b="-7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/>
                            <a:t>   </a:t>
                          </a:r>
                          <a:r>
                            <a:rPr lang="en-US" sz="2800"/>
                            <a:t>12</a:t>
                          </a:r>
                          <a:r>
                            <a:rPr lang="vi-VN" sz="2800"/>
                            <a:t> : </a:t>
                          </a:r>
                          <a:r>
                            <a:rPr lang="en-US" sz="2800"/>
                            <a:t>4</a:t>
                          </a:r>
                          <a:r>
                            <a:rPr lang="vi-VN" sz="2800"/>
                            <a:t> </a:t>
                          </a:r>
                          <a:r>
                            <a:rPr lang="vi-VN" sz="2800" dirty="0"/>
                            <a:t>= </a:t>
                          </a:r>
                          <a:r>
                            <a:rPr lang="vi-VN" sz="2800" dirty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390217" r="-101149" b="-6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/>
                            <a:t>   </a:t>
                          </a:r>
                          <a:r>
                            <a:rPr lang="en-US" sz="2800"/>
                            <a:t>16</a:t>
                          </a:r>
                          <a:r>
                            <a:rPr lang="vi-VN" sz="2800"/>
                            <a:t> : </a:t>
                          </a:r>
                          <a:r>
                            <a:rPr lang="en-US" sz="2800"/>
                            <a:t>4</a:t>
                          </a:r>
                          <a:r>
                            <a:rPr lang="vi-VN" sz="2800"/>
                            <a:t> </a:t>
                          </a:r>
                          <a:r>
                            <a:rPr lang="vi-VN" sz="2800" dirty="0"/>
                            <a:t>= </a:t>
                          </a:r>
                          <a:r>
                            <a:rPr lang="vi-VN" sz="2800" dirty="0">
                              <a:solidFill>
                                <a:srgbClr val="FF0000"/>
                              </a:solidFill>
                            </a:rPr>
                            <a:t>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490217" r="-101149" b="-5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/>
                            <a:t>   </a:t>
                          </a:r>
                          <a:r>
                            <a:rPr lang="en-US" sz="2800"/>
                            <a:t>2</a:t>
                          </a:r>
                          <a:r>
                            <a:rPr lang="vi-VN" sz="2800"/>
                            <a:t>0 : </a:t>
                          </a:r>
                          <a:r>
                            <a:rPr lang="en-US" sz="2800"/>
                            <a:t>4</a:t>
                          </a:r>
                          <a:r>
                            <a:rPr lang="vi-VN" sz="2800"/>
                            <a:t> </a:t>
                          </a:r>
                          <a:r>
                            <a:rPr lang="vi-VN" sz="2800" dirty="0"/>
                            <a:t>= </a:t>
                          </a:r>
                          <a:r>
                            <a:rPr lang="vi-VN" sz="2800" dirty="0">
                              <a:solidFill>
                                <a:srgbClr val="FF0000"/>
                              </a:solidFill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590217" r="-101149" b="-4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24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=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690217" r="-101149" b="-3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28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=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798901" r="-101149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32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=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889130" r="-101149" b="-1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36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=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989130" r="-101149" b="-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0 :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=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71DD11DB-D470-4BEB-9991-4DB00CB26656}"/>
              </a:ext>
            </a:extLst>
          </p:cNvPr>
          <p:cNvGrpSpPr/>
          <p:nvPr/>
        </p:nvGrpSpPr>
        <p:grpSpPr>
          <a:xfrm>
            <a:off x="336500" y="1738400"/>
            <a:ext cx="3675515" cy="4176292"/>
            <a:chOff x="717451" y="1774566"/>
            <a:chExt cx="3675515" cy="417629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0F1E803A-B281-42B8-B33A-7275AFA058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717451" y="1774566"/>
              <a:ext cx="3675515" cy="4176292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528D4157-CC80-47A7-9DC4-6D2AAB700F17}"/>
                </a:ext>
              </a:extLst>
            </p:cNvPr>
            <p:cNvSpPr txBox="1"/>
            <p:nvPr/>
          </p:nvSpPr>
          <p:spPr>
            <a:xfrm>
              <a:off x="1414201" y="2190063"/>
              <a:ext cx="26933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/>
                <a:t>Lập bảng </a:t>
              </a:r>
              <a:r>
                <a:rPr lang="vi-VN" sz="2400" i="1"/>
                <a:t>chia </a:t>
              </a:r>
              <a:r>
                <a:rPr lang="en-US" sz="2400" i="1"/>
                <a:t>4</a:t>
              </a:r>
              <a:r>
                <a:rPr lang="vi-VN" sz="2400" i="1"/>
                <a:t> </a:t>
              </a:r>
              <a:r>
                <a:rPr lang="vi-VN" sz="2400" i="1" dirty="0"/>
                <a:t>từ bảng </a:t>
              </a:r>
              <a:r>
                <a:rPr lang="vi-VN" sz="2400" i="1"/>
                <a:t>nhân </a:t>
              </a:r>
              <a:r>
                <a:rPr lang="en-US" sz="2400" i="1"/>
                <a:t>4</a:t>
              </a:r>
              <a:r>
                <a:rPr lang="vi-VN" sz="2400" i="1"/>
                <a:t>.</a:t>
              </a:r>
              <a:endParaRPr lang="vi-VN" sz="2400" i="1" dirty="0"/>
            </a:p>
          </p:txBody>
        </p:sp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E824CDCF-ADB2-4500-B2AD-579FE9C57700}"/>
              </a:ext>
            </a:extLst>
          </p:cNvPr>
          <p:cNvSpPr/>
          <p:nvPr/>
        </p:nvSpPr>
        <p:spPr>
          <a:xfrm>
            <a:off x="10186455" y="2468178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271AC0EC-FA0D-497D-9514-1F580A6E7D6C}"/>
              </a:ext>
            </a:extLst>
          </p:cNvPr>
          <p:cNvSpPr/>
          <p:nvPr/>
        </p:nvSpPr>
        <p:spPr>
          <a:xfrm>
            <a:off x="10186455" y="305393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80C2C782-8D4D-4BAC-996C-7FACBF6DBCF6}"/>
              </a:ext>
            </a:extLst>
          </p:cNvPr>
          <p:cNvSpPr/>
          <p:nvPr/>
        </p:nvSpPr>
        <p:spPr>
          <a:xfrm>
            <a:off x="10186455" y="3595989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3225BAB8-65EF-4BD1-AB70-8C262D47568C}"/>
              </a:ext>
            </a:extLst>
          </p:cNvPr>
          <p:cNvSpPr/>
          <p:nvPr/>
        </p:nvSpPr>
        <p:spPr>
          <a:xfrm>
            <a:off x="10186455" y="4174502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6B0ED627-F93B-47EF-9E49-9218569A2437}"/>
              </a:ext>
            </a:extLst>
          </p:cNvPr>
          <p:cNvSpPr/>
          <p:nvPr/>
        </p:nvSpPr>
        <p:spPr>
          <a:xfrm>
            <a:off x="10186455" y="4730962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C66A8BF1-6DE8-436D-838F-380CCA4157E8}"/>
              </a:ext>
            </a:extLst>
          </p:cNvPr>
          <p:cNvSpPr/>
          <p:nvPr/>
        </p:nvSpPr>
        <p:spPr>
          <a:xfrm>
            <a:off x="10186455" y="5287422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2170B5F0-77DA-49A5-BDA2-250EDB60CE05}"/>
              </a:ext>
            </a:extLst>
          </p:cNvPr>
          <p:cNvSpPr/>
          <p:nvPr/>
        </p:nvSpPr>
        <p:spPr>
          <a:xfrm>
            <a:off x="8805878" y="813174"/>
            <a:ext cx="518257" cy="549700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6702FFF4-0548-40A7-B51E-EC10B092392E}"/>
              </a:ext>
            </a:extLst>
          </p:cNvPr>
          <p:cNvSpPr txBox="1"/>
          <p:nvPr/>
        </p:nvSpPr>
        <p:spPr>
          <a:xfrm>
            <a:off x="3331597" y="3236258"/>
            <a:ext cx="143308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Nhận xét: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358C99D2-60D4-426C-A9C6-9B30C1BC6E69}"/>
              </a:ext>
            </a:extLst>
          </p:cNvPr>
          <p:cNvSpPr txBox="1"/>
          <p:nvPr/>
        </p:nvSpPr>
        <p:spPr>
          <a:xfrm>
            <a:off x="2614296" y="3949288"/>
            <a:ext cx="32230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bị chia là tích của các phép nhân.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chia đều là </a:t>
            </a:r>
            <a:r>
              <a:rPr lang="vi-VN" sz="240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</a:t>
            </a:r>
            <a:r>
              <a:rPr lang="en-US" sz="240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vi-VN" sz="240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4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Thương là các số tự nhiên tăng dần từ 1 đến 10.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B6BA4FC5-4B69-4EB8-9A91-EE9CE7F9BAC4}"/>
              </a:ext>
            </a:extLst>
          </p:cNvPr>
          <p:cNvSpPr/>
          <p:nvPr/>
        </p:nvSpPr>
        <p:spPr>
          <a:xfrm>
            <a:off x="9497963" y="813174"/>
            <a:ext cx="334456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D6DF1AF6-154B-4C86-ACAE-89D2FB89B3F7}"/>
              </a:ext>
            </a:extLst>
          </p:cNvPr>
          <p:cNvSpPr/>
          <p:nvPr/>
        </p:nvSpPr>
        <p:spPr>
          <a:xfrm>
            <a:off x="10118099" y="813174"/>
            <a:ext cx="549902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8BB37676-4F5A-BD04-534F-918F380AAB8A}"/>
              </a:ext>
            </a:extLst>
          </p:cNvPr>
          <p:cNvSpPr/>
          <p:nvPr/>
        </p:nvSpPr>
        <p:spPr>
          <a:xfrm>
            <a:off x="10173637" y="5841653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874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31" grpId="0" animBg="1"/>
      <p:bldP spid="31" grpId="1" animBg="1"/>
      <p:bldP spid="44" grpId="0" animBg="1"/>
      <p:bldP spid="45" grpId="0" animBg="1"/>
      <p:bldP spid="46" grpId="0" uiExpand="1" build="p"/>
      <p:bldP spid="47" grpId="0" animBg="1"/>
      <p:bldP spid="48" grpId="0" animBg="1"/>
      <p:bldP spid="19" grpId="0" animBg="1"/>
      <p:bldP spid="1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635000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Cambria" panose="02040503050406030204" pitchFamily="18" charset="0"/>
                <a:ea typeface="Cambria" panose="02040503050406030204" pitchFamily="18" charset="0"/>
              </a:rPr>
              <a:t>4 : 4 = </a:t>
            </a:r>
          </a:p>
        </p:txBody>
      </p:sp>
      <p:sp>
        <p:nvSpPr>
          <p:cNvPr id="4" name="Rectangle 3"/>
          <p:cNvSpPr/>
          <p:nvPr/>
        </p:nvSpPr>
        <p:spPr>
          <a:xfrm>
            <a:off x="3759200" y="635000"/>
            <a:ext cx="939800" cy="7694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2600" y="1778000"/>
            <a:ext cx="314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Cambria" panose="02040503050406030204" pitchFamily="18" charset="0"/>
                <a:ea typeface="Cambria" panose="02040503050406030204" pitchFamily="18" charset="0"/>
              </a:rPr>
              <a:t>8 : 4 = </a:t>
            </a:r>
          </a:p>
        </p:txBody>
      </p:sp>
      <p:sp>
        <p:nvSpPr>
          <p:cNvPr id="6" name="Rectangle 5"/>
          <p:cNvSpPr/>
          <p:nvPr/>
        </p:nvSpPr>
        <p:spPr>
          <a:xfrm>
            <a:off x="3759200" y="1650999"/>
            <a:ext cx="939800" cy="7694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7" name="Rectangle 6"/>
          <p:cNvSpPr/>
          <p:nvPr/>
        </p:nvSpPr>
        <p:spPr>
          <a:xfrm>
            <a:off x="8242300" y="4829721"/>
            <a:ext cx="939800" cy="9680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58686" y="2917279"/>
            <a:ext cx="314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Cambria" panose="02040503050406030204" pitchFamily="18" charset="0"/>
                <a:ea typeface="Cambria" panose="02040503050406030204" pitchFamily="18" charset="0"/>
              </a:rPr>
              <a:t>36 : 4 =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81579" y="5149401"/>
            <a:ext cx="353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Cambria" panose="02040503050406030204" pitchFamily="18" charset="0"/>
                <a:ea typeface="Cambria" panose="02040503050406030204" pitchFamily="18" charset="0"/>
              </a:rPr>
              <a:t>32 : 4 =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83179" y="4060279"/>
            <a:ext cx="332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Cambria" panose="02040503050406030204" pitchFamily="18" charset="0"/>
                <a:ea typeface="Cambria" panose="02040503050406030204" pitchFamily="18" charset="0"/>
              </a:rPr>
              <a:t>20 : 4 =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81700" y="685799"/>
            <a:ext cx="337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Cambria" panose="02040503050406030204" pitchFamily="18" charset="0"/>
                <a:ea typeface="Cambria" panose="02040503050406030204" pitchFamily="18" charset="0"/>
              </a:rPr>
              <a:t> 28 : 4 =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759200" y="2997196"/>
            <a:ext cx="939800" cy="7694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759200" y="4060279"/>
            <a:ext cx="939800" cy="7694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759200" y="5149401"/>
            <a:ext cx="939800" cy="7694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343900" y="664120"/>
            <a:ext cx="939800" cy="7694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  <a:endParaRPr lang="en-US" sz="600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34100" y="1777999"/>
            <a:ext cx="337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Cambria" panose="02040503050406030204" pitchFamily="18" charset="0"/>
                <a:ea typeface="Cambria" panose="02040503050406030204" pitchFamily="18" charset="0"/>
              </a:rPr>
              <a:t>12 : 4 = 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343900" y="1778000"/>
            <a:ext cx="939800" cy="7694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34100" y="2707278"/>
            <a:ext cx="337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Cambria" panose="02040503050406030204" pitchFamily="18" charset="0"/>
                <a:ea typeface="Cambria" panose="02040503050406030204" pitchFamily="18" charset="0"/>
              </a:rPr>
              <a:t>24 : 4 = 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343900" y="2750639"/>
            <a:ext cx="939800" cy="7694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286500" y="3818077"/>
            <a:ext cx="337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Cambria" panose="02040503050406030204" pitchFamily="18" charset="0"/>
                <a:ea typeface="Cambria" panose="02040503050406030204" pitchFamily="18" charset="0"/>
              </a:rPr>
              <a:t>40 : 4 = 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343900" y="3675559"/>
            <a:ext cx="939800" cy="7694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981700" y="4993290"/>
            <a:ext cx="21626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Cambria" panose="02040503050406030204" pitchFamily="18" charset="0"/>
                <a:ea typeface="Cambria" panose="02040503050406030204" pitchFamily="18" charset="0"/>
              </a:rPr>
              <a:t>16 : 4 =  </a:t>
            </a:r>
          </a:p>
        </p:txBody>
      </p:sp>
    </p:spTree>
    <p:extLst>
      <p:ext uri="{BB962C8B-B14F-4D97-AF65-F5344CB8AC3E}">
        <p14:creationId xmlns:p14="http://schemas.microsoft.com/office/powerpoint/2010/main" val="337596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24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690"/>
            <a:ext cx="12215465" cy="687119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91"/>
            <a:ext cx="12215464" cy="687119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760" y="-1"/>
            <a:ext cx="8075929" cy="550427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7798">
            <a:off x="7712349" y="637820"/>
            <a:ext cx="787224" cy="46741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096" y="-49981"/>
            <a:ext cx="7131981" cy="54281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148" y="3266558"/>
            <a:ext cx="762091" cy="85523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816" y="2334638"/>
            <a:ext cx="1777771" cy="309933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6275" y="165187"/>
            <a:ext cx="916711" cy="1148606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-1" y="4850426"/>
            <a:ext cx="12212988" cy="2018081"/>
            <a:chOff x="-1" y="4850426"/>
            <a:chExt cx="12212988" cy="2018081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6762" y="4850426"/>
              <a:ext cx="8460115" cy="2018081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5039804"/>
              <a:ext cx="12212988" cy="1828703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31" y="5033630"/>
            <a:ext cx="2017147" cy="165167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281" y="3308884"/>
            <a:ext cx="1185801" cy="8249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983" y="3171861"/>
            <a:ext cx="1003254" cy="1540711"/>
          </a:xfrm>
          <a:prstGeom prst="rect">
            <a:avLst/>
          </a:prstGeom>
        </p:spPr>
      </p:pic>
      <p:sp>
        <p:nvSpPr>
          <p:cNvPr id="10" name="Cloud 9"/>
          <p:cNvSpPr/>
          <p:nvPr/>
        </p:nvSpPr>
        <p:spPr>
          <a:xfrm>
            <a:off x="1741714" y="1086678"/>
            <a:ext cx="9742715" cy="2875721"/>
          </a:xfrm>
          <a:prstGeom prst="clou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7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  <a:endParaRPr lang="en-US" sz="7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3518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airplan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3.xml><?xml version="1.0" encoding="utf-8"?>
<a:theme xmlns:a="http://schemas.openxmlformats.org/drawingml/2006/main" name="1_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4.xml><?xml version="1.0" encoding="utf-8"?>
<a:theme xmlns:a="http://schemas.openxmlformats.org/drawingml/2006/main" name="2_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2075</TotalTime>
  <Words>478</Words>
  <Application>Microsoft Office PowerPoint</Application>
  <PresentationFormat>Widescreen</PresentationFormat>
  <Paragraphs>156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宋体</vt:lpstr>
      <vt:lpstr>Arial</vt:lpstr>
      <vt:lpstr>Calibri</vt:lpstr>
      <vt:lpstr>Cambria</vt:lpstr>
      <vt:lpstr>Cambria Math</vt:lpstr>
      <vt:lpstr>Times New Roman</vt:lpstr>
      <vt:lpstr>Tw Cen MT</vt:lpstr>
      <vt:lpstr>UTM Cookies</vt:lpstr>
      <vt:lpstr>等线</vt:lpstr>
      <vt:lpstr>Office Theme</vt:lpstr>
      <vt:lpstr>Droplet</vt:lpstr>
      <vt:lpstr>1_Droplet</vt:lpstr>
      <vt:lpstr>2_Droplet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SKY</cp:lastModifiedBy>
  <cp:revision>177</cp:revision>
  <dcterms:created xsi:type="dcterms:W3CDTF">2021-06-02T01:34:28Z</dcterms:created>
  <dcterms:modified xsi:type="dcterms:W3CDTF">2022-09-19T08:38:54Z</dcterms:modified>
</cp:coreProperties>
</file>