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74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6" autoAdjust="0"/>
    <p:restoredTop sz="95728"/>
  </p:normalViewPr>
  <p:slideViewPr>
    <p:cSldViewPr snapToGrid="0" showGuides="1">
      <p:cViewPr varScale="1">
        <p:scale>
          <a:sx n="62" d="100"/>
          <a:sy n="62" d="100"/>
        </p:scale>
        <p:origin x="4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56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04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slide" Target="slide3.x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7.emf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9.emf"/><Relationship Id="rId10" Type="http://schemas.openxmlformats.org/officeDocument/2006/relationships/image" Target="../media/image46.jpeg"/><Relationship Id="rId4" Type="http://schemas.openxmlformats.org/officeDocument/2006/relationships/image" Target="../media/image14.png"/><Relationship Id="rId9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7.jpeg"/><Relationship Id="rId3" Type="http://schemas.openxmlformats.org/officeDocument/2006/relationships/image" Target="../media/image50.png"/><Relationship Id="rId7" Type="http://schemas.openxmlformats.org/officeDocument/2006/relationships/image" Target="../media/image43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11" Type="http://schemas.openxmlformats.org/officeDocument/2006/relationships/image" Target="../media/image46.jpeg"/><Relationship Id="rId5" Type="http://schemas.openxmlformats.org/officeDocument/2006/relationships/image" Target="../media/image53.png"/><Relationship Id="rId10" Type="http://schemas.openxmlformats.org/officeDocument/2006/relationships/image" Target="../media/image45.jpeg"/><Relationship Id="rId4" Type="http://schemas.openxmlformats.org/officeDocument/2006/relationships/image" Target="../media/image51.jpe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14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jp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766680" y="654087"/>
            <a:ext cx="8726429" cy="5773704"/>
            <a:chOff x="692789" y="654087"/>
            <a:chExt cx="8726429" cy="577370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</a:endParaRPr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A400"/>
                  </a:solidFill>
                  <a:latin typeface="+mj-lt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+mj-lt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+mj-lt"/>
                </a:rPr>
                <a:t>Toán chuyển động đều</a:t>
              </a:r>
            </a:p>
          </p:txBody>
        </p:sp>
      </p:grpSp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rưỡi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……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endPara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=  ...… 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endPara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0,5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=  ...... 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216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…...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…….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endPara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= …… </a:t>
                </a:r>
                <a:r>
                  <a:rPr lang="en-US" alt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endParaRPr lang="en-US" alt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 rotWithShape="0">
                <a:blip r:embed="rId5"/>
                <a:stretch>
                  <a:fillRect l="-3093" b="-4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x-none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x-none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69" y="495578"/>
            <a:ext cx="87895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4598375"/>
          </a:xfrm>
          <a:custGeom>
            <a:avLst/>
            <a:gdLst>
              <a:gd name="connsiteX0" fmla="*/ 0 w 9761358"/>
              <a:gd name="connsiteY0" fmla="*/ 766411 h 4598375"/>
              <a:gd name="connsiteX1" fmla="*/ 766411 w 9761358"/>
              <a:gd name="connsiteY1" fmla="*/ 0 h 4598375"/>
              <a:gd name="connsiteX2" fmla="*/ 1452122 w 9761358"/>
              <a:gd name="connsiteY2" fmla="*/ 0 h 4598375"/>
              <a:gd name="connsiteX3" fmla="*/ 1890978 w 9761358"/>
              <a:gd name="connsiteY3" fmla="*/ 0 h 4598375"/>
              <a:gd name="connsiteX4" fmla="*/ 2576689 w 9761358"/>
              <a:gd name="connsiteY4" fmla="*/ 0 h 4598375"/>
              <a:gd name="connsiteX5" fmla="*/ 3015544 w 9761358"/>
              <a:gd name="connsiteY5" fmla="*/ 0 h 4598375"/>
              <a:gd name="connsiteX6" fmla="*/ 3865826 w 9761358"/>
              <a:gd name="connsiteY6" fmla="*/ 0 h 4598375"/>
              <a:gd name="connsiteX7" fmla="*/ 4304681 w 9761358"/>
              <a:gd name="connsiteY7" fmla="*/ 0 h 4598375"/>
              <a:gd name="connsiteX8" fmla="*/ 5154964 w 9761358"/>
              <a:gd name="connsiteY8" fmla="*/ 0 h 4598375"/>
              <a:gd name="connsiteX9" fmla="*/ 5758390 w 9761358"/>
              <a:gd name="connsiteY9" fmla="*/ 0 h 4598375"/>
              <a:gd name="connsiteX10" fmla="*/ 6444101 w 9761358"/>
              <a:gd name="connsiteY10" fmla="*/ 0 h 4598375"/>
              <a:gd name="connsiteX11" fmla="*/ 6882956 w 9761358"/>
              <a:gd name="connsiteY11" fmla="*/ 0 h 4598375"/>
              <a:gd name="connsiteX12" fmla="*/ 7733238 w 9761358"/>
              <a:gd name="connsiteY12" fmla="*/ 0 h 4598375"/>
              <a:gd name="connsiteX13" fmla="*/ 8994947 w 9761358"/>
              <a:gd name="connsiteY13" fmla="*/ 0 h 4598375"/>
              <a:gd name="connsiteX14" fmla="*/ 9761358 w 9761358"/>
              <a:gd name="connsiteY14" fmla="*/ 766411 h 4598375"/>
              <a:gd name="connsiteX15" fmla="*/ 9761358 w 9761358"/>
              <a:gd name="connsiteY15" fmla="*/ 1318211 h 4598375"/>
              <a:gd name="connsiteX16" fmla="*/ 9761358 w 9761358"/>
              <a:gd name="connsiteY16" fmla="*/ 1931321 h 4598375"/>
              <a:gd name="connsiteX17" fmla="*/ 9761358 w 9761358"/>
              <a:gd name="connsiteY17" fmla="*/ 2575087 h 4598375"/>
              <a:gd name="connsiteX18" fmla="*/ 9761358 w 9761358"/>
              <a:gd name="connsiteY18" fmla="*/ 3218853 h 4598375"/>
              <a:gd name="connsiteX19" fmla="*/ 9761358 w 9761358"/>
              <a:gd name="connsiteY19" fmla="*/ 3831964 h 4598375"/>
              <a:gd name="connsiteX20" fmla="*/ 8994947 w 9761358"/>
              <a:gd name="connsiteY20" fmla="*/ 4598375 h 4598375"/>
              <a:gd name="connsiteX21" fmla="*/ 8144665 w 9761358"/>
              <a:gd name="connsiteY21" fmla="*/ 4598375 h 4598375"/>
              <a:gd name="connsiteX22" fmla="*/ 7376668 w 9761358"/>
              <a:gd name="connsiteY22" fmla="*/ 4598375 h 4598375"/>
              <a:gd name="connsiteX23" fmla="*/ 6937813 w 9761358"/>
              <a:gd name="connsiteY23" fmla="*/ 4598375 h 4598375"/>
              <a:gd name="connsiteX24" fmla="*/ 6087531 w 9761358"/>
              <a:gd name="connsiteY24" fmla="*/ 4598375 h 4598375"/>
              <a:gd name="connsiteX25" fmla="*/ 5484105 w 9761358"/>
              <a:gd name="connsiteY25" fmla="*/ 4598375 h 4598375"/>
              <a:gd name="connsiteX26" fmla="*/ 4880679 w 9761358"/>
              <a:gd name="connsiteY26" fmla="*/ 4598375 h 4598375"/>
              <a:gd name="connsiteX27" fmla="*/ 4359538 w 9761358"/>
              <a:gd name="connsiteY27" fmla="*/ 4598375 h 4598375"/>
              <a:gd name="connsiteX28" fmla="*/ 3756112 w 9761358"/>
              <a:gd name="connsiteY28" fmla="*/ 4598375 h 4598375"/>
              <a:gd name="connsiteX29" fmla="*/ 2988116 w 9761358"/>
              <a:gd name="connsiteY29" fmla="*/ 4598375 h 4598375"/>
              <a:gd name="connsiteX30" fmla="*/ 2220119 w 9761358"/>
              <a:gd name="connsiteY30" fmla="*/ 4598375 h 4598375"/>
              <a:gd name="connsiteX31" fmla="*/ 1781264 w 9761358"/>
              <a:gd name="connsiteY31" fmla="*/ 4598375 h 4598375"/>
              <a:gd name="connsiteX32" fmla="*/ 766411 w 9761358"/>
              <a:gd name="connsiteY32" fmla="*/ 4598375 h 4598375"/>
              <a:gd name="connsiteX33" fmla="*/ 0 w 9761358"/>
              <a:gd name="connsiteY33" fmla="*/ 3831964 h 4598375"/>
              <a:gd name="connsiteX34" fmla="*/ 0 w 9761358"/>
              <a:gd name="connsiteY34" fmla="*/ 3310820 h 4598375"/>
              <a:gd name="connsiteX35" fmla="*/ 0 w 9761358"/>
              <a:gd name="connsiteY35" fmla="*/ 2697709 h 4598375"/>
              <a:gd name="connsiteX36" fmla="*/ 0 w 9761358"/>
              <a:gd name="connsiteY36" fmla="*/ 2084599 h 4598375"/>
              <a:gd name="connsiteX37" fmla="*/ 0 w 9761358"/>
              <a:gd name="connsiteY37" fmla="*/ 1532799 h 4598375"/>
              <a:gd name="connsiteX38" fmla="*/ 0 w 9761358"/>
              <a:gd name="connsiteY38" fmla="*/ 766411 h 459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4598375" fill="none" extrusionOk="0">
                <a:moveTo>
                  <a:pt x="0" y="766411"/>
                </a:moveTo>
                <a:cubicBezTo>
                  <a:pt x="-58785" y="276527"/>
                  <a:pt x="365390" y="-56777"/>
                  <a:pt x="766411" y="0"/>
                </a:cubicBezTo>
                <a:cubicBezTo>
                  <a:pt x="951600" y="28597"/>
                  <a:pt x="1143453" y="12899"/>
                  <a:pt x="1452122" y="0"/>
                </a:cubicBezTo>
                <a:cubicBezTo>
                  <a:pt x="1760791" y="-12899"/>
                  <a:pt x="1768822" y="14447"/>
                  <a:pt x="1890978" y="0"/>
                </a:cubicBezTo>
                <a:cubicBezTo>
                  <a:pt x="2013134" y="-14447"/>
                  <a:pt x="2246533" y="4620"/>
                  <a:pt x="2576689" y="0"/>
                </a:cubicBezTo>
                <a:cubicBezTo>
                  <a:pt x="2906845" y="-4620"/>
                  <a:pt x="2819955" y="15510"/>
                  <a:pt x="3015544" y="0"/>
                </a:cubicBezTo>
                <a:cubicBezTo>
                  <a:pt x="3211134" y="-15510"/>
                  <a:pt x="3577123" y="41122"/>
                  <a:pt x="3865826" y="0"/>
                </a:cubicBezTo>
                <a:cubicBezTo>
                  <a:pt x="4154529" y="-41122"/>
                  <a:pt x="4172132" y="12121"/>
                  <a:pt x="4304681" y="0"/>
                </a:cubicBezTo>
                <a:cubicBezTo>
                  <a:pt x="4437230" y="-12121"/>
                  <a:pt x="4852257" y="13927"/>
                  <a:pt x="5154964" y="0"/>
                </a:cubicBezTo>
                <a:cubicBezTo>
                  <a:pt x="5457671" y="-13927"/>
                  <a:pt x="5472413" y="12158"/>
                  <a:pt x="5758390" y="0"/>
                </a:cubicBezTo>
                <a:cubicBezTo>
                  <a:pt x="6044367" y="-12158"/>
                  <a:pt x="6195284" y="-15303"/>
                  <a:pt x="6444101" y="0"/>
                </a:cubicBezTo>
                <a:cubicBezTo>
                  <a:pt x="6692918" y="15303"/>
                  <a:pt x="6701159" y="12734"/>
                  <a:pt x="6882956" y="0"/>
                </a:cubicBezTo>
                <a:cubicBezTo>
                  <a:pt x="7064754" y="-12734"/>
                  <a:pt x="7400324" y="17407"/>
                  <a:pt x="7733238" y="0"/>
                </a:cubicBezTo>
                <a:cubicBezTo>
                  <a:pt x="8066152" y="-17407"/>
                  <a:pt x="8477891" y="55633"/>
                  <a:pt x="8994947" y="0"/>
                </a:cubicBezTo>
                <a:cubicBezTo>
                  <a:pt x="9417254" y="-16333"/>
                  <a:pt x="9725057" y="328584"/>
                  <a:pt x="9761358" y="766411"/>
                </a:cubicBezTo>
                <a:cubicBezTo>
                  <a:pt x="9786290" y="969649"/>
                  <a:pt x="9763260" y="1173793"/>
                  <a:pt x="9761358" y="1318211"/>
                </a:cubicBezTo>
                <a:cubicBezTo>
                  <a:pt x="9759456" y="1462629"/>
                  <a:pt x="9758994" y="1627890"/>
                  <a:pt x="9761358" y="1931321"/>
                </a:cubicBezTo>
                <a:cubicBezTo>
                  <a:pt x="9763723" y="2234752"/>
                  <a:pt x="9749770" y="2284116"/>
                  <a:pt x="9761358" y="2575087"/>
                </a:cubicBezTo>
                <a:cubicBezTo>
                  <a:pt x="9772946" y="2866058"/>
                  <a:pt x="9765931" y="2905568"/>
                  <a:pt x="9761358" y="3218853"/>
                </a:cubicBezTo>
                <a:cubicBezTo>
                  <a:pt x="9756785" y="3532138"/>
                  <a:pt x="9733671" y="3536067"/>
                  <a:pt x="9761358" y="3831964"/>
                </a:cubicBezTo>
                <a:cubicBezTo>
                  <a:pt x="9807358" y="4224962"/>
                  <a:pt x="9368756" y="4571409"/>
                  <a:pt x="8994947" y="4598375"/>
                </a:cubicBezTo>
                <a:cubicBezTo>
                  <a:pt x="8822618" y="4616026"/>
                  <a:pt x="8386298" y="4605942"/>
                  <a:pt x="8144665" y="4598375"/>
                </a:cubicBezTo>
                <a:cubicBezTo>
                  <a:pt x="7903032" y="4590808"/>
                  <a:pt x="7538294" y="4619563"/>
                  <a:pt x="7376668" y="4598375"/>
                </a:cubicBezTo>
                <a:cubicBezTo>
                  <a:pt x="7215042" y="4577187"/>
                  <a:pt x="7044729" y="4613275"/>
                  <a:pt x="6937813" y="4598375"/>
                </a:cubicBezTo>
                <a:cubicBezTo>
                  <a:pt x="6830898" y="4583475"/>
                  <a:pt x="6288550" y="4577418"/>
                  <a:pt x="6087531" y="4598375"/>
                </a:cubicBezTo>
                <a:cubicBezTo>
                  <a:pt x="5886512" y="4619332"/>
                  <a:pt x="5615034" y="4600941"/>
                  <a:pt x="5484105" y="4598375"/>
                </a:cubicBezTo>
                <a:cubicBezTo>
                  <a:pt x="5353176" y="4595809"/>
                  <a:pt x="5126028" y="4578748"/>
                  <a:pt x="4880679" y="4598375"/>
                </a:cubicBezTo>
                <a:cubicBezTo>
                  <a:pt x="4635330" y="4618002"/>
                  <a:pt x="4607458" y="4623786"/>
                  <a:pt x="4359538" y="4598375"/>
                </a:cubicBezTo>
                <a:cubicBezTo>
                  <a:pt x="4111618" y="4572964"/>
                  <a:pt x="4031821" y="4591902"/>
                  <a:pt x="3756112" y="4598375"/>
                </a:cubicBezTo>
                <a:cubicBezTo>
                  <a:pt x="3480403" y="4604848"/>
                  <a:pt x="3227823" y="4623866"/>
                  <a:pt x="2988116" y="4598375"/>
                </a:cubicBezTo>
                <a:cubicBezTo>
                  <a:pt x="2748409" y="4572884"/>
                  <a:pt x="2520322" y="4573611"/>
                  <a:pt x="2220119" y="4598375"/>
                </a:cubicBezTo>
                <a:cubicBezTo>
                  <a:pt x="1919916" y="4623139"/>
                  <a:pt x="1948476" y="4595403"/>
                  <a:pt x="1781264" y="4598375"/>
                </a:cubicBezTo>
                <a:cubicBezTo>
                  <a:pt x="1614052" y="4601347"/>
                  <a:pt x="1178580" y="4590522"/>
                  <a:pt x="766411" y="4598375"/>
                </a:cubicBezTo>
                <a:cubicBezTo>
                  <a:pt x="286097" y="4680046"/>
                  <a:pt x="-77743" y="4187336"/>
                  <a:pt x="0" y="3831964"/>
                </a:cubicBezTo>
                <a:cubicBezTo>
                  <a:pt x="22911" y="3585858"/>
                  <a:pt x="3761" y="3437393"/>
                  <a:pt x="0" y="3310820"/>
                </a:cubicBezTo>
                <a:cubicBezTo>
                  <a:pt x="-3761" y="3184247"/>
                  <a:pt x="19174" y="2852368"/>
                  <a:pt x="0" y="2697709"/>
                </a:cubicBezTo>
                <a:cubicBezTo>
                  <a:pt x="-19174" y="2543050"/>
                  <a:pt x="17899" y="2340929"/>
                  <a:pt x="0" y="2084599"/>
                </a:cubicBezTo>
                <a:cubicBezTo>
                  <a:pt x="-17899" y="1828269"/>
                  <a:pt x="-568" y="1771483"/>
                  <a:pt x="0" y="1532799"/>
                </a:cubicBezTo>
                <a:cubicBezTo>
                  <a:pt x="568" y="1294115"/>
                  <a:pt x="-13072" y="941500"/>
                  <a:pt x="0" y="766411"/>
                </a:cubicBezTo>
                <a:close/>
              </a:path>
              <a:path w="9761358" h="4598375" stroke="0" extrusionOk="0">
                <a:moveTo>
                  <a:pt x="0" y="766411"/>
                </a:moveTo>
                <a:cubicBezTo>
                  <a:pt x="-85542" y="382693"/>
                  <a:pt x="345978" y="-22603"/>
                  <a:pt x="766411" y="0"/>
                </a:cubicBezTo>
                <a:cubicBezTo>
                  <a:pt x="1034935" y="18343"/>
                  <a:pt x="1314650" y="-28793"/>
                  <a:pt x="1616693" y="0"/>
                </a:cubicBezTo>
                <a:cubicBezTo>
                  <a:pt x="1918736" y="28793"/>
                  <a:pt x="2152394" y="-28208"/>
                  <a:pt x="2384690" y="0"/>
                </a:cubicBezTo>
                <a:cubicBezTo>
                  <a:pt x="2616986" y="28208"/>
                  <a:pt x="2726791" y="13508"/>
                  <a:pt x="2905830" y="0"/>
                </a:cubicBezTo>
                <a:cubicBezTo>
                  <a:pt x="3084869" y="-13508"/>
                  <a:pt x="3299573" y="-28999"/>
                  <a:pt x="3509256" y="0"/>
                </a:cubicBezTo>
                <a:cubicBezTo>
                  <a:pt x="3718939" y="28999"/>
                  <a:pt x="3872770" y="-26941"/>
                  <a:pt x="4112682" y="0"/>
                </a:cubicBezTo>
                <a:cubicBezTo>
                  <a:pt x="4352594" y="26941"/>
                  <a:pt x="4334296" y="21603"/>
                  <a:pt x="4551538" y="0"/>
                </a:cubicBezTo>
                <a:cubicBezTo>
                  <a:pt x="4768780" y="-21603"/>
                  <a:pt x="5194989" y="-37679"/>
                  <a:pt x="5401820" y="0"/>
                </a:cubicBezTo>
                <a:cubicBezTo>
                  <a:pt x="5608651" y="37679"/>
                  <a:pt x="5670275" y="-10130"/>
                  <a:pt x="5922960" y="0"/>
                </a:cubicBezTo>
                <a:cubicBezTo>
                  <a:pt x="6175645" y="10130"/>
                  <a:pt x="6463231" y="-27506"/>
                  <a:pt x="6690957" y="0"/>
                </a:cubicBezTo>
                <a:cubicBezTo>
                  <a:pt x="6918683" y="27506"/>
                  <a:pt x="7112191" y="-15624"/>
                  <a:pt x="7376668" y="0"/>
                </a:cubicBezTo>
                <a:cubicBezTo>
                  <a:pt x="7641145" y="15624"/>
                  <a:pt x="7809197" y="13466"/>
                  <a:pt x="8144665" y="0"/>
                </a:cubicBezTo>
                <a:cubicBezTo>
                  <a:pt x="8480133" y="-13466"/>
                  <a:pt x="8653848" y="-22413"/>
                  <a:pt x="8994947" y="0"/>
                </a:cubicBezTo>
                <a:cubicBezTo>
                  <a:pt x="9440951" y="1898"/>
                  <a:pt x="9774940" y="377475"/>
                  <a:pt x="9761358" y="766411"/>
                </a:cubicBezTo>
                <a:cubicBezTo>
                  <a:pt x="9773082" y="1027588"/>
                  <a:pt x="9751714" y="1106837"/>
                  <a:pt x="9761358" y="1440833"/>
                </a:cubicBezTo>
                <a:cubicBezTo>
                  <a:pt x="9771002" y="1774829"/>
                  <a:pt x="9768031" y="1832089"/>
                  <a:pt x="9761358" y="1992632"/>
                </a:cubicBezTo>
                <a:cubicBezTo>
                  <a:pt x="9754685" y="2153175"/>
                  <a:pt x="9775744" y="2347372"/>
                  <a:pt x="9761358" y="2575087"/>
                </a:cubicBezTo>
                <a:cubicBezTo>
                  <a:pt x="9746972" y="2802802"/>
                  <a:pt x="9762911" y="3028048"/>
                  <a:pt x="9761358" y="3157542"/>
                </a:cubicBezTo>
                <a:cubicBezTo>
                  <a:pt x="9759805" y="3287037"/>
                  <a:pt x="9793082" y="3609557"/>
                  <a:pt x="9761358" y="3831964"/>
                </a:cubicBezTo>
                <a:cubicBezTo>
                  <a:pt x="9752134" y="4274158"/>
                  <a:pt x="9446114" y="4616689"/>
                  <a:pt x="8994947" y="4598375"/>
                </a:cubicBezTo>
                <a:cubicBezTo>
                  <a:pt x="8801073" y="4578527"/>
                  <a:pt x="8413347" y="4626763"/>
                  <a:pt x="8226950" y="4598375"/>
                </a:cubicBezTo>
                <a:cubicBezTo>
                  <a:pt x="8040553" y="4569987"/>
                  <a:pt x="7923108" y="4595821"/>
                  <a:pt x="7788095" y="4598375"/>
                </a:cubicBezTo>
                <a:cubicBezTo>
                  <a:pt x="7653083" y="4600929"/>
                  <a:pt x="7147457" y="4622029"/>
                  <a:pt x="6937813" y="4598375"/>
                </a:cubicBezTo>
                <a:cubicBezTo>
                  <a:pt x="6728169" y="4574721"/>
                  <a:pt x="6372285" y="4615787"/>
                  <a:pt x="6087531" y="4598375"/>
                </a:cubicBezTo>
                <a:cubicBezTo>
                  <a:pt x="5802777" y="4580963"/>
                  <a:pt x="5803448" y="4576960"/>
                  <a:pt x="5648676" y="4598375"/>
                </a:cubicBezTo>
                <a:cubicBezTo>
                  <a:pt x="5493905" y="4619790"/>
                  <a:pt x="5255424" y="4608685"/>
                  <a:pt x="4962964" y="4598375"/>
                </a:cubicBezTo>
                <a:cubicBezTo>
                  <a:pt x="4670504" y="4588065"/>
                  <a:pt x="4683373" y="4608174"/>
                  <a:pt x="4524109" y="4598375"/>
                </a:cubicBezTo>
                <a:cubicBezTo>
                  <a:pt x="4364846" y="4588576"/>
                  <a:pt x="4208937" y="4614032"/>
                  <a:pt x="4002968" y="4598375"/>
                </a:cubicBezTo>
                <a:cubicBezTo>
                  <a:pt x="3796999" y="4582718"/>
                  <a:pt x="3596772" y="4584389"/>
                  <a:pt x="3317257" y="4598375"/>
                </a:cubicBezTo>
                <a:cubicBezTo>
                  <a:pt x="3037742" y="4612361"/>
                  <a:pt x="2879980" y="4625396"/>
                  <a:pt x="2631546" y="4598375"/>
                </a:cubicBezTo>
                <a:cubicBezTo>
                  <a:pt x="2383112" y="4571354"/>
                  <a:pt x="2253062" y="4580047"/>
                  <a:pt x="2028120" y="4598375"/>
                </a:cubicBezTo>
                <a:cubicBezTo>
                  <a:pt x="1803178" y="4616703"/>
                  <a:pt x="1583399" y="4592134"/>
                  <a:pt x="1424694" y="4598375"/>
                </a:cubicBezTo>
                <a:cubicBezTo>
                  <a:pt x="1265989" y="4604616"/>
                  <a:pt x="1075692" y="4605448"/>
                  <a:pt x="766411" y="4598375"/>
                </a:cubicBezTo>
                <a:cubicBezTo>
                  <a:pt x="359589" y="4647703"/>
                  <a:pt x="12484" y="4200055"/>
                  <a:pt x="0" y="3831964"/>
                </a:cubicBezTo>
                <a:cubicBezTo>
                  <a:pt x="19561" y="3609411"/>
                  <a:pt x="24032" y="3374149"/>
                  <a:pt x="0" y="3188198"/>
                </a:cubicBezTo>
                <a:cubicBezTo>
                  <a:pt x="-24032" y="3002247"/>
                  <a:pt x="11084" y="2736399"/>
                  <a:pt x="0" y="2544432"/>
                </a:cubicBezTo>
                <a:cubicBezTo>
                  <a:pt x="-11084" y="2352465"/>
                  <a:pt x="-23422" y="2155320"/>
                  <a:pt x="0" y="1961977"/>
                </a:cubicBezTo>
                <a:cubicBezTo>
                  <a:pt x="23422" y="1768635"/>
                  <a:pt x="-17328" y="1578876"/>
                  <a:pt x="0" y="1440833"/>
                </a:cubicBezTo>
                <a:cubicBezTo>
                  <a:pt x="17328" y="1302790"/>
                  <a:pt x="-28952" y="1065240"/>
                  <a:pt x="0" y="766411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3 giờ 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phút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1,5 giờ  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phút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none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x-none" altLang="x-none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	</a:t>
                </a:r>
                <a:r>
                  <a:rPr kumimoji="0" lang="x-none" altLang="x-none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phút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phút   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giây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x-none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x-none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x-none" altLang="x-none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   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giây</a:t>
                </a: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giờ     =   </a:t>
                </a:r>
                <a:r>
                  <a:rPr lang="x-none" altLang="x-none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…... </a:t>
                </a:r>
                <a:r>
                  <a:rPr kumimoji="0" lang="x-none" altLang="x-none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giây</a:t>
                </a:r>
                <a:endParaRPr lang="x-none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514161"/>
            <a:ext cx="7807569" cy="646331"/>
          </a:xfrm>
          <a:custGeom>
            <a:avLst/>
            <a:gdLst>
              <a:gd name="connsiteX0" fmla="*/ 0 w 7807569"/>
              <a:gd name="connsiteY0" fmla="*/ 107724 h 646331"/>
              <a:gd name="connsiteX1" fmla="*/ 107724 w 7807569"/>
              <a:gd name="connsiteY1" fmla="*/ 0 h 646331"/>
              <a:gd name="connsiteX2" fmla="*/ 873838 w 7807569"/>
              <a:gd name="connsiteY2" fmla="*/ 0 h 646331"/>
              <a:gd name="connsiteX3" fmla="*/ 1715873 w 7807569"/>
              <a:gd name="connsiteY3" fmla="*/ 0 h 646331"/>
              <a:gd name="connsiteX4" fmla="*/ 2178302 w 7807569"/>
              <a:gd name="connsiteY4" fmla="*/ 0 h 646331"/>
              <a:gd name="connsiteX5" fmla="*/ 2792574 w 7807569"/>
              <a:gd name="connsiteY5" fmla="*/ 0 h 646331"/>
              <a:gd name="connsiteX6" fmla="*/ 3634609 w 7807569"/>
              <a:gd name="connsiteY6" fmla="*/ 0 h 646331"/>
              <a:gd name="connsiteX7" fmla="*/ 4324802 w 7807569"/>
              <a:gd name="connsiteY7" fmla="*/ 0 h 646331"/>
              <a:gd name="connsiteX8" fmla="*/ 5090916 w 7807569"/>
              <a:gd name="connsiteY8" fmla="*/ 0 h 646331"/>
              <a:gd name="connsiteX9" fmla="*/ 5629267 w 7807569"/>
              <a:gd name="connsiteY9" fmla="*/ 0 h 646331"/>
              <a:gd name="connsiteX10" fmla="*/ 6471302 w 7807569"/>
              <a:gd name="connsiteY10" fmla="*/ 0 h 646331"/>
              <a:gd name="connsiteX11" fmla="*/ 6933731 w 7807569"/>
              <a:gd name="connsiteY11" fmla="*/ 0 h 646331"/>
              <a:gd name="connsiteX12" fmla="*/ 7699845 w 7807569"/>
              <a:gd name="connsiteY12" fmla="*/ 0 h 646331"/>
              <a:gd name="connsiteX13" fmla="*/ 7807569 w 7807569"/>
              <a:gd name="connsiteY13" fmla="*/ 107724 h 646331"/>
              <a:gd name="connsiteX14" fmla="*/ 7807569 w 7807569"/>
              <a:gd name="connsiteY14" fmla="*/ 538607 h 646331"/>
              <a:gd name="connsiteX15" fmla="*/ 7699845 w 7807569"/>
              <a:gd name="connsiteY15" fmla="*/ 646331 h 646331"/>
              <a:gd name="connsiteX16" fmla="*/ 7161495 w 7807569"/>
              <a:gd name="connsiteY16" fmla="*/ 646331 h 646331"/>
              <a:gd name="connsiteX17" fmla="*/ 6319459 w 7807569"/>
              <a:gd name="connsiteY17" fmla="*/ 646331 h 646331"/>
              <a:gd name="connsiteX18" fmla="*/ 5705188 w 7807569"/>
              <a:gd name="connsiteY18" fmla="*/ 646331 h 646331"/>
              <a:gd name="connsiteX19" fmla="*/ 5166837 w 7807569"/>
              <a:gd name="connsiteY19" fmla="*/ 646331 h 646331"/>
              <a:gd name="connsiteX20" fmla="*/ 4628487 w 7807569"/>
              <a:gd name="connsiteY20" fmla="*/ 646331 h 646331"/>
              <a:gd name="connsiteX21" fmla="*/ 4166058 w 7807569"/>
              <a:gd name="connsiteY21" fmla="*/ 646331 h 646331"/>
              <a:gd name="connsiteX22" fmla="*/ 3475865 w 7807569"/>
              <a:gd name="connsiteY22" fmla="*/ 646331 h 646331"/>
              <a:gd name="connsiteX23" fmla="*/ 2937515 w 7807569"/>
              <a:gd name="connsiteY23" fmla="*/ 646331 h 646331"/>
              <a:gd name="connsiteX24" fmla="*/ 2171401 w 7807569"/>
              <a:gd name="connsiteY24" fmla="*/ 646331 h 646331"/>
              <a:gd name="connsiteX25" fmla="*/ 1405286 w 7807569"/>
              <a:gd name="connsiteY25" fmla="*/ 646331 h 646331"/>
              <a:gd name="connsiteX26" fmla="*/ 866936 w 7807569"/>
              <a:gd name="connsiteY26" fmla="*/ 646331 h 646331"/>
              <a:gd name="connsiteX27" fmla="*/ 107724 w 7807569"/>
              <a:gd name="connsiteY27" fmla="*/ 646331 h 646331"/>
              <a:gd name="connsiteX28" fmla="*/ 0 w 7807569"/>
              <a:gd name="connsiteY28" fmla="*/ 538607 h 646331"/>
              <a:gd name="connsiteX29" fmla="*/ 0 w 7807569"/>
              <a:gd name="connsiteY29" fmla="*/ 107724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646331" fill="none" extrusionOk="0">
                <a:moveTo>
                  <a:pt x="0" y="107724"/>
                </a:moveTo>
                <a:cubicBezTo>
                  <a:pt x="-7212" y="47964"/>
                  <a:pt x="50161" y="-807"/>
                  <a:pt x="107724" y="0"/>
                </a:cubicBezTo>
                <a:cubicBezTo>
                  <a:pt x="305872" y="-81"/>
                  <a:pt x="663763" y="22023"/>
                  <a:pt x="873838" y="0"/>
                </a:cubicBezTo>
                <a:cubicBezTo>
                  <a:pt x="1083913" y="-22023"/>
                  <a:pt x="1528998" y="-11099"/>
                  <a:pt x="1715873" y="0"/>
                </a:cubicBezTo>
                <a:cubicBezTo>
                  <a:pt x="1902749" y="11099"/>
                  <a:pt x="2004898" y="1167"/>
                  <a:pt x="2178302" y="0"/>
                </a:cubicBezTo>
                <a:cubicBezTo>
                  <a:pt x="2351706" y="-1167"/>
                  <a:pt x="2574150" y="-29896"/>
                  <a:pt x="2792574" y="0"/>
                </a:cubicBezTo>
                <a:cubicBezTo>
                  <a:pt x="3010998" y="29896"/>
                  <a:pt x="3392433" y="-12435"/>
                  <a:pt x="3634609" y="0"/>
                </a:cubicBezTo>
                <a:cubicBezTo>
                  <a:pt x="3876786" y="12435"/>
                  <a:pt x="4016408" y="-21379"/>
                  <a:pt x="4324802" y="0"/>
                </a:cubicBezTo>
                <a:cubicBezTo>
                  <a:pt x="4633196" y="21379"/>
                  <a:pt x="4711692" y="-3299"/>
                  <a:pt x="5090916" y="0"/>
                </a:cubicBezTo>
                <a:cubicBezTo>
                  <a:pt x="5470140" y="3299"/>
                  <a:pt x="5504967" y="-15745"/>
                  <a:pt x="5629267" y="0"/>
                </a:cubicBezTo>
                <a:cubicBezTo>
                  <a:pt x="5753567" y="15745"/>
                  <a:pt x="6088455" y="30345"/>
                  <a:pt x="6471302" y="0"/>
                </a:cubicBezTo>
                <a:cubicBezTo>
                  <a:pt x="6854150" y="-30345"/>
                  <a:pt x="6753388" y="-9277"/>
                  <a:pt x="6933731" y="0"/>
                </a:cubicBezTo>
                <a:cubicBezTo>
                  <a:pt x="7114074" y="9277"/>
                  <a:pt x="7337696" y="10041"/>
                  <a:pt x="7699845" y="0"/>
                </a:cubicBezTo>
                <a:cubicBezTo>
                  <a:pt x="7764287" y="-6255"/>
                  <a:pt x="7805594" y="38509"/>
                  <a:pt x="7807569" y="107724"/>
                </a:cubicBezTo>
                <a:cubicBezTo>
                  <a:pt x="7813048" y="264428"/>
                  <a:pt x="7808861" y="377815"/>
                  <a:pt x="7807569" y="538607"/>
                </a:cubicBezTo>
                <a:cubicBezTo>
                  <a:pt x="7802544" y="598584"/>
                  <a:pt x="7758535" y="633297"/>
                  <a:pt x="7699845" y="646331"/>
                </a:cubicBezTo>
                <a:cubicBezTo>
                  <a:pt x="7547965" y="640941"/>
                  <a:pt x="7358429" y="673174"/>
                  <a:pt x="7161495" y="646331"/>
                </a:cubicBezTo>
                <a:cubicBezTo>
                  <a:pt x="6964561" y="619489"/>
                  <a:pt x="6584115" y="646235"/>
                  <a:pt x="6319459" y="646331"/>
                </a:cubicBezTo>
                <a:cubicBezTo>
                  <a:pt x="6054803" y="646427"/>
                  <a:pt x="5935077" y="652813"/>
                  <a:pt x="5705188" y="646331"/>
                </a:cubicBezTo>
                <a:cubicBezTo>
                  <a:pt x="5475299" y="639849"/>
                  <a:pt x="5312072" y="629753"/>
                  <a:pt x="5166837" y="646331"/>
                </a:cubicBezTo>
                <a:cubicBezTo>
                  <a:pt x="5021602" y="662909"/>
                  <a:pt x="4805755" y="639895"/>
                  <a:pt x="4628487" y="646331"/>
                </a:cubicBezTo>
                <a:cubicBezTo>
                  <a:pt x="4451219" y="652768"/>
                  <a:pt x="4375903" y="650796"/>
                  <a:pt x="4166058" y="646331"/>
                </a:cubicBezTo>
                <a:cubicBezTo>
                  <a:pt x="3956213" y="641866"/>
                  <a:pt x="3636341" y="651826"/>
                  <a:pt x="3475865" y="646331"/>
                </a:cubicBezTo>
                <a:cubicBezTo>
                  <a:pt x="3315389" y="640836"/>
                  <a:pt x="3128550" y="649151"/>
                  <a:pt x="2937515" y="646331"/>
                </a:cubicBezTo>
                <a:cubicBezTo>
                  <a:pt x="2746480" y="643512"/>
                  <a:pt x="2394214" y="682195"/>
                  <a:pt x="2171401" y="646331"/>
                </a:cubicBezTo>
                <a:cubicBezTo>
                  <a:pt x="1948588" y="610467"/>
                  <a:pt x="1669535" y="649043"/>
                  <a:pt x="1405286" y="646331"/>
                </a:cubicBezTo>
                <a:cubicBezTo>
                  <a:pt x="1141037" y="643619"/>
                  <a:pt x="1001033" y="646975"/>
                  <a:pt x="866936" y="646331"/>
                </a:cubicBezTo>
                <a:cubicBezTo>
                  <a:pt x="732839" y="645688"/>
                  <a:pt x="317707" y="684127"/>
                  <a:pt x="107724" y="646331"/>
                </a:cubicBezTo>
                <a:cubicBezTo>
                  <a:pt x="39251" y="635066"/>
                  <a:pt x="6195" y="601706"/>
                  <a:pt x="0" y="538607"/>
                </a:cubicBezTo>
                <a:cubicBezTo>
                  <a:pt x="10417" y="367900"/>
                  <a:pt x="18715" y="244748"/>
                  <a:pt x="0" y="107724"/>
                </a:cubicBezTo>
                <a:close/>
              </a:path>
              <a:path w="7807569" h="646331" stroke="0" extrusionOk="0">
                <a:moveTo>
                  <a:pt x="0" y="107724"/>
                </a:moveTo>
                <a:cubicBezTo>
                  <a:pt x="-8802" y="53297"/>
                  <a:pt x="44348" y="-9113"/>
                  <a:pt x="107724" y="0"/>
                </a:cubicBezTo>
                <a:cubicBezTo>
                  <a:pt x="419177" y="21"/>
                  <a:pt x="593041" y="21969"/>
                  <a:pt x="797917" y="0"/>
                </a:cubicBezTo>
                <a:cubicBezTo>
                  <a:pt x="1002793" y="-21969"/>
                  <a:pt x="1239672" y="35851"/>
                  <a:pt x="1639952" y="0"/>
                </a:cubicBezTo>
                <a:cubicBezTo>
                  <a:pt x="2040232" y="-35851"/>
                  <a:pt x="2243121" y="-16142"/>
                  <a:pt x="2406066" y="0"/>
                </a:cubicBezTo>
                <a:cubicBezTo>
                  <a:pt x="2569011" y="16142"/>
                  <a:pt x="2710964" y="-9304"/>
                  <a:pt x="2868495" y="0"/>
                </a:cubicBezTo>
                <a:cubicBezTo>
                  <a:pt x="3026026" y="9304"/>
                  <a:pt x="3462504" y="39225"/>
                  <a:pt x="3710531" y="0"/>
                </a:cubicBezTo>
                <a:cubicBezTo>
                  <a:pt x="3958558" y="-39225"/>
                  <a:pt x="4319740" y="-29566"/>
                  <a:pt x="4552566" y="0"/>
                </a:cubicBezTo>
                <a:cubicBezTo>
                  <a:pt x="4785393" y="29566"/>
                  <a:pt x="4892457" y="-18009"/>
                  <a:pt x="5014995" y="0"/>
                </a:cubicBezTo>
                <a:cubicBezTo>
                  <a:pt x="5137533" y="18009"/>
                  <a:pt x="5430654" y="-32877"/>
                  <a:pt x="5705188" y="0"/>
                </a:cubicBezTo>
                <a:cubicBezTo>
                  <a:pt x="5979722" y="32877"/>
                  <a:pt x="6016900" y="-15047"/>
                  <a:pt x="6319459" y="0"/>
                </a:cubicBezTo>
                <a:cubicBezTo>
                  <a:pt x="6622018" y="15047"/>
                  <a:pt x="6567258" y="-4088"/>
                  <a:pt x="6781889" y="0"/>
                </a:cubicBezTo>
                <a:cubicBezTo>
                  <a:pt x="6996520" y="4088"/>
                  <a:pt x="7272342" y="3642"/>
                  <a:pt x="7699845" y="0"/>
                </a:cubicBezTo>
                <a:cubicBezTo>
                  <a:pt x="7762714" y="829"/>
                  <a:pt x="7813800" y="39001"/>
                  <a:pt x="7807569" y="107724"/>
                </a:cubicBezTo>
                <a:cubicBezTo>
                  <a:pt x="7820863" y="201697"/>
                  <a:pt x="7787074" y="450867"/>
                  <a:pt x="7807569" y="538607"/>
                </a:cubicBezTo>
                <a:cubicBezTo>
                  <a:pt x="7800354" y="596968"/>
                  <a:pt x="7755556" y="644532"/>
                  <a:pt x="7699845" y="646331"/>
                </a:cubicBezTo>
                <a:cubicBezTo>
                  <a:pt x="7476941" y="645183"/>
                  <a:pt x="7246261" y="671453"/>
                  <a:pt x="6857810" y="646331"/>
                </a:cubicBezTo>
                <a:cubicBezTo>
                  <a:pt x="6469359" y="621209"/>
                  <a:pt x="6548230" y="630301"/>
                  <a:pt x="6395381" y="646331"/>
                </a:cubicBezTo>
                <a:cubicBezTo>
                  <a:pt x="6242532" y="662361"/>
                  <a:pt x="5862328" y="683730"/>
                  <a:pt x="5629267" y="646331"/>
                </a:cubicBezTo>
                <a:cubicBezTo>
                  <a:pt x="5396206" y="608932"/>
                  <a:pt x="5353038" y="665607"/>
                  <a:pt x="5090916" y="646331"/>
                </a:cubicBezTo>
                <a:cubicBezTo>
                  <a:pt x="4828794" y="627055"/>
                  <a:pt x="4630400" y="661469"/>
                  <a:pt x="4324802" y="646331"/>
                </a:cubicBezTo>
                <a:cubicBezTo>
                  <a:pt x="4019204" y="631193"/>
                  <a:pt x="4019806" y="664193"/>
                  <a:pt x="3786452" y="646331"/>
                </a:cubicBezTo>
                <a:cubicBezTo>
                  <a:pt x="3553098" y="628470"/>
                  <a:pt x="3357491" y="625456"/>
                  <a:pt x="3096259" y="646331"/>
                </a:cubicBezTo>
                <a:cubicBezTo>
                  <a:pt x="2835027" y="667206"/>
                  <a:pt x="2763356" y="663256"/>
                  <a:pt x="2481987" y="646331"/>
                </a:cubicBezTo>
                <a:cubicBezTo>
                  <a:pt x="2200618" y="629406"/>
                  <a:pt x="2123160" y="651217"/>
                  <a:pt x="2019558" y="646331"/>
                </a:cubicBezTo>
                <a:cubicBezTo>
                  <a:pt x="1915956" y="641445"/>
                  <a:pt x="1510928" y="655157"/>
                  <a:pt x="1253444" y="646331"/>
                </a:cubicBezTo>
                <a:cubicBezTo>
                  <a:pt x="995960" y="637505"/>
                  <a:pt x="562435" y="597656"/>
                  <a:pt x="107724" y="646331"/>
                </a:cubicBezTo>
                <a:cubicBezTo>
                  <a:pt x="50502" y="646021"/>
                  <a:pt x="9870" y="605039"/>
                  <a:pt x="0" y="538607"/>
                </a:cubicBezTo>
                <a:cubicBezTo>
                  <a:pt x="-960" y="442874"/>
                  <a:pt x="13949" y="239547"/>
                  <a:pt x="0" y="10772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2058995"/>
            <a:ext cx="5252231" cy="3816429"/>
          </a:xfrm>
          <a:custGeom>
            <a:avLst/>
            <a:gdLst>
              <a:gd name="connsiteX0" fmla="*/ 0 w 5252231"/>
              <a:gd name="connsiteY0" fmla="*/ 636084 h 3816429"/>
              <a:gd name="connsiteX1" fmla="*/ 636084 w 5252231"/>
              <a:gd name="connsiteY1" fmla="*/ 0 h 3816429"/>
              <a:gd name="connsiteX2" fmla="*/ 1339228 w 5252231"/>
              <a:gd name="connsiteY2" fmla="*/ 0 h 3816429"/>
              <a:gd name="connsiteX3" fmla="*/ 2042373 w 5252231"/>
              <a:gd name="connsiteY3" fmla="*/ 0 h 3816429"/>
              <a:gd name="connsiteX4" fmla="*/ 2586315 w 5252231"/>
              <a:gd name="connsiteY4" fmla="*/ 0 h 3816429"/>
              <a:gd name="connsiteX5" fmla="*/ 3289459 w 5252231"/>
              <a:gd name="connsiteY5" fmla="*/ 0 h 3816429"/>
              <a:gd name="connsiteX6" fmla="*/ 3952803 w 5252231"/>
              <a:gd name="connsiteY6" fmla="*/ 0 h 3816429"/>
              <a:gd name="connsiteX7" fmla="*/ 4616147 w 5252231"/>
              <a:gd name="connsiteY7" fmla="*/ 0 h 3816429"/>
              <a:gd name="connsiteX8" fmla="*/ 5252231 w 5252231"/>
              <a:gd name="connsiteY8" fmla="*/ 636084 h 3816429"/>
              <a:gd name="connsiteX9" fmla="*/ 5252231 w 5252231"/>
              <a:gd name="connsiteY9" fmla="*/ 1297592 h 3816429"/>
              <a:gd name="connsiteX10" fmla="*/ 5252231 w 5252231"/>
              <a:gd name="connsiteY10" fmla="*/ 1959100 h 3816429"/>
              <a:gd name="connsiteX11" fmla="*/ 5252231 w 5252231"/>
              <a:gd name="connsiteY11" fmla="*/ 3180345 h 3816429"/>
              <a:gd name="connsiteX12" fmla="*/ 4616147 w 5252231"/>
              <a:gd name="connsiteY12" fmla="*/ 3816429 h 3816429"/>
              <a:gd name="connsiteX13" fmla="*/ 3952803 w 5252231"/>
              <a:gd name="connsiteY13" fmla="*/ 3816429 h 3816429"/>
              <a:gd name="connsiteX14" fmla="*/ 3408861 w 5252231"/>
              <a:gd name="connsiteY14" fmla="*/ 3816429 h 3816429"/>
              <a:gd name="connsiteX15" fmla="*/ 2785318 w 5252231"/>
              <a:gd name="connsiteY15" fmla="*/ 3816429 h 3816429"/>
              <a:gd name="connsiteX16" fmla="*/ 2082174 w 5252231"/>
              <a:gd name="connsiteY16" fmla="*/ 3816429 h 3816429"/>
              <a:gd name="connsiteX17" fmla="*/ 1538232 w 5252231"/>
              <a:gd name="connsiteY17" fmla="*/ 3816429 h 3816429"/>
              <a:gd name="connsiteX18" fmla="*/ 636084 w 5252231"/>
              <a:gd name="connsiteY18" fmla="*/ 3816429 h 3816429"/>
              <a:gd name="connsiteX19" fmla="*/ 0 w 5252231"/>
              <a:gd name="connsiteY19" fmla="*/ 3180345 h 3816429"/>
              <a:gd name="connsiteX20" fmla="*/ 0 w 5252231"/>
              <a:gd name="connsiteY20" fmla="*/ 2595165 h 3816429"/>
              <a:gd name="connsiteX21" fmla="*/ 0 w 5252231"/>
              <a:gd name="connsiteY21" fmla="*/ 1908215 h 3816429"/>
              <a:gd name="connsiteX22" fmla="*/ 0 w 5252231"/>
              <a:gd name="connsiteY22" fmla="*/ 1246707 h 3816429"/>
              <a:gd name="connsiteX23" fmla="*/ 0 w 5252231"/>
              <a:gd name="connsiteY23" fmla="*/ 636084 h 3816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52231" h="3816429" fill="none" extrusionOk="0">
                <a:moveTo>
                  <a:pt x="0" y="636084"/>
                </a:moveTo>
                <a:cubicBezTo>
                  <a:pt x="20492" y="321159"/>
                  <a:pt x="214315" y="15563"/>
                  <a:pt x="636084" y="0"/>
                </a:cubicBezTo>
                <a:cubicBezTo>
                  <a:pt x="969715" y="-15598"/>
                  <a:pt x="1158069" y="26952"/>
                  <a:pt x="1339228" y="0"/>
                </a:cubicBezTo>
                <a:cubicBezTo>
                  <a:pt x="1520387" y="-26952"/>
                  <a:pt x="1830893" y="-3714"/>
                  <a:pt x="2042373" y="0"/>
                </a:cubicBezTo>
                <a:cubicBezTo>
                  <a:pt x="2253853" y="3714"/>
                  <a:pt x="2468927" y="-26216"/>
                  <a:pt x="2586315" y="0"/>
                </a:cubicBezTo>
                <a:cubicBezTo>
                  <a:pt x="2703703" y="26216"/>
                  <a:pt x="2994763" y="-22860"/>
                  <a:pt x="3289459" y="0"/>
                </a:cubicBezTo>
                <a:cubicBezTo>
                  <a:pt x="3584155" y="22860"/>
                  <a:pt x="3724734" y="-2900"/>
                  <a:pt x="3952803" y="0"/>
                </a:cubicBezTo>
                <a:cubicBezTo>
                  <a:pt x="4180872" y="2900"/>
                  <a:pt x="4288384" y="19225"/>
                  <a:pt x="4616147" y="0"/>
                </a:cubicBezTo>
                <a:cubicBezTo>
                  <a:pt x="4945843" y="-29308"/>
                  <a:pt x="5295752" y="220962"/>
                  <a:pt x="5252231" y="636084"/>
                </a:cubicBezTo>
                <a:cubicBezTo>
                  <a:pt x="5275371" y="919315"/>
                  <a:pt x="5250840" y="1093556"/>
                  <a:pt x="5252231" y="1297592"/>
                </a:cubicBezTo>
                <a:cubicBezTo>
                  <a:pt x="5253622" y="1501628"/>
                  <a:pt x="5243233" y="1724919"/>
                  <a:pt x="5252231" y="1959100"/>
                </a:cubicBezTo>
                <a:cubicBezTo>
                  <a:pt x="5261229" y="2193281"/>
                  <a:pt x="5197242" y="2812777"/>
                  <a:pt x="5252231" y="3180345"/>
                </a:cubicBezTo>
                <a:cubicBezTo>
                  <a:pt x="5198938" y="3544879"/>
                  <a:pt x="4966697" y="3826960"/>
                  <a:pt x="4616147" y="3816429"/>
                </a:cubicBezTo>
                <a:cubicBezTo>
                  <a:pt x="4376950" y="3825885"/>
                  <a:pt x="4165735" y="3827708"/>
                  <a:pt x="3952803" y="3816429"/>
                </a:cubicBezTo>
                <a:cubicBezTo>
                  <a:pt x="3739871" y="3805150"/>
                  <a:pt x="3546253" y="3798590"/>
                  <a:pt x="3408861" y="3816429"/>
                </a:cubicBezTo>
                <a:cubicBezTo>
                  <a:pt x="3271469" y="3834268"/>
                  <a:pt x="3045220" y="3828267"/>
                  <a:pt x="2785318" y="3816429"/>
                </a:cubicBezTo>
                <a:cubicBezTo>
                  <a:pt x="2525416" y="3804591"/>
                  <a:pt x="2395268" y="3830366"/>
                  <a:pt x="2082174" y="3816429"/>
                </a:cubicBezTo>
                <a:cubicBezTo>
                  <a:pt x="1769080" y="3802492"/>
                  <a:pt x="1753046" y="3809710"/>
                  <a:pt x="1538232" y="3816429"/>
                </a:cubicBezTo>
                <a:cubicBezTo>
                  <a:pt x="1323418" y="3823148"/>
                  <a:pt x="900324" y="3790734"/>
                  <a:pt x="636084" y="3816429"/>
                </a:cubicBezTo>
                <a:cubicBezTo>
                  <a:pt x="283757" y="3791548"/>
                  <a:pt x="7640" y="3504510"/>
                  <a:pt x="0" y="3180345"/>
                </a:cubicBezTo>
                <a:cubicBezTo>
                  <a:pt x="22881" y="2917613"/>
                  <a:pt x="-24467" y="2772945"/>
                  <a:pt x="0" y="2595165"/>
                </a:cubicBezTo>
                <a:cubicBezTo>
                  <a:pt x="24467" y="2417385"/>
                  <a:pt x="-20048" y="2205560"/>
                  <a:pt x="0" y="1908215"/>
                </a:cubicBezTo>
                <a:cubicBezTo>
                  <a:pt x="20048" y="1610870"/>
                  <a:pt x="9052" y="1500289"/>
                  <a:pt x="0" y="1246707"/>
                </a:cubicBezTo>
                <a:cubicBezTo>
                  <a:pt x="-9052" y="993125"/>
                  <a:pt x="19530" y="788955"/>
                  <a:pt x="0" y="636084"/>
                </a:cubicBezTo>
                <a:close/>
              </a:path>
              <a:path w="5252231" h="3816429" stroke="0" extrusionOk="0">
                <a:moveTo>
                  <a:pt x="0" y="636084"/>
                </a:moveTo>
                <a:cubicBezTo>
                  <a:pt x="47604" y="266192"/>
                  <a:pt x="320593" y="-48119"/>
                  <a:pt x="636084" y="0"/>
                </a:cubicBezTo>
                <a:cubicBezTo>
                  <a:pt x="848491" y="23796"/>
                  <a:pt x="1013782" y="-11393"/>
                  <a:pt x="1180026" y="0"/>
                </a:cubicBezTo>
                <a:cubicBezTo>
                  <a:pt x="1346270" y="11393"/>
                  <a:pt x="1730174" y="17392"/>
                  <a:pt x="1922971" y="0"/>
                </a:cubicBezTo>
                <a:cubicBezTo>
                  <a:pt x="2115769" y="-17392"/>
                  <a:pt x="2249418" y="11039"/>
                  <a:pt x="2546514" y="0"/>
                </a:cubicBezTo>
                <a:cubicBezTo>
                  <a:pt x="2843610" y="-11039"/>
                  <a:pt x="2935643" y="-24575"/>
                  <a:pt x="3090456" y="0"/>
                </a:cubicBezTo>
                <a:cubicBezTo>
                  <a:pt x="3245269" y="24575"/>
                  <a:pt x="3606375" y="-25591"/>
                  <a:pt x="3793601" y="0"/>
                </a:cubicBezTo>
                <a:cubicBezTo>
                  <a:pt x="3980827" y="25591"/>
                  <a:pt x="4278092" y="1657"/>
                  <a:pt x="4616147" y="0"/>
                </a:cubicBezTo>
                <a:cubicBezTo>
                  <a:pt x="5013693" y="-10787"/>
                  <a:pt x="5239286" y="287396"/>
                  <a:pt x="5252231" y="636084"/>
                </a:cubicBezTo>
                <a:cubicBezTo>
                  <a:pt x="5232004" y="764676"/>
                  <a:pt x="5273513" y="963627"/>
                  <a:pt x="5252231" y="1195821"/>
                </a:cubicBezTo>
                <a:cubicBezTo>
                  <a:pt x="5230949" y="1428015"/>
                  <a:pt x="5227600" y="1608117"/>
                  <a:pt x="5252231" y="1806444"/>
                </a:cubicBezTo>
                <a:cubicBezTo>
                  <a:pt x="5276862" y="2004771"/>
                  <a:pt x="5235373" y="2196805"/>
                  <a:pt x="5252231" y="2467952"/>
                </a:cubicBezTo>
                <a:cubicBezTo>
                  <a:pt x="5269089" y="2739099"/>
                  <a:pt x="5246697" y="2999454"/>
                  <a:pt x="5252231" y="3180345"/>
                </a:cubicBezTo>
                <a:cubicBezTo>
                  <a:pt x="5276297" y="3508604"/>
                  <a:pt x="5003453" y="3863294"/>
                  <a:pt x="4616147" y="3816429"/>
                </a:cubicBezTo>
                <a:cubicBezTo>
                  <a:pt x="4506770" y="3841876"/>
                  <a:pt x="4234801" y="3815034"/>
                  <a:pt x="4072205" y="3816429"/>
                </a:cubicBezTo>
                <a:cubicBezTo>
                  <a:pt x="3909609" y="3817824"/>
                  <a:pt x="3725077" y="3797059"/>
                  <a:pt x="3408861" y="3816429"/>
                </a:cubicBezTo>
                <a:cubicBezTo>
                  <a:pt x="3092645" y="3835799"/>
                  <a:pt x="2938785" y="3833202"/>
                  <a:pt x="2705717" y="3816429"/>
                </a:cubicBezTo>
                <a:cubicBezTo>
                  <a:pt x="2472649" y="3799656"/>
                  <a:pt x="2323589" y="3819770"/>
                  <a:pt x="2121974" y="3816429"/>
                </a:cubicBezTo>
                <a:cubicBezTo>
                  <a:pt x="1920359" y="3813088"/>
                  <a:pt x="1607568" y="3784099"/>
                  <a:pt x="1379029" y="3816429"/>
                </a:cubicBezTo>
                <a:cubicBezTo>
                  <a:pt x="1150491" y="3848759"/>
                  <a:pt x="911278" y="3828226"/>
                  <a:pt x="636084" y="3816429"/>
                </a:cubicBezTo>
                <a:cubicBezTo>
                  <a:pt x="323395" y="3819719"/>
                  <a:pt x="-12409" y="3557843"/>
                  <a:pt x="0" y="3180345"/>
                </a:cubicBezTo>
                <a:cubicBezTo>
                  <a:pt x="-9351" y="3054875"/>
                  <a:pt x="-14957" y="2871052"/>
                  <a:pt x="0" y="2620608"/>
                </a:cubicBezTo>
                <a:cubicBezTo>
                  <a:pt x="14957" y="2370164"/>
                  <a:pt x="23681" y="2193690"/>
                  <a:pt x="0" y="2009985"/>
                </a:cubicBezTo>
                <a:cubicBezTo>
                  <a:pt x="-23681" y="1826280"/>
                  <a:pt x="19572" y="1530834"/>
                  <a:pt x="0" y="1323034"/>
                </a:cubicBezTo>
                <a:cubicBezTo>
                  <a:pt x="-19572" y="1115234"/>
                  <a:pt x="-29655" y="961364"/>
                  <a:pt x="0" y="6360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năm 2 tháng =  </a:t>
            </a:r>
            <a:r>
              <a:rPr lang="x-none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 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năm rưỡi =  </a:t>
            </a:r>
            <a:r>
              <a:rPr lang="x-none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 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ngày 	=  </a:t>
            </a:r>
            <a:r>
              <a:rPr lang="x-none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0,5 ngày 	=  </a:t>
            </a:r>
            <a:r>
              <a:rPr lang="x-none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ngày rưỡi = </a:t>
            </a:r>
            <a:r>
              <a:rPr lang="x-none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…...</a:t>
            </a:r>
            <a:r>
              <a:rPr kumimoji="0" lang="x-none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514161"/>
            <a:ext cx="9260010" cy="646331"/>
          </a:xfrm>
          <a:custGeom>
            <a:avLst/>
            <a:gdLst>
              <a:gd name="connsiteX0" fmla="*/ 0 w 9260010"/>
              <a:gd name="connsiteY0" fmla="*/ 107724 h 646331"/>
              <a:gd name="connsiteX1" fmla="*/ 107724 w 9260010"/>
              <a:gd name="connsiteY1" fmla="*/ 0 h 646331"/>
              <a:gd name="connsiteX2" fmla="*/ 984351 w 9260010"/>
              <a:gd name="connsiteY2" fmla="*/ 0 h 646331"/>
              <a:gd name="connsiteX3" fmla="*/ 1499195 w 9260010"/>
              <a:gd name="connsiteY3" fmla="*/ 0 h 646331"/>
              <a:gd name="connsiteX4" fmla="*/ 2375822 w 9260010"/>
              <a:gd name="connsiteY4" fmla="*/ 0 h 646331"/>
              <a:gd name="connsiteX5" fmla="*/ 2800221 w 9260010"/>
              <a:gd name="connsiteY5" fmla="*/ 0 h 646331"/>
              <a:gd name="connsiteX6" fmla="*/ 3495956 w 9260010"/>
              <a:gd name="connsiteY6" fmla="*/ 0 h 646331"/>
              <a:gd name="connsiteX7" fmla="*/ 4101246 w 9260010"/>
              <a:gd name="connsiteY7" fmla="*/ 0 h 646331"/>
              <a:gd name="connsiteX8" fmla="*/ 4887427 w 9260010"/>
              <a:gd name="connsiteY8" fmla="*/ 0 h 646331"/>
              <a:gd name="connsiteX9" fmla="*/ 5673608 w 9260010"/>
              <a:gd name="connsiteY9" fmla="*/ 0 h 646331"/>
              <a:gd name="connsiteX10" fmla="*/ 6188453 w 9260010"/>
              <a:gd name="connsiteY10" fmla="*/ 0 h 646331"/>
              <a:gd name="connsiteX11" fmla="*/ 6703297 w 9260010"/>
              <a:gd name="connsiteY11" fmla="*/ 0 h 646331"/>
              <a:gd name="connsiteX12" fmla="*/ 7489478 w 9260010"/>
              <a:gd name="connsiteY12" fmla="*/ 0 h 646331"/>
              <a:gd name="connsiteX13" fmla="*/ 8366105 w 9260010"/>
              <a:gd name="connsiteY13" fmla="*/ 0 h 646331"/>
              <a:gd name="connsiteX14" fmla="*/ 9152286 w 9260010"/>
              <a:gd name="connsiteY14" fmla="*/ 0 h 646331"/>
              <a:gd name="connsiteX15" fmla="*/ 9260010 w 9260010"/>
              <a:gd name="connsiteY15" fmla="*/ 107724 h 646331"/>
              <a:gd name="connsiteX16" fmla="*/ 9260010 w 9260010"/>
              <a:gd name="connsiteY16" fmla="*/ 538607 h 646331"/>
              <a:gd name="connsiteX17" fmla="*/ 9152286 w 9260010"/>
              <a:gd name="connsiteY17" fmla="*/ 646331 h 646331"/>
              <a:gd name="connsiteX18" fmla="*/ 8727887 w 9260010"/>
              <a:gd name="connsiteY18" fmla="*/ 646331 h 646331"/>
              <a:gd name="connsiteX19" fmla="*/ 7941706 w 9260010"/>
              <a:gd name="connsiteY19" fmla="*/ 646331 h 646331"/>
              <a:gd name="connsiteX20" fmla="*/ 7426862 w 9260010"/>
              <a:gd name="connsiteY20" fmla="*/ 646331 h 646331"/>
              <a:gd name="connsiteX21" fmla="*/ 6912018 w 9260010"/>
              <a:gd name="connsiteY21" fmla="*/ 646331 h 646331"/>
              <a:gd name="connsiteX22" fmla="*/ 6306728 w 9260010"/>
              <a:gd name="connsiteY22" fmla="*/ 646331 h 646331"/>
              <a:gd name="connsiteX23" fmla="*/ 5610992 w 9260010"/>
              <a:gd name="connsiteY23" fmla="*/ 646331 h 646331"/>
              <a:gd name="connsiteX24" fmla="*/ 5005702 w 9260010"/>
              <a:gd name="connsiteY24" fmla="*/ 646331 h 646331"/>
              <a:gd name="connsiteX25" fmla="*/ 4129075 w 9260010"/>
              <a:gd name="connsiteY25" fmla="*/ 646331 h 646331"/>
              <a:gd name="connsiteX26" fmla="*/ 3523785 w 9260010"/>
              <a:gd name="connsiteY26" fmla="*/ 646331 h 646331"/>
              <a:gd name="connsiteX27" fmla="*/ 2737604 w 9260010"/>
              <a:gd name="connsiteY27" fmla="*/ 646331 h 646331"/>
              <a:gd name="connsiteX28" fmla="*/ 2132314 w 9260010"/>
              <a:gd name="connsiteY28" fmla="*/ 646331 h 646331"/>
              <a:gd name="connsiteX29" fmla="*/ 1527024 w 9260010"/>
              <a:gd name="connsiteY29" fmla="*/ 646331 h 646331"/>
              <a:gd name="connsiteX30" fmla="*/ 921735 w 9260010"/>
              <a:gd name="connsiteY30" fmla="*/ 646331 h 646331"/>
              <a:gd name="connsiteX31" fmla="*/ 107724 w 9260010"/>
              <a:gd name="connsiteY31" fmla="*/ 646331 h 646331"/>
              <a:gd name="connsiteX32" fmla="*/ 0 w 9260010"/>
              <a:gd name="connsiteY32" fmla="*/ 538607 h 646331"/>
              <a:gd name="connsiteX33" fmla="*/ 0 w 9260010"/>
              <a:gd name="connsiteY33" fmla="*/ 107724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646331" fill="none" extrusionOk="0">
                <a:moveTo>
                  <a:pt x="0" y="107724"/>
                </a:moveTo>
                <a:cubicBezTo>
                  <a:pt x="-3434" y="39140"/>
                  <a:pt x="39111" y="5695"/>
                  <a:pt x="107724" y="0"/>
                </a:cubicBezTo>
                <a:cubicBezTo>
                  <a:pt x="473978" y="43303"/>
                  <a:pt x="699986" y="-19254"/>
                  <a:pt x="984351" y="0"/>
                </a:cubicBezTo>
                <a:cubicBezTo>
                  <a:pt x="1268716" y="19254"/>
                  <a:pt x="1271034" y="10435"/>
                  <a:pt x="1499195" y="0"/>
                </a:cubicBezTo>
                <a:cubicBezTo>
                  <a:pt x="1727356" y="-10435"/>
                  <a:pt x="2188292" y="10032"/>
                  <a:pt x="2375822" y="0"/>
                </a:cubicBezTo>
                <a:cubicBezTo>
                  <a:pt x="2563352" y="-10032"/>
                  <a:pt x="2648810" y="-12091"/>
                  <a:pt x="2800221" y="0"/>
                </a:cubicBezTo>
                <a:cubicBezTo>
                  <a:pt x="2951632" y="12091"/>
                  <a:pt x="3210949" y="-9692"/>
                  <a:pt x="3495956" y="0"/>
                </a:cubicBezTo>
                <a:cubicBezTo>
                  <a:pt x="3780964" y="9692"/>
                  <a:pt x="3901080" y="25191"/>
                  <a:pt x="4101246" y="0"/>
                </a:cubicBezTo>
                <a:cubicBezTo>
                  <a:pt x="4301412" y="-25191"/>
                  <a:pt x="4689710" y="-5248"/>
                  <a:pt x="4887427" y="0"/>
                </a:cubicBezTo>
                <a:cubicBezTo>
                  <a:pt x="5085144" y="5248"/>
                  <a:pt x="5374941" y="17439"/>
                  <a:pt x="5673608" y="0"/>
                </a:cubicBezTo>
                <a:cubicBezTo>
                  <a:pt x="5972275" y="-17439"/>
                  <a:pt x="6073759" y="15878"/>
                  <a:pt x="6188453" y="0"/>
                </a:cubicBezTo>
                <a:cubicBezTo>
                  <a:pt x="6303147" y="-15878"/>
                  <a:pt x="6484645" y="-1225"/>
                  <a:pt x="6703297" y="0"/>
                </a:cubicBezTo>
                <a:cubicBezTo>
                  <a:pt x="6921949" y="1225"/>
                  <a:pt x="7300595" y="-38756"/>
                  <a:pt x="7489478" y="0"/>
                </a:cubicBezTo>
                <a:cubicBezTo>
                  <a:pt x="7678361" y="38756"/>
                  <a:pt x="8097715" y="42214"/>
                  <a:pt x="8366105" y="0"/>
                </a:cubicBezTo>
                <a:cubicBezTo>
                  <a:pt x="8634495" y="-42214"/>
                  <a:pt x="8943597" y="2636"/>
                  <a:pt x="9152286" y="0"/>
                </a:cubicBezTo>
                <a:cubicBezTo>
                  <a:pt x="9210154" y="-6562"/>
                  <a:pt x="9266946" y="48585"/>
                  <a:pt x="9260010" y="107724"/>
                </a:cubicBezTo>
                <a:cubicBezTo>
                  <a:pt x="9249715" y="237501"/>
                  <a:pt x="9266413" y="373327"/>
                  <a:pt x="9260010" y="538607"/>
                </a:cubicBezTo>
                <a:cubicBezTo>
                  <a:pt x="9249035" y="599186"/>
                  <a:pt x="9218357" y="643155"/>
                  <a:pt x="9152286" y="646331"/>
                </a:cubicBezTo>
                <a:cubicBezTo>
                  <a:pt x="8997913" y="657414"/>
                  <a:pt x="8875604" y="637484"/>
                  <a:pt x="8727887" y="646331"/>
                </a:cubicBezTo>
                <a:cubicBezTo>
                  <a:pt x="8580170" y="655178"/>
                  <a:pt x="8144517" y="681773"/>
                  <a:pt x="7941706" y="646331"/>
                </a:cubicBezTo>
                <a:cubicBezTo>
                  <a:pt x="7738895" y="610889"/>
                  <a:pt x="7555839" y="636268"/>
                  <a:pt x="7426862" y="646331"/>
                </a:cubicBezTo>
                <a:cubicBezTo>
                  <a:pt x="7297885" y="656394"/>
                  <a:pt x="7050823" y="657185"/>
                  <a:pt x="6912018" y="646331"/>
                </a:cubicBezTo>
                <a:cubicBezTo>
                  <a:pt x="6773213" y="635477"/>
                  <a:pt x="6574408" y="635920"/>
                  <a:pt x="6306728" y="646331"/>
                </a:cubicBezTo>
                <a:cubicBezTo>
                  <a:pt x="6039048" y="656743"/>
                  <a:pt x="5757121" y="667778"/>
                  <a:pt x="5610992" y="646331"/>
                </a:cubicBezTo>
                <a:cubicBezTo>
                  <a:pt x="5464863" y="624884"/>
                  <a:pt x="5132967" y="627670"/>
                  <a:pt x="5005702" y="646331"/>
                </a:cubicBezTo>
                <a:cubicBezTo>
                  <a:pt x="4878437" y="664993"/>
                  <a:pt x="4555189" y="635867"/>
                  <a:pt x="4129075" y="646331"/>
                </a:cubicBezTo>
                <a:cubicBezTo>
                  <a:pt x="3702961" y="656795"/>
                  <a:pt x="3797286" y="655518"/>
                  <a:pt x="3523785" y="646331"/>
                </a:cubicBezTo>
                <a:cubicBezTo>
                  <a:pt x="3250284" y="637145"/>
                  <a:pt x="3064478" y="683545"/>
                  <a:pt x="2737604" y="646331"/>
                </a:cubicBezTo>
                <a:cubicBezTo>
                  <a:pt x="2410730" y="609117"/>
                  <a:pt x="2414257" y="640831"/>
                  <a:pt x="2132314" y="646331"/>
                </a:cubicBezTo>
                <a:cubicBezTo>
                  <a:pt x="1850371" y="651832"/>
                  <a:pt x="1828560" y="639051"/>
                  <a:pt x="1527024" y="646331"/>
                </a:cubicBezTo>
                <a:cubicBezTo>
                  <a:pt x="1225488" y="653612"/>
                  <a:pt x="1070720" y="663257"/>
                  <a:pt x="921735" y="646331"/>
                </a:cubicBezTo>
                <a:cubicBezTo>
                  <a:pt x="772750" y="629405"/>
                  <a:pt x="471300" y="648825"/>
                  <a:pt x="107724" y="646331"/>
                </a:cubicBezTo>
                <a:cubicBezTo>
                  <a:pt x="43373" y="642788"/>
                  <a:pt x="-1053" y="596768"/>
                  <a:pt x="0" y="538607"/>
                </a:cubicBezTo>
                <a:cubicBezTo>
                  <a:pt x="16436" y="408582"/>
                  <a:pt x="13488" y="217576"/>
                  <a:pt x="0" y="107724"/>
                </a:cubicBezTo>
                <a:close/>
              </a:path>
              <a:path w="9260010" h="646331" stroke="0" extrusionOk="0">
                <a:moveTo>
                  <a:pt x="0" y="107724"/>
                </a:moveTo>
                <a:cubicBezTo>
                  <a:pt x="-8802" y="53297"/>
                  <a:pt x="44348" y="-9113"/>
                  <a:pt x="107724" y="0"/>
                </a:cubicBezTo>
                <a:cubicBezTo>
                  <a:pt x="429523" y="25726"/>
                  <a:pt x="502253" y="-20506"/>
                  <a:pt x="803460" y="0"/>
                </a:cubicBezTo>
                <a:cubicBezTo>
                  <a:pt x="1104667" y="20506"/>
                  <a:pt x="1409079" y="26168"/>
                  <a:pt x="1680086" y="0"/>
                </a:cubicBezTo>
                <a:cubicBezTo>
                  <a:pt x="1951093" y="-26168"/>
                  <a:pt x="2308347" y="4349"/>
                  <a:pt x="2466267" y="0"/>
                </a:cubicBezTo>
                <a:cubicBezTo>
                  <a:pt x="2624187" y="-4349"/>
                  <a:pt x="2771478" y="-15414"/>
                  <a:pt x="2890666" y="0"/>
                </a:cubicBezTo>
                <a:cubicBezTo>
                  <a:pt x="3009854" y="15414"/>
                  <a:pt x="3456006" y="-4182"/>
                  <a:pt x="3767293" y="0"/>
                </a:cubicBezTo>
                <a:cubicBezTo>
                  <a:pt x="4078580" y="4182"/>
                  <a:pt x="4384639" y="-32114"/>
                  <a:pt x="4643920" y="0"/>
                </a:cubicBezTo>
                <a:cubicBezTo>
                  <a:pt x="4903201" y="32114"/>
                  <a:pt x="4954176" y="-20160"/>
                  <a:pt x="5068318" y="0"/>
                </a:cubicBezTo>
                <a:cubicBezTo>
                  <a:pt x="5182460" y="20160"/>
                  <a:pt x="5574294" y="32611"/>
                  <a:pt x="5764054" y="0"/>
                </a:cubicBezTo>
                <a:cubicBezTo>
                  <a:pt x="5953814" y="-32611"/>
                  <a:pt x="6219526" y="-24853"/>
                  <a:pt x="6369344" y="0"/>
                </a:cubicBezTo>
                <a:cubicBezTo>
                  <a:pt x="6519162" y="24853"/>
                  <a:pt x="6595638" y="-15641"/>
                  <a:pt x="6793743" y="0"/>
                </a:cubicBezTo>
                <a:cubicBezTo>
                  <a:pt x="6991848" y="15641"/>
                  <a:pt x="7155681" y="-18815"/>
                  <a:pt x="7489478" y="0"/>
                </a:cubicBezTo>
                <a:cubicBezTo>
                  <a:pt x="7823276" y="18815"/>
                  <a:pt x="7731106" y="4016"/>
                  <a:pt x="7913877" y="0"/>
                </a:cubicBezTo>
                <a:cubicBezTo>
                  <a:pt x="8096648" y="-4016"/>
                  <a:pt x="8170870" y="-18442"/>
                  <a:pt x="8338275" y="0"/>
                </a:cubicBezTo>
                <a:cubicBezTo>
                  <a:pt x="8505680" y="18442"/>
                  <a:pt x="8846222" y="40097"/>
                  <a:pt x="9152286" y="0"/>
                </a:cubicBezTo>
                <a:cubicBezTo>
                  <a:pt x="9204565" y="-1133"/>
                  <a:pt x="9256227" y="46431"/>
                  <a:pt x="9260010" y="107724"/>
                </a:cubicBezTo>
                <a:cubicBezTo>
                  <a:pt x="9275638" y="319285"/>
                  <a:pt x="9240373" y="416890"/>
                  <a:pt x="9260010" y="538607"/>
                </a:cubicBezTo>
                <a:cubicBezTo>
                  <a:pt x="9255962" y="597862"/>
                  <a:pt x="9210081" y="646653"/>
                  <a:pt x="9152286" y="646331"/>
                </a:cubicBezTo>
                <a:cubicBezTo>
                  <a:pt x="8987086" y="643886"/>
                  <a:pt x="8751027" y="622099"/>
                  <a:pt x="8546996" y="646331"/>
                </a:cubicBezTo>
                <a:cubicBezTo>
                  <a:pt x="8342965" y="670564"/>
                  <a:pt x="7952980" y="637322"/>
                  <a:pt x="7760815" y="646331"/>
                </a:cubicBezTo>
                <a:cubicBezTo>
                  <a:pt x="7568650" y="655340"/>
                  <a:pt x="7349398" y="629265"/>
                  <a:pt x="7245971" y="646331"/>
                </a:cubicBezTo>
                <a:cubicBezTo>
                  <a:pt x="7142544" y="663397"/>
                  <a:pt x="6850496" y="680875"/>
                  <a:pt x="6550235" y="646331"/>
                </a:cubicBezTo>
                <a:cubicBezTo>
                  <a:pt x="6249974" y="611787"/>
                  <a:pt x="6160022" y="631565"/>
                  <a:pt x="5944945" y="646331"/>
                </a:cubicBezTo>
                <a:cubicBezTo>
                  <a:pt x="5729868" y="661098"/>
                  <a:pt x="5612544" y="626894"/>
                  <a:pt x="5520546" y="646331"/>
                </a:cubicBezTo>
                <a:cubicBezTo>
                  <a:pt x="5428548" y="665768"/>
                  <a:pt x="5110905" y="668979"/>
                  <a:pt x="4734365" y="646331"/>
                </a:cubicBezTo>
                <a:cubicBezTo>
                  <a:pt x="4357825" y="623683"/>
                  <a:pt x="4297478" y="658161"/>
                  <a:pt x="4129075" y="646331"/>
                </a:cubicBezTo>
                <a:cubicBezTo>
                  <a:pt x="3960672" y="634502"/>
                  <a:pt x="3464387" y="608646"/>
                  <a:pt x="3252449" y="646331"/>
                </a:cubicBezTo>
                <a:cubicBezTo>
                  <a:pt x="3040511" y="684016"/>
                  <a:pt x="2731060" y="640653"/>
                  <a:pt x="2466267" y="646331"/>
                </a:cubicBezTo>
                <a:cubicBezTo>
                  <a:pt x="2201474" y="652009"/>
                  <a:pt x="2203549" y="636825"/>
                  <a:pt x="2041869" y="646331"/>
                </a:cubicBezTo>
                <a:cubicBezTo>
                  <a:pt x="1880189" y="655837"/>
                  <a:pt x="1749415" y="637351"/>
                  <a:pt x="1617470" y="646331"/>
                </a:cubicBezTo>
                <a:cubicBezTo>
                  <a:pt x="1485525" y="655311"/>
                  <a:pt x="1282277" y="638443"/>
                  <a:pt x="1193071" y="646331"/>
                </a:cubicBezTo>
                <a:cubicBezTo>
                  <a:pt x="1103865" y="654219"/>
                  <a:pt x="401779" y="689661"/>
                  <a:pt x="107724" y="646331"/>
                </a:cubicBezTo>
                <a:cubicBezTo>
                  <a:pt x="50403" y="648546"/>
                  <a:pt x="-6014" y="589819"/>
                  <a:pt x="0" y="538607"/>
                </a:cubicBezTo>
                <a:cubicBezTo>
                  <a:pt x="-20436" y="328474"/>
                  <a:pt x="-14880" y="256255"/>
                  <a:pt x="0" y="10772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785652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anose="02020603050405020304" pitchFamily="18" charset="0"/>
                <a:cs typeface="Times New Roman" pitchFamily="18" charset="0"/>
              </a:rPr>
              <a:t>a) 72 </a:t>
            </a:r>
            <a:r>
              <a:rPr lang="en-GB" altLang="en-US" sz="4000" b="1" dirty="0" err="1">
                <a:latin typeface="Times New Roman" panose="02020603050405020304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anose="02020603050405020304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270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30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135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2,25</a:t>
            </a: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4474655" y="1838460"/>
            <a:ext cx="11610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+mj-lt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0" i="0" dirty="0">
                <a:solidFill>
                  <a:schemeClr val="accent5">
                    <a:lumMod val="50000"/>
                  </a:schemeClr>
                </a:solidFill>
                <a:effectLst/>
                <a:latin typeface="+mj-lt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x-none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76125 h 6456618"/>
              <a:gd name="connsiteX1" fmla="*/ 1076125 w 11605747"/>
              <a:gd name="connsiteY1" fmla="*/ 0 h 6456618"/>
              <a:gd name="connsiteX2" fmla="*/ 1940445 w 11605747"/>
              <a:gd name="connsiteY2" fmla="*/ 0 h 6456618"/>
              <a:gd name="connsiteX3" fmla="*/ 2710229 w 11605747"/>
              <a:gd name="connsiteY3" fmla="*/ 0 h 6456618"/>
              <a:gd name="connsiteX4" fmla="*/ 3290944 w 11605747"/>
              <a:gd name="connsiteY4" fmla="*/ 0 h 6456618"/>
              <a:gd name="connsiteX5" fmla="*/ 4155264 w 11605747"/>
              <a:gd name="connsiteY5" fmla="*/ 0 h 6456618"/>
              <a:gd name="connsiteX6" fmla="*/ 4641444 w 11605747"/>
              <a:gd name="connsiteY6" fmla="*/ 0 h 6456618"/>
              <a:gd name="connsiteX7" fmla="*/ 5222159 w 11605747"/>
              <a:gd name="connsiteY7" fmla="*/ 0 h 6456618"/>
              <a:gd name="connsiteX8" fmla="*/ 5991943 w 11605747"/>
              <a:gd name="connsiteY8" fmla="*/ 0 h 6456618"/>
              <a:gd name="connsiteX9" fmla="*/ 6572658 w 11605747"/>
              <a:gd name="connsiteY9" fmla="*/ 0 h 6456618"/>
              <a:gd name="connsiteX10" fmla="*/ 6964303 w 11605747"/>
              <a:gd name="connsiteY10" fmla="*/ 0 h 6456618"/>
              <a:gd name="connsiteX11" fmla="*/ 7545018 w 11605747"/>
              <a:gd name="connsiteY11" fmla="*/ 0 h 6456618"/>
              <a:gd name="connsiteX12" fmla="*/ 8125733 w 11605747"/>
              <a:gd name="connsiteY12" fmla="*/ 0 h 6456618"/>
              <a:gd name="connsiteX13" fmla="*/ 8800983 w 11605747"/>
              <a:gd name="connsiteY13" fmla="*/ 0 h 6456618"/>
              <a:gd name="connsiteX14" fmla="*/ 9287162 w 11605747"/>
              <a:gd name="connsiteY14" fmla="*/ 0 h 6456618"/>
              <a:gd name="connsiteX15" fmla="*/ 10529622 w 11605747"/>
              <a:gd name="connsiteY15" fmla="*/ 0 h 6456618"/>
              <a:gd name="connsiteX16" fmla="*/ 11605747 w 11605747"/>
              <a:gd name="connsiteY16" fmla="*/ 1076125 h 6456618"/>
              <a:gd name="connsiteX17" fmla="*/ 11605747 w 11605747"/>
              <a:gd name="connsiteY17" fmla="*/ 1734078 h 6456618"/>
              <a:gd name="connsiteX18" fmla="*/ 11605747 w 11605747"/>
              <a:gd name="connsiteY18" fmla="*/ 2219857 h 6456618"/>
              <a:gd name="connsiteX19" fmla="*/ 11605747 w 11605747"/>
              <a:gd name="connsiteY19" fmla="*/ 2877810 h 6456618"/>
              <a:gd name="connsiteX20" fmla="*/ 11605747 w 11605747"/>
              <a:gd name="connsiteY20" fmla="*/ 3449676 h 6456618"/>
              <a:gd name="connsiteX21" fmla="*/ 11605747 w 11605747"/>
              <a:gd name="connsiteY21" fmla="*/ 4107630 h 6456618"/>
              <a:gd name="connsiteX22" fmla="*/ 11605747 w 11605747"/>
              <a:gd name="connsiteY22" fmla="*/ 4593409 h 6456618"/>
              <a:gd name="connsiteX23" fmla="*/ 11605747 w 11605747"/>
              <a:gd name="connsiteY23" fmla="*/ 5380493 h 6456618"/>
              <a:gd name="connsiteX24" fmla="*/ 10529622 w 11605747"/>
              <a:gd name="connsiteY24" fmla="*/ 6456618 h 6456618"/>
              <a:gd name="connsiteX25" fmla="*/ 9759837 w 11605747"/>
              <a:gd name="connsiteY25" fmla="*/ 6456618 h 6456618"/>
              <a:gd name="connsiteX26" fmla="*/ 9084587 w 11605747"/>
              <a:gd name="connsiteY26" fmla="*/ 6456618 h 6456618"/>
              <a:gd name="connsiteX27" fmla="*/ 8409338 w 11605747"/>
              <a:gd name="connsiteY27" fmla="*/ 6456618 h 6456618"/>
              <a:gd name="connsiteX28" fmla="*/ 7734088 w 11605747"/>
              <a:gd name="connsiteY28" fmla="*/ 6456618 h 6456618"/>
              <a:gd name="connsiteX29" fmla="*/ 6869768 w 11605747"/>
              <a:gd name="connsiteY29" fmla="*/ 6456618 h 6456618"/>
              <a:gd name="connsiteX30" fmla="*/ 6005448 w 11605747"/>
              <a:gd name="connsiteY30" fmla="*/ 6456618 h 6456618"/>
              <a:gd name="connsiteX31" fmla="*/ 5235664 w 11605747"/>
              <a:gd name="connsiteY31" fmla="*/ 6456618 h 6456618"/>
              <a:gd name="connsiteX32" fmla="*/ 4844019 w 11605747"/>
              <a:gd name="connsiteY32" fmla="*/ 6456618 h 6456618"/>
              <a:gd name="connsiteX33" fmla="*/ 4357839 w 11605747"/>
              <a:gd name="connsiteY33" fmla="*/ 6456618 h 6456618"/>
              <a:gd name="connsiteX34" fmla="*/ 3588054 w 11605747"/>
              <a:gd name="connsiteY34" fmla="*/ 6456618 h 6456618"/>
              <a:gd name="connsiteX35" fmla="*/ 2723734 w 11605747"/>
              <a:gd name="connsiteY35" fmla="*/ 6456618 h 6456618"/>
              <a:gd name="connsiteX36" fmla="*/ 2048485 w 11605747"/>
              <a:gd name="connsiteY36" fmla="*/ 6456618 h 6456618"/>
              <a:gd name="connsiteX37" fmla="*/ 1076125 w 11605747"/>
              <a:gd name="connsiteY37" fmla="*/ 6456618 h 6456618"/>
              <a:gd name="connsiteX38" fmla="*/ 0 w 11605747"/>
              <a:gd name="connsiteY38" fmla="*/ 5380493 h 6456618"/>
              <a:gd name="connsiteX39" fmla="*/ 0 w 11605747"/>
              <a:gd name="connsiteY39" fmla="*/ 4765583 h 6456618"/>
              <a:gd name="connsiteX40" fmla="*/ 0 w 11605747"/>
              <a:gd name="connsiteY40" fmla="*/ 4236761 h 6456618"/>
              <a:gd name="connsiteX41" fmla="*/ 0 w 11605747"/>
              <a:gd name="connsiteY41" fmla="*/ 3750982 h 6456618"/>
              <a:gd name="connsiteX42" fmla="*/ 0 w 11605747"/>
              <a:gd name="connsiteY42" fmla="*/ 3049985 h 6456618"/>
              <a:gd name="connsiteX43" fmla="*/ 0 w 11605747"/>
              <a:gd name="connsiteY43" fmla="*/ 2478119 h 6456618"/>
              <a:gd name="connsiteX44" fmla="*/ 0 w 11605747"/>
              <a:gd name="connsiteY44" fmla="*/ 1820166 h 6456618"/>
              <a:gd name="connsiteX45" fmla="*/ 0 w 11605747"/>
              <a:gd name="connsiteY45" fmla="*/ 1076125 h 645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05747" h="6456618" fill="none" extrusionOk="0">
                <a:moveTo>
                  <a:pt x="0" y="1076125"/>
                </a:moveTo>
                <a:cubicBezTo>
                  <a:pt x="2786" y="610613"/>
                  <a:pt x="475209" y="-61783"/>
                  <a:pt x="1076125" y="0"/>
                </a:cubicBezTo>
                <a:cubicBezTo>
                  <a:pt x="1391275" y="10888"/>
                  <a:pt x="1725970" y="-25684"/>
                  <a:pt x="1940445" y="0"/>
                </a:cubicBezTo>
                <a:cubicBezTo>
                  <a:pt x="2154920" y="25684"/>
                  <a:pt x="2334720" y="4249"/>
                  <a:pt x="2710229" y="0"/>
                </a:cubicBezTo>
                <a:cubicBezTo>
                  <a:pt x="3085738" y="-4249"/>
                  <a:pt x="3040380" y="-10417"/>
                  <a:pt x="3290944" y="0"/>
                </a:cubicBezTo>
                <a:cubicBezTo>
                  <a:pt x="3541508" y="10417"/>
                  <a:pt x="3945481" y="1776"/>
                  <a:pt x="4155264" y="0"/>
                </a:cubicBezTo>
                <a:cubicBezTo>
                  <a:pt x="4365047" y="-1776"/>
                  <a:pt x="4515648" y="-22739"/>
                  <a:pt x="4641444" y="0"/>
                </a:cubicBezTo>
                <a:cubicBezTo>
                  <a:pt x="4767240" y="22739"/>
                  <a:pt x="5012693" y="28779"/>
                  <a:pt x="5222159" y="0"/>
                </a:cubicBezTo>
                <a:cubicBezTo>
                  <a:pt x="5431626" y="-28779"/>
                  <a:pt x="5687825" y="-20427"/>
                  <a:pt x="5991943" y="0"/>
                </a:cubicBezTo>
                <a:cubicBezTo>
                  <a:pt x="6296061" y="20427"/>
                  <a:pt x="6444802" y="-20949"/>
                  <a:pt x="6572658" y="0"/>
                </a:cubicBezTo>
                <a:cubicBezTo>
                  <a:pt x="6700515" y="20949"/>
                  <a:pt x="6840530" y="-12429"/>
                  <a:pt x="6964303" y="0"/>
                </a:cubicBezTo>
                <a:cubicBezTo>
                  <a:pt x="7088076" y="12429"/>
                  <a:pt x="7257312" y="-7191"/>
                  <a:pt x="7545018" y="0"/>
                </a:cubicBezTo>
                <a:cubicBezTo>
                  <a:pt x="7832724" y="7191"/>
                  <a:pt x="7884859" y="23534"/>
                  <a:pt x="8125733" y="0"/>
                </a:cubicBezTo>
                <a:cubicBezTo>
                  <a:pt x="8366607" y="-23534"/>
                  <a:pt x="8599083" y="18082"/>
                  <a:pt x="8800983" y="0"/>
                </a:cubicBezTo>
                <a:cubicBezTo>
                  <a:pt x="9002883" y="-18082"/>
                  <a:pt x="9080794" y="-16317"/>
                  <a:pt x="9287162" y="0"/>
                </a:cubicBezTo>
                <a:cubicBezTo>
                  <a:pt x="9493530" y="16317"/>
                  <a:pt x="9992398" y="29919"/>
                  <a:pt x="10529622" y="0"/>
                </a:cubicBezTo>
                <a:cubicBezTo>
                  <a:pt x="11109206" y="1964"/>
                  <a:pt x="11745064" y="521508"/>
                  <a:pt x="11605747" y="1076125"/>
                </a:cubicBezTo>
                <a:cubicBezTo>
                  <a:pt x="11624747" y="1295437"/>
                  <a:pt x="11594020" y="1574434"/>
                  <a:pt x="11605747" y="1734078"/>
                </a:cubicBezTo>
                <a:cubicBezTo>
                  <a:pt x="11617474" y="1893722"/>
                  <a:pt x="11621432" y="2054002"/>
                  <a:pt x="11605747" y="2219857"/>
                </a:cubicBezTo>
                <a:cubicBezTo>
                  <a:pt x="11590062" y="2385712"/>
                  <a:pt x="11573765" y="2646885"/>
                  <a:pt x="11605747" y="2877810"/>
                </a:cubicBezTo>
                <a:cubicBezTo>
                  <a:pt x="11637729" y="3108735"/>
                  <a:pt x="11592825" y="3317390"/>
                  <a:pt x="11605747" y="3449676"/>
                </a:cubicBezTo>
                <a:cubicBezTo>
                  <a:pt x="11618669" y="3581962"/>
                  <a:pt x="11597151" y="3792780"/>
                  <a:pt x="11605747" y="4107630"/>
                </a:cubicBezTo>
                <a:cubicBezTo>
                  <a:pt x="11614343" y="4422480"/>
                  <a:pt x="11614585" y="4357065"/>
                  <a:pt x="11605747" y="4593409"/>
                </a:cubicBezTo>
                <a:cubicBezTo>
                  <a:pt x="11596909" y="4829753"/>
                  <a:pt x="11618947" y="5003980"/>
                  <a:pt x="11605747" y="5380493"/>
                </a:cubicBezTo>
                <a:cubicBezTo>
                  <a:pt x="11632080" y="5901046"/>
                  <a:pt x="10995884" y="6416759"/>
                  <a:pt x="10529622" y="6456618"/>
                </a:cubicBezTo>
                <a:cubicBezTo>
                  <a:pt x="10222972" y="6458958"/>
                  <a:pt x="10002360" y="6467772"/>
                  <a:pt x="9759837" y="6456618"/>
                </a:cubicBezTo>
                <a:cubicBezTo>
                  <a:pt x="9517314" y="6445464"/>
                  <a:pt x="9269155" y="6445482"/>
                  <a:pt x="9084587" y="6456618"/>
                </a:cubicBezTo>
                <a:cubicBezTo>
                  <a:pt x="8900019" y="6467755"/>
                  <a:pt x="8728376" y="6428099"/>
                  <a:pt x="8409338" y="6456618"/>
                </a:cubicBezTo>
                <a:cubicBezTo>
                  <a:pt x="8090300" y="6485137"/>
                  <a:pt x="7892010" y="6455558"/>
                  <a:pt x="7734088" y="6456618"/>
                </a:cubicBezTo>
                <a:cubicBezTo>
                  <a:pt x="7576166" y="6457679"/>
                  <a:pt x="7278748" y="6434794"/>
                  <a:pt x="6869768" y="6456618"/>
                </a:cubicBezTo>
                <a:cubicBezTo>
                  <a:pt x="6460788" y="6478442"/>
                  <a:pt x="6212169" y="6435410"/>
                  <a:pt x="6005448" y="6456618"/>
                </a:cubicBezTo>
                <a:cubicBezTo>
                  <a:pt x="5798727" y="6477826"/>
                  <a:pt x="5410477" y="6447296"/>
                  <a:pt x="5235664" y="6456618"/>
                </a:cubicBezTo>
                <a:cubicBezTo>
                  <a:pt x="5060851" y="6465940"/>
                  <a:pt x="4942524" y="6459579"/>
                  <a:pt x="4844019" y="6456618"/>
                </a:cubicBezTo>
                <a:cubicBezTo>
                  <a:pt x="4745515" y="6453657"/>
                  <a:pt x="4462240" y="6475342"/>
                  <a:pt x="4357839" y="6456618"/>
                </a:cubicBezTo>
                <a:cubicBezTo>
                  <a:pt x="4253438" y="6437894"/>
                  <a:pt x="3784948" y="6491766"/>
                  <a:pt x="3588054" y="6456618"/>
                </a:cubicBezTo>
                <a:cubicBezTo>
                  <a:pt x="3391160" y="6421470"/>
                  <a:pt x="3020550" y="6449206"/>
                  <a:pt x="2723734" y="6456618"/>
                </a:cubicBezTo>
                <a:cubicBezTo>
                  <a:pt x="2426918" y="6464030"/>
                  <a:pt x="2332191" y="6470999"/>
                  <a:pt x="2048485" y="6456618"/>
                </a:cubicBezTo>
                <a:cubicBezTo>
                  <a:pt x="1764779" y="6442237"/>
                  <a:pt x="1505882" y="6498170"/>
                  <a:pt x="1076125" y="6456618"/>
                </a:cubicBezTo>
                <a:cubicBezTo>
                  <a:pt x="559545" y="6444047"/>
                  <a:pt x="-7629" y="5905162"/>
                  <a:pt x="0" y="5380493"/>
                </a:cubicBezTo>
                <a:cubicBezTo>
                  <a:pt x="23602" y="5165017"/>
                  <a:pt x="-15356" y="5061627"/>
                  <a:pt x="0" y="4765583"/>
                </a:cubicBezTo>
                <a:cubicBezTo>
                  <a:pt x="15356" y="4469539"/>
                  <a:pt x="-326" y="4385370"/>
                  <a:pt x="0" y="4236761"/>
                </a:cubicBezTo>
                <a:cubicBezTo>
                  <a:pt x="326" y="4088152"/>
                  <a:pt x="7089" y="3946887"/>
                  <a:pt x="0" y="3750982"/>
                </a:cubicBezTo>
                <a:cubicBezTo>
                  <a:pt x="-7089" y="3555077"/>
                  <a:pt x="26100" y="3363030"/>
                  <a:pt x="0" y="3049985"/>
                </a:cubicBezTo>
                <a:cubicBezTo>
                  <a:pt x="-26100" y="2736940"/>
                  <a:pt x="20949" y="2761895"/>
                  <a:pt x="0" y="2478119"/>
                </a:cubicBezTo>
                <a:cubicBezTo>
                  <a:pt x="-20949" y="2194343"/>
                  <a:pt x="-26033" y="1965375"/>
                  <a:pt x="0" y="1820166"/>
                </a:cubicBezTo>
                <a:cubicBezTo>
                  <a:pt x="26033" y="1674957"/>
                  <a:pt x="-14422" y="1352544"/>
                  <a:pt x="0" y="1076125"/>
                </a:cubicBezTo>
                <a:close/>
              </a:path>
              <a:path w="11605747" h="6456618" stroke="0" extrusionOk="0">
                <a:moveTo>
                  <a:pt x="0" y="1076125"/>
                </a:moveTo>
                <a:cubicBezTo>
                  <a:pt x="13879" y="538174"/>
                  <a:pt x="578942" y="103807"/>
                  <a:pt x="1076125" y="0"/>
                </a:cubicBezTo>
                <a:cubicBezTo>
                  <a:pt x="1258114" y="-21898"/>
                  <a:pt x="1404780" y="-21803"/>
                  <a:pt x="1562305" y="0"/>
                </a:cubicBezTo>
                <a:cubicBezTo>
                  <a:pt x="1719830" y="21803"/>
                  <a:pt x="2021156" y="-8068"/>
                  <a:pt x="2143020" y="0"/>
                </a:cubicBezTo>
                <a:cubicBezTo>
                  <a:pt x="2264885" y="8068"/>
                  <a:pt x="2560475" y="4130"/>
                  <a:pt x="2818269" y="0"/>
                </a:cubicBezTo>
                <a:cubicBezTo>
                  <a:pt x="3076063" y="-4130"/>
                  <a:pt x="3254983" y="32836"/>
                  <a:pt x="3493519" y="0"/>
                </a:cubicBezTo>
                <a:cubicBezTo>
                  <a:pt x="3732055" y="-32836"/>
                  <a:pt x="3836452" y="7043"/>
                  <a:pt x="4168769" y="0"/>
                </a:cubicBezTo>
                <a:cubicBezTo>
                  <a:pt x="4501086" y="-7043"/>
                  <a:pt x="4580476" y="16757"/>
                  <a:pt x="4844019" y="0"/>
                </a:cubicBezTo>
                <a:cubicBezTo>
                  <a:pt x="5107562" y="-16757"/>
                  <a:pt x="5324785" y="-9224"/>
                  <a:pt x="5613804" y="0"/>
                </a:cubicBezTo>
                <a:cubicBezTo>
                  <a:pt x="5902823" y="9224"/>
                  <a:pt x="5863333" y="-7089"/>
                  <a:pt x="6099983" y="0"/>
                </a:cubicBezTo>
                <a:cubicBezTo>
                  <a:pt x="6336633" y="7089"/>
                  <a:pt x="6381074" y="-1259"/>
                  <a:pt x="6491628" y="0"/>
                </a:cubicBezTo>
                <a:cubicBezTo>
                  <a:pt x="6602182" y="1259"/>
                  <a:pt x="6793107" y="1645"/>
                  <a:pt x="7072343" y="0"/>
                </a:cubicBezTo>
                <a:cubicBezTo>
                  <a:pt x="7351580" y="-1645"/>
                  <a:pt x="7419631" y="13284"/>
                  <a:pt x="7558523" y="0"/>
                </a:cubicBezTo>
                <a:cubicBezTo>
                  <a:pt x="7697415" y="-13284"/>
                  <a:pt x="8157871" y="-13460"/>
                  <a:pt x="8422843" y="0"/>
                </a:cubicBezTo>
                <a:cubicBezTo>
                  <a:pt x="8687815" y="13460"/>
                  <a:pt x="8641181" y="6788"/>
                  <a:pt x="8814488" y="0"/>
                </a:cubicBezTo>
                <a:cubicBezTo>
                  <a:pt x="8987795" y="-6788"/>
                  <a:pt x="9181806" y="17759"/>
                  <a:pt x="9489737" y="0"/>
                </a:cubicBezTo>
                <a:cubicBezTo>
                  <a:pt x="9797668" y="-17759"/>
                  <a:pt x="10263533" y="-42893"/>
                  <a:pt x="10529622" y="0"/>
                </a:cubicBezTo>
                <a:cubicBezTo>
                  <a:pt x="11145764" y="-110294"/>
                  <a:pt x="11527085" y="414491"/>
                  <a:pt x="11605747" y="1076125"/>
                </a:cubicBezTo>
                <a:cubicBezTo>
                  <a:pt x="11590222" y="1226608"/>
                  <a:pt x="11591603" y="1521452"/>
                  <a:pt x="11605747" y="1647991"/>
                </a:cubicBezTo>
                <a:cubicBezTo>
                  <a:pt x="11619891" y="1774530"/>
                  <a:pt x="11635408" y="2032697"/>
                  <a:pt x="11605747" y="2262901"/>
                </a:cubicBezTo>
                <a:cubicBezTo>
                  <a:pt x="11576087" y="2493105"/>
                  <a:pt x="11588654" y="2717277"/>
                  <a:pt x="11605747" y="2963898"/>
                </a:cubicBezTo>
                <a:cubicBezTo>
                  <a:pt x="11622840" y="3210519"/>
                  <a:pt x="11616232" y="3273329"/>
                  <a:pt x="11605747" y="3449676"/>
                </a:cubicBezTo>
                <a:cubicBezTo>
                  <a:pt x="11595262" y="3626023"/>
                  <a:pt x="11607062" y="3909375"/>
                  <a:pt x="11605747" y="4107630"/>
                </a:cubicBezTo>
                <a:cubicBezTo>
                  <a:pt x="11604432" y="4305885"/>
                  <a:pt x="11608087" y="4616975"/>
                  <a:pt x="11605747" y="4765583"/>
                </a:cubicBezTo>
                <a:cubicBezTo>
                  <a:pt x="11603407" y="4914191"/>
                  <a:pt x="11589167" y="5207568"/>
                  <a:pt x="11605747" y="5380493"/>
                </a:cubicBezTo>
                <a:cubicBezTo>
                  <a:pt x="11507194" y="6012469"/>
                  <a:pt x="11116100" y="6442251"/>
                  <a:pt x="10529622" y="6456618"/>
                </a:cubicBezTo>
                <a:cubicBezTo>
                  <a:pt x="10317511" y="6446032"/>
                  <a:pt x="9975815" y="6478290"/>
                  <a:pt x="9665302" y="6456618"/>
                </a:cubicBezTo>
                <a:cubicBezTo>
                  <a:pt x="9354789" y="6434946"/>
                  <a:pt x="9305145" y="6444930"/>
                  <a:pt x="9084587" y="6456618"/>
                </a:cubicBezTo>
                <a:cubicBezTo>
                  <a:pt x="8864030" y="6468306"/>
                  <a:pt x="8886986" y="6474287"/>
                  <a:pt x="8692943" y="6456618"/>
                </a:cubicBezTo>
                <a:cubicBezTo>
                  <a:pt x="8498900" y="6438949"/>
                  <a:pt x="8380840" y="6439536"/>
                  <a:pt x="8206763" y="6456618"/>
                </a:cubicBezTo>
                <a:cubicBezTo>
                  <a:pt x="8032686" y="6473700"/>
                  <a:pt x="7734919" y="6459331"/>
                  <a:pt x="7531513" y="6456618"/>
                </a:cubicBezTo>
                <a:cubicBezTo>
                  <a:pt x="7328107" y="6453906"/>
                  <a:pt x="7214081" y="6477912"/>
                  <a:pt x="7045333" y="6456618"/>
                </a:cubicBezTo>
                <a:cubicBezTo>
                  <a:pt x="6876585" y="6435324"/>
                  <a:pt x="6808216" y="6461853"/>
                  <a:pt x="6653688" y="6456618"/>
                </a:cubicBezTo>
                <a:cubicBezTo>
                  <a:pt x="6499161" y="6451383"/>
                  <a:pt x="6238058" y="6489986"/>
                  <a:pt x="5883903" y="6456618"/>
                </a:cubicBezTo>
                <a:cubicBezTo>
                  <a:pt x="5529749" y="6423250"/>
                  <a:pt x="5641275" y="6472874"/>
                  <a:pt x="5492259" y="6456618"/>
                </a:cubicBezTo>
                <a:cubicBezTo>
                  <a:pt x="5343243" y="6440362"/>
                  <a:pt x="5102128" y="6490710"/>
                  <a:pt x="4722474" y="6456618"/>
                </a:cubicBezTo>
                <a:cubicBezTo>
                  <a:pt x="4342821" y="6422526"/>
                  <a:pt x="4387576" y="6434712"/>
                  <a:pt x="4236294" y="6456618"/>
                </a:cubicBezTo>
                <a:cubicBezTo>
                  <a:pt x="4085012" y="6478524"/>
                  <a:pt x="3670702" y="6443766"/>
                  <a:pt x="3371974" y="6456618"/>
                </a:cubicBezTo>
                <a:cubicBezTo>
                  <a:pt x="3073246" y="6469470"/>
                  <a:pt x="3117470" y="6472467"/>
                  <a:pt x="2885794" y="6456618"/>
                </a:cubicBezTo>
                <a:cubicBezTo>
                  <a:pt x="2654118" y="6440769"/>
                  <a:pt x="2315164" y="6429463"/>
                  <a:pt x="2021475" y="6456618"/>
                </a:cubicBezTo>
                <a:cubicBezTo>
                  <a:pt x="1727786" y="6483773"/>
                  <a:pt x="1309085" y="6451859"/>
                  <a:pt x="1076125" y="6456618"/>
                </a:cubicBezTo>
                <a:cubicBezTo>
                  <a:pt x="494935" y="6563780"/>
                  <a:pt x="71918" y="6081126"/>
                  <a:pt x="0" y="5380493"/>
                </a:cubicBezTo>
                <a:cubicBezTo>
                  <a:pt x="15110" y="5205342"/>
                  <a:pt x="-21928" y="4932690"/>
                  <a:pt x="0" y="4679496"/>
                </a:cubicBezTo>
                <a:cubicBezTo>
                  <a:pt x="21928" y="4426302"/>
                  <a:pt x="28182" y="4335106"/>
                  <a:pt x="0" y="4064586"/>
                </a:cubicBezTo>
                <a:cubicBezTo>
                  <a:pt x="-28182" y="3794066"/>
                  <a:pt x="34483" y="3555207"/>
                  <a:pt x="0" y="3363589"/>
                </a:cubicBezTo>
                <a:cubicBezTo>
                  <a:pt x="-34483" y="3171971"/>
                  <a:pt x="-20293" y="2970595"/>
                  <a:pt x="0" y="2834767"/>
                </a:cubicBezTo>
                <a:cubicBezTo>
                  <a:pt x="20293" y="2698939"/>
                  <a:pt x="10020" y="2536106"/>
                  <a:pt x="0" y="2262901"/>
                </a:cubicBezTo>
                <a:cubicBezTo>
                  <a:pt x="-10020" y="1989696"/>
                  <a:pt x="-57553" y="1664606"/>
                  <a:pt x="0" y="107612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C -0.00495 0.07824 -0.00977 0.15672 -0.00573 0.2132 C -0.0017 0.26968 -0.03099 0.33079 0.02422 0.33843 C 0.07929 0.34584 0.20234 0.30209 0.32526 0.2583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163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rAng="0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8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8600</TotalTime>
  <Words>815</Words>
  <Application>Microsoft Office PowerPoint</Application>
  <PresentationFormat>Màn hình rộng</PresentationFormat>
  <Paragraphs>179</Paragraphs>
  <Slides>25</Slides>
  <Notes>17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25</vt:i4>
      </vt:variant>
    </vt:vector>
  </HeadingPairs>
  <TitlesOfParts>
    <vt:vector size="36" baseType="lpstr">
      <vt:lpstr>等线</vt:lpstr>
      <vt:lpstr>等线 Light</vt:lpstr>
      <vt:lpstr>微软雅黑</vt:lpstr>
      <vt:lpstr>#9Slide03 AllRoundGothic Demi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Minh Dương Anh</cp:lastModifiedBy>
  <cp:revision>15</cp:revision>
  <dcterms:created xsi:type="dcterms:W3CDTF">2016-11-23T14:13:00Z</dcterms:created>
  <dcterms:modified xsi:type="dcterms:W3CDTF">2022-03-07T15:03:03Z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