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5.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6.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25" r:id="rId3"/>
    <p:sldMasterId id="2147483756" r:id="rId4"/>
    <p:sldMasterId id="2147483768" r:id="rId5"/>
    <p:sldMasterId id="2147483831" r:id="rId6"/>
    <p:sldMasterId id="2147483862" r:id="rId7"/>
    <p:sldMasterId id="2147483900" r:id="rId8"/>
  </p:sldMasterIdLst>
  <p:notesMasterIdLst>
    <p:notesMasterId r:id="rId31"/>
  </p:notesMasterIdLst>
  <p:sldIdLst>
    <p:sldId id="294" r:id="rId9"/>
    <p:sldId id="301" r:id="rId10"/>
    <p:sldId id="265" r:id="rId11"/>
    <p:sldId id="297" r:id="rId12"/>
    <p:sldId id="259" r:id="rId13"/>
    <p:sldId id="299" r:id="rId14"/>
    <p:sldId id="264" r:id="rId15"/>
    <p:sldId id="302" r:id="rId16"/>
    <p:sldId id="303" r:id="rId17"/>
    <p:sldId id="270" r:id="rId18"/>
    <p:sldId id="368" r:id="rId19"/>
    <p:sldId id="305" r:id="rId20"/>
    <p:sldId id="370" r:id="rId21"/>
    <p:sldId id="272" r:id="rId22"/>
    <p:sldId id="375" r:id="rId23"/>
    <p:sldId id="376" r:id="rId24"/>
    <p:sldId id="372" r:id="rId25"/>
    <p:sldId id="377" r:id="rId26"/>
    <p:sldId id="378" r:id="rId27"/>
    <p:sldId id="274" r:id="rId28"/>
    <p:sldId id="380" r:id="rId29"/>
    <p:sldId id="288" r:id="rId30"/>
  </p:sldIdLst>
  <p:sldSz cx="12192000" cy="6858000"/>
  <p:notesSz cx="6858000" cy="9144000"/>
  <p:embeddedFontLst>
    <p:embeddedFont>
      <p:font typeface="#9Slide03 AmpleSoft Bold" panose="02000000000000000000" pitchFamily="2" charset="0"/>
      <p:regular r:id="rId32"/>
    </p:embeddedFont>
    <p:embeddedFont>
      <p:font typeface="#9Slide03 BoosterNextFYBlack" panose="02000A03000000020004" pitchFamily="2" charset="0"/>
      <p:regular r:id="rId33"/>
    </p:embeddedFont>
    <p:embeddedFont>
      <p:font typeface="#9Slide04 SVNParis Pro" panose="04000000090000000000" pitchFamily="82" charset="0"/>
      <p:regular r:id="rId34"/>
    </p:embeddedFont>
    <p:embeddedFont>
      <p:font typeface="#9Slide07 Bungee Shade" pitchFamily="2" charset="0"/>
      <p:regular r:id="rId35"/>
    </p:embeddedFont>
    <p:embeddedFont>
      <p:font typeface="#9Slide07 SVNRevolution" panose="02040603050506020204" pitchFamily="18" charset="0"/>
      <p:regular r:id="rId36"/>
    </p:embeddedFont>
    <p:embeddedFont>
      <p:font typeface="Architects Daughter" panose="020B0604020202020204" charset="0"/>
      <p:regular r:id="rId37"/>
    </p:embeddedFont>
    <p:embeddedFont>
      <p:font typeface="Bangers" panose="020B0604020202020204" charset="0"/>
      <p:regular r:id="rId38"/>
    </p:embeddedFont>
    <p:embeddedFont>
      <p:font typeface="Barlow Semi Condensed" panose="00000506000000000000" pitchFamily="2" charset="0"/>
      <p:regular r:id="rId39"/>
      <p:bold r:id="rId40"/>
      <p:italic r:id="rId41"/>
      <p:boldItalic r:id="rId42"/>
    </p:embeddedFont>
    <p:embeddedFont>
      <p:font typeface="Boogaloo" panose="020B0604020202020204" charset="0"/>
      <p:regular r:id="rId43"/>
    </p:embeddedFont>
    <p:embeddedFont>
      <p:font typeface="Calibri" panose="020F0502020204030204" pitchFamily="34" charset="0"/>
      <p:regular r:id="rId44"/>
      <p:bold r:id="rId45"/>
      <p:italic r:id="rId46"/>
      <p:boldItalic r:id="rId47"/>
    </p:embeddedFont>
    <p:embeddedFont>
      <p:font typeface="Comic Neue" panose="020B0604020202020204" charset="0"/>
      <p:regular r:id="rId48"/>
      <p:bold r:id="rId49"/>
      <p:italic r:id="rId50"/>
      <p:boldItalic r:id="rId51"/>
    </p:embeddedFont>
    <p:embeddedFont>
      <p:font typeface="Fira Sans" panose="020B0503050000020004" pitchFamily="34" charset="0"/>
      <p:regular r:id="rId52"/>
      <p:bold r:id="rId53"/>
      <p:italic r:id="rId54"/>
      <p:boldItalic r:id="rId55"/>
    </p:embeddedFont>
    <p:embeddedFont>
      <p:font typeface="Fira Sans Extra Condensed" panose="020B0503050000020004" pitchFamily="34" charset="0"/>
      <p:regular r:id="rId56"/>
      <p:bold r:id="rId57"/>
    </p:embeddedFont>
    <p:embeddedFont>
      <p:font typeface="Roboto" panose="02000000000000000000" pitchFamily="2" charset="0"/>
      <p:regular r:id="rId58"/>
      <p:bold r:id="rId59"/>
      <p:italic r:id="rId60"/>
      <p:boldItalic r:id="rId61"/>
    </p:embeddedFont>
    <p:embeddedFont>
      <p:font typeface="Roboto Condensed Light" panose="02000000000000000000" pitchFamily="2" charset="0"/>
      <p:regular r:id="rId62"/>
      <p:italic r:id="rId63"/>
    </p:embeddedFont>
    <p:embeddedFont>
      <p:font typeface="Slackey" panose="020B0604020202020204" charset="0"/>
      <p:regular r:id="rId64"/>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886" autoAdjust="0"/>
  </p:normalViewPr>
  <p:slideViewPr>
    <p:cSldViewPr showGuides="1">
      <p:cViewPr varScale="1">
        <p:scale>
          <a:sx n="64" d="100"/>
          <a:sy n="64" d="100"/>
        </p:scale>
        <p:origin x="978" y="84"/>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34" Type="http://schemas.openxmlformats.org/officeDocument/2006/relationships/font" Target="fonts/font3.fntdata"/><Relationship Id="rId42" Type="http://schemas.openxmlformats.org/officeDocument/2006/relationships/font" Target="fonts/font11.fntdata"/><Relationship Id="rId47" Type="http://schemas.openxmlformats.org/officeDocument/2006/relationships/font" Target="fonts/font16.fntdata"/><Relationship Id="rId50" Type="http://schemas.openxmlformats.org/officeDocument/2006/relationships/font" Target="fonts/font19.fntdata"/><Relationship Id="rId55" Type="http://schemas.openxmlformats.org/officeDocument/2006/relationships/font" Target="fonts/font24.fntdata"/><Relationship Id="rId63" Type="http://schemas.openxmlformats.org/officeDocument/2006/relationships/font" Target="fonts/font32.fntdata"/><Relationship Id="rId68"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font" Target="fonts/font14.fntdata"/><Relationship Id="rId53" Type="http://schemas.openxmlformats.org/officeDocument/2006/relationships/font" Target="fonts/font22.fntdata"/><Relationship Id="rId58" Type="http://schemas.openxmlformats.org/officeDocument/2006/relationships/font" Target="fonts/font27.fntdata"/><Relationship Id="rId66"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font" Target="fonts/font30.fntdata"/><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font" Target="fonts/font17.fntdata"/><Relationship Id="rId56" Type="http://schemas.openxmlformats.org/officeDocument/2006/relationships/font" Target="fonts/font25.fntdata"/><Relationship Id="rId64"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20.fntdata"/><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font" Target="fonts/font15.fntdata"/><Relationship Id="rId59" Type="http://schemas.openxmlformats.org/officeDocument/2006/relationships/font" Target="fonts/font28.fntdata"/><Relationship Id="rId67" Type="http://schemas.openxmlformats.org/officeDocument/2006/relationships/theme" Target="theme/theme1.xml"/><Relationship Id="rId20" Type="http://schemas.openxmlformats.org/officeDocument/2006/relationships/slide" Target="slides/slide12.xml"/><Relationship Id="rId41" Type="http://schemas.openxmlformats.org/officeDocument/2006/relationships/font" Target="fonts/font10.fntdata"/><Relationship Id="rId54" Type="http://schemas.openxmlformats.org/officeDocument/2006/relationships/font" Target="fonts/font23.fntdata"/><Relationship Id="rId62"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font" Target="fonts/font5.fntdata"/><Relationship Id="rId49" Type="http://schemas.openxmlformats.org/officeDocument/2006/relationships/font" Target="fonts/font18.fntdata"/><Relationship Id="rId57" Type="http://schemas.openxmlformats.org/officeDocument/2006/relationships/font" Target="fonts/font26.fntdata"/><Relationship Id="rId10" Type="http://schemas.openxmlformats.org/officeDocument/2006/relationships/slide" Target="slides/slide2.xml"/><Relationship Id="rId31" Type="http://schemas.openxmlformats.org/officeDocument/2006/relationships/notesMaster" Target="notesMasters/notesMaster1.xml"/><Relationship Id="rId44" Type="http://schemas.openxmlformats.org/officeDocument/2006/relationships/font" Target="fonts/font13.fntdata"/><Relationship Id="rId52" Type="http://schemas.openxmlformats.org/officeDocument/2006/relationships/font" Target="fonts/font21.fntdata"/><Relationship Id="rId60" Type="http://schemas.openxmlformats.org/officeDocument/2006/relationships/font" Target="fonts/font29.fntdata"/><Relationship Id="rId65"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3/8/2022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17512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74326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79543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5467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28112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9602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94455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42416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48116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29807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66089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4515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64015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89432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5823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6.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7.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3.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slideLayout" Target="../slideLayouts/slideLayout69.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31" Type="http://schemas.openxmlformats.org/officeDocument/2006/relationships/theme" Target="../theme/theme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 Id="rId30" Type="http://schemas.openxmlformats.org/officeDocument/2006/relationships/slideLayout" Target="../slideLayouts/slideLayout7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theme" Target="../theme/theme4.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93.xml"/><Relationship Id="rId18" Type="http://schemas.openxmlformats.org/officeDocument/2006/relationships/slideLayout" Target="../slideLayouts/slideLayout98.xml"/><Relationship Id="rId26" Type="http://schemas.openxmlformats.org/officeDocument/2006/relationships/slideLayout" Target="../slideLayouts/slideLayout106.xml"/><Relationship Id="rId3" Type="http://schemas.openxmlformats.org/officeDocument/2006/relationships/slideLayout" Target="../slideLayouts/slideLayout83.xml"/><Relationship Id="rId21" Type="http://schemas.openxmlformats.org/officeDocument/2006/relationships/slideLayout" Target="../slideLayouts/slideLayout101.xml"/><Relationship Id="rId34" Type="http://schemas.openxmlformats.org/officeDocument/2006/relationships/slideLayout" Target="../slideLayouts/slideLayout114.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5" Type="http://schemas.openxmlformats.org/officeDocument/2006/relationships/slideLayout" Target="../slideLayouts/slideLayout105.xml"/><Relationship Id="rId33" Type="http://schemas.openxmlformats.org/officeDocument/2006/relationships/slideLayout" Target="../slideLayouts/slideLayout113.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0" Type="http://schemas.openxmlformats.org/officeDocument/2006/relationships/slideLayout" Target="../slideLayouts/slideLayout100.xml"/><Relationship Id="rId29" Type="http://schemas.openxmlformats.org/officeDocument/2006/relationships/slideLayout" Target="../slideLayouts/slideLayout109.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24" Type="http://schemas.openxmlformats.org/officeDocument/2006/relationships/slideLayout" Target="../slideLayouts/slideLayout104.xml"/><Relationship Id="rId32" Type="http://schemas.openxmlformats.org/officeDocument/2006/relationships/slideLayout" Target="../slideLayouts/slideLayout112.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slideLayout" Target="../slideLayouts/slideLayout103.xml"/><Relationship Id="rId28" Type="http://schemas.openxmlformats.org/officeDocument/2006/relationships/slideLayout" Target="../slideLayouts/slideLayout108.xml"/><Relationship Id="rId36" Type="http://schemas.openxmlformats.org/officeDocument/2006/relationships/theme" Target="../theme/theme5.xml"/><Relationship Id="rId10" Type="http://schemas.openxmlformats.org/officeDocument/2006/relationships/slideLayout" Target="../slideLayouts/slideLayout90.xml"/><Relationship Id="rId19" Type="http://schemas.openxmlformats.org/officeDocument/2006/relationships/slideLayout" Target="../slideLayouts/slideLayout99.xml"/><Relationship Id="rId31" Type="http://schemas.openxmlformats.org/officeDocument/2006/relationships/slideLayout" Target="../slideLayouts/slideLayout111.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slideLayout" Target="../slideLayouts/slideLayout102.xml"/><Relationship Id="rId27" Type="http://schemas.openxmlformats.org/officeDocument/2006/relationships/slideLayout" Target="../slideLayouts/slideLayout107.xml"/><Relationship Id="rId30" Type="http://schemas.openxmlformats.org/officeDocument/2006/relationships/slideLayout" Target="../slideLayouts/slideLayout110.xml"/><Relationship Id="rId35" Type="http://schemas.openxmlformats.org/officeDocument/2006/relationships/slideLayout" Target="../slideLayouts/slideLayout115.xml"/><Relationship Id="rId8" Type="http://schemas.openxmlformats.org/officeDocument/2006/relationships/slideLayout" Target="../slideLayouts/slideLayout8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26" Type="http://schemas.openxmlformats.org/officeDocument/2006/relationships/slideLayout" Target="../slideLayouts/slideLayout141.xml"/><Relationship Id="rId3" Type="http://schemas.openxmlformats.org/officeDocument/2006/relationships/slideLayout" Target="../slideLayouts/slideLayout118.xml"/><Relationship Id="rId21" Type="http://schemas.openxmlformats.org/officeDocument/2006/relationships/slideLayout" Target="../slideLayouts/slideLayout136.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5" Type="http://schemas.openxmlformats.org/officeDocument/2006/relationships/slideLayout" Target="../slideLayouts/slideLayout140.x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29" Type="http://schemas.openxmlformats.org/officeDocument/2006/relationships/slideLayout" Target="../slideLayouts/slideLayout144.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24" Type="http://schemas.openxmlformats.org/officeDocument/2006/relationships/slideLayout" Target="../slideLayouts/slideLayout139.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23" Type="http://schemas.openxmlformats.org/officeDocument/2006/relationships/slideLayout" Target="../slideLayouts/slideLayout138.xml"/><Relationship Id="rId28" Type="http://schemas.openxmlformats.org/officeDocument/2006/relationships/slideLayout" Target="../slideLayouts/slideLayout143.xml"/><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 Id="rId22" Type="http://schemas.openxmlformats.org/officeDocument/2006/relationships/slideLayout" Target="../slideLayouts/slideLayout137.xml"/><Relationship Id="rId27" Type="http://schemas.openxmlformats.org/officeDocument/2006/relationships/slideLayout" Target="../slideLayouts/slideLayout142.xml"/><Relationship Id="rId30"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26" Type="http://schemas.openxmlformats.org/officeDocument/2006/relationships/slideLayout" Target="../slideLayouts/slideLayout170.xml"/><Relationship Id="rId3" Type="http://schemas.openxmlformats.org/officeDocument/2006/relationships/slideLayout" Target="../slideLayouts/slideLayout147.xml"/><Relationship Id="rId21" Type="http://schemas.openxmlformats.org/officeDocument/2006/relationships/slideLayout" Target="../slideLayouts/slideLayout165.xml"/><Relationship Id="rId34" Type="http://schemas.openxmlformats.org/officeDocument/2006/relationships/slideLayout" Target="../slideLayouts/slideLayout178.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5" Type="http://schemas.openxmlformats.org/officeDocument/2006/relationships/slideLayout" Target="../slideLayouts/slideLayout169.xml"/><Relationship Id="rId33" Type="http://schemas.openxmlformats.org/officeDocument/2006/relationships/slideLayout" Target="../slideLayouts/slideLayout177.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20" Type="http://schemas.openxmlformats.org/officeDocument/2006/relationships/slideLayout" Target="../slideLayouts/slideLayout164.xml"/><Relationship Id="rId29" Type="http://schemas.openxmlformats.org/officeDocument/2006/relationships/slideLayout" Target="../slideLayouts/slideLayout173.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24" Type="http://schemas.openxmlformats.org/officeDocument/2006/relationships/slideLayout" Target="../slideLayouts/slideLayout168.xml"/><Relationship Id="rId32" Type="http://schemas.openxmlformats.org/officeDocument/2006/relationships/slideLayout" Target="../slideLayouts/slideLayout176.xml"/><Relationship Id="rId5" Type="http://schemas.openxmlformats.org/officeDocument/2006/relationships/slideLayout" Target="../slideLayouts/slideLayout149.xml"/><Relationship Id="rId15" Type="http://schemas.openxmlformats.org/officeDocument/2006/relationships/slideLayout" Target="../slideLayouts/slideLayout159.xml"/><Relationship Id="rId23" Type="http://schemas.openxmlformats.org/officeDocument/2006/relationships/slideLayout" Target="../slideLayouts/slideLayout167.xml"/><Relationship Id="rId28" Type="http://schemas.openxmlformats.org/officeDocument/2006/relationships/slideLayout" Target="../slideLayouts/slideLayout172.xml"/><Relationship Id="rId10" Type="http://schemas.openxmlformats.org/officeDocument/2006/relationships/slideLayout" Target="../slideLayouts/slideLayout154.xml"/><Relationship Id="rId19" Type="http://schemas.openxmlformats.org/officeDocument/2006/relationships/slideLayout" Target="../slideLayouts/slideLayout163.xml"/><Relationship Id="rId31" Type="http://schemas.openxmlformats.org/officeDocument/2006/relationships/slideLayout" Target="../slideLayouts/slideLayout175.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 Id="rId22" Type="http://schemas.openxmlformats.org/officeDocument/2006/relationships/slideLayout" Target="../slideLayouts/slideLayout166.xml"/><Relationship Id="rId27" Type="http://schemas.openxmlformats.org/officeDocument/2006/relationships/slideLayout" Target="../slideLayouts/slideLayout171.xml"/><Relationship Id="rId30" Type="http://schemas.openxmlformats.org/officeDocument/2006/relationships/slideLayout" Target="../slideLayouts/slideLayout174.xml"/><Relationship Id="rId35" Type="http://schemas.openxmlformats.org/officeDocument/2006/relationships/theme" Target="../theme/theme7.xml"/><Relationship Id="rId8" Type="http://schemas.openxmlformats.org/officeDocument/2006/relationships/slideLayout" Target="../slideLayouts/slideLayout15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6" r:id="rId7"/>
    <p:sldLayoutId id="2147483777" r:id="rId8"/>
    <p:sldLayoutId id="2147483778" r:id="rId9"/>
    <p:sldLayoutId id="2147483779"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2" r:id="rId22"/>
    <p:sldLayoutId id="2147483793" r:id="rId23"/>
    <p:sldLayoutId id="2147483794" r:id="rId24"/>
    <p:sldLayoutId id="2147483795" r:id="rId25"/>
    <p:sldLayoutId id="2147483796" r:id="rId26"/>
    <p:sldLayoutId id="2147483797" r:id="rId27"/>
    <p:sldLayoutId id="2147483798" r:id="rId28"/>
    <p:sldLayoutId id="2147483799" r:id="rId29"/>
    <p:sldLayoutId id="2147483800" r:id="rId30"/>
    <p:sldLayoutId id="2147483801" r:id="rId31"/>
    <p:sldLayoutId id="2147483802" r:id="rId32"/>
    <p:sldLayoutId id="2147483803" r:id="rId33"/>
    <p:sldLayoutId id="2147483805" r:id="rId34"/>
    <p:sldLayoutId id="2147483830"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5" r:id="rId11"/>
    <p:sldLayoutId id="2147483876" r:id="rId12"/>
    <p:sldLayoutId id="2147483877" r:id="rId13"/>
    <p:sldLayoutId id="2147483878" r:id="rId14"/>
    <p:sldLayoutId id="2147483879" r:id="rId15"/>
    <p:sldLayoutId id="2147483880" r:id="rId16"/>
    <p:sldLayoutId id="2147483882" r:id="rId17"/>
    <p:sldLayoutId id="2147483883" r:id="rId18"/>
    <p:sldLayoutId id="2147483884" r:id="rId19"/>
    <p:sldLayoutId id="2147483885" r:id="rId20"/>
    <p:sldLayoutId id="2147483886" r:id="rId21"/>
    <p:sldLayoutId id="2147483887" r:id="rId22"/>
    <p:sldLayoutId id="2147483888" r:id="rId23"/>
    <p:sldLayoutId id="2147483889" r:id="rId24"/>
    <p:sldLayoutId id="2147483890" r:id="rId25"/>
    <p:sldLayoutId id="2147483891" r:id="rId26"/>
    <p:sldLayoutId id="2147483892" r:id="rId27"/>
    <p:sldLayoutId id="2147483893" r:id="rId28"/>
    <p:sldLayoutId id="2147483894" r:id="rId29"/>
    <p:sldLayoutId id="2147483895" r:id="rId30"/>
    <p:sldLayoutId id="2147483896" r:id="rId31"/>
    <p:sldLayoutId id="2147483897" r:id="rId32"/>
    <p:sldLayoutId id="2147483898" r:id="rId33"/>
    <p:sldLayoutId id="2147483899" r:id="rId3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111.xml"/><Relationship Id="rId5" Type="http://schemas.openxmlformats.org/officeDocument/2006/relationships/image" Target="../media/image14.png"/><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96.xml"/><Relationship Id="rId4" Type="http://schemas.openxmlformats.org/officeDocument/2006/relationships/image" Target="../media/image16.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6.xml"/></Relationships>
</file>

<file path=ppt/slides/_rels/slide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81.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60.xml"/><Relationship Id="rId2" Type="http://schemas.openxmlformats.org/officeDocument/2006/relationships/audio" Target="../media/media1.wav"/><Relationship Id="rId1" Type="http://schemas.microsoft.com/office/2007/relationships/media" Target="../media/media1.wav"/><Relationship Id="rId5" Type="http://schemas.openxmlformats.org/officeDocument/2006/relationships/image" Target="../media/image18.png"/><Relationship Id="rId4" Type="http://schemas.openxmlformats.org/officeDocument/2006/relationships/notesSlide" Target="../notesSlides/notesSlide13.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60.xml"/><Relationship Id="rId2" Type="http://schemas.openxmlformats.org/officeDocument/2006/relationships/audio" Target="../media/media1.wav"/><Relationship Id="rId1" Type="http://schemas.microsoft.com/office/2007/relationships/media" Target="../media/media1.wav"/><Relationship Id="rId5" Type="http://schemas.openxmlformats.org/officeDocument/2006/relationships/image" Target="../media/image18.png"/><Relationship Id="rId4" Type="http://schemas.openxmlformats.org/officeDocument/2006/relationships/notesSlide" Target="../notesSlides/notesSlide14.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89.xml"/><Relationship Id="rId2" Type="http://schemas.openxmlformats.org/officeDocument/2006/relationships/audio" Target="../media/media1.wav"/><Relationship Id="rId1" Type="http://schemas.microsoft.com/office/2007/relationships/media" Target="../media/media1.wav"/><Relationship Id="rId4" Type="http://schemas.openxmlformats.org/officeDocument/2006/relationships/image" Target="../media/image18.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89.xml"/><Relationship Id="rId2" Type="http://schemas.openxmlformats.org/officeDocument/2006/relationships/audio" Target="../media/media1.wav"/><Relationship Id="rId1" Type="http://schemas.microsoft.com/office/2007/relationships/media" Target="../media/media1.wav"/><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notesSlide" Target="../notesSlides/notesSlide15.xml"/><Relationship Id="rId1" Type="http://schemas.openxmlformats.org/officeDocument/2006/relationships/slideLayout" Target="../slideLayouts/slideLayout159.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25.sv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75.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75.xml"/></Relationships>
</file>

<file path=ppt/slides/_rels/slide2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7.xml"/><Relationship Id="rId1" Type="http://schemas.openxmlformats.org/officeDocument/2006/relationships/slideLayout" Target="../slideLayouts/slideLayout75.xml"/><Relationship Id="rId6" Type="http://schemas.openxmlformats.org/officeDocument/2006/relationships/image" Target="../media/image27.png"/><Relationship Id="rId5" Type="http://schemas.openxmlformats.org/officeDocument/2006/relationships/image" Target="../media/image8.png"/><Relationship Id="rId4" Type="http://schemas.openxmlformats.org/officeDocument/2006/relationships/audio" Target="../media/audio2.wav"/></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4.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83.xml"/><Relationship Id="rId5" Type="http://schemas.openxmlformats.org/officeDocument/2006/relationships/image" Target="../media/image11.png"/><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990600" y="3463397"/>
            <a:ext cx="10152353" cy="1689177"/>
          </a:xfrm>
          <a:prstGeom prst="rect">
            <a:avLst/>
          </a:prstGeom>
        </p:spPr>
        <p:txBody>
          <a:bodyPr spcFirstLastPara="1" wrap="square" lIns="121900" tIns="121900" rIns="121900" bIns="121900" anchor="b" anchorCtr="0">
            <a:noAutofit/>
          </a:bodyPr>
          <a:lstStyle/>
          <a:p>
            <a:pPr>
              <a:lnSpc>
                <a:spcPct val="125000"/>
              </a:lnSpc>
            </a:pPr>
            <a:r>
              <a:rPr lang="en" sz="9600" dirty="0">
                <a:solidFill>
                  <a:schemeClr val="dk2"/>
                </a:solidFill>
                <a:latin typeface="Times New Roman" panose="02020603050405020304" pitchFamily="18" charset="0"/>
                <a:cs typeface="Times New Roman" panose="02020603050405020304" pitchFamily="18" charset="0"/>
              </a:rPr>
              <a:t>CỘNG SỐ ĐO THỜI GIAN</a:t>
            </a:r>
            <a:endParaRPr sz="9600" dirty="0">
              <a:solidFill>
                <a:schemeClr val="dk2"/>
              </a:solidFill>
              <a:latin typeface="Times New Roman" panose="02020603050405020304" pitchFamily="18" charset="0"/>
              <a:cs typeface="Times New Roman" panose="02020603050405020304" pitchFamily="18"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5"/>
                                        </p:tgtEl>
                                        <p:attrNameLst>
                                          <p:attrName>style.visibility</p:attrName>
                                        </p:attrNameLst>
                                      </p:cBhvr>
                                      <p:to>
                                        <p:strVal val="visible"/>
                                      </p:to>
                                    </p:set>
                                    <p:anim calcmode="lin" valueType="num">
                                      <p:cBhvr>
                                        <p:cTn id="7" dur="500" fill="hold"/>
                                        <p:tgtEl>
                                          <p:spTgt spid="245"/>
                                        </p:tgtEl>
                                        <p:attrNameLst>
                                          <p:attrName>ppt_w</p:attrName>
                                        </p:attrNameLst>
                                      </p:cBhvr>
                                      <p:tavLst>
                                        <p:tav tm="0">
                                          <p:val>
                                            <p:fltVal val="0"/>
                                          </p:val>
                                        </p:tav>
                                        <p:tav tm="100000">
                                          <p:val>
                                            <p:strVal val="#ppt_w"/>
                                          </p:val>
                                        </p:tav>
                                      </p:tavLst>
                                    </p:anim>
                                    <p:anim calcmode="lin" valueType="num">
                                      <p:cBhvr>
                                        <p:cTn id="8" dur="500" fill="hold"/>
                                        <p:tgtEl>
                                          <p:spTgt spid="245"/>
                                        </p:tgtEl>
                                        <p:attrNameLst>
                                          <p:attrName>ppt_h</p:attrName>
                                        </p:attrNameLst>
                                      </p:cBhvr>
                                      <p:tavLst>
                                        <p:tav tm="0">
                                          <p:val>
                                            <p:fltVal val="0"/>
                                          </p:val>
                                        </p:tav>
                                        <p:tav tm="100000">
                                          <p:val>
                                            <p:strVal val="#ppt_h"/>
                                          </p:val>
                                        </p:tav>
                                      </p:tavLst>
                                    </p:anim>
                                    <p:animEffect transition="in" filter="fade">
                                      <p:cBhvr>
                                        <p:cTn id="9" dur="500"/>
                                        <p:tgtEl>
                                          <p:spTgt spid="24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47"/>
                                        </p:tgtEl>
                                        <p:attrNameLst>
                                          <p:attrName>style.visibility</p:attrName>
                                        </p:attrNameLst>
                                      </p:cBhvr>
                                      <p:to>
                                        <p:strVal val="visible"/>
                                      </p:to>
                                    </p:set>
                                    <p:anim calcmode="lin" valueType="num">
                                      <p:cBhvr>
                                        <p:cTn id="13" dur="500" fill="hold"/>
                                        <p:tgtEl>
                                          <p:spTgt spid="247"/>
                                        </p:tgtEl>
                                        <p:attrNameLst>
                                          <p:attrName>ppt_w</p:attrName>
                                        </p:attrNameLst>
                                      </p:cBhvr>
                                      <p:tavLst>
                                        <p:tav tm="0">
                                          <p:val>
                                            <p:fltVal val="0"/>
                                          </p:val>
                                        </p:tav>
                                        <p:tav tm="100000">
                                          <p:val>
                                            <p:strVal val="#ppt_w"/>
                                          </p:val>
                                        </p:tav>
                                      </p:tavLst>
                                    </p:anim>
                                    <p:anim calcmode="lin" valueType="num">
                                      <p:cBhvr>
                                        <p:cTn id="14" dur="500" fill="hold"/>
                                        <p:tgtEl>
                                          <p:spTgt spid="247"/>
                                        </p:tgtEl>
                                        <p:attrNameLst>
                                          <p:attrName>ppt_h</p:attrName>
                                        </p:attrNameLst>
                                      </p:cBhvr>
                                      <p:tavLst>
                                        <p:tav tm="0">
                                          <p:val>
                                            <p:fltVal val="0"/>
                                          </p:val>
                                        </p:tav>
                                        <p:tav tm="100000">
                                          <p:val>
                                            <p:strVal val="#ppt_h"/>
                                          </p:val>
                                        </p:tav>
                                      </p:tavLst>
                                    </p:anim>
                                    <p:animEffect transition="in" filter="fade">
                                      <p:cBhvr>
                                        <p:cTn id="15" dur="500"/>
                                        <p:tgtEl>
                                          <p:spTgt spid="247"/>
                                        </p:tgtEl>
                                      </p:cBhvr>
                                    </p:animEffect>
                                  </p:childTnLst>
                                </p:cTn>
                              </p:par>
                            </p:childTnLst>
                          </p:cTn>
                        </p:par>
                        <p:par>
                          <p:cTn id="16" fill="hold">
                            <p:stCondLst>
                              <p:cond delay="1000"/>
                            </p:stCondLst>
                            <p:childTnLst>
                              <p:par>
                                <p:cTn id="17" presetID="55" presetClass="entr" presetSubtype="0" fill="hold" grpId="0" nodeType="afterEffect">
                                  <p:stCondLst>
                                    <p:cond delay="0"/>
                                  </p:stCondLst>
                                  <p:childTnLst>
                                    <p:set>
                                      <p:cBhvr>
                                        <p:cTn id="18" dur="1" fill="hold">
                                          <p:stCondLst>
                                            <p:cond delay="0"/>
                                          </p:stCondLst>
                                        </p:cTn>
                                        <p:tgtEl>
                                          <p:spTgt spid="246">
                                            <p:txEl>
                                              <p:pRg st="0" end="0"/>
                                            </p:txEl>
                                          </p:spTgt>
                                        </p:tgtEl>
                                        <p:attrNameLst>
                                          <p:attrName>style.visibility</p:attrName>
                                        </p:attrNameLst>
                                      </p:cBhvr>
                                      <p:to>
                                        <p:strVal val="visible"/>
                                      </p:to>
                                    </p:set>
                                    <p:anim calcmode="lin" valueType="num">
                                      <p:cBhvr>
                                        <p:cTn id="19"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20"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21"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Một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người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tham</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gia</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đua</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xe</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đạp</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quãng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đầu</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tiên</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hết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22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phút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58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giây</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quãng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thứ</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hai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hết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23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phút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25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giây</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Hỏi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người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đó</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cả</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hai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quãng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hết</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bao</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nhiêu</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thời</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3000" b="1" dirty="0" err="1">
                <a:solidFill>
                  <a:schemeClr val="bg2">
                    <a:lumMod val="75000"/>
                  </a:schemeClr>
                </a:solidFill>
                <a:latin typeface="Times New Roman" panose="02020603050405020304" pitchFamily="18" charset="0"/>
                <a:cs typeface="Times New Roman" panose="02020603050405020304" pitchFamily="18" charset="0"/>
              </a:rPr>
              <a:t>gian</a:t>
            </a:r>
            <a:r>
              <a:rPr lang="en-US" altLang="en-US" sz="3000" b="1" dirty="0">
                <a:solidFill>
                  <a:schemeClr val="bg2">
                    <a:lumMod val="75000"/>
                  </a:schemeClr>
                </a:solidFill>
                <a:latin typeface="Times New Roman" panose="02020603050405020304" pitchFamily="18" charset="0"/>
                <a:cs typeface="Times New Roman" panose="02020603050405020304" pitchFamily="18" charset="0"/>
              </a:rPr>
              <a:t>? </a:t>
            </a:r>
          </a:p>
        </p:txBody>
      </p:sp>
      <p:cxnSp>
        <p:nvCxnSpPr>
          <p:cNvPr id="31" name="Straight Connector 30">
            <a:extLst>
              <a:ext uri="{FF2B5EF4-FFF2-40B4-BE49-F238E27FC236}">
                <a16:creationId xmlns:a16="http://schemas.microsoft.com/office/drawing/2014/main"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id="{FB6B6038-9CD2-411F-9C5C-B53810AE720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id="{E6239CA0-5E09-46F9-97C5-42BE051F296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Ta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đặt</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tính</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rồi</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tính</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như</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sz="4400" b="1"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sau</a:t>
            </a:r>
            <a:r>
              <a:rPr kumimoji="0" lang="en-US" sz="4400" b="1"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a:t>
            </a: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rot="21370843">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399" y="1192500"/>
              <a:ext cx="10866105" cy="844727"/>
            </a:xfrm>
            <a:prstGeom prst="rect">
              <a:avLst/>
            </a:prstGeom>
            <a:noFill/>
          </p:spPr>
          <p:txBody>
            <a:bodyPr wrap="square">
              <a:spAutoFit/>
            </a:bodyPr>
            <a:lstStyle/>
            <a:p>
              <a:pPr algn="ctr"/>
              <a:r>
                <a:rPr lang="en-US" sz="3800" b="1" kern="0" dirty="0" err="1">
                  <a:solidFill>
                    <a:srgbClr val="464BDD"/>
                  </a:solidFill>
                  <a:latin typeface="Times New Roman" panose="02020603050405020304" pitchFamily="18" charset="0"/>
                  <a:cs typeface="Times New Roman" panose="02020603050405020304" pitchFamily="18" charset="0"/>
                  <a:sym typeface="Boogaloo"/>
                </a:rPr>
                <a:t>Bài</a:t>
              </a:r>
              <a:r>
                <a:rPr lang="en-US" sz="3800" b="1" kern="0" dirty="0">
                  <a:solidFill>
                    <a:srgbClr val="464BDD"/>
                  </a:solidFill>
                  <a:latin typeface="Times New Roman" panose="02020603050405020304" pitchFamily="18" charset="0"/>
                  <a:cs typeface="Times New Roman" panose="02020603050405020304" pitchFamily="18" charset="0"/>
                  <a:sym typeface="Boogaloo"/>
                </a:rPr>
                <a:t> 1: </a:t>
              </a:r>
              <a:r>
                <a:rPr lang="en-US" sz="3800" b="1" kern="0" dirty="0" err="1">
                  <a:solidFill>
                    <a:srgbClr val="464BDD"/>
                  </a:solidFill>
                  <a:latin typeface="Times New Roman" panose="02020603050405020304" pitchFamily="18" charset="0"/>
                  <a:cs typeface="Times New Roman" panose="02020603050405020304" pitchFamily="18" charset="0"/>
                  <a:sym typeface="Boogaloo"/>
                </a:rPr>
                <a:t>Tính</a:t>
              </a:r>
              <a:endParaRPr lang="en-US" sz="3800" dirty="0">
                <a:solidFill>
                  <a:srgbClr val="464BDD"/>
                </a:solidFill>
                <a:latin typeface="Times New Roman" panose="02020603050405020304" pitchFamily="18" charset="0"/>
                <a:cs typeface="Times New Roman" panose="02020603050405020304" pitchFamily="18" charset="0"/>
              </a:endParaRPr>
            </a:p>
          </p:txBody>
        </p:sp>
      </p:grpSp>
      <p:grpSp>
        <p:nvGrpSpPr>
          <p:cNvPr id="30" name="Group 29">
            <a:extLst>
              <a:ext uri="{FF2B5EF4-FFF2-40B4-BE49-F238E27FC236}">
                <a16:creationId xmlns:a16="http://schemas.microsoft.com/office/drawing/2014/main" id="{486A52D4-3DC6-4802-A707-A6052B890CB5}"/>
              </a:ext>
            </a:extLst>
          </p:cNvPr>
          <p:cNvGrpSpPr/>
          <p:nvPr/>
        </p:nvGrpSpPr>
        <p:grpSpPr>
          <a:xfrm>
            <a:off x="2133600" y="1824300"/>
            <a:ext cx="8649685" cy="5269838"/>
            <a:chOff x="3874883" y="1824300"/>
            <a:chExt cx="86496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2">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595414" y="2488810"/>
              <a:ext cx="7929154" cy="2062103"/>
            </a:xfrm>
            <a:prstGeom prst="rect">
              <a:avLst/>
            </a:prstGeom>
            <a:noFill/>
          </p:spPr>
          <p:txBody>
            <a:bodyPr wrap="square">
              <a:spAutoFit/>
            </a:bodyPr>
            <a:lstStyle/>
            <a:p>
              <a:r>
                <a:rPr lang="en-US" sz="3200" i="0" dirty="0">
                  <a:effectLst/>
                  <a:latin typeface="Arial" panose="020B0604020202020204" pitchFamily="34" charset="0"/>
                  <a:cs typeface="Arial" panose="020B0604020202020204" pitchFamily="34" charset="0"/>
                </a:rPr>
                <a:t>a) 7 </a:t>
              </a:r>
              <a:r>
                <a:rPr lang="en-US" sz="3200" i="0" dirty="0" err="1">
                  <a:effectLst/>
                  <a:latin typeface="Arial" panose="020B0604020202020204" pitchFamily="34" charset="0"/>
                  <a:cs typeface="Arial" panose="020B0604020202020204" pitchFamily="34" charset="0"/>
                </a:rPr>
                <a:t>năm</a:t>
              </a:r>
              <a:r>
                <a:rPr lang="en-US" sz="3200" i="0" dirty="0">
                  <a:effectLst/>
                  <a:latin typeface="Arial" panose="020B0604020202020204" pitchFamily="34" charset="0"/>
                  <a:cs typeface="Arial" panose="020B0604020202020204" pitchFamily="34" charset="0"/>
                </a:rPr>
                <a:t> 9 </a:t>
              </a:r>
              <a:r>
                <a:rPr lang="en-US" sz="3200" i="0" dirty="0" err="1">
                  <a:effectLst/>
                  <a:latin typeface="Arial" panose="020B0604020202020204" pitchFamily="34" charset="0"/>
                  <a:cs typeface="Arial" panose="020B0604020202020204" pitchFamily="34" charset="0"/>
                </a:rPr>
                <a:t>tháng</a:t>
              </a:r>
              <a:r>
                <a:rPr lang="en-US" sz="3200" i="0" dirty="0">
                  <a:effectLst/>
                  <a:latin typeface="Arial" panose="020B0604020202020204" pitchFamily="34" charset="0"/>
                  <a:cs typeface="Arial" panose="020B0604020202020204" pitchFamily="34" charset="0"/>
                </a:rPr>
                <a:t> + 5 </a:t>
              </a:r>
              <a:r>
                <a:rPr lang="en-US" sz="3200" i="0" dirty="0" err="1">
                  <a:effectLst/>
                  <a:latin typeface="Arial" panose="020B0604020202020204" pitchFamily="34" charset="0"/>
                  <a:cs typeface="Arial" panose="020B0604020202020204" pitchFamily="34" charset="0"/>
                </a:rPr>
                <a:t>năm</a:t>
              </a:r>
              <a:r>
                <a:rPr lang="en-US" sz="3200" i="0" dirty="0">
                  <a:effectLst/>
                  <a:latin typeface="Arial" panose="020B0604020202020204" pitchFamily="34" charset="0"/>
                  <a:cs typeface="Arial" panose="020B0604020202020204" pitchFamily="34" charset="0"/>
                </a:rPr>
                <a:t> 6 </a:t>
              </a:r>
              <a:r>
                <a:rPr lang="en-US" sz="3200" i="0" dirty="0" err="1">
                  <a:effectLst/>
                  <a:latin typeface="Arial" panose="020B0604020202020204" pitchFamily="34" charset="0"/>
                  <a:cs typeface="Arial" panose="020B0604020202020204" pitchFamily="34" charset="0"/>
                </a:rPr>
                <a:t>tháng</a:t>
              </a:r>
              <a:endParaRPr lang="en-US" sz="3200" i="0" dirty="0">
                <a:effectLst/>
                <a:latin typeface="Arial" panose="020B0604020202020204" pitchFamily="34" charset="0"/>
                <a:cs typeface="Arial" panose="020B0604020202020204" pitchFamily="34" charset="0"/>
              </a:endParaRPr>
            </a:p>
            <a:p>
              <a:r>
                <a:rPr lang="en-US" sz="3200" dirty="0">
                  <a:latin typeface="Arial" panose="020B0604020202020204" pitchFamily="34" charset="0"/>
                  <a:cs typeface="Arial" panose="020B0604020202020204" pitchFamily="34" charset="0"/>
                </a:rPr>
                <a:t>    </a:t>
              </a:r>
              <a:r>
                <a:rPr lang="en-US" sz="3200" i="0" dirty="0">
                  <a:effectLst/>
                  <a:latin typeface="Arial" panose="020B0604020202020204" pitchFamily="34" charset="0"/>
                  <a:cs typeface="Arial" panose="020B0604020202020204" pitchFamily="34" charset="0"/>
                </a:rPr>
                <a:t>3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5 </a:t>
              </a:r>
              <a:r>
                <a:rPr lang="en-US" sz="3200" i="0" dirty="0" err="1">
                  <a:effectLst/>
                  <a:latin typeface="Arial" panose="020B0604020202020204" pitchFamily="34" charset="0"/>
                  <a:cs typeface="Arial" panose="020B0604020202020204" pitchFamily="34" charset="0"/>
                </a:rPr>
                <a:t>phút</a:t>
              </a:r>
              <a:r>
                <a:rPr lang="en-US" sz="3200" i="0" dirty="0">
                  <a:effectLst/>
                  <a:latin typeface="Arial" panose="020B0604020202020204" pitchFamily="34" charset="0"/>
                  <a:cs typeface="Arial" panose="020B0604020202020204" pitchFamily="34" charset="0"/>
                </a:rPr>
                <a:t> + 6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32 </a:t>
              </a:r>
              <a:r>
                <a:rPr lang="en-US" sz="3200" i="0" dirty="0" err="1">
                  <a:effectLst/>
                  <a:latin typeface="Arial" panose="020B0604020202020204" pitchFamily="34" charset="0"/>
                  <a:cs typeface="Arial" panose="020B0604020202020204" pitchFamily="34" charset="0"/>
                </a:rPr>
                <a:t>phút</a:t>
              </a:r>
              <a:endParaRPr lang="en-US" sz="3200" i="0" dirty="0">
                <a:effectLst/>
                <a:latin typeface="Arial" panose="020B0604020202020204" pitchFamily="34" charset="0"/>
                <a:cs typeface="Arial" panose="020B0604020202020204" pitchFamily="34" charset="0"/>
              </a:endParaRPr>
            </a:p>
            <a:p>
              <a:r>
                <a:rPr lang="en-US" sz="3200" i="0" dirty="0">
                  <a:effectLst/>
                  <a:latin typeface="Arial" panose="020B0604020202020204" pitchFamily="34" charset="0"/>
                  <a:cs typeface="Arial" panose="020B0604020202020204" pitchFamily="34" charset="0"/>
                </a:rPr>
                <a:t>   12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18 </a:t>
              </a:r>
              <a:r>
                <a:rPr lang="en-US" sz="3200" i="0" dirty="0" err="1">
                  <a:effectLst/>
                  <a:latin typeface="Arial" panose="020B0604020202020204" pitchFamily="34" charset="0"/>
                  <a:cs typeface="Arial" panose="020B0604020202020204" pitchFamily="34" charset="0"/>
                </a:rPr>
                <a:t>phút</a:t>
              </a:r>
              <a:r>
                <a:rPr lang="en-US" sz="3200" i="0" dirty="0">
                  <a:effectLst/>
                  <a:latin typeface="Arial" panose="020B0604020202020204" pitchFamily="34" charset="0"/>
                  <a:cs typeface="Arial" panose="020B0604020202020204" pitchFamily="34" charset="0"/>
                </a:rPr>
                <a:t> + 8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12 </a:t>
              </a:r>
              <a:r>
                <a:rPr lang="en-US" sz="3200" i="0" dirty="0" err="1">
                  <a:effectLst/>
                  <a:latin typeface="Arial" panose="020B0604020202020204" pitchFamily="34" charset="0"/>
                  <a:cs typeface="Arial" panose="020B0604020202020204" pitchFamily="34" charset="0"/>
                </a:rPr>
                <a:t>phút</a:t>
              </a:r>
              <a:endParaRPr lang="en-US" sz="3200" i="0" dirty="0">
                <a:effectLst/>
                <a:latin typeface="Arial" panose="020B0604020202020204" pitchFamily="34" charset="0"/>
                <a:cs typeface="Arial" panose="020B0604020202020204" pitchFamily="34" charset="0"/>
              </a:endParaRPr>
            </a:p>
            <a:p>
              <a:r>
                <a:rPr lang="en-US" sz="3200" i="0" dirty="0">
                  <a:effectLst/>
                  <a:latin typeface="Arial" panose="020B0604020202020204" pitchFamily="34" charset="0"/>
                  <a:cs typeface="Arial" panose="020B0604020202020204" pitchFamily="34" charset="0"/>
                </a:rPr>
                <a:t>   4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35 </a:t>
              </a:r>
              <a:r>
                <a:rPr lang="en-US" sz="3200" i="0" dirty="0" err="1">
                  <a:effectLst/>
                  <a:latin typeface="Arial" panose="020B0604020202020204" pitchFamily="34" charset="0"/>
                  <a:cs typeface="Arial" panose="020B0604020202020204" pitchFamily="34" charset="0"/>
                </a:rPr>
                <a:t>phút</a:t>
              </a:r>
              <a:r>
                <a:rPr lang="en-US" sz="3200" i="0" dirty="0">
                  <a:effectLst/>
                  <a:latin typeface="Arial" panose="020B0604020202020204" pitchFamily="34" charset="0"/>
                  <a:cs typeface="Arial" panose="020B0604020202020204" pitchFamily="34" charset="0"/>
                </a:rPr>
                <a:t> + 8 </a:t>
              </a:r>
              <a:r>
                <a:rPr lang="en-US" sz="3200" i="0" dirty="0" err="1">
                  <a:effectLst/>
                  <a:latin typeface="Arial" panose="020B0604020202020204" pitchFamily="34" charset="0"/>
                  <a:cs typeface="Arial" panose="020B0604020202020204" pitchFamily="34" charset="0"/>
                </a:rPr>
                <a:t>giờ</a:t>
              </a:r>
              <a:r>
                <a:rPr lang="en-US" sz="3200" i="0" dirty="0">
                  <a:effectLst/>
                  <a:latin typeface="Arial" panose="020B0604020202020204" pitchFamily="34" charset="0"/>
                  <a:cs typeface="Arial" panose="020B0604020202020204" pitchFamily="34" charset="0"/>
                </a:rPr>
                <a:t> 42 </a:t>
              </a:r>
              <a:r>
                <a:rPr lang="en-US" sz="3200" i="0" dirty="0" err="1">
                  <a:effectLst/>
                  <a:latin typeface="Arial" panose="020B0604020202020204" pitchFamily="34" charset="0"/>
                  <a:cs typeface="Arial" panose="020B0604020202020204" pitchFamily="34" charset="0"/>
                </a:rPr>
                <a:t>phút</a:t>
              </a:r>
              <a:endParaRPr lang="en-US" sz="3200" i="0" dirty="0">
                <a:effectLst/>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b) 3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ngày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20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giờ</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+ 4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ngày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giờ</a:t>
              </a:r>
              <a:endPar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4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13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endPar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8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45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+ 6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endPar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12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43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+ 5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phút</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 37 </a:t>
              </a:r>
              <a:r>
                <a:rPr kumimoji="0" lang="en-US" sz="3200" i="0" u="none" strike="noStrike" kern="1200" cap="none" spc="0" normalizeH="0" baseline="0" noProof="0" dirty="0" err="1">
                  <a:ln>
                    <a:noFill/>
                  </a:ln>
                  <a:solidFill>
                    <a:srgbClr val="293B3F"/>
                  </a:solidFill>
                  <a:effectLst/>
                  <a:uLnTx/>
                  <a:uFillTx/>
                  <a:latin typeface="Arial" panose="020B0604020202020204" pitchFamily="34" charset="0"/>
                  <a:cs typeface="Arial" panose="020B0604020202020204" pitchFamily="34" charset="0"/>
                </a:rPr>
                <a:t>giây</a:t>
              </a:r>
              <a:r>
                <a:rPr kumimoji="0" lang="en-US" sz="3200" i="0" u="none" strike="noStrike" kern="1200" cap="none" spc="0" normalizeH="0" baseline="0" noProof="0" dirty="0">
                  <a:ln>
                    <a:noFill/>
                  </a:ln>
                  <a:solidFill>
                    <a:srgbClr val="293B3F"/>
                  </a:solidFill>
                  <a:effectLst/>
                  <a:uLnTx/>
                  <a:uFillTx/>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par>
                                <p:cTn id="83" presetID="1" presetClass="mediacall" presetSubtype="0" fill="hold" nodeType="withEffect">
                                  <p:stCondLst>
                                    <p:cond delay="0"/>
                                  </p:stCondLst>
                                  <p:childTnLst>
                                    <p:cmd type="call" cmd="playFrom(0.0)">
                                      <p:cBhvr>
                                        <p:cTn id="84"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par>
                                <p:cTn id="83" presetID="1" presetClass="mediacall" presetSubtype="0" fill="hold" nodeType="withEffect">
                                  <p:stCondLst>
                                    <p:cond delay="0"/>
                                  </p:stCondLst>
                                  <p:childTnLst>
                                    <p:cmd type="call" cmd="playFrom(0.0)">
                                      <p:cBhvr>
                                        <p:cTn id="84"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par>
                                <p:cTn id="83" presetID="1" presetClass="mediacall" presetSubtype="0" fill="hold" nodeType="withEffect">
                                  <p:stCondLst>
                                    <p:cond delay="0"/>
                                  </p:stCondLst>
                                  <p:childTnLst>
                                    <p:cmd type="call" cmd="playFrom(0.0)">
                                      <p:cBhvr>
                                        <p:cTn id="84"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 presetClass="mediacall" presetSubtype="0" fill="hold" nodeType="withEffect">
                                  <p:stCondLst>
                                    <p:cond delay="0"/>
                                  </p:stCondLst>
                                  <p:childTnLst>
                                    <p:cmd type="call" cmd="playFrom(0.0)">
                                      <p:cBhvr>
                                        <p:cTn id="104"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5"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id="{AEE19873-965F-4424-B432-98C52321581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id="{B5846028-E4BF-4AF8-AE11-30A8A5E4262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52435" y="4925977"/>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Thực</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hiện</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đúng</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phép</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cộng</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số</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đo</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thời</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gian</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a:t>
            </a:r>
            <a:endParaRPr kumimoji="0" sz="3600" b="1" i="0" u="none" strike="noStrike" kern="0" cap="none" spc="0" normalizeH="0" baseline="0" noProof="0" dirty="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130496"/>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Giải</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được</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các</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dạng</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toán</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cộng</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số</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đo</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thời</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gian</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cơ</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 </a:t>
            </a:r>
            <a:r>
              <a:rPr lang="en-US" sz="3600" b="1" kern="0" dirty="0" err="1">
                <a:solidFill>
                  <a:schemeClr val="bg1"/>
                </a:solidFill>
                <a:latin typeface="Calibri" panose="020F0502020204030204" pitchFamily="34" charset="0"/>
                <a:ea typeface="Fira Sans Extra Condensed"/>
                <a:cs typeface="Calibri" panose="020F0502020204030204" pitchFamily="34" charset="0"/>
                <a:sym typeface="Fira Sans Extra Condensed"/>
              </a:rPr>
              <a:t>bản</a:t>
            </a:r>
            <a:r>
              <a:rPr lang="en-US" sz="3600" b="1" kern="0" dirty="0">
                <a:solidFill>
                  <a:schemeClr val="bg1"/>
                </a:solidFill>
                <a:latin typeface="Calibri" panose="020F0502020204030204" pitchFamily="34" charset="0"/>
                <a:ea typeface="Fira Sans Extra Condensed"/>
                <a:cs typeface="Calibri" panose="020F0502020204030204" pitchFamily="34" charset="0"/>
                <a:sym typeface="Fira Sans Extra Condensed"/>
              </a:rPr>
              <a:t>.</a:t>
            </a:r>
            <a:endParaRPr kumimoji="0" sz="3600" b="1" i="0" u="none" strike="noStrike" kern="0" cap="none" spc="0" normalizeH="0" baseline="0" noProof="0" dirty="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47" presetClass="entr" presetSubtype="0" fill="hold" grpId="0" nodeType="afterEffect">
                                  <p:stCondLst>
                                    <p:cond delay="0"/>
                                  </p:stCondLst>
                                  <p:childTnLst>
                                    <p:set>
                                      <p:cBhvr>
                                        <p:cTn id="17" dur="1" fill="hold">
                                          <p:stCondLst>
                                            <p:cond delay="0"/>
                                          </p:stCondLst>
                                        </p:cTn>
                                        <p:tgtEl>
                                          <p:spTgt spid="4053"/>
                                        </p:tgtEl>
                                        <p:attrNameLst>
                                          <p:attrName>style.visibility</p:attrName>
                                        </p:attrNameLst>
                                      </p:cBhvr>
                                      <p:to>
                                        <p:strVal val="visible"/>
                                      </p:to>
                                    </p:set>
                                    <p:animEffect transition="in" filter="fade">
                                      <p:cBhvr>
                                        <p:cTn id="18" dur="1000"/>
                                        <p:tgtEl>
                                          <p:spTgt spid="4053"/>
                                        </p:tgtEl>
                                      </p:cBhvr>
                                    </p:animEffect>
                                    <p:anim calcmode="lin" valueType="num">
                                      <p:cBhvr>
                                        <p:cTn id="19" dur="1000" fill="hold"/>
                                        <p:tgtEl>
                                          <p:spTgt spid="4053"/>
                                        </p:tgtEl>
                                        <p:attrNameLst>
                                          <p:attrName>ppt_x</p:attrName>
                                        </p:attrNameLst>
                                      </p:cBhvr>
                                      <p:tavLst>
                                        <p:tav tm="0">
                                          <p:val>
                                            <p:strVal val="#ppt_x"/>
                                          </p:val>
                                        </p:tav>
                                        <p:tav tm="100000">
                                          <p:val>
                                            <p:strVal val="#ppt_x"/>
                                          </p:val>
                                        </p:tav>
                                      </p:tavLst>
                                    </p:anim>
                                    <p:anim calcmode="lin" valueType="num">
                                      <p:cBhvr>
                                        <p:cTn id="20" dur="1000" fill="hold"/>
                                        <p:tgtEl>
                                          <p:spTgt spid="4053"/>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37" fill="hold" grpId="0" nodeType="clickEffect">
                                  <p:stCondLst>
                                    <p:cond delay="0"/>
                                  </p:stCondLst>
                                  <p:childTnLst>
                                    <p:set>
                                      <p:cBhvr>
                                        <p:cTn id="29" dur="1" fill="hold">
                                          <p:stCondLst>
                                            <p:cond delay="0"/>
                                          </p:stCondLst>
                                        </p:cTn>
                                        <p:tgtEl>
                                          <p:spTgt spid="4057"/>
                                        </p:tgtEl>
                                        <p:attrNameLst>
                                          <p:attrName>style.visibility</p:attrName>
                                        </p:attrNameLst>
                                      </p:cBhvr>
                                      <p:to>
                                        <p:strVal val="visible"/>
                                      </p:to>
                                    </p:set>
                                    <p:animEffect transition="in" filter="barn(outVertical)">
                                      <p:cBhvr>
                                        <p:cTn id="30" dur="500"/>
                                        <p:tgtEl>
                                          <p:spTgt spid="4057"/>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37"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barn(outVertical)">
                                      <p:cBhvr>
                                        <p:cTn id="3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cstate="print">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2593370" y="183827"/>
            <a:ext cx="7543799"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2766017" y="233134"/>
            <a:ext cx="9753599" cy="841003"/>
          </a:xfrm>
          <a:prstGeom prst="rect">
            <a:avLst/>
          </a:prstGeom>
        </p:spPr>
        <p:txBody>
          <a:bodyPr spcFirstLastPara="1" wrap="square" lIns="121900" tIns="121900" rIns="121900" bIns="121900" anchor="t" anchorCtr="0">
            <a:noAutofit/>
          </a:bodyPr>
          <a:lstStyle/>
          <a:p>
            <a:pPr marL="0" indent="0">
              <a:spcAft>
                <a:spcPts val="2133"/>
              </a:spcAft>
            </a:pPr>
            <a:r>
              <a:rPr lang="en" sz="4000" dirty="0">
                <a:solidFill>
                  <a:srgbClr val="FF3300"/>
                </a:solidFill>
                <a:latin typeface="Times New Roman" panose="02020603050405020304" pitchFamily="18" charset="0"/>
                <a:cs typeface="Times New Roman" panose="02020603050405020304" pitchFamily="18" charset="0"/>
              </a:rPr>
              <a:t>Định hướng học tập tiếp theo</a:t>
            </a:r>
            <a:endParaRPr sz="4000" dirty="0">
              <a:solidFill>
                <a:srgbClr val="FF3300"/>
              </a:solidFill>
              <a:latin typeface="Times New Roman" panose="02020603050405020304" pitchFamily="18" charset="0"/>
              <a:cs typeface="Times New Roman" panose="02020603050405020304" pitchFamily="18"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dirty="0" err="1">
                <a:latin typeface="Calibri" panose="020F0502020204030204" pitchFamily="34" charset="0"/>
                <a:cs typeface="Calibri" panose="020F0502020204030204" pitchFamily="34" charset="0"/>
              </a:rPr>
              <a:t>Câu</a:t>
            </a:r>
            <a:r>
              <a:rPr lang="en-US" sz="4000" dirty="0">
                <a:latin typeface="Calibri" panose="020F0502020204030204" pitchFamily="34" charset="0"/>
                <a:cs typeface="Calibri" panose="020F0502020204030204" pitchFamily="34" charset="0"/>
              </a:rPr>
              <a:t> 3: 128 </a:t>
            </a:r>
            <a:r>
              <a:rPr lang="en-US" sz="4000" dirty="0" err="1">
                <a:latin typeface="Calibri" panose="020F0502020204030204" pitchFamily="34" charset="0"/>
                <a:cs typeface="Calibri" panose="020F0502020204030204" pitchFamily="34" charset="0"/>
              </a:rPr>
              <a:t>giây</a:t>
            </a:r>
            <a:r>
              <a:rPr lang="en-US" sz="4000" dirty="0">
                <a:latin typeface="Calibri" panose="020F0502020204030204" pitchFamily="34" charset="0"/>
                <a:cs typeface="Calibri" panose="020F0502020204030204" pitchFamily="34" charset="0"/>
              </a:rPr>
              <a:t> = ....... </a:t>
            </a:r>
            <a:r>
              <a:rPr lang="en-US" sz="4000" dirty="0" err="1">
                <a:latin typeface="Calibri" panose="020F0502020204030204" pitchFamily="34" charset="0"/>
                <a:cs typeface="Calibri" panose="020F0502020204030204" pitchFamily="34" charset="0"/>
              </a:rPr>
              <a:t>phút</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giây</a:t>
            </a:r>
            <a:endParaRPr sz="4000" dirty="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184267" y="350788"/>
            <a:ext cx="11887200" cy="2815874"/>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id="{F0D0A036-DC82-446A-B656-3E59E965F96E}"/>
              </a:ext>
            </a:extLst>
          </p:cNvPr>
          <p:cNvSpPr txBox="1">
            <a:spLocks noChangeArrowheads="1"/>
          </p:cNvSpPr>
          <p:nvPr/>
        </p:nvSpPr>
        <p:spPr bwMode="auto">
          <a:xfrm>
            <a:off x="1295400" y="545068"/>
            <a:ext cx="9296400" cy="1938992"/>
          </a:xfrm>
          <a:prstGeom prst="rect">
            <a:avLst/>
          </a:prstGeom>
          <a:solidFill>
            <a:schemeClr val="bg1"/>
          </a:solidFill>
          <a:ln>
            <a:noFill/>
          </a:ln>
          <a:effec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dirty="0" err="1">
                <a:latin typeface="Times New Roman" panose="02020603050405020304" pitchFamily="18" charset="0"/>
                <a:cs typeface="Times New Roman" panose="02020603050405020304" pitchFamily="18" charset="0"/>
              </a:rPr>
              <a:t>Một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ôtô</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từ</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Hà</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Nội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đến</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Thanh</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Hóa</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hết</a:t>
            </a:r>
            <a:r>
              <a:rPr lang="en-US" sz="3000" b="1" dirty="0">
                <a:latin typeface="Times New Roman" panose="02020603050405020304" pitchFamily="18" charset="0"/>
                <a:cs typeface="Times New Roman" panose="02020603050405020304" pitchFamily="18" charset="0"/>
              </a:rPr>
              <a:t> 3 </a:t>
            </a:r>
            <a:r>
              <a:rPr lang="en-US" sz="3000" b="1" dirty="0" err="1">
                <a:latin typeface="Times New Roman" panose="02020603050405020304" pitchFamily="18" charset="0"/>
                <a:cs typeface="Times New Roman" panose="02020603050405020304" pitchFamily="18" charset="0"/>
              </a:rPr>
              <a:t>giờ</a:t>
            </a:r>
            <a:r>
              <a:rPr lang="en-US" sz="3000" b="1" dirty="0">
                <a:latin typeface="Times New Roman" panose="02020603050405020304" pitchFamily="18" charset="0"/>
                <a:cs typeface="Times New Roman" panose="02020603050405020304" pitchFamily="18" charset="0"/>
              </a:rPr>
              <a:t> 15 </a:t>
            </a:r>
            <a:r>
              <a:rPr lang="en-US" sz="3000" b="1" dirty="0" err="1">
                <a:latin typeface="Times New Roman" panose="02020603050405020304" pitchFamily="18" charset="0"/>
                <a:cs typeface="Times New Roman" panose="02020603050405020304" pitchFamily="18" charset="0"/>
              </a:rPr>
              <a:t>phút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rồi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tiếp</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đến</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Vinh</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hết</a:t>
            </a:r>
            <a:r>
              <a:rPr lang="en-US" sz="3000" b="1" dirty="0">
                <a:latin typeface="Times New Roman" panose="02020603050405020304" pitchFamily="18" charset="0"/>
                <a:cs typeface="Times New Roman" panose="02020603050405020304" pitchFamily="18" charset="0"/>
              </a:rPr>
              <a:t> 2 </a:t>
            </a:r>
            <a:r>
              <a:rPr lang="en-US" sz="3000" b="1" dirty="0" err="1">
                <a:latin typeface="Times New Roman" panose="02020603050405020304" pitchFamily="18" charset="0"/>
                <a:cs typeface="Times New Roman" panose="02020603050405020304" pitchFamily="18" charset="0"/>
              </a:rPr>
              <a:t>giờ</a:t>
            </a:r>
            <a:r>
              <a:rPr lang="en-US" sz="3000" b="1" dirty="0">
                <a:latin typeface="Times New Roman" panose="02020603050405020304" pitchFamily="18" charset="0"/>
                <a:cs typeface="Times New Roman" panose="02020603050405020304" pitchFamily="18" charset="0"/>
              </a:rPr>
              <a:t> 35 </a:t>
            </a:r>
            <a:r>
              <a:rPr lang="en-US" sz="3000" b="1" dirty="0" err="1">
                <a:latin typeface="Times New Roman" panose="02020603050405020304" pitchFamily="18" charset="0"/>
                <a:cs typeface="Times New Roman" panose="02020603050405020304" pitchFamily="18" charset="0"/>
              </a:rPr>
              <a:t>phút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Hỏi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ôtô</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đó</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cả</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quãng</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đường</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từ</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Hà</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Nội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đến</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Vinh</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hết</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bao</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nhiêu</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thời</a:t>
            </a:r>
            <a:r>
              <a:rPr lang="en-US" sz="3000" b="1" dirty="0">
                <a:latin typeface="Times New Roman" panose="02020603050405020304" pitchFamily="18" charset="0"/>
                <a:cs typeface="Times New Roman" panose="02020603050405020304" pitchFamily="18" charset="0"/>
              </a:rPr>
              <a:t> </a:t>
            </a:r>
            <a:r>
              <a:rPr lang="en-US" sz="3000" b="1" dirty="0" err="1">
                <a:latin typeface="Times New Roman" panose="02020603050405020304" pitchFamily="18" charset="0"/>
                <a:cs typeface="Times New Roman" panose="02020603050405020304" pitchFamily="18" charset="0"/>
              </a:rPr>
              <a:t>gian</a:t>
            </a:r>
            <a:r>
              <a:rPr lang="en-US" sz="3000" b="1" dirty="0">
                <a:latin typeface="Times New Roman" panose="02020603050405020304" pitchFamily="18" charset="0"/>
                <a:cs typeface="Times New Roman" panose="02020603050405020304" pitchFamily="18" charset="0"/>
              </a:rPr>
              <a:t>?</a:t>
            </a:r>
          </a:p>
        </p:txBody>
      </p:sp>
      <p:sp>
        <p:nvSpPr>
          <p:cNvPr id="26" name="Google Shape;2854;p27">
            <a:extLst>
              <a:ext uri="{FF2B5EF4-FFF2-40B4-BE49-F238E27FC236}">
                <a16:creationId xmlns:a16="http://schemas.microsoft.com/office/drawing/2014/main"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id="{8094B632-BDD7-4B1F-907B-0B2BE0855A3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id="{5018A023-3E20-4FE0-9E1F-B1A484390C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id="{E03217CD-F8F4-4734-B5F9-715AE8BAB65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id="{C87B0844-347F-4E36-8369-15FE1AF520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id="{4D95B7B9-3871-466E-A678-5B65A701B2A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animBg="1"/>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dirty="0">
                <a:latin typeface="Times New Roman" panose="02020603050405020304" pitchFamily="18" charset="0"/>
                <a:cs typeface="Times New Roman" panose="02020603050405020304" pitchFamily="18" charset="0"/>
              </a:rPr>
              <a:t>Ta </a:t>
            </a:r>
            <a:r>
              <a:rPr lang="en-US" sz="4400" b="1" dirty="0" err="1">
                <a:latin typeface="Times New Roman" panose="02020603050405020304" pitchFamily="18" charset="0"/>
                <a:cs typeface="Times New Roman" panose="02020603050405020304" pitchFamily="18" charset="0"/>
              </a:rPr>
              <a:t>đặt</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tính</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rồi</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tính</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như</a:t>
            </a:r>
            <a:r>
              <a:rPr lang="en-US" sz="4400" b="1" dirty="0">
                <a:latin typeface="Times New Roman" panose="02020603050405020304" pitchFamily="18" charset="0"/>
                <a:cs typeface="Times New Roman" panose="02020603050405020304" pitchFamily="18" charset="0"/>
              </a:rPr>
              <a:t> </a:t>
            </a:r>
            <a:r>
              <a:rPr lang="en-US" sz="4400" b="1" dirty="0" err="1">
                <a:latin typeface="Times New Roman" panose="02020603050405020304" pitchFamily="18" charset="0"/>
                <a:cs typeface="Times New Roman" panose="02020603050405020304" pitchFamily="18" charset="0"/>
              </a:rPr>
              <a:t>sau</a:t>
            </a:r>
            <a:r>
              <a:rPr lang="en-US" sz="4400" b="1" dirty="0">
                <a:latin typeface="Times New Roman" panose="02020603050405020304" pitchFamily="18" charset="0"/>
                <a:cs typeface="Times New Roman" panose="02020603050405020304" pitchFamily="18" charset="0"/>
              </a:rPr>
              <a:t>:</a:t>
            </a: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5 </a:t>
            </a:r>
            <a:r>
              <a:rPr kumimoji="0" lang="en-US" altLang="en-US" sz="4400" b="1" i="0" u="none" strike="noStrike" kern="1200" cap="none" spc="0" normalizeH="0" baseline="0" noProof="0">
                <a:ln>
                  <a:noFill/>
                </a:ln>
                <a:solidFill>
                  <a:srgbClr val="0000FF"/>
                </a:solidFill>
                <a:effectLst/>
                <a:uLnTx/>
                <a:uFillTx/>
                <a:latin typeface="Times New Roman" panose="02020603050405020304" pitchFamily="18" charset="0"/>
                <a:cs typeface="Times New Roman" panose="02020603050405020304" pitchFamily="18"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50 </a:t>
            </a:r>
            <a:r>
              <a:rPr kumimoji="0" lang="en-US" altLang="en-US" sz="44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854702" y="2270878"/>
            <a:ext cx="3618299"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3 </a:t>
            </a:r>
            <a:r>
              <a:rPr kumimoji="0" lang="en-US" sz="4400" b="1" i="0" u="none" strike="noStrike" kern="1200" cap="none" spc="0" normalizeH="0" baseline="0" noProof="0">
                <a:ln>
                  <a:noFill/>
                </a:ln>
                <a:solidFill>
                  <a:srgbClr val="0000FF"/>
                </a:solidFill>
                <a:effectLst/>
                <a:uLnTx/>
                <a:uFillTx/>
                <a:latin typeface="Times New Roman" panose="02020603050405020304" pitchFamily="18" charset="0"/>
                <a:cs typeface="Times New Roman" panose="02020603050405020304" pitchFamily="18" charset="0"/>
              </a:rPr>
              <a:t>giờ</a:t>
            </a:r>
            <a:r>
              <a:rPr kumimoji="0" lang="en-US" sz="4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  15 </a:t>
            </a:r>
            <a:r>
              <a:rPr kumimoji="0" lang="en-US" sz="44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phút</a:t>
            </a:r>
            <a:r>
              <a:rPr kumimoji="0" lang="en-US" sz="4400" b="1" i="0" u="none" strike="noStrike" kern="1200" cap="none" spc="0" normalizeH="0" baseline="0" noProof="0">
                <a:ln>
                  <a:noFill/>
                </a:ln>
                <a:effectLst/>
                <a:uLnTx/>
                <a:uFillTx/>
                <a:latin typeface="Times New Roman" panose="02020603050405020304" pitchFamily="18" charset="0"/>
                <a:cs typeface="Times New Roman" panose="02020603050405020304" pitchFamily="18"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887196" y="3497759"/>
            <a:ext cx="3618298"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2 </a:t>
            </a:r>
            <a:r>
              <a:rPr kumimoji="0" lang="en-US" sz="4400" b="1" i="0" u="none" strike="noStrike" kern="1200" cap="none" spc="0" normalizeH="0" baseline="0" noProof="0">
                <a:ln>
                  <a:noFill/>
                </a:ln>
                <a:solidFill>
                  <a:srgbClr val="0000FF"/>
                </a:solidFill>
                <a:effectLst/>
                <a:uLnTx/>
                <a:uFillTx/>
                <a:latin typeface="Times New Roman" panose="02020603050405020304" pitchFamily="18" charset="0"/>
                <a:cs typeface="Times New Roman" panose="02020603050405020304" pitchFamily="18" charset="0"/>
              </a:rPr>
              <a:t>giờ</a:t>
            </a:r>
            <a:r>
              <a:rPr kumimoji="0" 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35</a:t>
            </a:r>
            <a:r>
              <a:rPr kumimoji="0" lang="en-US" sz="44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 phút</a:t>
            </a:r>
            <a:r>
              <a:rPr kumimoji="0" lang="en-US" sz="4400" b="1" i="0" u="none" strike="noStrike" kern="1200" cap="none" spc="0" normalizeH="0" baseline="0" noProof="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15663"/>
            </a:xfrm>
            <a:prstGeom prst="rect">
              <a:avLst/>
            </a:prstGeom>
            <a:noFill/>
          </p:spPr>
          <p:txBody>
            <a:bodyPr wrap="square">
              <a:spAutoFit/>
            </a:bodyPr>
            <a:lstStyle/>
            <a:p>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Đặt</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vi-VN"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tính</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sao</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cho</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các</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số</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đo</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cùng</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loại</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vi-VN"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đơn vị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thẳng</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cột</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với</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rgbClr val="162130"/>
                  </a:solidFill>
                  <a:effectLst/>
                  <a:uLnTx/>
                  <a:uFillTx/>
                  <a:latin typeface="Times New Roman" panose="02020603050405020304" pitchFamily="18" charset="0"/>
                  <a:cs typeface="Times New Roman" panose="02020603050405020304" pitchFamily="18" charset="0"/>
                </a:rPr>
                <a:t>nhau</a:t>
              </a:r>
              <a:r>
                <a:rPr kumimoji="0" lang="en-US" altLang="en-US" sz="3000" b="0" i="0" u="none" strike="noStrike" kern="1200" cap="none" spc="0" normalizeH="0" baseline="0" noProof="0" dirty="0">
                  <a:ln>
                    <a:noFill/>
                  </a:ln>
                  <a:solidFill>
                    <a:srgbClr val="162130"/>
                  </a:solidFill>
                  <a:effectLst/>
                  <a:uLnTx/>
                  <a:uFillTx/>
                  <a:latin typeface="Times New Roman" panose="02020603050405020304" pitchFamily="18" charset="0"/>
                  <a:cs typeface="Times New Roman" panose="02020603050405020304" pitchFamily="18" charset="0"/>
                </a:rPr>
                <a:t>.</a:t>
              </a:r>
              <a:endParaRPr lang="en-US" sz="3000" dirty="0">
                <a:latin typeface="Times New Roman" panose="02020603050405020304" pitchFamily="18" charset="0"/>
                <a:cs typeface="Times New Roman" panose="02020603050405020304" pitchFamily="18" charset="0"/>
              </a:endParaRPr>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dirty="0" err="1">
                  <a:solidFill>
                    <a:schemeClr val="tx2">
                      <a:lumMod val="10000"/>
                    </a:schemeClr>
                  </a:solidFill>
                  <a:latin typeface="Times New Roman" panose="02020603050405020304" pitchFamily="18" charset="0"/>
                  <a:cs typeface="Times New Roman" panose="02020603050405020304" pitchFamily="18" charset="0"/>
                </a:rPr>
                <a:t>Tính</a:t>
              </a:r>
              <a:r>
                <a:rPr lang="en-US" altLang="en-US" sz="3000" dirty="0">
                  <a:solidFill>
                    <a:schemeClr val="tx2">
                      <a:lumMod val="10000"/>
                    </a:schemeClr>
                  </a:solidFill>
                  <a:latin typeface="Times New Roman" panose="02020603050405020304" pitchFamily="18" charset="0"/>
                  <a:cs typeface="Times New Roman" panose="02020603050405020304" pitchFamily="18" charset="0"/>
                </a:rPr>
                <a:t> c</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ộng</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vi-VN"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như cộng các số tự nhiên theo từng loại đơn vị</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a:t>
              </a:r>
              <a:r>
                <a:rPr kumimoji="0" lang="vi-VN"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giữ</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nguyên</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tên</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đơn</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vị</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ở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từng</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 </a:t>
              </a:r>
              <a:r>
                <a:rPr kumimoji="0" lang="en-US" altLang="en-US" sz="3000" b="0" i="0" u="none" strike="noStrike" kern="1200" cap="none" spc="0" normalizeH="0" baseline="0" noProof="0" dirty="0" err="1">
                  <a:ln>
                    <a:noFill/>
                  </a:ln>
                  <a:solidFill>
                    <a:schemeClr val="tx2">
                      <a:lumMod val="10000"/>
                    </a:schemeClr>
                  </a:solidFill>
                  <a:effectLst/>
                  <a:uLnTx/>
                  <a:uFillTx/>
                  <a:latin typeface="Times New Roman" panose="02020603050405020304" pitchFamily="18" charset="0"/>
                  <a:cs typeface="Times New Roman" panose="02020603050405020304" pitchFamily="18" charset="0"/>
                </a:rPr>
                <a:t>cột</a:t>
              </a:r>
              <a:r>
                <a:rPr kumimoji="0" lang="en-US" altLang="en-US" sz="3000" b="0" i="0" u="none" strike="noStrike" kern="1200" cap="none" spc="0" normalizeH="0" baseline="0" noProof="0" dirty="0">
                  <a:ln>
                    <a:noFill/>
                  </a:ln>
                  <a:solidFill>
                    <a:schemeClr val="tx2">
                      <a:lumMod val="10000"/>
                    </a:schemeClr>
                  </a:solidFill>
                  <a:effectLst/>
                  <a:uLnTx/>
                  <a:uFillTx/>
                  <a:latin typeface="Times New Roman" panose="02020603050405020304" pitchFamily="18" charset="0"/>
                  <a:cs typeface="Times New Roman" panose="02020603050405020304" pitchFamily="18" charset="0"/>
                </a:rPr>
                <a:t>.</a:t>
              </a:r>
              <a:endParaRPr lang="en-US" sz="3000" dirty="0">
                <a:solidFill>
                  <a:schemeClr val="tx2">
                    <a:lumMod val="10000"/>
                  </a:schemeClr>
                </a:solidFill>
                <a:latin typeface="Times New Roman" panose="02020603050405020304" pitchFamily="18" charset="0"/>
                <a:cs typeface="Times New Roman" panose="02020603050405020304" pitchFamily="18"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1201</TotalTime>
  <Words>875</Words>
  <Application>Microsoft Office PowerPoint</Application>
  <PresentationFormat>Màn hình rộng</PresentationFormat>
  <Paragraphs>134</Paragraphs>
  <Slides>22</Slides>
  <Notes>18</Notes>
  <HiddenSlides>0</HiddenSlides>
  <MMClips>4</MMClips>
  <ScaleCrop>false</ScaleCrop>
  <HeadingPairs>
    <vt:vector size="6" baseType="variant">
      <vt:variant>
        <vt:lpstr>Phông được Dùng</vt:lpstr>
      </vt:variant>
      <vt:variant>
        <vt:i4>19</vt:i4>
      </vt:variant>
      <vt:variant>
        <vt:lpstr>Chủ đề</vt:lpstr>
      </vt:variant>
      <vt:variant>
        <vt:i4>8</vt:i4>
      </vt:variant>
      <vt:variant>
        <vt:lpstr>Tiêu đề Bản chiếu</vt:lpstr>
      </vt:variant>
      <vt:variant>
        <vt:i4>22</vt:i4>
      </vt:variant>
    </vt:vector>
  </HeadingPairs>
  <TitlesOfParts>
    <vt:vector size="49" baseType="lpstr">
      <vt:lpstr>Roboto Condensed Light</vt:lpstr>
      <vt:lpstr>#9Slide07 SVNRevolution</vt:lpstr>
      <vt:lpstr>Calibri</vt:lpstr>
      <vt:lpstr>#9Slide07 Bungee Shade</vt:lpstr>
      <vt:lpstr>Anaheim</vt:lpstr>
      <vt:lpstr>Slackey</vt:lpstr>
      <vt:lpstr>Bangers</vt:lpstr>
      <vt:lpstr>Architects Daughter</vt:lpstr>
      <vt:lpstr>Roboto</vt:lpstr>
      <vt:lpstr>Boogaloo</vt:lpstr>
      <vt:lpstr>#9Slide03 BoosterNextFYBlack</vt:lpstr>
      <vt:lpstr>#9Slide03 AmpleSoft Bold</vt:lpstr>
      <vt:lpstr>Barlow Semi Condensed</vt:lpstr>
      <vt:lpstr>Comic Neue</vt:lpstr>
      <vt:lpstr>Fira Sans</vt:lpstr>
      <vt:lpstr>Arial</vt:lpstr>
      <vt:lpstr>Times New Roman</vt:lpstr>
      <vt:lpstr>Fira Sans Extra Condensed</vt:lpstr>
      <vt:lpstr>#9Slide04 SVNParis Pro</vt:lpstr>
      <vt:lpstr>Marketing Plan PowerPoint Template by SlideWin</vt:lpstr>
      <vt:lpstr>Super Comic Book Style Consulting Toolkit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CỘNG SỐ ĐO THỜI GIAN</vt:lpstr>
      <vt:lpstr>MỤC TIÊU</vt:lpstr>
      <vt:lpstr>Bản trình bày PowerPoint</vt:lpstr>
      <vt:lpstr>Câu 1: Năm 2022 thuộc thế kỉ nào?</vt:lpstr>
      <vt:lpstr>Câu 2:  1,5 giờ = ....... phút</vt:lpstr>
      <vt:lpstr>Câu 3: 128 giây = ....... phút ...... giây</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CỘNG SỐ ĐO THỜI GIAN</vt:lpstr>
      <vt:lpstr>MỤC TIÊU</vt:lpstr>
      <vt:lpstr>Bản trình bày PowerPoint</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Minh Dương Anh</cp:lastModifiedBy>
  <cp:revision>13</cp:revision>
  <dcterms:created xsi:type="dcterms:W3CDTF">2022-01-24T08:09:02Z</dcterms:created>
  <dcterms:modified xsi:type="dcterms:W3CDTF">2022-03-08T03:20:50Z</dcterms:modified>
  <cp:category>9Slide.vn</cp:category>
  <cp:contentStatus>9Slide</cp:contentStatus>
</cp:coreProperties>
</file>