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2"/>
  </p:notesMasterIdLst>
  <p:handoutMasterIdLst>
    <p:handoutMasterId r:id="rId33"/>
  </p:handoutMasterIdLst>
  <p:sldIdLst>
    <p:sldId id="256" r:id="rId4"/>
    <p:sldId id="355" r:id="rId5"/>
    <p:sldId id="361" r:id="rId6"/>
    <p:sldId id="365" r:id="rId7"/>
    <p:sldId id="404" r:id="rId8"/>
    <p:sldId id="364" r:id="rId9"/>
    <p:sldId id="261" r:id="rId10"/>
    <p:sldId id="326" r:id="rId11"/>
    <p:sldId id="265" r:id="rId12"/>
    <p:sldId id="399" r:id="rId13"/>
    <p:sldId id="263" r:id="rId14"/>
    <p:sldId id="277" r:id="rId15"/>
    <p:sldId id="274" r:id="rId16"/>
    <p:sldId id="402" r:id="rId17"/>
    <p:sldId id="401" r:id="rId18"/>
    <p:sldId id="396" r:id="rId19"/>
    <p:sldId id="281" r:id="rId20"/>
    <p:sldId id="403" r:id="rId21"/>
    <p:sldId id="394" r:id="rId22"/>
    <p:sldId id="291" r:id="rId23"/>
    <p:sldId id="267" r:id="rId24"/>
    <p:sldId id="397" r:id="rId25"/>
    <p:sldId id="268" r:id="rId26"/>
    <p:sldId id="405" r:id="rId27"/>
    <p:sldId id="406" r:id="rId28"/>
    <p:sldId id="407" r:id="rId29"/>
    <p:sldId id="294" r:id="rId30"/>
    <p:sldId id="272" r:id="rId31"/>
  </p:sldIdLst>
  <p:sldSz cx="9144000" cy="5143500" type="screen16x9"/>
  <p:notesSz cx="6858000" cy="9144000"/>
  <p:custDataLst>
    <p:tags r:id="rId34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94660"/>
  </p:normalViewPr>
  <p:slideViewPr>
    <p:cSldViewPr>
      <p:cViewPr varScale="1">
        <p:scale>
          <a:sx n="79" d="100"/>
          <a:sy n="79" d="100"/>
        </p:scale>
        <p:origin x="768" y="7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2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4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2.mp3"/><Relationship Id="rId10" Type="http://schemas.openxmlformats.org/officeDocument/2006/relationships/image" Target="../media/image14.gif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1.mp3"/><Relationship Id="rId10" Type="http://schemas.openxmlformats.org/officeDocument/2006/relationships/image" Target="../media/image14.gif"/><Relationship Id="rId4" Type="http://schemas.microsoft.com/office/2007/relationships/media" Target="../media/media1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4.gif"/><Relationship Id="rId18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23.png"/><Relationship Id="rId5" Type="http://schemas.openxmlformats.org/officeDocument/2006/relationships/audio" Target="../media/media4.mp3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microsoft.com/office/2007/relationships/media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4078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Ý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8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0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8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65C565-801B-452A-B791-6DDBBBDFBF3B}"/>
              </a:ext>
            </a:extLst>
          </p:cNvPr>
          <p:cNvGrpSpPr/>
          <p:nvPr/>
        </p:nvGrpSpPr>
        <p:grpSpPr>
          <a:xfrm>
            <a:off x="179512" y="1306383"/>
            <a:ext cx="8352928" cy="2417495"/>
            <a:chOff x="1995398" y="1306383"/>
            <a:chExt cx="3065060" cy="2730351"/>
          </a:xfrm>
        </p:grpSpPr>
        <p:sp>
          <p:nvSpPr>
            <p:cNvPr id="8" name="Rectangle 7"/>
            <p:cNvSpPr/>
            <p:nvPr/>
          </p:nvSpPr>
          <p:spPr>
            <a:xfrm>
              <a:off x="1995398" y="1306383"/>
              <a:ext cx="3065060" cy="2730351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4637" y="2087144"/>
              <a:ext cx="2837235" cy="8925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altLang="en-US" sz="2600" dirty="0" err="1">
                  <a:cs typeface="Times New Roman" panose="02020603050405020304" pitchFamily="18" charset="0"/>
                </a:rPr>
                <a:t>Đọc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lại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bài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Ngu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Công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xã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Trịnh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Tường</a:t>
              </a:r>
              <a:endParaRPr lang="en-US" altLang="en-US" sz="2600" i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en-US" sz="2600" dirty="0" err="1">
                  <a:cs typeface="Times New Roman" panose="02020603050405020304" pitchFamily="18" charset="0"/>
                </a:rPr>
                <a:t>Trả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lời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lại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các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câu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hỏi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và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nội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dung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.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2445AB-F148-41E7-98E1-53A183478D82}"/>
              </a:ext>
            </a:extLst>
          </p:cNvPr>
          <p:cNvSpPr txBox="1"/>
          <p:nvPr/>
        </p:nvSpPr>
        <p:spPr>
          <a:xfrm>
            <a:off x="477210" y="1390379"/>
            <a:ext cx="805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  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049491-6C38-49A8-91CA-357692723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1680" y="123478"/>
            <a:ext cx="5472608" cy="57606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251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683568" y="1306383"/>
            <a:ext cx="8064896" cy="1265368"/>
            <a:chOff x="5212270" y="1306382"/>
            <a:chExt cx="2871967" cy="2730351"/>
          </a:xfrm>
        </p:grpSpPr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9417" y="1708604"/>
              <a:ext cx="2762250" cy="19259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                            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049491-6C38-49A8-91CA-357692723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628" y="535491"/>
            <a:ext cx="6696744" cy="57606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ĐỊNH HƯỚNG 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27270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5753" y="3457987"/>
            <a:ext cx="8298735" cy="76994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Phà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   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37" grpId="0" animBg="1"/>
      <p:bldP spid="40" grpId="0"/>
      <p:bldP spid="2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1580</Words>
  <Application>Microsoft Office PowerPoint</Application>
  <PresentationFormat>Trình chiếu Trên màn hình (16:9)</PresentationFormat>
  <Paragraphs>138</Paragraphs>
  <Slides>28</Slides>
  <Notes>5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28</vt:i4>
      </vt:variant>
    </vt:vector>
  </HeadingPairs>
  <TitlesOfParts>
    <vt:vector size="35" baseType="lpstr">
      <vt:lpstr>맑은 고딕</vt:lpstr>
      <vt:lpstr>Arial</vt:lpstr>
      <vt:lpstr>Calibri</vt:lpstr>
      <vt:lpstr>Times New Roman</vt:lpstr>
      <vt:lpstr>Cover and End Slide Master</vt:lpstr>
      <vt:lpstr>Contents Slide Master</vt:lpstr>
      <vt:lpstr>Section Break Slide Master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Minh Dương Anh</cp:lastModifiedBy>
  <cp:revision>92</cp:revision>
  <dcterms:created xsi:type="dcterms:W3CDTF">2016-12-05T23:26:54Z</dcterms:created>
  <dcterms:modified xsi:type="dcterms:W3CDTF">2021-12-26T08:26:05Z</dcterms:modified>
</cp:coreProperties>
</file>