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880674" y="2349214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494</Words>
  <Application>Microsoft Office PowerPoint</Application>
  <PresentationFormat>Widescreen</PresentationFormat>
  <Paragraphs>192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Arial</vt:lpstr>
      <vt:lpstr>Calibri</vt:lpstr>
      <vt:lpstr>Calibri Light</vt:lpstr>
      <vt:lpstr>Calisto MT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 Dương Anh</cp:lastModifiedBy>
  <cp:revision>28</cp:revision>
  <dcterms:created xsi:type="dcterms:W3CDTF">2022-07-01T06:48:54Z</dcterms:created>
  <dcterms:modified xsi:type="dcterms:W3CDTF">2022-10-09T10:32:56Z</dcterms:modified>
</cp:coreProperties>
</file>