
<file path=[Content_Types].xml><?xml version="1.0" encoding="utf-8"?>
<Types xmlns="http://schemas.openxmlformats.org/package/2006/content-types">
  <Default Extension="fntdata" ContentType="application/x-fontdata"/>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29"/>
  </p:notesMasterIdLst>
  <p:sldIdLst>
    <p:sldId id="258" r:id="rId2"/>
    <p:sldId id="278" r:id="rId3"/>
    <p:sldId id="774" r:id="rId4"/>
    <p:sldId id="787" r:id="rId5"/>
    <p:sldId id="788" r:id="rId6"/>
    <p:sldId id="789" r:id="rId7"/>
    <p:sldId id="790" r:id="rId8"/>
    <p:sldId id="298" r:id="rId9"/>
    <p:sldId id="282" r:id="rId10"/>
    <p:sldId id="257" r:id="rId11"/>
    <p:sldId id="284" r:id="rId12"/>
    <p:sldId id="285" r:id="rId13"/>
    <p:sldId id="286" r:id="rId14"/>
    <p:sldId id="287" r:id="rId15"/>
    <p:sldId id="288" r:id="rId16"/>
    <p:sldId id="326" r:id="rId17"/>
    <p:sldId id="791" r:id="rId18"/>
    <p:sldId id="261" r:id="rId19"/>
    <p:sldId id="329" r:id="rId20"/>
    <p:sldId id="289" r:id="rId21"/>
    <p:sldId id="290" r:id="rId22"/>
    <p:sldId id="291" r:id="rId23"/>
    <p:sldId id="293" r:id="rId24"/>
    <p:sldId id="294" r:id="rId25"/>
    <p:sldId id="295" r:id="rId26"/>
    <p:sldId id="296" r:id="rId27"/>
    <p:sldId id="297" r:id="rId28"/>
  </p:sldIdLst>
  <p:sldSz cx="9144000" cy="5143500" type="screen16x9"/>
  <p:notesSz cx="6858000" cy="9144000"/>
  <p:embeddedFontLst>
    <p:embeddedFont>
      <p:font typeface="Bebas Neue" panose="020B0604020202020204" charset="0"/>
      <p:regular r:id="rId30"/>
    </p:embeddedFont>
    <p:embeddedFont>
      <p:font typeface="Cambria" panose="02040503050406030204" pitchFamily="18" charset="0"/>
      <p:regular r:id="rId31"/>
      <p:bold r:id="rId32"/>
      <p:italic r:id="rId33"/>
      <p:boldItalic r:id="rId34"/>
    </p:embeddedFont>
    <p:embeddedFont>
      <p:font typeface="Chau Philomene One" panose="020B0604020202020204" charset="0"/>
      <p:regular r:id="rId35"/>
      <p:italic r:id="rId36"/>
    </p:embeddedFont>
    <p:embeddedFont>
      <p:font typeface="Didact Gothic" panose="020B0604020202020204" charset="0"/>
      <p:regular r:id="rId37"/>
    </p:embeddedFont>
    <p:embeddedFont>
      <p:font typeface="Roboto Condensed Light" panose="02000000000000000000" pitchFamily="2" charset="0"/>
      <p:regular r:id="rId38"/>
      <p:italic r:id="rId39"/>
    </p:embeddedFont>
  </p:embeddedFontLst>
  <p:custDataLst>
    <p:tags r:id="rId4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9C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1E32175-2BA0-4EA7-B16A-B8173B3B1A40}">
  <a:tblStyle styleId="{51E32175-2BA0-4EA7-B16A-B8173B3B1A4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8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63598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8"/>
        <p:cNvGrpSpPr/>
        <p:nvPr/>
      </p:nvGrpSpPr>
      <p:grpSpPr>
        <a:xfrm>
          <a:off x="0" y="0"/>
          <a:ext cx="0" cy="0"/>
          <a:chOff x="0" y="0"/>
          <a:chExt cx="0" cy="0"/>
        </a:xfrm>
      </p:grpSpPr>
      <p:sp>
        <p:nvSpPr>
          <p:cNvPr id="1209" name="Google Shape;1209;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0" name="Google Shape;1210;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1883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0662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3740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3065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1380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57345"/>
          <p:cNvSpPr>
            <a:spLocks noGrp="1" noRot="1" noChangeAspect="1" noTextEdit="1"/>
          </p:cNvSpPr>
          <p:nvPr>
            <p:ph type="sldImg"/>
          </p:nvPr>
        </p:nvSpPr>
        <p:spPr/>
      </p:sp>
      <p:sp>
        <p:nvSpPr>
          <p:cNvPr id="57347" name="文本占位符 57346"/>
          <p:cNvSpPr>
            <a:spLocks noGrp="1"/>
          </p:cNvSpPr>
          <p:nvPr>
            <p:ph type="body" idx="1"/>
          </p:nvPr>
        </p:nvSpPr>
        <p:spPr/>
        <p:txBody>
          <a:bodyPr/>
          <a:lstStyle/>
          <a:p>
            <a:pPr marL="0" lvl="0" indent="0">
              <a:buFontTx/>
              <a:buNone/>
            </a:pPr>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pPr lvl="0" algn="r"/>
              <a:t>17</a:t>
            </a:fld>
            <a:endParaRPr lang="zh-CN" sz="1200" dirty="0"/>
          </a:p>
        </p:txBody>
      </p:sp>
    </p:spTree>
    <p:extLst>
      <p:ext uri="{BB962C8B-B14F-4D97-AF65-F5344CB8AC3E}">
        <p14:creationId xmlns:p14="http://schemas.microsoft.com/office/powerpoint/2010/main" val="3253188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0"/>
        <p:cNvGrpSpPr/>
        <p:nvPr/>
      </p:nvGrpSpPr>
      <p:grpSpPr>
        <a:xfrm>
          <a:off x="0" y="0"/>
          <a:ext cx="0" cy="0"/>
          <a:chOff x="0" y="0"/>
          <a:chExt cx="0" cy="0"/>
        </a:xfrm>
      </p:grpSpPr>
      <p:sp>
        <p:nvSpPr>
          <p:cNvPr id="1321" name="Google Shape;1321;gd85e759916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2" name="Google Shape;1322;gd85e759916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0267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9"/>
        <p:cNvGrpSpPr/>
        <p:nvPr/>
      </p:nvGrpSpPr>
      <p:grpSpPr>
        <a:xfrm>
          <a:off x="0" y="0"/>
          <a:ext cx="0" cy="0"/>
          <a:chOff x="0" y="0"/>
          <a:chExt cx="0" cy="0"/>
        </a:xfrm>
      </p:grpSpPr>
      <p:sp>
        <p:nvSpPr>
          <p:cNvPr id="1550" name="Google Shape;1550;gbd6c00e730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1" name="Google Shape;1551;gbd6c00e73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6889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ChangeArrowheads="1" noTextEdit="1"/>
          </p:cNvSpPr>
          <p:nvPr>
            <p:ph type="sldImg"/>
          </p:nvPr>
        </p:nvSpPr>
        <p:spPr>
          <a:xfrm>
            <a:off x="381000" y="685800"/>
            <a:ext cx="6096000" cy="3429000"/>
          </a:xfrm>
          <a:ln/>
        </p:spPr>
      </p:sp>
      <p:sp>
        <p:nvSpPr>
          <p:cNvPr id="245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p>
        </p:txBody>
      </p:sp>
      <p:sp>
        <p:nvSpPr>
          <p:cNvPr id="24580" name="Slide Number Placeholder 3"/>
          <p:cNvSpPr>
            <a:spLocks noGrp="1"/>
          </p:cNvSpPr>
          <p:nvPr>
            <p:ph type="sldNum" sz="quarter" idx="5"/>
          </p:nvPr>
        </p:nvSpPr>
        <p:spPr>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E09A61-B674-4DAD-B4A4-CF4225296DCA}" type="slidenum">
              <a:rPr lang="en-US" altLang="en-US"/>
              <a:pPr>
                <a:spcBef>
                  <a:spcPct val="0"/>
                </a:spcBef>
              </a:pPr>
              <a:t>25</a:t>
            </a:fld>
            <a:endParaRPr lang="en-US" altLang="en-US"/>
          </a:p>
        </p:txBody>
      </p:sp>
    </p:spTree>
    <p:extLst>
      <p:ext uri="{BB962C8B-B14F-4D97-AF65-F5344CB8AC3E}">
        <p14:creationId xmlns:p14="http://schemas.microsoft.com/office/powerpoint/2010/main" val="2708396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3"/>
        <p:cNvGrpSpPr/>
        <p:nvPr/>
      </p:nvGrpSpPr>
      <p:grpSpPr>
        <a:xfrm>
          <a:off x="0" y="0"/>
          <a:ext cx="0" cy="0"/>
          <a:chOff x="0" y="0"/>
          <a:chExt cx="0" cy="0"/>
        </a:xfrm>
      </p:grpSpPr>
      <p:sp>
        <p:nvSpPr>
          <p:cNvPr id="2044" name="Google Shape;2044;gbd6c00e730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5" name="Google Shape;2045;gbd6c00e730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GTB: </a:t>
            </a:r>
            <a:r>
              <a:rPr lang="en-US" dirty="0" err="1"/>
              <a:t>Giới</a:t>
            </a:r>
            <a:r>
              <a:rPr lang="en-US" dirty="0"/>
              <a:t> </a:t>
            </a:r>
            <a:r>
              <a:rPr lang="en-US" dirty="0" err="1"/>
              <a:t>thiệu</a:t>
            </a:r>
            <a:r>
              <a:rPr lang="en-US" dirty="0"/>
              <a:t> </a:t>
            </a:r>
            <a:r>
              <a:rPr lang="en-US" dirty="0" err="1"/>
              <a:t>về</a:t>
            </a:r>
            <a:r>
              <a:rPr lang="en-US" dirty="0"/>
              <a:t> </a:t>
            </a:r>
            <a:r>
              <a:rPr lang="en-US" dirty="0" err="1"/>
              <a:t>danh</a:t>
            </a:r>
            <a:r>
              <a:rPr lang="en-US" dirty="0"/>
              <a:t> y </a:t>
            </a:r>
            <a:r>
              <a:rPr lang="en-US" dirty="0" err="1"/>
              <a:t>Tuệ</a:t>
            </a:r>
            <a:r>
              <a:rPr lang="en-US" dirty="0"/>
              <a:t> </a:t>
            </a:r>
            <a:r>
              <a:rPr lang="en-US" dirty="0" err="1"/>
              <a:t>Tĩnhnh</a:t>
            </a:r>
            <a:r>
              <a:rPr lang="en-US" dirty="0"/>
              <a:t> </a:t>
            </a:r>
            <a:r>
              <a:rPr lang="en-US" dirty="0" err="1"/>
              <a:t>với</a:t>
            </a:r>
            <a:r>
              <a:rPr lang="en-US" dirty="0"/>
              <a:t> </a:t>
            </a:r>
            <a:r>
              <a:rPr lang="en-US" dirty="0" err="1"/>
              <a:t>những</a:t>
            </a:r>
            <a:r>
              <a:rPr lang="en-US" dirty="0"/>
              <a:t> </a:t>
            </a:r>
            <a:r>
              <a:rPr lang="en-US" dirty="0" err="1"/>
              <a:t>cây</a:t>
            </a:r>
            <a:r>
              <a:rPr lang="en-US" dirty="0"/>
              <a:t> </a:t>
            </a:r>
            <a:r>
              <a:rPr lang="en-US" dirty="0" err="1"/>
              <a:t>cỏ</a:t>
            </a:r>
            <a:r>
              <a:rPr lang="en-US" dirty="0"/>
              <a:t> </a:t>
            </a:r>
            <a:r>
              <a:rPr lang="en-US" dirty="0" err="1"/>
              <a:t>làm</a:t>
            </a:r>
            <a:r>
              <a:rPr lang="en-US" dirty="0"/>
              <a:t> ra </a:t>
            </a:r>
            <a:r>
              <a:rPr lang="en-US" dirty="0" err="1"/>
              <a:t>vị</a:t>
            </a:r>
            <a:r>
              <a:rPr lang="en-US" dirty="0"/>
              <a:t> </a:t>
            </a:r>
            <a:r>
              <a:rPr lang="en-US" dirty="0" err="1"/>
              <a:t>thuốc</a:t>
            </a:r>
            <a:r>
              <a:rPr lang="en-US" dirty="0"/>
              <a:t>.</a:t>
            </a:r>
            <a:endParaRPr dirty="0"/>
          </a:p>
        </p:txBody>
      </p:sp>
    </p:spTree>
    <p:extLst>
      <p:ext uri="{BB962C8B-B14F-4D97-AF65-F5344CB8AC3E}">
        <p14:creationId xmlns:p14="http://schemas.microsoft.com/office/powerpoint/2010/main" val="2966190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052FF8-87F9-4A5B-BF29-4CAAF295B0ED}" type="slidenum">
              <a:rPr lang="vi-VN" smtClean="0"/>
              <a:t>3</a:t>
            </a:fld>
            <a:endParaRPr lang="vi-VN"/>
          </a:p>
        </p:txBody>
      </p:sp>
    </p:spTree>
    <p:extLst>
      <p:ext uri="{BB962C8B-B14F-4D97-AF65-F5344CB8AC3E}">
        <p14:creationId xmlns:p14="http://schemas.microsoft.com/office/powerpoint/2010/main" val="33229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r>
              <a:rPr lang="en-US" dirty="0"/>
              <a:t>GV: </a:t>
            </a:r>
            <a:r>
              <a:rPr lang="en-US" dirty="0" err="1"/>
              <a:t>Kể</a:t>
            </a:r>
            <a:r>
              <a:rPr lang="en-US" dirty="0"/>
              <a:t> </a:t>
            </a:r>
            <a:r>
              <a:rPr lang="en-US" dirty="0" err="1"/>
              <a:t>lần</a:t>
            </a:r>
            <a:r>
              <a:rPr lang="en-US" dirty="0"/>
              <a:t> 1: </a:t>
            </a:r>
          </a:p>
        </p:txBody>
      </p:sp>
    </p:spTree>
    <p:extLst>
      <p:ext uri="{BB962C8B-B14F-4D97-AF65-F5344CB8AC3E}">
        <p14:creationId xmlns:p14="http://schemas.microsoft.com/office/powerpoint/2010/main" val="3775622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r>
              <a:rPr lang="en-US" dirty="0"/>
              <a:t>GV: </a:t>
            </a:r>
            <a:r>
              <a:rPr lang="en-US" dirty="0" err="1"/>
              <a:t>Kể</a:t>
            </a:r>
            <a:r>
              <a:rPr lang="en-US" dirty="0"/>
              <a:t> </a:t>
            </a:r>
            <a:r>
              <a:rPr lang="en-US" err="1"/>
              <a:t>lần</a:t>
            </a:r>
            <a:r>
              <a:rPr lang="en-US"/>
              <a:t> 1: </a:t>
            </a:r>
            <a:endParaRPr lang="en-US" dirty="0"/>
          </a:p>
        </p:txBody>
      </p:sp>
    </p:spTree>
    <p:extLst>
      <p:ext uri="{BB962C8B-B14F-4D97-AF65-F5344CB8AC3E}">
        <p14:creationId xmlns:p14="http://schemas.microsoft.com/office/powerpoint/2010/main" val="2199278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9"/>
        <p:cNvGrpSpPr/>
        <p:nvPr/>
      </p:nvGrpSpPr>
      <p:grpSpPr>
        <a:xfrm>
          <a:off x="0" y="0"/>
          <a:ext cx="0" cy="0"/>
          <a:chOff x="0" y="0"/>
          <a:chExt cx="0" cy="0"/>
        </a:xfrm>
      </p:grpSpPr>
      <p:sp>
        <p:nvSpPr>
          <p:cNvPr id="1550" name="Google Shape;1550;gbd6c00e730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1" name="Google Shape;1551;gbd6c00e73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3228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9"/>
        <p:cNvGrpSpPr/>
        <p:nvPr/>
      </p:nvGrpSpPr>
      <p:grpSpPr>
        <a:xfrm>
          <a:off x="0" y="0"/>
          <a:ext cx="0" cy="0"/>
          <a:chOff x="0" y="0"/>
          <a:chExt cx="0" cy="0"/>
        </a:xfrm>
      </p:grpSpPr>
      <p:sp>
        <p:nvSpPr>
          <p:cNvPr id="2170" name="Google Shape;2170;g99f2f57a71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1" name="Google Shape;2171;g99f2f57a71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8900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20075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6584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7"/>
        <p:cNvGrpSpPr/>
        <p:nvPr/>
      </p:nvGrpSpPr>
      <p:grpSpPr>
        <a:xfrm>
          <a:off x="0" y="0"/>
          <a:ext cx="0" cy="0"/>
          <a:chOff x="0" y="0"/>
          <a:chExt cx="0" cy="0"/>
        </a:xfrm>
      </p:grpSpPr>
      <p:grpSp>
        <p:nvGrpSpPr>
          <p:cNvPr id="88" name="Google Shape;88;p4"/>
          <p:cNvGrpSpPr/>
          <p:nvPr/>
        </p:nvGrpSpPr>
        <p:grpSpPr>
          <a:xfrm>
            <a:off x="0" y="4495377"/>
            <a:ext cx="9144000" cy="576290"/>
            <a:chOff x="0" y="4571577"/>
            <a:chExt cx="9144000" cy="576290"/>
          </a:xfrm>
        </p:grpSpPr>
        <p:sp>
          <p:nvSpPr>
            <p:cNvPr id="89" name="Google Shape;89;p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5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
        <p:nvSpPr>
          <p:cNvPr id="100" name="Google Shape;100;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1" name="Google Shape;101;p4"/>
          <p:cNvGrpSpPr/>
          <p:nvPr/>
        </p:nvGrpSpPr>
        <p:grpSpPr>
          <a:xfrm>
            <a:off x="0" y="4565325"/>
            <a:ext cx="9144000" cy="887338"/>
            <a:chOff x="0" y="4412925"/>
            <a:chExt cx="9144000" cy="887338"/>
          </a:xfrm>
        </p:grpSpPr>
        <p:sp>
          <p:nvSpPr>
            <p:cNvPr id="102" name="Google Shape;102;p4"/>
            <p:cNvSpPr/>
            <p:nvPr/>
          </p:nvSpPr>
          <p:spPr>
            <a:xfrm>
              <a:off x="0"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91148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flipH="1">
              <a:off x="183811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2785105"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3730274"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flipH="1">
              <a:off x="8215662"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flipH="1">
              <a:off x="727794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635131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flipH="1">
              <a:off x="5404324"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flipH="1">
              <a:off x="4459155"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211"/>
        <p:cNvGrpSpPr/>
        <p:nvPr/>
      </p:nvGrpSpPr>
      <p:grpSpPr>
        <a:xfrm>
          <a:off x="0" y="0"/>
          <a:ext cx="0" cy="0"/>
          <a:chOff x="0" y="0"/>
          <a:chExt cx="0" cy="0"/>
        </a:xfrm>
      </p:grpSpPr>
      <p:sp>
        <p:nvSpPr>
          <p:cNvPr id="212" name="Google Shape;212;p8"/>
          <p:cNvSpPr txBox="1">
            <a:spLocks noGrp="1"/>
          </p:cNvSpPr>
          <p:nvPr>
            <p:ph type="title"/>
          </p:nvPr>
        </p:nvSpPr>
        <p:spPr>
          <a:xfrm>
            <a:off x="1938000" y="958025"/>
            <a:ext cx="52680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213" name="Google Shape;213;p8"/>
          <p:cNvGrpSpPr/>
          <p:nvPr/>
        </p:nvGrpSpPr>
        <p:grpSpPr>
          <a:xfrm>
            <a:off x="-8594" y="2231150"/>
            <a:ext cx="9488891" cy="4425141"/>
            <a:chOff x="-8594" y="2231150"/>
            <a:chExt cx="9488891" cy="4425141"/>
          </a:xfrm>
        </p:grpSpPr>
        <p:grpSp>
          <p:nvGrpSpPr>
            <p:cNvPr id="214" name="Google Shape;214;p8"/>
            <p:cNvGrpSpPr/>
            <p:nvPr/>
          </p:nvGrpSpPr>
          <p:grpSpPr>
            <a:xfrm>
              <a:off x="2103879" y="3630681"/>
              <a:ext cx="4777316" cy="3025611"/>
              <a:chOff x="2103879" y="3630681"/>
              <a:chExt cx="4777316" cy="3025611"/>
            </a:xfrm>
          </p:grpSpPr>
          <p:sp>
            <p:nvSpPr>
              <p:cNvPr id="215" name="Google Shape;215;p8"/>
              <p:cNvSpPr/>
              <p:nvPr/>
            </p:nvSpPr>
            <p:spPr>
              <a:xfrm>
                <a:off x="2103879" y="3630681"/>
                <a:ext cx="4777316" cy="3025611"/>
              </a:xfrm>
              <a:custGeom>
                <a:avLst/>
                <a:gdLst/>
                <a:ahLst/>
                <a:cxnLst/>
                <a:rect l="l" t="t" r="r" b="b"/>
                <a:pathLst>
                  <a:path w="97946" h="62032" extrusionOk="0">
                    <a:moveTo>
                      <a:pt x="48973" y="1"/>
                    </a:moveTo>
                    <a:cubicBezTo>
                      <a:pt x="31254" y="1"/>
                      <a:pt x="15740" y="5941"/>
                      <a:pt x="7118" y="14888"/>
                    </a:cubicBezTo>
                    <a:cubicBezTo>
                      <a:pt x="2607" y="19575"/>
                      <a:pt x="0" y="25114"/>
                      <a:pt x="0" y="31003"/>
                    </a:cubicBezTo>
                    <a:cubicBezTo>
                      <a:pt x="0" y="44262"/>
                      <a:pt x="13083" y="55540"/>
                      <a:pt x="31529" y="60001"/>
                    </a:cubicBezTo>
                    <a:cubicBezTo>
                      <a:pt x="36943" y="61304"/>
                      <a:pt x="42833" y="62031"/>
                      <a:pt x="48973" y="62031"/>
                    </a:cubicBezTo>
                    <a:cubicBezTo>
                      <a:pt x="55966" y="62031"/>
                      <a:pt x="62632" y="61104"/>
                      <a:pt x="68647" y="59425"/>
                    </a:cubicBezTo>
                    <a:cubicBezTo>
                      <a:pt x="85890" y="54613"/>
                      <a:pt x="97946" y="43710"/>
                      <a:pt x="97946" y="31003"/>
                    </a:cubicBezTo>
                    <a:cubicBezTo>
                      <a:pt x="97946" y="14713"/>
                      <a:pt x="78121" y="1354"/>
                      <a:pt x="52908" y="101"/>
                    </a:cubicBezTo>
                    <a:cubicBezTo>
                      <a:pt x="51605" y="26"/>
                      <a:pt x="50301" y="1"/>
                      <a:pt x="48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a:off x="2103879" y="4077795"/>
                <a:ext cx="2123420" cy="2479477"/>
              </a:xfrm>
              <a:custGeom>
                <a:avLst/>
                <a:gdLst/>
                <a:ahLst/>
                <a:cxnLst/>
                <a:rect l="l" t="t" r="r" b="b"/>
                <a:pathLst>
                  <a:path w="43535" h="50835" extrusionOk="0">
                    <a:moveTo>
                      <a:pt x="24646" y="0"/>
                    </a:moveTo>
                    <a:cubicBezTo>
                      <a:pt x="23128" y="0"/>
                      <a:pt x="21268" y="193"/>
                      <a:pt x="18998" y="633"/>
                    </a:cubicBezTo>
                    <a:cubicBezTo>
                      <a:pt x="13835" y="1636"/>
                      <a:pt x="9775" y="3866"/>
                      <a:pt x="7118" y="5721"/>
                    </a:cubicBezTo>
                    <a:cubicBezTo>
                      <a:pt x="2607" y="10408"/>
                      <a:pt x="0" y="15947"/>
                      <a:pt x="0" y="21836"/>
                    </a:cubicBezTo>
                    <a:cubicBezTo>
                      <a:pt x="0" y="35095"/>
                      <a:pt x="13083" y="46373"/>
                      <a:pt x="31529" y="50834"/>
                    </a:cubicBezTo>
                    <a:cubicBezTo>
                      <a:pt x="38121" y="48754"/>
                      <a:pt x="41354" y="44368"/>
                      <a:pt x="41028" y="41786"/>
                    </a:cubicBezTo>
                    <a:cubicBezTo>
                      <a:pt x="40502" y="37601"/>
                      <a:pt x="20251" y="37200"/>
                      <a:pt x="26817" y="32914"/>
                    </a:cubicBezTo>
                    <a:cubicBezTo>
                      <a:pt x="33409" y="28628"/>
                      <a:pt x="43534" y="26122"/>
                      <a:pt x="41980" y="20057"/>
                    </a:cubicBezTo>
                    <a:cubicBezTo>
                      <a:pt x="40402" y="14017"/>
                      <a:pt x="33935" y="15470"/>
                      <a:pt x="29224" y="14543"/>
                    </a:cubicBezTo>
                    <a:cubicBezTo>
                      <a:pt x="24537" y="13591"/>
                      <a:pt x="31103" y="7225"/>
                      <a:pt x="31003" y="4292"/>
                    </a:cubicBezTo>
                    <a:cubicBezTo>
                      <a:pt x="30926" y="2066"/>
                      <a:pt x="29614" y="0"/>
                      <a:pt x="246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8"/>
              <p:cNvSpPr/>
              <p:nvPr/>
            </p:nvSpPr>
            <p:spPr>
              <a:xfrm>
                <a:off x="4300580" y="3635558"/>
                <a:ext cx="2580588" cy="2893577"/>
              </a:xfrm>
              <a:custGeom>
                <a:avLst/>
                <a:gdLst/>
                <a:ahLst/>
                <a:cxnLst/>
                <a:rect l="l" t="t" r="r" b="b"/>
                <a:pathLst>
                  <a:path w="52908" h="59325" extrusionOk="0">
                    <a:moveTo>
                      <a:pt x="7870" y="1"/>
                    </a:moveTo>
                    <a:cubicBezTo>
                      <a:pt x="4261" y="1254"/>
                      <a:pt x="0" y="3811"/>
                      <a:pt x="75" y="8873"/>
                    </a:cubicBezTo>
                    <a:cubicBezTo>
                      <a:pt x="127" y="13430"/>
                      <a:pt x="2797" y="14693"/>
                      <a:pt x="5909" y="14693"/>
                    </a:cubicBezTo>
                    <a:cubicBezTo>
                      <a:pt x="8788" y="14693"/>
                      <a:pt x="12045" y="13613"/>
                      <a:pt x="13960" y="13059"/>
                    </a:cubicBezTo>
                    <a:cubicBezTo>
                      <a:pt x="15317" y="12664"/>
                      <a:pt x="16674" y="12454"/>
                      <a:pt x="17897" y="12454"/>
                    </a:cubicBezTo>
                    <a:cubicBezTo>
                      <a:pt x="20243" y="12454"/>
                      <a:pt x="22095" y="13225"/>
                      <a:pt x="22507" y="14938"/>
                    </a:cubicBezTo>
                    <a:cubicBezTo>
                      <a:pt x="23133" y="17545"/>
                      <a:pt x="18346" y="19224"/>
                      <a:pt x="18647" y="23610"/>
                    </a:cubicBezTo>
                    <a:cubicBezTo>
                      <a:pt x="18955" y="27764"/>
                      <a:pt x="21872" y="34527"/>
                      <a:pt x="29272" y="34527"/>
                    </a:cubicBezTo>
                    <a:cubicBezTo>
                      <a:pt x="29684" y="34527"/>
                      <a:pt x="30111" y="34506"/>
                      <a:pt x="30552" y="34462"/>
                    </a:cubicBezTo>
                    <a:cubicBezTo>
                      <a:pt x="33877" y="34134"/>
                      <a:pt x="36293" y="33817"/>
                      <a:pt x="37958" y="33817"/>
                    </a:cubicBezTo>
                    <a:cubicBezTo>
                      <a:pt x="40483" y="33817"/>
                      <a:pt x="41280" y="34546"/>
                      <a:pt x="40903" y="37069"/>
                    </a:cubicBezTo>
                    <a:cubicBezTo>
                      <a:pt x="40351" y="40778"/>
                      <a:pt x="18446" y="52056"/>
                      <a:pt x="23609" y="59325"/>
                    </a:cubicBezTo>
                    <a:cubicBezTo>
                      <a:pt x="40852" y="54513"/>
                      <a:pt x="52908" y="43610"/>
                      <a:pt x="52908" y="30903"/>
                    </a:cubicBezTo>
                    <a:cubicBezTo>
                      <a:pt x="52908" y="14613"/>
                      <a:pt x="33083" y="1254"/>
                      <a:pt x="78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 name="Google Shape;218;p8"/>
            <p:cNvGrpSpPr/>
            <p:nvPr/>
          </p:nvGrpSpPr>
          <p:grpSpPr>
            <a:xfrm>
              <a:off x="-8594" y="2231150"/>
              <a:ext cx="3260316" cy="3130575"/>
              <a:chOff x="8475" y="2231150"/>
              <a:chExt cx="3260316" cy="3130575"/>
            </a:xfrm>
          </p:grpSpPr>
          <p:sp>
            <p:nvSpPr>
              <p:cNvPr id="219" name="Google Shape;219;p8"/>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8"/>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8"/>
              <p:cNvSpPr/>
              <p:nvPr/>
            </p:nvSpPr>
            <p:spPr>
              <a:xfrm>
                <a:off x="19157" y="3035487"/>
                <a:ext cx="618077" cy="894631"/>
              </a:xfrm>
              <a:custGeom>
                <a:avLst/>
                <a:gdLst/>
                <a:ahLst/>
                <a:cxnLst/>
                <a:rect l="l" t="t" r="r" b="b"/>
                <a:pathLst>
                  <a:path w="12672" h="18342" extrusionOk="0">
                    <a:moveTo>
                      <a:pt x="12104" y="1"/>
                    </a:moveTo>
                    <a:cubicBezTo>
                      <a:pt x="11976" y="1"/>
                      <a:pt x="11847" y="59"/>
                      <a:pt x="11762" y="199"/>
                    </a:cubicBezTo>
                    <a:cubicBezTo>
                      <a:pt x="7902" y="6038"/>
                      <a:pt x="4043" y="11878"/>
                      <a:pt x="208" y="17743"/>
                    </a:cubicBezTo>
                    <a:cubicBezTo>
                      <a:pt x="1" y="18054"/>
                      <a:pt x="282" y="18341"/>
                      <a:pt x="568" y="18341"/>
                    </a:cubicBezTo>
                    <a:cubicBezTo>
                      <a:pt x="696" y="18341"/>
                      <a:pt x="824" y="18283"/>
                      <a:pt x="910" y="18144"/>
                    </a:cubicBezTo>
                    <a:cubicBezTo>
                      <a:pt x="4769" y="12304"/>
                      <a:pt x="8629" y="6464"/>
                      <a:pt x="12464" y="600"/>
                    </a:cubicBezTo>
                    <a:cubicBezTo>
                      <a:pt x="12671" y="288"/>
                      <a:pt x="12389" y="1"/>
                      <a:pt x="12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8"/>
              <p:cNvSpPr/>
              <p:nvPr/>
            </p:nvSpPr>
            <p:spPr>
              <a:xfrm>
                <a:off x="346482" y="2909747"/>
                <a:ext cx="95404" cy="452973"/>
              </a:xfrm>
              <a:custGeom>
                <a:avLst/>
                <a:gdLst/>
                <a:ahLst/>
                <a:cxnLst/>
                <a:rect l="l" t="t" r="r" b="b"/>
                <a:pathLst>
                  <a:path w="1956" h="9287" extrusionOk="0">
                    <a:moveTo>
                      <a:pt x="405" y="1"/>
                    </a:moveTo>
                    <a:cubicBezTo>
                      <a:pt x="195" y="1"/>
                      <a:pt x="1" y="133"/>
                      <a:pt x="38" y="396"/>
                    </a:cubicBezTo>
                    <a:cubicBezTo>
                      <a:pt x="389" y="3228"/>
                      <a:pt x="740" y="6060"/>
                      <a:pt x="1091" y="8892"/>
                    </a:cubicBezTo>
                    <a:cubicBezTo>
                      <a:pt x="1116" y="9155"/>
                      <a:pt x="1342" y="9287"/>
                      <a:pt x="1552" y="9287"/>
                    </a:cubicBezTo>
                    <a:cubicBezTo>
                      <a:pt x="1762" y="9287"/>
                      <a:pt x="1956" y="9155"/>
                      <a:pt x="1918" y="8892"/>
                    </a:cubicBezTo>
                    <a:cubicBezTo>
                      <a:pt x="1567" y="6060"/>
                      <a:pt x="1216" y="3228"/>
                      <a:pt x="866" y="396"/>
                    </a:cubicBezTo>
                    <a:cubicBezTo>
                      <a:pt x="840" y="133"/>
                      <a:pt x="615" y="1"/>
                      <a:pt x="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8"/>
              <p:cNvSpPr/>
              <p:nvPr/>
            </p:nvSpPr>
            <p:spPr>
              <a:xfrm>
                <a:off x="29887" y="3873528"/>
                <a:ext cx="735039" cy="664657"/>
              </a:xfrm>
              <a:custGeom>
                <a:avLst/>
                <a:gdLst/>
                <a:ahLst/>
                <a:cxnLst/>
                <a:rect l="l" t="t" r="r" b="b"/>
                <a:pathLst>
                  <a:path w="15070" h="13627" extrusionOk="0">
                    <a:moveTo>
                      <a:pt x="14449" y="1"/>
                    </a:moveTo>
                    <a:cubicBezTo>
                      <a:pt x="14357" y="1"/>
                      <a:pt x="14261" y="33"/>
                      <a:pt x="14174" y="109"/>
                    </a:cubicBezTo>
                    <a:cubicBezTo>
                      <a:pt x="9562" y="4395"/>
                      <a:pt x="4925" y="8656"/>
                      <a:pt x="314" y="12917"/>
                    </a:cubicBezTo>
                    <a:cubicBezTo>
                      <a:pt x="0" y="13210"/>
                      <a:pt x="300" y="13627"/>
                      <a:pt x="637" y="13627"/>
                    </a:cubicBezTo>
                    <a:cubicBezTo>
                      <a:pt x="731" y="13627"/>
                      <a:pt x="828" y="13595"/>
                      <a:pt x="915" y="13518"/>
                    </a:cubicBezTo>
                    <a:cubicBezTo>
                      <a:pt x="5527" y="9257"/>
                      <a:pt x="10138" y="4972"/>
                      <a:pt x="14775" y="711"/>
                    </a:cubicBezTo>
                    <a:cubicBezTo>
                      <a:pt x="15069" y="417"/>
                      <a:pt x="14781" y="1"/>
                      <a:pt x="144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8"/>
              <p:cNvSpPr/>
              <p:nvPr/>
            </p:nvSpPr>
            <p:spPr>
              <a:xfrm>
                <a:off x="380673" y="4535445"/>
                <a:ext cx="832394" cy="794301"/>
              </a:xfrm>
              <a:custGeom>
                <a:avLst/>
                <a:gdLst/>
                <a:ahLst/>
                <a:cxnLst/>
                <a:rect l="l" t="t" r="r" b="b"/>
                <a:pathLst>
                  <a:path w="17066" h="16285" extrusionOk="0">
                    <a:moveTo>
                      <a:pt x="16459" y="0"/>
                    </a:moveTo>
                    <a:cubicBezTo>
                      <a:pt x="16364" y="0"/>
                      <a:pt x="16266" y="36"/>
                      <a:pt x="16180" y="122"/>
                    </a:cubicBezTo>
                    <a:cubicBezTo>
                      <a:pt x="10891" y="5260"/>
                      <a:pt x="5578" y="10423"/>
                      <a:pt x="290" y="15586"/>
                    </a:cubicBezTo>
                    <a:cubicBezTo>
                      <a:pt x="0" y="15876"/>
                      <a:pt x="291" y="16285"/>
                      <a:pt x="612" y="16285"/>
                    </a:cubicBezTo>
                    <a:cubicBezTo>
                      <a:pt x="707" y="16285"/>
                      <a:pt x="805" y="16249"/>
                      <a:pt x="891" y="16163"/>
                    </a:cubicBezTo>
                    <a:cubicBezTo>
                      <a:pt x="6180" y="11025"/>
                      <a:pt x="11468" y="5862"/>
                      <a:pt x="16756" y="699"/>
                    </a:cubicBezTo>
                    <a:cubicBezTo>
                      <a:pt x="17065" y="409"/>
                      <a:pt x="16779" y="0"/>
                      <a:pt x="16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8"/>
              <p:cNvSpPr/>
              <p:nvPr/>
            </p:nvSpPr>
            <p:spPr>
              <a:xfrm>
                <a:off x="908217" y="4346103"/>
                <a:ext cx="55652" cy="463655"/>
              </a:xfrm>
              <a:custGeom>
                <a:avLst/>
                <a:gdLst/>
                <a:ahLst/>
                <a:cxnLst/>
                <a:rect l="l" t="t" r="r" b="b"/>
                <a:pathLst>
                  <a:path w="1141" h="9506" extrusionOk="0">
                    <a:moveTo>
                      <a:pt x="417" y="1"/>
                    </a:moveTo>
                    <a:cubicBezTo>
                      <a:pt x="207" y="1"/>
                      <a:pt x="0" y="132"/>
                      <a:pt x="0" y="395"/>
                    </a:cubicBezTo>
                    <a:cubicBezTo>
                      <a:pt x="100" y="3303"/>
                      <a:pt x="201" y="6210"/>
                      <a:pt x="301" y="9092"/>
                    </a:cubicBezTo>
                    <a:cubicBezTo>
                      <a:pt x="301" y="9368"/>
                      <a:pt x="514" y="9506"/>
                      <a:pt x="724" y="9506"/>
                    </a:cubicBezTo>
                    <a:cubicBezTo>
                      <a:pt x="934" y="9506"/>
                      <a:pt x="1141" y="9368"/>
                      <a:pt x="1128" y="9092"/>
                    </a:cubicBezTo>
                    <a:cubicBezTo>
                      <a:pt x="1028" y="6210"/>
                      <a:pt x="928" y="3303"/>
                      <a:pt x="852" y="395"/>
                    </a:cubicBezTo>
                    <a:cubicBezTo>
                      <a:pt x="840" y="132"/>
                      <a:pt x="627" y="1"/>
                      <a:pt x="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8"/>
              <p:cNvSpPr/>
              <p:nvPr/>
            </p:nvSpPr>
            <p:spPr>
              <a:xfrm>
                <a:off x="510657" y="4512130"/>
                <a:ext cx="205196" cy="538476"/>
              </a:xfrm>
              <a:custGeom>
                <a:avLst/>
                <a:gdLst/>
                <a:ahLst/>
                <a:cxnLst/>
                <a:rect l="l" t="t" r="r" b="b"/>
                <a:pathLst>
                  <a:path w="4207" h="11040" extrusionOk="0">
                    <a:moveTo>
                      <a:pt x="514" y="0"/>
                    </a:moveTo>
                    <a:cubicBezTo>
                      <a:pt x="259" y="0"/>
                      <a:pt x="0" y="208"/>
                      <a:pt x="106" y="525"/>
                    </a:cubicBezTo>
                    <a:cubicBezTo>
                      <a:pt x="1159" y="3934"/>
                      <a:pt x="2236" y="7342"/>
                      <a:pt x="3314" y="10751"/>
                    </a:cubicBezTo>
                    <a:cubicBezTo>
                      <a:pt x="3374" y="10951"/>
                      <a:pt x="3539" y="11040"/>
                      <a:pt x="3705" y="11040"/>
                    </a:cubicBezTo>
                    <a:cubicBezTo>
                      <a:pt x="3954" y="11040"/>
                      <a:pt x="4206" y="10841"/>
                      <a:pt x="4116" y="10525"/>
                    </a:cubicBezTo>
                    <a:cubicBezTo>
                      <a:pt x="3038" y="7117"/>
                      <a:pt x="1986" y="3708"/>
                      <a:pt x="908" y="300"/>
                    </a:cubicBezTo>
                    <a:cubicBezTo>
                      <a:pt x="848" y="91"/>
                      <a:pt x="682" y="0"/>
                      <a:pt x="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8"/>
              <p:cNvSpPr/>
              <p:nvPr/>
            </p:nvSpPr>
            <p:spPr>
              <a:xfrm>
                <a:off x="1206472" y="4911982"/>
                <a:ext cx="661389" cy="425074"/>
              </a:xfrm>
              <a:custGeom>
                <a:avLst/>
                <a:gdLst/>
                <a:ahLst/>
                <a:cxnLst/>
                <a:rect l="l" t="t" r="r" b="b"/>
                <a:pathLst>
                  <a:path w="13560" h="8715" extrusionOk="0">
                    <a:moveTo>
                      <a:pt x="575" y="0"/>
                    </a:moveTo>
                    <a:cubicBezTo>
                      <a:pt x="217" y="0"/>
                      <a:pt x="0" y="544"/>
                      <a:pt x="376" y="773"/>
                    </a:cubicBezTo>
                    <a:cubicBezTo>
                      <a:pt x="4512" y="3405"/>
                      <a:pt x="8622" y="6037"/>
                      <a:pt x="12757" y="8643"/>
                    </a:cubicBezTo>
                    <a:cubicBezTo>
                      <a:pt x="12832" y="8693"/>
                      <a:pt x="12907" y="8715"/>
                      <a:pt x="12976" y="8715"/>
                    </a:cubicBezTo>
                    <a:cubicBezTo>
                      <a:pt x="13326" y="8715"/>
                      <a:pt x="13560" y="8171"/>
                      <a:pt x="13184" y="7941"/>
                    </a:cubicBezTo>
                    <a:cubicBezTo>
                      <a:pt x="9048" y="5310"/>
                      <a:pt x="4913" y="2678"/>
                      <a:pt x="803" y="72"/>
                    </a:cubicBezTo>
                    <a:cubicBezTo>
                      <a:pt x="723" y="22"/>
                      <a:pt x="646" y="0"/>
                      <a:pt x="5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8"/>
              <p:cNvSpPr/>
              <p:nvPr/>
            </p:nvSpPr>
            <p:spPr>
              <a:xfrm>
                <a:off x="1775425" y="4960269"/>
                <a:ext cx="233730" cy="345620"/>
              </a:xfrm>
              <a:custGeom>
                <a:avLst/>
                <a:gdLst/>
                <a:ahLst/>
                <a:cxnLst/>
                <a:rect l="l" t="t" r="r" b="b"/>
                <a:pathLst>
                  <a:path w="4792" h="7086" extrusionOk="0">
                    <a:moveTo>
                      <a:pt x="4219" y="1"/>
                    </a:moveTo>
                    <a:cubicBezTo>
                      <a:pt x="4089" y="1"/>
                      <a:pt x="3960" y="61"/>
                      <a:pt x="3874" y="210"/>
                    </a:cubicBezTo>
                    <a:cubicBezTo>
                      <a:pt x="2646" y="2290"/>
                      <a:pt x="1418" y="4370"/>
                      <a:pt x="190" y="6475"/>
                    </a:cubicBezTo>
                    <a:cubicBezTo>
                      <a:pt x="0" y="6786"/>
                      <a:pt x="274" y="7085"/>
                      <a:pt x="554" y="7085"/>
                    </a:cubicBezTo>
                    <a:cubicBezTo>
                      <a:pt x="679" y="7085"/>
                      <a:pt x="806" y="7024"/>
                      <a:pt x="892" y="6876"/>
                    </a:cubicBezTo>
                    <a:cubicBezTo>
                      <a:pt x="2120" y="4796"/>
                      <a:pt x="3373" y="2716"/>
                      <a:pt x="4601" y="611"/>
                    </a:cubicBezTo>
                    <a:cubicBezTo>
                      <a:pt x="4791" y="300"/>
                      <a:pt x="4505" y="1"/>
                      <a:pt x="4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8"/>
              <p:cNvSpPr/>
              <p:nvPr/>
            </p:nvSpPr>
            <p:spPr>
              <a:xfrm>
                <a:off x="316534" y="2877703"/>
                <a:ext cx="128425" cy="129595"/>
              </a:xfrm>
              <a:custGeom>
                <a:avLst/>
                <a:gdLst/>
                <a:ahLst/>
                <a:cxnLst/>
                <a:rect l="l" t="t" r="r" b="b"/>
                <a:pathLst>
                  <a:path w="2633" h="2657" extrusionOk="0">
                    <a:moveTo>
                      <a:pt x="1304" y="0"/>
                    </a:moveTo>
                    <a:cubicBezTo>
                      <a:pt x="577" y="0"/>
                      <a:pt x="1" y="602"/>
                      <a:pt x="1" y="1328"/>
                    </a:cubicBezTo>
                    <a:cubicBezTo>
                      <a:pt x="1" y="2055"/>
                      <a:pt x="577" y="2657"/>
                      <a:pt x="1304" y="2657"/>
                    </a:cubicBezTo>
                    <a:cubicBezTo>
                      <a:pt x="2056" y="2657"/>
                      <a:pt x="2632" y="2055"/>
                      <a:pt x="2632" y="1328"/>
                    </a:cubicBezTo>
                    <a:cubicBezTo>
                      <a:pt x="2632" y="602"/>
                      <a:pt x="2056" y="0"/>
                      <a:pt x="13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8"/>
              <p:cNvSpPr/>
              <p:nvPr/>
            </p:nvSpPr>
            <p:spPr>
              <a:xfrm>
                <a:off x="545140" y="2990127"/>
                <a:ext cx="129644" cy="129644"/>
              </a:xfrm>
              <a:custGeom>
                <a:avLst/>
                <a:gdLst/>
                <a:ahLst/>
                <a:cxnLst/>
                <a:rect l="l" t="t" r="r" b="b"/>
                <a:pathLst>
                  <a:path w="2658" h="2658" extrusionOk="0">
                    <a:moveTo>
                      <a:pt x="1329" y="1"/>
                    </a:moveTo>
                    <a:cubicBezTo>
                      <a:pt x="602" y="1"/>
                      <a:pt x="1" y="602"/>
                      <a:pt x="1" y="1329"/>
                    </a:cubicBezTo>
                    <a:cubicBezTo>
                      <a:pt x="1" y="2056"/>
                      <a:pt x="602" y="2657"/>
                      <a:pt x="1329" y="2657"/>
                    </a:cubicBezTo>
                    <a:cubicBezTo>
                      <a:pt x="2056" y="2657"/>
                      <a:pt x="2657" y="2056"/>
                      <a:pt x="2657" y="1329"/>
                    </a:cubicBezTo>
                    <a:cubicBezTo>
                      <a:pt x="2657" y="602"/>
                      <a:pt x="2056" y="1"/>
                      <a:pt x="13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8"/>
              <p:cNvSpPr/>
              <p:nvPr/>
            </p:nvSpPr>
            <p:spPr>
              <a:xfrm>
                <a:off x="667369" y="3831192"/>
                <a:ext cx="129644" cy="128376"/>
              </a:xfrm>
              <a:custGeom>
                <a:avLst/>
                <a:gdLst/>
                <a:ahLst/>
                <a:cxnLst/>
                <a:rect l="l" t="t" r="r" b="b"/>
                <a:pathLst>
                  <a:path w="2658" h="2632" extrusionOk="0">
                    <a:moveTo>
                      <a:pt x="1329" y="0"/>
                    </a:moveTo>
                    <a:cubicBezTo>
                      <a:pt x="602" y="0"/>
                      <a:pt x="1" y="576"/>
                      <a:pt x="1" y="1303"/>
                    </a:cubicBezTo>
                    <a:cubicBezTo>
                      <a:pt x="1" y="2055"/>
                      <a:pt x="602" y="2632"/>
                      <a:pt x="1329" y="2632"/>
                    </a:cubicBezTo>
                    <a:cubicBezTo>
                      <a:pt x="2056" y="2632"/>
                      <a:pt x="2657" y="2055"/>
                      <a:pt x="2657" y="1303"/>
                    </a:cubicBezTo>
                    <a:cubicBezTo>
                      <a:pt x="2657" y="576"/>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8"/>
              <p:cNvSpPr/>
              <p:nvPr/>
            </p:nvSpPr>
            <p:spPr>
              <a:xfrm>
                <a:off x="479148" y="4466819"/>
                <a:ext cx="129595" cy="129644"/>
              </a:xfrm>
              <a:custGeom>
                <a:avLst/>
                <a:gdLst/>
                <a:ahLst/>
                <a:cxnLst/>
                <a:rect l="l" t="t" r="r" b="b"/>
                <a:pathLst>
                  <a:path w="2657" h="2658" extrusionOk="0">
                    <a:moveTo>
                      <a:pt x="1328" y="1"/>
                    </a:moveTo>
                    <a:cubicBezTo>
                      <a:pt x="602" y="1"/>
                      <a:pt x="0" y="602"/>
                      <a:pt x="0" y="1329"/>
                    </a:cubicBezTo>
                    <a:cubicBezTo>
                      <a:pt x="0" y="2056"/>
                      <a:pt x="602" y="2657"/>
                      <a:pt x="1328" y="2657"/>
                    </a:cubicBezTo>
                    <a:cubicBezTo>
                      <a:pt x="2055" y="2657"/>
                      <a:pt x="2657" y="2056"/>
                      <a:pt x="2657" y="1329"/>
                    </a:cubicBezTo>
                    <a:cubicBezTo>
                      <a:pt x="2657" y="602"/>
                      <a:pt x="2055" y="1"/>
                      <a:pt x="13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8"/>
              <p:cNvSpPr/>
              <p:nvPr/>
            </p:nvSpPr>
            <p:spPr>
              <a:xfrm>
                <a:off x="861735" y="4299377"/>
                <a:ext cx="128425" cy="129595"/>
              </a:xfrm>
              <a:custGeom>
                <a:avLst/>
                <a:gdLst/>
                <a:ahLst/>
                <a:cxnLst/>
                <a:rect l="l" t="t" r="r" b="b"/>
                <a:pathLst>
                  <a:path w="2633" h="2657" extrusionOk="0">
                    <a:moveTo>
                      <a:pt x="1304" y="0"/>
                    </a:moveTo>
                    <a:cubicBezTo>
                      <a:pt x="577" y="0"/>
                      <a:pt x="1" y="602"/>
                      <a:pt x="1" y="1328"/>
                    </a:cubicBezTo>
                    <a:cubicBezTo>
                      <a:pt x="1" y="2055"/>
                      <a:pt x="577" y="2657"/>
                      <a:pt x="1304" y="2657"/>
                    </a:cubicBezTo>
                    <a:cubicBezTo>
                      <a:pt x="2031" y="2657"/>
                      <a:pt x="2632" y="2055"/>
                      <a:pt x="2632" y="1328"/>
                    </a:cubicBezTo>
                    <a:cubicBezTo>
                      <a:pt x="2632" y="602"/>
                      <a:pt x="2031" y="0"/>
                      <a:pt x="13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8"/>
              <p:cNvSpPr/>
              <p:nvPr/>
            </p:nvSpPr>
            <p:spPr>
              <a:xfrm>
                <a:off x="1125799" y="4487597"/>
                <a:ext cx="129644" cy="129644"/>
              </a:xfrm>
              <a:custGeom>
                <a:avLst/>
                <a:gdLst/>
                <a:ahLst/>
                <a:cxnLst/>
                <a:rect l="l" t="t" r="r" b="b"/>
                <a:pathLst>
                  <a:path w="2658" h="2658" extrusionOk="0">
                    <a:moveTo>
                      <a:pt x="1329" y="1"/>
                    </a:moveTo>
                    <a:cubicBezTo>
                      <a:pt x="602" y="1"/>
                      <a:pt x="0" y="602"/>
                      <a:pt x="0" y="1329"/>
                    </a:cubicBezTo>
                    <a:cubicBezTo>
                      <a:pt x="0" y="2056"/>
                      <a:pt x="602" y="2657"/>
                      <a:pt x="1329" y="2657"/>
                    </a:cubicBezTo>
                    <a:cubicBezTo>
                      <a:pt x="2056" y="2657"/>
                      <a:pt x="2657" y="2056"/>
                      <a:pt x="2657" y="1329"/>
                    </a:cubicBezTo>
                    <a:cubicBezTo>
                      <a:pt x="2657" y="602"/>
                      <a:pt x="2056" y="1"/>
                      <a:pt x="13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8"/>
              <p:cNvSpPr/>
              <p:nvPr/>
            </p:nvSpPr>
            <p:spPr>
              <a:xfrm>
                <a:off x="1177159" y="4870232"/>
                <a:ext cx="128376" cy="128376"/>
              </a:xfrm>
              <a:custGeom>
                <a:avLst/>
                <a:gdLst/>
                <a:ahLst/>
                <a:cxnLst/>
                <a:rect l="l" t="t" r="r" b="b"/>
                <a:pathLst>
                  <a:path w="2632" h="2632" extrusionOk="0">
                    <a:moveTo>
                      <a:pt x="1328" y="0"/>
                    </a:moveTo>
                    <a:cubicBezTo>
                      <a:pt x="602" y="0"/>
                      <a:pt x="0" y="577"/>
                      <a:pt x="0" y="1304"/>
                    </a:cubicBezTo>
                    <a:cubicBezTo>
                      <a:pt x="0" y="2056"/>
                      <a:pt x="602" y="2632"/>
                      <a:pt x="1328" y="2632"/>
                    </a:cubicBezTo>
                    <a:cubicBezTo>
                      <a:pt x="2055" y="2632"/>
                      <a:pt x="2632" y="2056"/>
                      <a:pt x="2632" y="1304"/>
                    </a:cubicBezTo>
                    <a:cubicBezTo>
                      <a:pt x="2632"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8"/>
              <p:cNvSpPr/>
              <p:nvPr/>
            </p:nvSpPr>
            <p:spPr>
              <a:xfrm>
                <a:off x="1905702" y="4920323"/>
                <a:ext cx="128425" cy="129644"/>
              </a:xfrm>
              <a:custGeom>
                <a:avLst/>
                <a:gdLst/>
                <a:ahLst/>
                <a:cxnLst/>
                <a:rect l="l" t="t" r="r" b="b"/>
                <a:pathLst>
                  <a:path w="2633" h="2658" extrusionOk="0">
                    <a:moveTo>
                      <a:pt x="1304" y="1"/>
                    </a:moveTo>
                    <a:cubicBezTo>
                      <a:pt x="577" y="1"/>
                      <a:pt x="0" y="602"/>
                      <a:pt x="0" y="1329"/>
                    </a:cubicBezTo>
                    <a:cubicBezTo>
                      <a:pt x="0" y="2056"/>
                      <a:pt x="577" y="2658"/>
                      <a:pt x="1304" y="2658"/>
                    </a:cubicBezTo>
                    <a:cubicBezTo>
                      <a:pt x="2056" y="2658"/>
                      <a:pt x="2632" y="2056"/>
                      <a:pt x="2632" y="1329"/>
                    </a:cubicBezTo>
                    <a:cubicBezTo>
                      <a:pt x="2632" y="602"/>
                      <a:pt x="2056" y="1"/>
                      <a:pt x="1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8"/>
            <p:cNvGrpSpPr/>
            <p:nvPr/>
          </p:nvGrpSpPr>
          <p:grpSpPr>
            <a:xfrm>
              <a:off x="7706253" y="2495068"/>
              <a:ext cx="1774044" cy="3044536"/>
              <a:chOff x="7706253" y="2495068"/>
              <a:chExt cx="1774044" cy="3044536"/>
            </a:xfrm>
          </p:grpSpPr>
          <p:sp>
            <p:nvSpPr>
              <p:cNvPr id="238" name="Google Shape;238;p8"/>
              <p:cNvSpPr/>
              <p:nvPr/>
            </p:nvSpPr>
            <p:spPr>
              <a:xfrm>
                <a:off x="7706253" y="2495068"/>
                <a:ext cx="1774044" cy="3044536"/>
              </a:xfrm>
              <a:custGeom>
                <a:avLst/>
                <a:gdLst/>
                <a:ahLst/>
                <a:cxnLst/>
                <a:rect l="l" t="t" r="r" b="b"/>
                <a:pathLst>
                  <a:path w="36372" h="62420" extrusionOk="0">
                    <a:moveTo>
                      <a:pt x="0" y="0"/>
                    </a:moveTo>
                    <a:cubicBezTo>
                      <a:pt x="0" y="1"/>
                      <a:pt x="3960" y="9800"/>
                      <a:pt x="3860" y="26517"/>
                    </a:cubicBezTo>
                    <a:cubicBezTo>
                      <a:pt x="3759" y="43234"/>
                      <a:pt x="6466" y="59926"/>
                      <a:pt x="17118" y="62131"/>
                    </a:cubicBezTo>
                    <a:cubicBezTo>
                      <a:pt x="18054" y="62323"/>
                      <a:pt x="18979" y="62420"/>
                      <a:pt x="19884" y="62420"/>
                    </a:cubicBezTo>
                    <a:cubicBezTo>
                      <a:pt x="29278" y="62420"/>
                      <a:pt x="36371" y="51920"/>
                      <a:pt x="28095" y="27344"/>
                    </a:cubicBezTo>
                    <a:cubicBezTo>
                      <a:pt x="28095" y="27344"/>
                      <a:pt x="21730" y="897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8"/>
              <p:cNvSpPr/>
              <p:nvPr/>
            </p:nvSpPr>
            <p:spPr>
              <a:xfrm>
                <a:off x="8154469" y="2825124"/>
                <a:ext cx="1245762" cy="2535081"/>
              </a:xfrm>
              <a:custGeom>
                <a:avLst/>
                <a:gdLst/>
                <a:ahLst/>
                <a:cxnLst/>
                <a:rect l="l" t="t" r="r" b="b"/>
                <a:pathLst>
                  <a:path w="25541" h="51975" extrusionOk="0">
                    <a:moveTo>
                      <a:pt x="0" y="0"/>
                    </a:moveTo>
                    <a:cubicBezTo>
                      <a:pt x="1354" y="7519"/>
                      <a:pt x="2507" y="15038"/>
                      <a:pt x="2281" y="30301"/>
                    </a:cubicBezTo>
                    <a:cubicBezTo>
                      <a:pt x="2080" y="45539"/>
                      <a:pt x="7294" y="50878"/>
                      <a:pt x="14286" y="51905"/>
                    </a:cubicBezTo>
                    <a:cubicBezTo>
                      <a:pt x="14596" y="51952"/>
                      <a:pt x="14902" y="51975"/>
                      <a:pt x="15202" y="51975"/>
                    </a:cubicBezTo>
                    <a:cubicBezTo>
                      <a:pt x="21681" y="51975"/>
                      <a:pt x="25540" y="41223"/>
                      <a:pt x="20151" y="24863"/>
                    </a:cubicBezTo>
                    <a:cubicBezTo>
                      <a:pt x="14512" y="7745"/>
                      <a:pt x="1" y="1"/>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8"/>
              <p:cNvSpPr/>
              <p:nvPr/>
            </p:nvSpPr>
            <p:spPr>
              <a:xfrm>
                <a:off x="8314010" y="3060996"/>
                <a:ext cx="699872" cy="2183071"/>
              </a:xfrm>
              <a:custGeom>
                <a:avLst/>
                <a:gdLst/>
                <a:ahLst/>
                <a:cxnLst/>
                <a:rect l="l" t="t" r="r" b="b"/>
                <a:pathLst>
                  <a:path w="14349" h="44758" extrusionOk="0">
                    <a:moveTo>
                      <a:pt x="602" y="0"/>
                    </a:moveTo>
                    <a:cubicBezTo>
                      <a:pt x="301" y="0"/>
                      <a:pt x="0" y="302"/>
                      <a:pt x="213" y="603"/>
                    </a:cubicBezTo>
                    <a:cubicBezTo>
                      <a:pt x="6278" y="9174"/>
                      <a:pt x="9937" y="19200"/>
                      <a:pt x="11892" y="29450"/>
                    </a:cubicBezTo>
                    <a:cubicBezTo>
                      <a:pt x="12820" y="34312"/>
                      <a:pt x="13496" y="39375"/>
                      <a:pt x="13421" y="44363"/>
                    </a:cubicBezTo>
                    <a:cubicBezTo>
                      <a:pt x="13421" y="44626"/>
                      <a:pt x="13628" y="44757"/>
                      <a:pt x="13838" y="44757"/>
                    </a:cubicBezTo>
                    <a:cubicBezTo>
                      <a:pt x="14048" y="44757"/>
                      <a:pt x="14261" y="44626"/>
                      <a:pt x="14273" y="44363"/>
                    </a:cubicBezTo>
                    <a:cubicBezTo>
                      <a:pt x="14348" y="39651"/>
                      <a:pt x="13697" y="34864"/>
                      <a:pt x="12895" y="30227"/>
                    </a:cubicBezTo>
                    <a:cubicBezTo>
                      <a:pt x="11115" y="20227"/>
                      <a:pt x="7707" y="10403"/>
                      <a:pt x="2118" y="1906"/>
                    </a:cubicBezTo>
                    <a:cubicBezTo>
                      <a:pt x="1742" y="1305"/>
                      <a:pt x="1341" y="753"/>
                      <a:pt x="940" y="177"/>
                    </a:cubicBezTo>
                    <a:cubicBezTo>
                      <a:pt x="852" y="52"/>
                      <a:pt x="727" y="0"/>
                      <a:pt x="6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 name="Google Shape;241;p8"/>
            <p:cNvGrpSpPr/>
            <p:nvPr/>
          </p:nvGrpSpPr>
          <p:grpSpPr>
            <a:xfrm>
              <a:off x="6335887" y="2865460"/>
              <a:ext cx="2515815" cy="3008588"/>
              <a:chOff x="6335887" y="2865460"/>
              <a:chExt cx="2515815" cy="3008588"/>
            </a:xfrm>
          </p:grpSpPr>
          <p:sp>
            <p:nvSpPr>
              <p:cNvPr id="242" name="Google Shape;242;p8"/>
              <p:cNvSpPr/>
              <p:nvPr/>
            </p:nvSpPr>
            <p:spPr>
              <a:xfrm>
                <a:off x="6335887" y="2865460"/>
                <a:ext cx="2515815" cy="3008588"/>
              </a:xfrm>
              <a:custGeom>
                <a:avLst/>
                <a:gdLst/>
                <a:ahLst/>
                <a:cxnLst/>
                <a:rect l="l" t="t" r="r" b="b"/>
                <a:pathLst>
                  <a:path w="51580" h="61683" extrusionOk="0">
                    <a:moveTo>
                      <a:pt x="6811" y="0"/>
                    </a:moveTo>
                    <a:cubicBezTo>
                      <a:pt x="6450" y="0"/>
                      <a:pt x="6092" y="72"/>
                      <a:pt x="5740" y="226"/>
                    </a:cubicBezTo>
                    <a:cubicBezTo>
                      <a:pt x="1" y="2732"/>
                      <a:pt x="7419" y="12757"/>
                      <a:pt x="10652" y="16843"/>
                    </a:cubicBezTo>
                    <a:cubicBezTo>
                      <a:pt x="13885" y="20903"/>
                      <a:pt x="14738" y="24136"/>
                      <a:pt x="12632" y="24136"/>
                    </a:cubicBezTo>
                    <a:cubicBezTo>
                      <a:pt x="11620" y="24136"/>
                      <a:pt x="10310" y="23643"/>
                      <a:pt x="9305" y="23643"/>
                    </a:cubicBezTo>
                    <a:cubicBezTo>
                      <a:pt x="8245" y="23643"/>
                      <a:pt x="7524" y="24191"/>
                      <a:pt x="7845" y="26442"/>
                    </a:cubicBezTo>
                    <a:cubicBezTo>
                      <a:pt x="8472" y="30828"/>
                      <a:pt x="13484" y="31981"/>
                      <a:pt x="15565" y="34587"/>
                    </a:cubicBezTo>
                    <a:cubicBezTo>
                      <a:pt x="17645" y="37194"/>
                      <a:pt x="19224" y="39274"/>
                      <a:pt x="15865" y="40026"/>
                    </a:cubicBezTo>
                    <a:cubicBezTo>
                      <a:pt x="12532" y="40752"/>
                      <a:pt x="14312" y="44086"/>
                      <a:pt x="21003" y="48372"/>
                    </a:cubicBezTo>
                    <a:cubicBezTo>
                      <a:pt x="27670" y="52657"/>
                      <a:pt x="25063" y="55164"/>
                      <a:pt x="20677" y="55464"/>
                    </a:cubicBezTo>
                    <a:cubicBezTo>
                      <a:pt x="16292" y="55790"/>
                      <a:pt x="21830" y="61204"/>
                      <a:pt x="34663" y="61630"/>
                    </a:cubicBezTo>
                    <a:cubicBezTo>
                      <a:pt x="35750" y="61666"/>
                      <a:pt x="36757" y="61682"/>
                      <a:pt x="37691" y="61682"/>
                    </a:cubicBezTo>
                    <a:cubicBezTo>
                      <a:pt x="47792" y="61682"/>
                      <a:pt x="49199" y="59750"/>
                      <a:pt x="49199" y="59750"/>
                    </a:cubicBezTo>
                    <a:cubicBezTo>
                      <a:pt x="49199" y="59750"/>
                      <a:pt x="51580" y="39600"/>
                      <a:pt x="46993" y="38547"/>
                    </a:cubicBezTo>
                    <a:cubicBezTo>
                      <a:pt x="46698" y="38481"/>
                      <a:pt x="46431" y="38450"/>
                      <a:pt x="46191" y="38450"/>
                    </a:cubicBezTo>
                    <a:cubicBezTo>
                      <a:pt x="43072" y="38450"/>
                      <a:pt x="44253" y="43605"/>
                      <a:pt x="42383" y="43605"/>
                    </a:cubicBezTo>
                    <a:cubicBezTo>
                      <a:pt x="42156" y="43605"/>
                      <a:pt x="41884" y="43529"/>
                      <a:pt x="41555" y="43359"/>
                    </a:cubicBezTo>
                    <a:cubicBezTo>
                      <a:pt x="38322" y="41680"/>
                      <a:pt x="39274" y="38146"/>
                      <a:pt x="40001" y="32707"/>
                    </a:cubicBezTo>
                    <a:cubicBezTo>
                      <a:pt x="40689" y="27557"/>
                      <a:pt x="38006" y="24002"/>
                      <a:pt x="36038" y="24002"/>
                    </a:cubicBezTo>
                    <a:cubicBezTo>
                      <a:pt x="35928" y="24002"/>
                      <a:pt x="35820" y="24013"/>
                      <a:pt x="35715" y="24036"/>
                    </a:cubicBezTo>
                    <a:cubicBezTo>
                      <a:pt x="33735" y="24462"/>
                      <a:pt x="37921" y="31028"/>
                      <a:pt x="33635" y="31454"/>
                    </a:cubicBezTo>
                    <a:cubicBezTo>
                      <a:pt x="33501" y="31468"/>
                      <a:pt x="33371" y="31474"/>
                      <a:pt x="33246" y="31474"/>
                    </a:cubicBezTo>
                    <a:cubicBezTo>
                      <a:pt x="29381" y="31474"/>
                      <a:pt x="29868" y="25206"/>
                      <a:pt x="29650" y="19549"/>
                    </a:cubicBezTo>
                    <a:cubicBezTo>
                      <a:pt x="29467" y="14216"/>
                      <a:pt x="24831" y="6603"/>
                      <a:pt x="21890" y="6603"/>
                    </a:cubicBezTo>
                    <a:cubicBezTo>
                      <a:pt x="21611" y="6603"/>
                      <a:pt x="21347" y="6672"/>
                      <a:pt x="21104" y="6817"/>
                    </a:cubicBezTo>
                    <a:cubicBezTo>
                      <a:pt x="18271" y="8472"/>
                      <a:pt x="25389" y="12757"/>
                      <a:pt x="21931" y="14838"/>
                    </a:cubicBezTo>
                    <a:cubicBezTo>
                      <a:pt x="21752" y="14947"/>
                      <a:pt x="21563" y="14999"/>
                      <a:pt x="21366" y="14999"/>
                    </a:cubicBezTo>
                    <a:cubicBezTo>
                      <a:pt x="18002" y="14999"/>
                      <a:pt x="12022" y="0"/>
                      <a:pt x="6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8"/>
              <p:cNvSpPr/>
              <p:nvPr/>
            </p:nvSpPr>
            <p:spPr>
              <a:xfrm>
                <a:off x="6749104" y="3350765"/>
                <a:ext cx="1980363" cy="2429824"/>
              </a:xfrm>
              <a:custGeom>
                <a:avLst/>
                <a:gdLst/>
                <a:ahLst/>
                <a:cxnLst/>
                <a:rect l="l" t="t" r="r" b="b"/>
                <a:pathLst>
                  <a:path w="40602" h="49817" extrusionOk="0">
                    <a:moveTo>
                      <a:pt x="3434" y="0"/>
                    </a:moveTo>
                    <a:cubicBezTo>
                      <a:pt x="3433" y="0"/>
                      <a:pt x="0" y="301"/>
                      <a:pt x="3759" y="5213"/>
                    </a:cubicBezTo>
                    <a:cubicBezTo>
                      <a:pt x="7519" y="10126"/>
                      <a:pt x="10952" y="15239"/>
                      <a:pt x="8772" y="16391"/>
                    </a:cubicBezTo>
                    <a:cubicBezTo>
                      <a:pt x="8282" y="16647"/>
                      <a:pt x="7644" y="16717"/>
                      <a:pt x="6979" y="16717"/>
                    </a:cubicBezTo>
                    <a:cubicBezTo>
                      <a:pt x="6190" y="16717"/>
                      <a:pt x="5362" y="16619"/>
                      <a:pt x="4697" y="16619"/>
                    </a:cubicBezTo>
                    <a:cubicBezTo>
                      <a:pt x="3396" y="16619"/>
                      <a:pt x="2715" y="16992"/>
                      <a:pt x="4160" y="19198"/>
                    </a:cubicBezTo>
                    <a:cubicBezTo>
                      <a:pt x="6992" y="23484"/>
                      <a:pt x="10226" y="22657"/>
                      <a:pt x="12205" y="26717"/>
                    </a:cubicBezTo>
                    <a:cubicBezTo>
                      <a:pt x="14185" y="30802"/>
                      <a:pt x="7719" y="31003"/>
                      <a:pt x="9799" y="34236"/>
                    </a:cubicBezTo>
                    <a:cubicBezTo>
                      <a:pt x="11905" y="37469"/>
                      <a:pt x="17845" y="38848"/>
                      <a:pt x="19298" y="42908"/>
                    </a:cubicBezTo>
                    <a:cubicBezTo>
                      <a:pt x="20777" y="46993"/>
                      <a:pt x="12306" y="45514"/>
                      <a:pt x="16065" y="47820"/>
                    </a:cubicBezTo>
                    <a:cubicBezTo>
                      <a:pt x="18297" y="49189"/>
                      <a:pt x="24948" y="49816"/>
                      <a:pt x="30424" y="49816"/>
                    </a:cubicBezTo>
                    <a:cubicBezTo>
                      <a:pt x="34170" y="49816"/>
                      <a:pt x="37365" y="49523"/>
                      <a:pt x="38221" y="48973"/>
                    </a:cubicBezTo>
                    <a:cubicBezTo>
                      <a:pt x="40301" y="47620"/>
                      <a:pt x="40602" y="32056"/>
                      <a:pt x="38847" y="31630"/>
                    </a:cubicBezTo>
                    <a:cubicBezTo>
                      <a:pt x="38790" y="31616"/>
                      <a:pt x="38733" y="31609"/>
                      <a:pt x="38675" y="31609"/>
                    </a:cubicBezTo>
                    <a:cubicBezTo>
                      <a:pt x="37155" y="31609"/>
                      <a:pt x="35192" y="36091"/>
                      <a:pt x="32609" y="36091"/>
                    </a:cubicBezTo>
                    <a:cubicBezTo>
                      <a:pt x="32198" y="36091"/>
                      <a:pt x="31771" y="35978"/>
                      <a:pt x="31328" y="35715"/>
                    </a:cubicBezTo>
                    <a:cubicBezTo>
                      <a:pt x="27970" y="33710"/>
                      <a:pt x="30075" y="28071"/>
                      <a:pt x="30075" y="24311"/>
                    </a:cubicBezTo>
                    <a:cubicBezTo>
                      <a:pt x="30075" y="21548"/>
                      <a:pt x="29669" y="19868"/>
                      <a:pt x="29006" y="19868"/>
                    </a:cubicBezTo>
                    <a:cubicBezTo>
                      <a:pt x="28767" y="19868"/>
                      <a:pt x="28494" y="20087"/>
                      <a:pt x="28196" y="20552"/>
                    </a:cubicBezTo>
                    <a:cubicBezTo>
                      <a:pt x="27340" y="21872"/>
                      <a:pt x="26029" y="24683"/>
                      <a:pt x="24252" y="24683"/>
                    </a:cubicBezTo>
                    <a:cubicBezTo>
                      <a:pt x="23635" y="24683"/>
                      <a:pt x="22961" y="24344"/>
                      <a:pt x="22231" y="23484"/>
                    </a:cubicBezTo>
                    <a:cubicBezTo>
                      <a:pt x="19424" y="20151"/>
                      <a:pt x="18672" y="12532"/>
                      <a:pt x="18797" y="8973"/>
                    </a:cubicBezTo>
                    <a:cubicBezTo>
                      <a:pt x="18887" y="5771"/>
                      <a:pt x="18126" y="3341"/>
                      <a:pt x="17060" y="3341"/>
                    </a:cubicBezTo>
                    <a:cubicBezTo>
                      <a:pt x="16940" y="3341"/>
                      <a:pt x="16818" y="3371"/>
                      <a:pt x="16692" y="3434"/>
                    </a:cubicBezTo>
                    <a:cubicBezTo>
                      <a:pt x="15560" y="4000"/>
                      <a:pt x="15532" y="8408"/>
                      <a:pt x="13784" y="8408"/>
                    </a:cubicBezTo>
                    <a:cubicBezTo>
                      <a:pt x="13596" y="8408"/>
                      <a:pt x="13389" y="8358"/>
                      <a:pt x="13158" y="8246"/>
                    </a:cubicBezTo>
                    <a:cubicBezTo>
                      <a:pt x="10752" y="7093"/>
                      <a:pt x="8346" y="201"/>
                      <a:pt x="34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8"/>
              <p:cNvSpPr/>
              <p:nvPr/>
            </p:nvSpPr>
            <p:spPr>
              <a:xfrm>
                <a:off x="6985611" y="3487333"/>
                <a:ext cx="1203865" cy="2225506"/>
              </a:xfrm>
              <a:custGeom>
                <a:avLst/>
                <a:gdLst/>
                <a:ahLst/>
                <a:cxnLst/>
                <a:rect l="l" t="t" r="r" b="b"/>
                <a:pathLst>
                  <a:path w="24682" h="45628" extrusionOk="0">
                    <a:moveTo>
                      <a:pt x="595" y="0"/>
                    </a:moveTo>
                    <a:cubicBezTo>
                      <a:pt x="288" y="0"/>
                      <a:pt x="0" y="426"/>
                      <a:pt x="289" y="734"/>
                    </a:cubicBezTo>
                    <a:cubicBezTo>
                      <a:pt x="6605" y="7601"/>
                      <a:pt x="11216" y="16022"/>
                      <a:pt x="15226" y="24393"/>
                    </a:cubicBezTo>
                    <a:cubicBezTo>
                      <a:pt x="18209" y="30634"/>
                      <a:pt x="20840" y="37025"/>
                      <a:pt x="23146" y="43516"/>
                    </a:cubicBezTo>
                    <a:cubicBezTo>
                      <a:pt x="23372" y="44118"/>
                      <a:pt x="23572" y="44744"/>
                      <a:pt x="23773" y="45346"/>
                    </a:cubicBezTo>
                    <a:cubicBezTo>
                      <a:pt x="23842" y="45543"/>
                      <a:pt x="24007" y="45628"/>
                      <a:pt x="24172" y="45628"/>
                    </a:cubicBezTo>
                    <a:cubicBezTo>
                      <a:pt x="24427" y="45628"/>
                      <a:pt x="24681" y="45425"/>
                      <a:pt x="24575" y="45120"/>
                    </a:cubicBezTo>
                    <a:cubicBezTo>
                      <a:pt x="23171" y="40860"/>
                      <a:pt x="21517" y="36674"/>
                      <a:pt x="19763" y="32539"/>
                    </a:cubicBezTo>
                    <a:cubicBezTo>
                      <a:pt x="16254" y="24168"/>
                      <a:pt x="12244" y="15947"/>
                      <a:pt x="7231" y="8378"/>
                    </a:cubicBezTo>
                    <a:cubicBezTo>
                      <a:pt x="5326" y="5471"/>
                      <a:pt x="3221" y="2689"/>
                      <a:pt x="865" y="133"/>
                    </a:cubicBezTo>
                    <a:cubicBezTo>
                      <a:pt x="784" y="39"/>
                      <a:pt x="689" y="0"/>
                      <a:pt x="5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 name="Google Shape;245;p8"/>
            <p:cNvGrpSpPr/>
            <p:nvPr/>
          </p:nvGrpSpPr>
          <p:grpSpPr>
            <a:xfrm>
              <a:off x="5689236" y="4175880"/>
              <a:ext cx="2266428" cy="1679323"/>
              <a:chOff x="5689236" y="4175880"/>
              <a:chExt cx="2266428" cy="1679323"/>
            </a:xfrm>
          </p:grpSpPr>
          <p:sp>
            <p:nvSpPr>
              <p:cNvPr id="246" name="Google Shape;246;p8"/>
              <p:cNvSpPr/>
              <p:nvPr/>
            </p:nvSpPr>
            <p:spPr>
              <a:xfrm>
                <a:off x="5689236" y="4175880"/>
                <a:ext cx="2266428" cy="1679323"/>
              </a:xfrm>
              <a:custGeom>
                <a:avLst/>
                <a:gdLst/>
                <a:ahLst/>
                <a:cxnLst/>
                <a:rect l="l" t="t" r="r" b="b"/>
                <a:pathLst>
                  <a:path w="46467" h="34430" extrusionOk="0">
                    <a:moveTo>
                      <a:pt x="0" y="1"/>
                    </a:moveTo>
                    <a:lnTo>
                      <a:pt x="0" y="1"/>
                    </a:lnTo>
                    <a:cubicBezTo>
                      <a:pt x="2" y="6"/>
                      <a:pt x="10633" y="34430"/>
                      <a:pt x="31436" y="34430"/>
                    </a:cubicBezTo>
                    <a:cubicBezTo>
                      <a:pt x="35966" y="34430"/>
                      <a:pt x="40978" y="32798"/>
                      <a:pt x="46467" y="28823"/>
                    </a:cubicBezTo>
                    <a:cubicBezTo>
                      <a:pt x="46467" y="28823"/>
                      <a:pt x="36342" y="12933"/>
                      <a:pt x="18371" y="7093"/>
                    </a:cubicBezTo>
                    <a:cubicBezTo>
                      <a:pt x="433" y="1256"/>
                      <a:pt x="1" y="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8"/>
              <p:cNvSpPr/>
              <p:nvPr/>
            </p:nvSpPr>
            <p:spPr>
              <a:xfrm>
                <a:off x="5903161" y="4420386"/>
                <a:ext cx="1874033" cy="1281319"/>
              </a:xfrm>
              <a:custGeom>
                <a:avLst/>
                <a:gdLst/>
                <a:ahLst/>
                <a:cxnLst/>
                <a:rect l="l" t="t" r="r" b="b"/>
                <a:pathLst>
                  <a:path w="38422" h="26270" extrusionOk="0">
                    <a:moveTo>
                      <a:pt x="0" y="0"/>
                    </a:moveTo>
                    <a:lnTo>
                      <a:pt x="0" y="0"/>
                    </a:lnTo>
                    <a:cubicBezTo>
                      <a:pt x="8916" y="21722"/>
                      <a:pt x="20449" y="26270"/>
                      <a:pt x="28544" y="26270"/>
                    </a:cubicBezTo>
                    <a:cubicBezTo>
                      <a:pt x="34375" y="26270"/>
                      <a:pt x="38422" y="23910"/>
                      <a:pt x="38422" y="23910"/>
                    </a:cubicBezTo>
                    <a:cubicBezTo>
                      <a:pt x="37394" y="22331"/>
                      <a:pt x="33635" y="14812"/>
                      <a:pt x="21404" y="8872"/>
                    </a:cubicBezTo>
                    <a:cubicBezTo>
                      <a:pt x="9199" y="2908"/>
                      <a:pt x="1"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8"/>
              <p:cNvSpPr/>
              <p:nvPr/>
            </p:nvSpPr>
            <p:spPr>
              <a:xfrm>
                <a:off x="6052849" y="4583097"/>
                <a:ext cx="1630304" cy="1024324"/>
              </a:xfrm>
              <a:custGeom>
                <a:avLst/>
                <a:gdLst/>
                <a:ahLst/>
                <a:cxnLst/>
                <a:rect l="l" t="t" r="r" b="b"/>
                <a:pathLst>
                  <a:path w="33425" h="21001" extrusionOk="0">
                    <a:moveTo>
                      <a:pt x="602" y="1"/>
                    </a:moveTo>
                    <a:cubicBezTo>
                      <a:pt x="276" y="1"/>
                      <a:pt x="0" y="410"/>
                      <a:pt x="290" y="699"/>
                    </a:cubicBezTo>
                    <a:cubicBezTo>
                      <a:pt x="6656" y="6915"/>
                      <a:pt x="14049" y="12003"/>
                      <a:pt x="21919" y="16138"/>
                    </a:cubicBezTo>
                    <a:cubicBezTo>
                      <a:pt x="25403" y="17968"/>
                      <a:pt x="29012" y="19697"/>
                      <a:pt x="32746" y="20975"/>
                    </a:cubicBezTo>
                    <a:cubicBezTo>
                      <a:pt x="32795" y="20992"/>
                      <a:pt x="32841" y="21000"/>
                      <a:pt x="32885" y="21000"/>
                    </a:cubicBezTo>
                    <a:cubicBezTo>
                      <a:pt x="33285" y="21000"/>
                      <a:pt x="33424" y="20331"/>
                      <a:pt x="32972" y="20173"/>
                    </a:cubicBezTo>
                    <a:cubicBezTo>
                      <a:pt x="29313" y="18920"/>
                      <a:pt x="25754" y="17191"/>
                      <a:pt x="22345" y="15411"/>
                    </a:cubicBezTo>
                    <a:cubicBezTo>
                      <a:pt x="14526" y="11351"/>
                      <a:pt x="7207" y="6263"/>
                      <a:pt x="891" y="123"/>
                    </a:cubicBezTo>
                    <a:cubicBezTo>
                      <a:pt x="799" y="37"/>
                      <a:pt x="698" y="1"/>
                      <a:pt x="6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9" name="Google Shape;249;p8"/>
          <p:cNvSpPr/>
          <p:nvPr/>
        </p:nvSpPr>
        <p:spPr>
          <a:xfrm>
            <a:off x="-348325" y="358625"/>
            <a:ext cx="1389414" cy="907002"/>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8"/>
          <p:cNvSpPr/>
          <p:nvPr/>
        </p:nvSpPr>
        <p:spPr>
          <a:xfrm>
            <a:off x="8521527" y="1903699"/>
            <a:ext cx="889634" cy="425633"/>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2491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51"/>
        <p:cNvGrpSpPr/>
        <p:nvPr/>
      </p:nvGrpSpPr>
      <p:grpSpPr>
        <a:xfrm>
          <a:off x="0" y="0"/>
          <a:ext cx="0" cy="0"/>
          <a:chOff x="0" y="0"/>
          <a:chExt cx="0" cy="0"/>
        </a:xfrm>
      </p:grpSpPr>
      <p:grpSp>
        <p:nvGrpSpPr>
          <p:cNvPr id="252" name="Google Shape;252;p9"/>
          <p:cNvGrpSpPr/>
          <p:nvPr/>
        </p:nvGrpSpPr>
        <p:grpSpPr>
          <a:xfrm>
            <a:off x="8063667" y="81447"/>
            <a:ext cx="1252529" cy="4451698"/>
            <a:chOff x="8063667" y="81447"/>
            <a:chExt cx="1252529" cy="4451698"/>
          </a:xfrm>
        </p:grpSpPr>
        <p:sp>
          <p:nvSpPr>
            <p:cNvPr id="253" name="Google Shape;253;p9"/>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9"/>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9"/>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9"/>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9"/>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9"/>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9"/>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9"/>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9"/>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 name="Google Shape;262;p9"/>
          <p:cNvGrpSpPr/>
          <p:nvPr/>
        </p:nvGrpSpPr>
        <p:grpSpPr>
          <a:xfrm>
            <a:off x="-302850" y="325809"/>
            <a:ext cx="1260396" cy="3409465"/>
            <a:chOff x="-302850" y="325809"/>
            <a:chExt cx="1260396" cy="3409465"/>
          </a:xfrm>
        </p:grpSpPr>
        <p:sp>
          <p:nvSpPr>
            <p:cNvPr id="263" name="Google Shape;263;p9"/>
            <p:cNvSpPr/>
            <p:nvPr/>
          </p:nvSpPr>
          <p:spPr>
            <a:xfrm>
              <a:off x="2729" y="325809"/>
              <a:ext cx="895503" cy="791843"/>
            </a:xfrm>
            <a:custGeom>
              <a:avLst/>
              <a:gdLst/>
              <a:ahLst/>
              <a:cxnLst/>
              <a:rect l="l" t="t" r="r" b="b"/>
              <a:pathLst>
                <a:path w="23077" h="20407" extrusionOk="0">
                  <a:moveTo>
                    <a:pt x="11527" y="1"/>
                  </a:moveTo>
                  <a:cubicBezTo>
                    <a:pt x="5159" y="1"/>
                    <a:pt x="0" y="4566"/>
                    <a:pt x="0" y="10204"/>
                  </a:cubicBezTo>
                  <a:cubicBezTo>
                    <a:pt x="0" y="15842"/>
                    <a:pt x="5159" y="20407"/>
                    <a:pt x="11527" y="20407"/>
                  </a:cubicBezTo>
                  <a:cubicBezTo>
                    <a:pt x="17918" y="20407"/>
                    <a:pt x="23077" y="15842"/>
                    <a:pt x="23077" y="10204"/>
                  </a:cubicBezTo>
                  <a:cubicBezTo>
                    <a:pt x="23077" y="4566"/>
                    <a:pt x="17918" y="1"/>
                    <a:pt x="11527" y="1"/>
                  </a:cubicBezTo>
                  <a:close/>
                </a:path>
              </a:pathLst>
            </a:custGeom>
            <a:solidFill>
              <a:srgbClr val="08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9"/>
            <p:cNvSpPr/>
            <p:nvPr/>
          </p:nvSpPr>
          <p:spPr>
            <a:xfrm>
              <a:off x="534146" y="1231014"/>
              <a:ext cx="225884" cy="226762"/>
            </a:xfrm>
            <a:custGeom>
              <a:avLst/>
              <a:gdLst/>
              <a:ahLst/>
              <a:cxnLst/>
              <a:rect l="l" t="t" r="r" b="b"/>
              <a:pathLst>
                <a:path w="5821" h="5844" extrusionOk="0">
                  <a:moveTo>
                    <a:pt x="2922" y="0"/>
                  </a:moveTo>
                  <a:cubicBezTo>
                    <a:pt x="1301" y="0"/>
                    <a:pt x="0" y="1301"/>
                    <a:pt x="0" y="2922"/>
                  </a:cubicBezTo>
                  <a:cubicBezTo>
                    <a:pt x="0" y="4543"/>
                    <a:pt x="1301" y="5844"/>
                    <a:pt x="2922" y="5844"/>
                  </a:cubicBezTo>
                  <a:cubicBezTo>
                    <a:pt x="4520" y="5844"/>
                    <a:pt x="5821" y="4543"/>
                    <a:pt x="5821" y="2922"/>
                  </a:cubicBezTo>
                  <a:cubicBezTo>
                    <a:pt x="5821" y="1301"/>
                    <a:pt x="4520" y="0"/>
                    <a:pt x="2922" y="0"/>
                  </a:cubicBezTo>
                  <a:close/>
                </a:path>
              </a:pathLst>
            </a:custGeom>
            <a:solidFill>
              <a:srgbClr val="08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9"/>
            <p:cNvSpPr/>
            <p:nvPr/>
          </p:nvSpPr>
          <p:spPr>
            <a:xfrm>
              <a:off x="-302850" y="1565810"/>
              <a:ext cx="596122" cy="669615"/>
            </a:xfrm>
            <a:custGeom>
              <a:avLst/>
              <a:gdLst/>
              <a:ahLst/>
              <a:cxnLst/>
              <a:rect l="l" t="t" r="r" b="b"/>
              <a:pathLst>
                <a:path w="15362" h="17257" extrusionOk="0">
                  <a:moveTo>
                    <a:pt x="7670" y="0"/>
                  </a:moveTo>
                  <a:cubicBezTo>
                    <a:pt x="3447" y="0"/>
                    <a:pt x="0" y="3858"/>
                    <a:pt x="0" y="8628"/>
                  </a:cubicBezTo>
                  <a:cubicBezTo>
                    <a:pt x="0" y="13376"/>
                    <a:pt x="3447" y="17256"/>
                    <a:pt x="7670" y="17256"/>
                  </a:cubicBezTo>
                  <a:cubicBezTo>
                    <a:pt x="11915" y="17256"/>
                    <a:pt x="15362" y="13376"/>
                    <a:pt x="15362" y="8628"/>
                  </a:cubicBezTo>
                  <a:cubicBezTo>
                    <a:pt x="15362" y="3858"/>
                    <a:pt x="11915" y="0"/>
                    <a:pt x="7670" y="0"/>
                  </a:cubicBezTo>
                  <a:close/>
                </a:path>
              </a:pathLst>
            </a:custGeom>
            <a:solidFill>
              <a:srgbClr val="08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9"/>
            <p:cNvSpPr/>
            <p:nvPr/>
          </p:nvSpPr>
          <p:spPr>
            <a:xfrm>
              <a:off x="578421" y="2855362"/>
              <a:ext cx="379125" cy="383563"/>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rgbClr val="08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9"/>
            <p:cNvSpPr/>
            <p:nvPr/>
          </p:nvSpPr>
          <p:spPr>
            <a:xfrm>
              <a:off x="415445" y="582222"/>
              <a:ext cx="30151" cy="3153052"/>
            </a:xfrm>
            <a:custGeom>
              <a:avLst/>
              <a:gdLst/>
              <a:ahLst/>
              <a:cxnLst/>
              <a:rect l="l" t="t" r="r" b="b"/>
              <a:pathLst>
                <a:path w="777" h="81259" extrusionOk="0">
                  <a:moveTo>
                    <a:pt x="389" y="1"/>
                  </a:moveTo>
                  <a:cubicBezTo>
                    <a:pt x="195" y="1"/>
                    <a:pt x="1" y="126"/>
                    <a:pt x="1" y="377"/>
                  </a:cubicBezTo>
                  <a:lnTo>
                    <a:pt x="1" y="19254"/>
                  </a:lnTo>
                  <a:lnTo>
                    <a:pt x="1" y="55866"/>
                  </a:lnTo>
                  <a:lnTo>
                    <a:pt x="1" y="80152"/>
                  </a:lnTo>
                  <a:lnTo>
                    <a:pt x="1" y="80882"/>
                  </a:lnTo>
                  <a:cubicBezTo>
                    <a:pt x="1" y="81133"/>
                    <a:pt x="195" y="81259"/>
                    <a:pt x="389" y="81259"/>
                  </a:cubicBezTo>
                  <a:cubicBezTo>
                    <a:pt x="583" y="81259"/>
                    <a:pt x="777" y="81133"/>
                    <a:pt x="777" y="80882"/>
                  </a:cubicBezTo>
                  <a:lnTo>
                    <a:pt x="777" y="62006"/>
                  </a:lnTo>
                  <a:lnTo>
                    <a:pt x="777" y="25394"/>
                  </a:lnTo>
                  <a:lnTo>
                    <a:pt x="777" y="1108"/>
                  </a:lnTo>
                  <a:lnTo>
                    <a:pt x="777" y="377"/>
                  </a:lnTo>
                  <a:cubicBezTo>
                    <a:pt x="777" y="126"/>
                    <a:pt x="583" y="1"/>
                    <a:pt x="389"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9"/>
            <p:cNvSpPr/>
            <p:nvPr/>
          </p:nvSpPr>
          <p:spPr>
            <a:xfrm>
              <a:off x="410129" y="649158"/>
              <a:ext cx="203765" cy="278990"/>
            </a:xfrm>
            <a:custGeom>
              <a:avLst/>
              <a:gdLst/>
              <a:ahLst/>
              <a:cxnLst/>
              <a:rect l="l" t="t" r="r" b="b"/>
              <a:pathLst>
                <a:path w="5251" h="7190" extrusionOk="0">
                  <a:moveTo>
                    <a:pt x="4588" y="0"/>
                  </a:moveTo>
                  <a:cubicBezTo>
                    <a:pt x="4366" y="0"/>
                    <a:pt x="4123" y="190"/>
                    <a:pt x="4178" y="478"/>
                  </a:cubicBezTo>
                  <a:cubicBezTo>
                    <a:pt x="4497" y="2396"/>
                    <a:pt x="4360" y="4610"/>
                    <a:pt x="2603" y="5774"/>
                  </a:cubicBezTo>
                  <a:cubicBezTo>
                    <a:pt x="1987" y="6162"/>
                    <a:pt x="1211" y="6413"/>
                    <a:pt x="503" y="6436"/>
                  </a:cubicBezTo>
                  <a:cubicBezTo>
                    <a:pt x="1" y="6436"/>
                    <a:pt x="1" y="7189"/>
                    <a:pt x="503" y="7189"/>
                  </a:cubicBezTo>
                  <a:cubicBezTo>
                    <a:pt x="1485" y="7166"/>
                    <a:pt x="2512" y="6778"/>
                    <a:pt x="3288" y="6185"/>
                  </a:cubicBezTo>
                  <a:cubicBezTo>
                    <a:pt x="5137" y="4815"/>
                    <a:pt x="5251" y="2373"/>
                    <a:pt x="4908" y="273"/>
                  </a:cubicBezTo>
                  <a:cubicBezTo>
                    <a:pt x="4872" y="83"/>
                    <a:pt x="4735" y="0"/>
                    <a:pt x="4588" y="0"/>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9"/>
            <p:cNvSpPr/>
            <p:nvPr/>
          </p:nvSpPr>
          <p:spPr>
            <a:xfrm>
              <a:off x="243622" y="804526"/>
              <a:ext cx="208616" cy="215470"/>
            </a:xfrm>
            <a:custGeom>
              <a:avLst/>
              <a:gdLst/>
              <a:ahLst/>
              <a:cxnLst/>
              <a:rect l="l" t="t" r="r" b="b"/>
              <a:pathLst>
                <a:path w="5376" h="5553" extrusionOk="0">
                  <a:moveTo>
                    <a:pt x="420" y="1"/>
                  </a:moveTo>
                  <a:cubicBezTo>
                    <a:pt x="229" y="1"/>
                    <a:pt x="35" y="126"/>
                    <a:pt x="24" y="378"/>
                  </a:cubicBezTo>
                  <a:cubicBezTo>
                    <a:pt x="1" y="2226"/>
                    <a:pt x="412" y="4326"/>
                    <a:pt x="2260" y="5194"/>
                  </a:cubicBezTo>
                  <a:cubicBezTo>
                    <a:pt x="2779" y="5431"/>
                    <a:pt x="3384" y="5552"/>
                    <a:pt x="3982" y="5552"/>
                  </a:cubicBezTo>
                  <a:cubicBezTo>
                    <a:pt x="4305" y="5552"/>
                    <a:pt x="4627" y="5517"/>
                    <a:pt x="4931" y="5445"/>
                  </a:cubicBezTo>
                  <a:cubicBezTo>
                    <a:pt x="5376" y="5339"/>
                    <a:pt x="5231" y="4702"/>
                    <a:pt x="4825" y="4702"/>
                  </a:cubicBezTo>
                  <a:cubicBezTo>
                    <a:pt x="4793" y="4702"/>
                    <a:pt x="4760" y="4706"/>
                    <a:pt x="4726" y="4714"/>
                  </a:cubicBezTo>
                  <a:cubicBezTo>
                    <a:pt x="4491" y="4768"/>
                    <a:pt x="4247" y="4794"/>
                    <a:pt x="4000" y="4794"/>
                  </a:cubicBezTo>
                  <a:cubicBezTo>
                    <a:pt x="3621" y="4794"/>
                    <a:pt x="3236" y="4734"/>
                    <a:pt x="2877" y="4623"/>
                  </a:cubicBezTo>
                  <a:cubicBezTo>
                    <a:pt x="1073" y="4075"/>
                    <a:pt x="754" y="1998"/>
                    <a:pt x="800" y="378"/>
                  </a:cubicBezTo>
                  <a:cubicBezTo>
                    <a:pt x="800" y="126"/>
                    <a:pt x="611" y="1"/>
                    <a:pt x="420"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9"/>
            <p:cNvSpPr/>
            <p:nvPr/>
          </p:nvSpPr>
          <p:spPr>
            <a:xfrm>
              <a:off x="409159" y="1279053"/>
              <a:ext cx="292434" cy="389499"/>
            </a:xfrm>
            <a:custGeom>
              <a:avLst/>
              <a:gdLst/>
              <a:ahLst/>
              <a:cxnLst/>
              <a:rect l="l" t="t" r="r" b="b"/>
              <a:pathLst>
                <a:path w="7536" h="10038" extrusionOk="0">
                  <a:moveTo>
                    <a:pt x="7170" y="1"/>
                  </a:moveTo>
                  <a:cubicBezTo>
                    <a:pt x="6982" y="1"/>
                    <a:pt x="6782" y="120"/>
                    <a:pt x="6759" y="360"/>
                  </a:cubicBezTo>
                  <a:cubicBezTo>
                    <a:pt x="6348" y="4058"/>
                    <a:pt x="4134" y="8029"/>
                    <a:pt x="414" y="9285"/>
                  </a:cubicBezTo>
                  <a:cubicBezTo>
                    <a:pt x="1" y="9409"/>
                    <a:pt x="130" y="10037"/>
                    <a:pt x="496" y="10037"/>
                  </a:cubicBezTo>
                  <a:cubicBezTo>
                    <a:pt x="535" y="10037"/>
                    <a:pt x="576" y="10030"/>
                    <a:pt x="619" y="10015"/>
                  </a:cubicBezTo>
                  <a:cubicBezTo>
                    <a:pt x="4682" y="8646"/>
                    <a:pt x="7079" y="4400"/>
                    <a:pt x="7513" y="360"/>
                  </a:cubicBezTo>
                  <a:cubicBezTo>
                    <a:pt x="7535" y="120"/>
                    <a:pt x="7358" y="1"/>
                    <a:pt x="7170"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9"/>
            <p:cNvSpPr/>
            <p:nvPr/>
          </p:nvSpPr>
          <p:spPr>
            <a:xfrm>
              <a:off x="589945" y="1302956"/>
              <a:ext cx="87699" cy="127427"/>
            </a:xfrm>
            <a:custGeom>
              <a:avLst/>
              <a:gdLst/>
              <a:ahLst/>
              <a:cxnLst/>
              <a:rect l="l" t="t" r="r" b="b"/>
              <a:pathLst>
                <a:path w="2260" h="3284" extrusionOk="0">
                  <a:moveTo>
                    <a:pt x="377" y="1"/>
                  </a:moveTo>
                  <a:cubicBezTo>
                    <a:pt x="189" y="1"/>
                    <a:pt x="0" y="121"/>
                    <a:pt x="0" y="360"/>
                  </a:cubicBezTo>
                  <a:cubicBezTo>
                    <a:pt x="0" y="1392"/>
                    <a:pt x="309" y="3284"/>
                    <a:pt x="1684" y="3284"/>
                  </a:cubicBezTo>
                  <a:cubicBezTo>
                    <a:pt x="1709" y="3284"/>
                    <a:pt x="1733" y="3283"/>
                    <a:pt x="1758" y="3282"/>
                  </a:cubicBezTo>
                  <a:cubicBezTo>
                    <a:pt x="2230" y="3237"/>
                    <a:pt x="2259" y="2505"/>
                    <a:pt x="1780" y="2505"/>
                  </a:cubicBezTo>
                  <a:cubicBezTo>
                    <a:pt x="1773" y="2505"/>
                    <a:pt x="1765" y="2506"/>
                    <a:pt x="1758" y="2506"/>
                  </a:cubicBezTo>
                  <a:lnTo>
                    <a:pt x="1689" y="2506"/>
                  </a:lnTo>
                  <a:cubicBezTo>
                    <a:pt x="1553" y="2483"/>
                    <a:pt x="1438" y="2437"/>
                    <a:pt x="1347" y="2369"/>
                  </a:cubicBezTo>
                  <a:cubicBezTo>
                    <a:pt x="776" y="1912"/>
                    <a:pt x="754" y="1022"/>
                    <a:pt x="754" y="360"/>
                  </a:cubicBezTo>
                  <a:cubicBezTo>
                    <a:pt x="754" y="121"/>
                    <a:pt x="565" y="1"/>
                    <a:pt x="377"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9"/>
            <p:cNvSpPr/>
            <p:nvPr/>
          </p:nvSpPr>
          <p:spPr>
            <a:xfrm>
              <a:off x="-23851" y="1930600"/>
              <a:ext cx="473887" cy="537143"/>
            </a:xfrm>
            <a:custGeom>
              <a:avLst/>
              <a:gdLst/>
              <a:ahLst/>
              <a:cxnLst/>
              <a:rect l="l" t="t" r="r" b="b"/>
              <a:pathLst>
                <a:path w="12212" h="13843" extrusionOk="0">
                  <a:moveTo>
                    <a:pt x="362" y="0"/>
                  </a:moveTo>
                  <a:cubicBezTo>
                    <a:pt x="173" y="0"/>
                    <a:pt x="1" y="120"/>
                    <a:pt x="23" y="368"/>
                  </a:cubicBezTo>
                  <a:cubicBezTo>
                    <a:pt x="571" y="4956"/>
                    <a:pt x="2146" y="9818"/>
                    <a:pt x="6300" y="12375"/>
                  </a:cubicBezTo>
                  <a:cubicBezTo>
                    <a:pt x="7662" y="13208"/>
                    <a:pt x="9440" y="13842"/>
                    <a:pt x="11119" y="13842"/>
                  </a:cubicBezTo>
                  <a:cubicBezTo>
                    <a:pt x="11325" y="13842"/>
                    <a:pt x="11530" y="13833"/>
                    <a:pt x="11733" y="13813"/>
                  </a:cubicBezTo>
                  <a:cubicBezTo>
                    <a:pt x="12198" y="13768"/>
                    <a:pt x="12212" y="13057"/>
                    <a:pt x="11774" y="13057"/>
                  </a:cubicBezTo>
                  <a:cubicBezTo>
                    <a:pt x="11760" y="13057"/>
                    <a:pt x="11747" y="13058"/>
                    <a:pt x="11733" y="13059"/>
                  </a:cubicBezTo>
                  <a:cubicBezTo>
                    <a:pt x="11561" y="13074"/>
                    <a:pt x="11389" y="13081"/>
                    <a:pt x="11215" y="13081"/>
                  </a:cubicBezTo>
                  <a:cubicBezTo>
                    <a:pt x="9771" y="13081"/>
                    <a:pt x="8274" y="12591"/>
                    <a:pt x="7031" y="11918"/>
                  </a:cubicBezTo>
                  <a:cubicBezTo>
                    <a:pt x="2876" y="9658"/>
                    <a:pt x="1302" y="4751"/>
                    <a:pt x="799" y="368"/>
                  </a:cubicBezTo>
                  <a:cubicBezTo>
                    <a:pt x="765" y="126"/>
                    <a:pt x="555" y="0"/>
                    <a:pt x="362" y="0"/>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9"/>
            <p:cNvSpPr/>
            <p:nvPr/>
          </p:nvSpPr>
          <p:spPr>
            <a:xfrm>
              <a:off x="410129" y="3018375"/>
              <a:ext cx="443037" cy="277205"/>
            </a:xfrm>
            <a:custGeom>
              <a:avLst/>
              <a:gdLst/>
              <a:ahLst/>
              <a:cxnLst/>
              <a:rect l="l" t="t" r="r" b="b"/>
              <a:pathLst>
                <a:path w="11417" h="7144" extrusionOk="0">
                  <a:moveTo>
                    <a:pt x="10914" y="0"/>
                  </a:moveTo>
                  <a:cubicBezTo>
                    <a:pt x="10802" y="0"/>
                    <a:pt x="10696" y="60"/>
                    <a:pt x="10637" y="205"/>
                  </a:cubicBezTo>
                  <a:cubicBezTo>
                    <a:pt x="8948" y="4108"/>
                    <a:pt x="4657" y="6345"/>
                    <a:pt x="503" y="6368"/>
                  </a:cubicBezTo>
                  <a:cubicBezTo>
                    <a:pt x="1" y="6391"/>
                    <a:pt x="1" y="7144"/>
                    <a:pt x="503" y="7144"/>
                  </a:cubicBezTo>
                  <a:cubicBezTo>
                    <a:pt x="4908" y="7098"/>
                    <a:pt x="9496" y="4725"/>
                    <a:pt x="11277" y="570"/>
                  </a:cubicBezTo>
                  <a:cubicBezTo>
                    <a:pt x="11417" y="275"/>
                    <a:pt x="11153" y="0"/>
                    <a:pt x="10914" y="0"/>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9"/>
            <p:cNvSpPr/>
            <p:nvPr/>
          </p:nvSpPr>
          <p:spPr>
            <a:xfrm>
              <a:off x="687381" y="2992687"/>
              <a:ext cx="93016" cy="170071"/>
            </a:xfrm>
            <a:custGeom>
              <a:avLst/>
              <a:gdLst/>
              <a:ahLst/>
              <a:cxnLst/>
              <a:rect l="l" t="t" r="r" b="b"/>
              <a:pathLst>
                <a:path w="2397" h="4383" extrusionOk="0">
                  <a:moveTo>
                    <a:pt x="1021" y="1"/>
                  </a:moveTo>
                  <a:cubicBezTo>
                    <a:pt x="873" y="1"/>
                    <a:pt x="730" y="83"/>
                    <a:pt x="685" y="274"/>
                  </a:cubicBezTo>
                  <a:cubicBezTo>
                    <a:pt x="434" y="1369"/>
                    <a:pt x="0" y="4337"/>
                    <a:pt x="1918" y="4382"/>
                  </a:cubicBezTo>
                  <a:cubicBezTo>
                    <a:pt x="2397" y="4382"/>
                    <a:pt x="2397" y="3629"/>
                    <a:pt x="1918" y="3606"/>
                  </a:cubicBezTo>
                  <a:cubicBezTo>
                    <a:pt x="1872" y="3606"/>
                    <a:pt x="1621" y="3515"/>
                    <a:pt x="1484" y="3355"/>
                  </a:cubicBezTo>
                  <a:cubicBezTo>
                    <a:pt x="913" y="2602"/>
                    <a:pt x="1233" y="1301"/>
                    <a:pt x="1415" y="479"/>
                  </a:cubicBezTo>
                  <a:cubicBezTo>
                    <a:pt x="1484" y="190"/>
                    <a:pt x="1246" y="1"/>
                    <a:pt x="1021"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5" name="Google Shape;275;p9"/>
          <p:cNvSpPr txBox="1">
            <a:spLocks noGrp="1"/>
          </p:cNvSpPr>
          <p:nvPr>
            <p:ph type="title"/>
          </p:nvPr>
        </p:nvSpPr>
        <p:spPr>
          <a:xfrm>
            <a:off x="2391863" y="1253425"/>
            <a:ext cx="4360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76" name="Google Shape;276;p9"/>
          <p:cNvSpPr txBox="1">
            <a:spLocks noGrp="1"/>
          </p:cNvSpPr>
          <p:nvPr>
            <p:ph type="subTitle" idx="1"/>
          </p:nvPr>
        </p:nvSpPr>
        <p:spPr>
          <a:xfrm>
            <a:off x="2391888" y="2199575"/>
            <a:ext cx="4360200" cy="115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77" name="Google Shape;277;p9"/>
          <p:cNvSpPr/>
          <p:nvPr/>
        </p:nvSpPr>
        <p:spPr>
          <a:xfrm>
            <a:off x="2599875" y="4134075"/>
            <a:ext cx="4251846" cy="1037394"/>
          </a:xfrm>
          <a:custGeom>
            <a:avLst/>
            <a:gdLst/>
            <a:ahLst/>
            <a:cxnLst/>
            <a:rect l="l" t="t" r="r" b="b"/>
            <a:pathLst>
              <a:path w="53390" h="26787" extrusionOk="0">
                <a:moveTo>
                  <a:pt x="26946" y="0"/>
                </a:moveTo>
                <a:cubicBezTo>
                  <a:pt x="25064" y="0"/>
                  <a:pt x="23103" y="202"/>
                  <a:pt x="21068" y="651"/>
                </a:cubicBezTo>
                <a:cubicBezTo>
                  <a:pt x="1530" y="4965"/>
                  <a:pt x="1" y="26010"/>
                  <a:pt x="1" y="26010"/>
                </a:cubicBezTo>
                <a:lnTo>
                  <a:pt x="53389" y="26786"/>
                </a:lnTo>
                <a:lnTo>
                  <a:pt x="53389" y="14872"/>
                </a:lnTo>
                <a:cubicBezTo>
                  <a:pt x="53389" y="14872"/>
                  <a:pt x="43115" y="0"/>
                  <a:pt x="269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 name="Google Shape;278;p9"/>
          <p:cNvGrpSpPr/>
          <p:nvPr/>
        </p:nvGrpSpPr>
        <p:grpSpPr>
          <a:xfrm>
            <a:off x="6103209" y="3908407"/>
            <a:ext cx="3052177" cy="1235105"/>
            <a:chOff x="6091830" y="3908407"/>
            <a:chExt cx="3052177" cy="1235105"/>
          </a:xfrm>
        </p:grpSpPr>
        <p:sp>
          <p:nvSpPr>
            <p:cNvPr id="279" name="Google Shape;279;p9"/>
            <p:cNvSpPr/>
            <p:nvPr/>
          </p:nvSpPr>
          <p:spPr>
            <a:xfrm>
              <a:off x="6091830" y="3908407"/>
              <a:ext cx="3052177" cy="1235105"/>
            </a:xfrm>
            <a:custGeom>
              <a:avLst/>
              <a:gdLst/>
              <a:ahLst/>
              <a:cxnLst/>
              <a:rect l="l" t="t" r="r" b="b"/>
              <a:pathLst>
                <a:path w="49189" h="19905" extrusionOk="0">
                  <a:moveTo>
                    <a:pt x="49189" y="1"/>
                  </a:moveTo>
                  <a:cubicBezTo>
                    <a:pt x="49189" y="1"/>
                    <a:pt x="22826" y="1"/>
                    <a:pt x="0" y="19904"/>
                  </a:cubicBezTo>
                  <a:lnTo>
                    <a:pt x="49189" y="19904"/>
                  </a:lnTo>
                  <a:lnTo>
                    <a:pt x="491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9"/>
            <p:cNvSpPr/>
            <p:nvPr/>
          </p:nvSpPr>
          <p:spPr>
            <a:xfrm>
              <a:off x="6945878" y="4166160"/>
              <a:ext cx="2198121" cy="977350"/>
            </a:xfrm>
            <a:custGeom>
              <a:avLst/>
              <a:gdLst/>
              <a:ahLst/>
              <a:cxnLst/>
              <a:rect l="l" t="t" r="r" b="b"/>
              <a:pathLst>
                <a:path w="35425" h="15751" extrusionOk="0">
                  <a:moveTo>
                    <a:pt x="35425" y="1"/>
                  </a:moveTo>
                  <a:cubicBezTo>
                    <a:pt x="34649" y="1005"/>
                    <a:pt x="33325" y="2512"/>
                    <a:pt x="32092" y="2740"/>
                  </a:cubicBezTo>
                  <a:cubicBezTo>
                    <a:pt x="31966" y="2766"/>
                    <a:pt x="31839" y="2778"/>
                    <a:pt x="31712" y="2778"/>
                  </a:cubicBezTo>
                  <a:cubicBezTo>
                    <a:pt x="30282" y="2778"/>
                    <a:pt x="28782" y="1279"/>
                    <a:pt x="27145" y="1279"/>
                  </a:cubicBezTo>
                  <a:cubicBezTo>
                    <a:pt x="26741" y="1279"/>
                    <a:pt x="26329" y="1371"/>
                    <a:pt x="25907" y="1599"/>
                  </a:cubicBezTo>
                  <a:cubicBezTo>
                    <a:pt x="23624" y="2854"/>
                    <a:pt x="23738" y="4840"/>
                    <a:pt x="21159" y="6072"/>
                  </a:cubicBezTo>
                  <a:cubicBezTo>
                    <a:pt x="20775" y="6257"/>
                    <a:pt x="20411" y="6333"/>
                    <a:pt x="20059" y="6333"/>
                  </a:cubicBezTo>
                  <a:cubicBezTo>
                    <a:pt x="18439" y="6333"/>
                    <a:pt x="17087" y="4726"/>
                    <a:pt x="15378" y="4726"/>
                  </a:cubicBezTo>
                  <a:cubicBezTo>
                    <a:pt x="14983" y="4726"/>
                    <a:pt x="14569" y="4811"/>
                    <a:pt x="14129" y="5022"/>
                  </a:cubicBezTo>
                  <a:cubicBezTo>
                    <a:pt x="11367" y="6369"/>
                    <a:pt x="12029" y="9222"/>
                    <a:pt x="10043" y="10272"/>
                  </a:cubicBezTo>
                  <a:cubicBezTo>
                    <a:pt x="9620" y="10488"/>
                    <a:pt x="9156" y="10567"/>
                    <a:pt x="8668" y="10567"/>
                  </a:cubicBezTo>
                  <a:cubicBezTo>
                    <a:pt x="7370" y="10567"/>
                    <a:pt x="5909" y="10010"/>
                    <a:pt x="4636" y="10010"/>
                  </a:cubicBezTo>
                  <a:cubicBezTo>
                    <a:pt x="4117" y="10010"/>
                    <a:pt x="3629" y="10102"/>
                    <a:pt x="3196" y="10363"/>
                  </a:cubicBezTo>
                  <a:cubicBezTo>
                    <a:pt x="1552" y="11322"/>
                    <a:pt x="0" y="12943"/>
                    <a:pt x="548" y="15750"/>
                  </a:cubicBezTo>
                  <a:lnTo>
                    <a:pt x="35425" y="15750"/>
                  </a:lnTo>
                  <a:lnTo>
                    <a:pt x="354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81;p9"/>
          <p:cNvGrpSpPr/>
          <p:nvPr/>
        </p:nvGrpSpPr>
        <p:grpSpPr>
          <a:xfrm>
            <a:off x="-11379" y="3707300"/>
            <a:ext cx="3811359" cy="1464184"/>
            <a:chOff x="0" y="3707300"/>
            <a:chExt cx="3811359" cy="1464184"/>
          </a:xfrm>
        </p:grpSpPr>
        <p:sp>
          <p:nvSpPr>
            <p:cNvPr id="282" name="Google Shape;282;p9"/>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9"/>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251"/>
        <p:cNvGrpSpPr/>
        <p:nvPr/>
      </p:nvGrpSpPr>
      <p:grpSpPr>
        <a:xfrm>
          <a:off x="0" y="0"/>
          <a:ext cx="0" cy="0"/>
          <a:chOff x="0" y="0"/>
          <a:chExt cx="0" cy="0"/>
        </a:xfrm>
      </p:grpSpPr>
      <p:grpSp>
        <p:nvGrpSpPr>
          <p:cNvPr id="252" name="Google Shape;252;p9"/>
          <p:cNvGrpSpPr/>
          <p:nvPr/>
        </p:nvGrpSpPr>
        <p:grpSpPr>
          <a:xfrm>
            <a:off x="8063667" y="81447"/>
            <a:ext cx="1252529" cy="4451698"/>
            <a:chOff x="8063667" y="81447"/>
            <a:chExt cx="1252529" cy="4451698"/>
          </a:xfrm>
        </p:grpSpPr>
        <p:sp>
          <p:nvSpPr>
            <p:cNvPr id="253" name="Google Shape;253;p9"/>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9"/>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9"/>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9"/>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9"/>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9"/>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9"/>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9"/>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9"/>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 name="Google Shape;262;p9"/>
          <p:cNvGrpSpPr/>
          <p:nvPr/>
        </p:nvGrpSpPr>
        <p:grpSpPr>
          <a:xfrm>
            <a:off x="-302850" y="325809"/>
            <a:ext cx="1260396" cy="3409465"/>
            <a:chOff x="-302850" y="325809"/>
            <a:chExt cx="1260396" cy="3409465"/>
          </a:xfrm>
        </p:grpSpPr>
        <p:sp>
          <p:nvSpPr>
            <p:cNvPr id="263" name="Google Shape;263;p9"/>
            <p:cNvSpPr/>
            <p:nvPr/>
          </p:nvSpPr>
          <p:spPr>
            <a:xfrm>
              <a:off x="2729" y="325809"/>
              <a:ext cx="895503" cy="791843"/>
            </a:xfrm>
            <a:custGeom>
              <a:avLst/>
              <a:gdLst/>
              <a:ahLst/>
              <a:cxnLst/>
              <a:rect l="l" t="t" r="r" b="b"/>
              <a:pathLst>
                <a:path w="23077" h="20407" extrusionOk="0">
                  <a:moveTo>
                    <a:pt x="11527" y="1"/>
                  </a:moveTo>
                  <a:cubicBezTo>
                    <a:pt x="5159" y="1"/>
                    <a:pt x="0" y="4566"/>
                    <a:pt x="0" y="10204"/>
                  </a:cubicBezTo>
                  <a:cubicBezTo>
                    <a:pt x="0" y="15842"/>
                    <a:pt x="5159" y="20407"/>
                    <a:pt x="11527" y="20407"/>
                  </a:cubicBezTo>
                  <a:cubicBezTo>
                    <a:pt x="17918" y="20407"/>
                    <a:pt x="23077" y="15842"/>
                    <a:pt x="23077" y="10204"/>
                  </a:cubicBezTo>
                  <a:cubicBezTo>
                    <a:pt x="23077" y="4566"/>
                    <a:pt x="17918" y="1"/>
                    <a:pt x="11527" y="1"/>
                  </a:cubicBezTo>
                  <a:close/>
                </a:path>
              </a:pathLst>
            </a:custGeom>
            <a:solidFill>
              <a:srgbClr val="08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9"/>
            <p:cNvSpPr/>
            <p:nvPr/>
          </p:nvSpPr>
          <p:spPr>
            <a:xfrm>
              <a:off x="534146" y="1231014"/>
              <a:ext cx="225884" cy="226762"/>
            </a:xfrm>
            <a:custGeom>
              <a:avLst/>
              <a:gdLst/>
              <a:ahLst/>
              <a:cxnLst/>
              <a:rect l="l" t="t" r="r" b="b"/>
              <a:pathLst>
                <a:path w="5821" h="5844" extrusionOk="0">
                  <a:moveTo>
                    <a:pt x="2922" y="0"/>
                  </a:moveTo>
                  <a:cubicBezTo>
                    <a:pt x="1301" y="0"/>
                    <a:pt x="0" y="1301"/>
                    <a:pt x="0" y="2922"/>
                  </a:cubicBezTo>
                  <a:cubicBezTo>
                    <a:pt x="0" y="4543"/>
                    <a:pt x="1301" y="5844"/>
                    <a:pt x="2922" y="5844"/>
                  </a:cubicBezTo>
                  <a:cubicBezTo>
                    <a:pt x="4520" y="5844"/>
                    <a:pt x="5821" y="4543"/>
                    <a:pt x="5821" y="2922"/>
                  </a:cubicBezTo>
                  <a:cubicBezTo>
                    <a:pt x="5821" y="1301"/>
                    <a:pt x="4520" y="0"/>
                    <a:pt x="2922" y="0"/>
                  </a:cubicBezTo>
                  <a:close/>
                </a:path>
              </a:pathLst>
            </a:custGeom>
            <a:solidFill>
              <a:srgbClr val="08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9"/>
            <p:cNvSpPr/>
            <p:nvPr/>
          </p:nvSpPr>
          <p:spPr>
            <a:xfrm>
              <a:off x="-302850" y="1565810"/>
              <a:ext cx="596122" cy="669615"/>
            </a:xfrm>
            <a:custGeom>
              <a:avLst/>
              <a:gdLst/>
              <a:ahLst/>
              <a:cxnLst/>
              <a:rect l="l" t="t" r="r" b="b"/>
              <a:pathLst>
                <a:path w="15362" h="17257" extrusionOk="0">
                  <a:moveTo>
                    <a:pt x="7670" y="0"/>
                  </a:moveTo>
                  <a:cubicBezTo>
                    <a:pt x="3447" y="0"/>
                    <a:pt x="0" y="3858"/>
                    <a:pt x="0" y="8628"/>
                  </a:cubicBezTo>
                  <a:cubicBezTo>
                    <a:pt x="0" y="13376"/>
                    <a:pt x="3447" y="17256"/>
                    <a:pt x="7670" y="17256"/>
                  </a:cubicBezTo>
                  <a:cubicBezTo>
                    <a:pt x="11915" y="17256"/>
                    <a:pt x="15362" y="13376"/>
                    <a:pt x="15362" y="8628"/>
                  </a:cubicBezTo>
                  <a:cubicBezTo>
                    <a:pt x="15362" y="3858"/>
                    <a:pt x="11915" y="0"/>
                    <a:pt x="7670" y="0"/>
                  </a:cubicBezTo>
                  <a:close/>
                </a:path>
              </a:pathLst>
            </a:custGeom>
            <a:solidFill>
              <a:srgbClr val="08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9"/>
            <p:cNvSpPr/>
            <p:nvPr/>
          </p:nvSpPr>
          <p:spPr>
            <a:xfrm>
              <a:off x="578421" y="2855362"/>
              <a:ext cx="379125" cy="383563"/>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rgbClr val="08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9"/>
            <p:cNvSpPr/>
            <p:nvPr/>
          </p:nvSpPr>
          <p:spPr>
            <a:xfrm>
              <a:off x="415445" y="582222"/>
              <a:ext cx="30151" cy="3153052"/>
            </a:xfrm>
            <a:custGeom>
              <a:avLst/>
              <a:gdLst/>
              <a:ahLst/>
              <a:cxnLst/>
              <a:rect l="l" t="t" r="r" b="b"/>
              <a:pathLst>
                <a:path w="777" h="81259" extrusionOk="0">
                  <a:moveTo>
                    <a:pt x="389" y="1"/>
                  </a:moveTo>
                  <a:cubicBezTo>
                    <a:pt x="195" y="1"/>
                    <a:pt x="1" y="126"/>
                    <a:pt x="1" y="377"/>
                  </a:cubicBezTo>
                  <a:lnTo>
                    <a:pt x="1" y="19254"/>
                  </a:lnTo>
                  <a:lnTo>
                    <a:pt x="1" y="55866"/>
                  </a:lnTo>
                  <a:lnTo>
                    <a:pt x="1" y="80152"/>
                  </a:lnTo>
                  <a:lnTo>
                    <a:pt x="1" y="80882"/>
                  </a:lnTo>
                  <a:cubicBezTo>
                    <a:pt x="1" y="81133"/>
                    <a:pt x="195" y="81259"/>
                    <a:pt x="389" y="81259"/>
                  </a:cubicBezTo>
                  <a:cubicBezTo>
                    <a:pt x="583" y="81259"/>
                    <a:pt x="777" y="81133"/>
                    <a:pt x="777" y="80882"/>
                  </a:cubicBezTo>
                  <a:lnTo>
                    <a:pt x="777" y="62006"/>
                  </a:lnTo>
                  <a:lnTo>
                    <a:pt x="777" y="25394"/>
                  </a:lnTo>
                  <a:lnTo>
                    <a:pt x="777" y="1108"/>
                  </a:lnTo>
                  <a:lnTo>
                    <a:pt x="777" y="377"/>
                  </a:lnTo>
                  <a:cubicBezTo>
                    <a:pt x="777" y="126"/>
                    <a:pt x="583" y="1"/>
                    <a:pt x="389"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9"/>
            <p:cNvSpPr/>
            <p:nvPr/>
          </p:nvSpPr>
          <p:spPr>
            <a:xfrm>
              <a:off x="410129" y="649158"/>
              <a:ext cx="203765" cy="278990"/>
            </a:xfrm>
            <a:custGeom>
              <a:avLst/>
              <a:gdLst/>
              <a:ahLst/>
              <a:cxnLst/>
              <a:rect l="l" t="t" r="r" b="b"/>
              <a:pathLst>
                <a:path w="5251" h="7190" extrusionOk="0">
                  <a:moveTo>
                    <a:pt x="4588" y="0"/>
                  </a:moveTo>
                  <a:cubicBezTo>
                    <a:pt x="4366" y="0"/>
                    <a:pt x="4123" y="190"/>
                    <a:pt x="4178" y="478"/>
                  </a:cubicBezTo>
                  <a:cubicBezTo>
                    <a:pt x="4497" y="2396"/>
                    <a:pt x="4360" y="4610"/>
                    <a:pt x="2603" y="5774"/>
                  </a:cubicBezTo>
                  <a:cubicBezTo>
                    <a:pt x="1987" y="6162"/>
                    <a:pt x="1211" y="6413"/>
                    <a:pt x="503" y="6436"/>
                  </a:cubicBezTo>
                  <a:cubicBezTo>
                    <a:pt x="1" y="6436"/>
                    <a:pt x="1" y="7189"/>
                    <a:pt x="503" y="7189"/>
                  </a:cubicBezTo>
                  <a:cubicBezTo>
                    <a:pt x="1485" y="7166"/>
                    <a:pt x="2512" y="6778"/>
                    <a:pt x="3288" y="6185"/>
                  </a:cubicBezTo>
                  <a:cubicBezTo>
                    <a:pt x="5137" y="4815"/>
                    <a:pt x="5251" y="2373"/>
                    <a:pt x="4908" y="273"/>
                  </a:cubicBezTo>
                  <a:cubicBezTo>
                    <a:pt x="4872" y="83"/>
                    <a:pt x="4735" y="0"/>
                    <a:pt x="4588" y="0"/>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9"/>
            <p:cNvSpPr/>
            <p:nvPr/>
          </p:nvSpPr>
          <p:spPr>
            <a:xfrm>
              <a:off x="243622" y="804526"/>
              <a:ext cx="208616" cy="215470"/>
            </a:xfrm>
            <a:custGeom>
              <a:avLst/>
              <a:gdLst/>
              <a:ahLst/>
              <a:cxnLst/>
              <a:rect l="l" t="t" r="r" b="b"/>
              <a:pathLst>
                <a:path w="5376" h="5553" extrusionOk="0">
                  <a:moveTo>
                    <a:pt x="420" y="1"/>
                  </a:moveTo>
                  <a:cubicBezTo>
                    <a:pt x="229" y="1"/>
                    <a:pt x="35" y="126"/>
                    <a:pt x="24" y="378"/>
                  </a:cubicBezTo>
                  <a:cubicBezTo>
                    <a:pt x="1" y="2226"/>
                    <a:pt x="412" y="4326"/>
                    <a:pt x="2260" y="5194"/>
                  </a:cubicBezTo>
                  <a:cubicBezTo>
                    <a:pt x="2779" y="5431"/>
                    <a:pt x="3384" y="5552"/>
                    <a:pt x="3982" y="5552"/>
                  </a:cubicBezTo>
                  <a:cubicBezTo>
                    <a:pt x="4305" y="5552"/>
                    <a:pt x="4627" y="5517"/>
                    <a:pt x="4931" y="5445"/>
                  </a:cubicBezTo>
                  <a:cubicBezTo>
                    <a:pt x="5376" y="5339"/>
                    <a:pt x="5231" y="4702"/>
                    <a:pt x="4825" y="4702"/>
                  </a:cubicBezTo>
                  <a:cubicBezTo>
                    <a:pt x="4793" y="4702"/>
                    <a:pt x="4760" y="4706"/>
                    <a:pt x="4726" y="4714"/>
                  </a:cubicBezTo>
                  <a:cubicBezTo>
                    <a:pt x="4491" y="4768"/>
                    <a:pt x="4247" y="4794"/>
                    <a:pt x="4000" y="4794"/>
                  </a:cubicBezTo>
                  <a:cubicBezTo>
                    <a:pt x="3621" y="4794"/>
                    <a:pt x="3236" y="4734"/>
                    <a:pt x="2877" y="4623"/>
                  </a:cubicBezTo>
                  <a:cubicBezTo>
                    <a:pt x="1073" y="4075"/>
                    <a:pt x="754" y="1998"/>
                    <a:pt x="800" y="378"/>
                  </a:cubicBezTo>
                  <a:cubicBezTo>
                    <a:pt x="800" y="126"/>
                    <a:pt x="611" y="1"/>
                    <a:pt x="420"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9"/>
            <p:cNvSpPr/>
            <p:nvPr/>
          </p:nvSpPr>
          <p:spPr>
            <a:xfrm>
              <a:off x="409159" y="1279053"/>
              <a:ext cx="292434" cy="389499"/>
            </a:xfrm>
            <a:custGeom>
              <a:avLst/>
              <a:gdLst/>
              <a:ahLst/>
              <a:cxnLst/>
              <a:rect l="l" t="t" r="r" b="b"/>
              <a:pathLst>
                <a:path w="7536" h="10038" extrusionOk="0">
                  <a:moveTo>
                    <a:pt x="7170" y="1"/>
                  </a:moveTo>
                  <a:cubicBezTo>
                    <a:pt x="6982" y="1"/>
                    <a:pt x="6782" y="120"/>
                    <a:pt x="6759" y="360"/>
                  </a:cubicBezTo>
                  <a:cubicBezTo>
                    <a:pt x="6348" y="4058"/>
                    <a:pt x="4134" y="8029"/>
                    <a:pt x="414" y="9285"/>
                  </a:cubicBezTo>
                  <a:cubicBezTo>
                    <a:pt x="1" y="9409"/>
                    <a:pt x="130" y="10037"/>
                    <a:pt x="496" y="10037"/>
                  </a:cubicBezTo>
                  <a:cubicBezTo>
                    <a:pt x="535" y="10037"/>
                    <a:pt x="576" y="10030"/>
                    <a:pt x="619" y="10015"/>
                  </a:cubicBezTo>
                  <a:cubicBezTo>
                    <a:pt x="4682" y="8646"/>
                    <a:pt x="7079" y="4400"/>
                    <a:pt x="7513" y="360"/>
                  </a:cubicBezTo>
                  <a:cubicBezTo>
                    <a:pt x="7535" y="120"/>
                    <a:pt x="7358" y="1"/>
                    <a:pt x="7170"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9"/>
            <p:cNvSpPr/>
            <p:nvPr/>
          </p:nvSpPr>
          <p:spPr>
            <a:xfrm>
              <a:off x="589945" y="1302956"/>
              <a:ext cx="87699" cy="127427"/>
            </a:xfrm>
            <a:custGeom>
              <a:avLst/>
              <a:gdLst/>
              <a:ahLst/>
              <a:cxnLst/>
              <a:rect l="l" t="t" r="r" b="b"/>
              <a:pathLst>
                <a:path w="2260" h="3284" extrusionOk="0">
                  <a:moveTo>
                    <a:pt x="377" y="1"/>
                  </a:moveTo>
                  <a:cubicBezTo>
                    <a:pt x="189" y="1"/>
                    <a:pt x="0" y="121"/>
                    <a:pt x="0" y="360"/>
                  </a:cubicBezTo>
                  <a:cubicBezTo>
                    <a:pt x="0" y="1392"/>
                    <a:pt x="309" y="3284"/>
                    <a:pt x="1684" y="3284"/>
                  </a:cubicBezTo>
                  <a:cubicBezTo>
                    <a:pt x="1709" y="3284"/>
                    <a:pt x="1733" y="3283"/>
                    <a:pt x="1758" y="3282"/>
                  </a:cubicBezTo>
                  <a:cubicBezTo>
                    <a:pt x="2230" y="3237"/>
                    <a:pt x="2259" y="2505"/>
                    <a:pt x="1780" y="2505"/>
                  </a:cubicBezTo>
                  <a:cubicBezTo>
                    <a:pt x="1773" y="2505"/>
                    <a:pt x="1765" y="2506"/>
                    <a:pt x="1758" y="2506"/>
                  </a:cubicBezTo>
                  <a:lnTo>
                    <a:pt x="1689" y="2506"/>
                  </a:lnTo>
                  <a:cubicBezTo>
                    <a:pt x="1553" y="2483"/>
                    <a:pt x="1438" y="2437"/>
                    <a:pt x="1347" y="2369"/>
                  </a:cubicBezTo>
                  <a:cubicBezTo>
                    <a:pt x="776" y="1912"/>
                    <a:pt x="754" y="1022"/>
                    <a:pt x="754" y="360"/>
                  </a:cubicBezTo>
                  <a:cubicBezTo>
                    <a:pt x="754" y="121"/>
                    <a:pt x="565" y="1"/>
                    <a:pt x="377"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9"/>
            <p:cNvSpPr/>
            <p:nvPr/>
          </p:nvSpPr>
          <p:spPr>
            <a:xfrm>
              <a:off x="-23851" y="1930600"/>
              <a:ext cx="473887" cy="537143"/>
            </a:xfrm>
            <a:custGeom>
              <a:avLst/>
              <a:gdLst/>
              <a:ahLst/>
              <a:cxnLst/>
              <a:rect l="l" t="t" r="r" b="b"/>
              <a:pathLst>
                <a:path w="12212" h="13843" extrusionOk="0">
                  <a:moveTo>
                    <a:pt x="362" y="0"/>
                  </a:moveTo>
                  <a:cubicBezTo>
                    <a:pt x="173" y="0"/>
                    <a:pt x="1" y="120"/>
                    <a:pt x="23" y="368"/>
                  </a:cubicBezTo>
                  <a:cubicBezTo>
                    <a:pt x="571" y="4956"/>
                    <a:pt x="2146" y="9818"/>
                    <a:pt x="6300" y="12375"/>
                  </a:cubicBezTo>
                  <a:cubicBezTo>
                    <a:pt x="7662" y="13208"/>
                    <a:pt x="9440" y="13842"/>
                    <a:pt x="11119" y="13842"/>
                  </a:cubicBezTo>
                  <a:cubicBezTo>
                    <a:pt x="11325" y="13842"/>
                    <a:pt x="11530" y="13833"/>
                    <a:pt x="11733" y="13813"/>
                  </a:cubicBezTo>
                  <a:cubicBezTo>
                    <a:pt x="12198" y="13768"/>
                    <a:pt x="12212" y="13057"/>
                    <a:pt x="11774" y="13057"/>
                  </a:cubicBezTo>
                  <a:cubicBezTo>
                    <a:pt x="11760" y="13057"/>
                    <a:pt x="11747" y="13058"/>
                    <a:pt x="11733" y="13059"/>
                  </a:cubicBezTo>
                  <a:cubicBezTo>
                    <a:pt x="11561" y="13074"/>
                    <a:pt x="11389" y="13081"/>
                    <a:pt x="11215" y="13081"/>
                  </a:cubicBezTo>
                  <a:cubicBezTo>
                    <a:pt x="9771" y="13081"/>
                    <a:pt x="8274" y="12591"/>
                    <a:pt x="7031" y="11918"/>
                  </a:cubicBezTo>
                  <a:cubicBezTo>
                    <a:pt x="2876" y="9658"/>
                    <a:pt x="1302" y="4751"/>
                    <a:pt x="799" y="368"/>
                  </a:cubicBezTo>
                  <a:cubicBezTo>
                    <a:pt x="765" y="126"/>
                    <a:pt x="555" y="0"/>
                    <a:pt x="362" y="0"/>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9"/>
            <p:cNvSpPr/>
            <p:nvPr/>
          </p:nvSpPr>
          <p:spPr>
            <a:xfrm>
              <a:off x="410129" y="3018375"/>
              <a:ext cx="443037" cy="277205"/>
            </a:xfrm>
            <a:custGeom>
              <a:avLst/>
              <a:gdLst/>
              <a:ahLst/>
              <a:cxnLst/>
              <a:rect l="l" t="t" r="r" b="b"/>
              <a:pathLst>
                <a:path w="11417" h="7144" extrusionOk="0">
                  <a:moveTo>
                    <a:pt x="10914" y="0"/>
                  </a:moveTo>
                  <a:cubicBezTo>
                    <a:pt x="10802" y="0"/>
                    <a:pt x="10696" y="60"/>
                    <a:pt x="10637" y="205"/>
                  </a:cubicBezTo>
                  <a:cubicBezTo>
                    <a:pt x="8948" y="4108"/>
                    <a:pt x="4657" y="6345"/>
                    <a:pt x="503" y="6368"/>
                  </a:cubicBezTo>
                  <a:cubicBezTo>
                    <a:pt x="1" y="6391"/>
                    <a:pt x="1" y="7144"/>
                    <a:pt x="503" y="7144"/>
                  </a:cubicBezTo>
                  <a:cubicBezTo>
                    <a:pt x="4908" y="7098"/>
                    <a:pt x="9496" y="4725"/>
                    <a:pt x="11277" y="570"/>
                  </a:cubicBezTo>
                  <a:cubicBezTo>
                    <a:pt x="11417" y="275"/>
                    <a:pt x="11153" y="0"/>
                    <a:pt x="10914" y="0"/>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9"/>
            <p:cNvSpPr/>
            <p:nvPr/>
          </p:nvSpPr>
          <p:spPr>
            <a:xfrm>
              <a:off x="687381" y="2992687"/>
              <a:ext cx="93016" cy="170071"/>
            </a:xfrm>
            <a:custGeom>
              <a:avLst/>
              <a:gdLst/>
              <a:ahLst/>
              <a:cxnLst/>
              <a:rect l="l" t="t" r="r" b="b"/>
              <a:pathLst>
                <a:path w="2397" h="4383" extrusionOk="0">
                  <a:moveTo>
                    <a:pt x="1021" y="1"/>
                  </a:moveTo>
                  <a:cubicBezTo>
                    <a:pt x="873" y="1"/>
                    <a:pt x="730" y="83"/>
                    <a:pt x="685" y="274"/>
                  </a:cubicBezTo>
                  <a:cubicBezTo>
                    <a:pt x="434" y="1369"/>
                    <a:pt x="0" y="4337"/>
                    <a:pt x="1918" y="4382"/>
                  </a:cubicBezTo>
                  <a:cubicBezTo>
                    <a:pt x="2397" y="4382"/>
                    <a:pt x="2397" y="3629"/>
                    <a:pt x="1918" y="3606"/>
                  </a:cubicBezTo>
                  <a:cubicBezTo>
                    <a:pt x="1872" y="3606"/>
                    <a:pt x="1621" y="3515"/>
                    <a:pt x="1484" y="3355"/>
                  </a:cubicBezTo>
                  <a:cubicBezTo>
                    <a:pt x="913" y="2602"/>
                    <a:pt x="1233" y="1301"/>
                    <a:pt x="1415" y="479"/>
                  </a:cubicBezTo>
                  <a:cubicBezTo>
                    <a:pt x="1484" y="190"/>
                    <a:pt x="1246" y="1"/>
                    <a:pt x="1021"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5" name="Google Shape;275;p9"/>
          <p:cNvSpPr txBox="1">
            <a:spLocks noGrp="1"/>
          </p:cNvSpPr>
          <p:nvPr>
            <p:ph type="title"/>
          </p:nvPr>
        </p:nvSpPr>
        <p:spPr>
          <a:xfrm>
            <a:off x="2391863" y="1253425"/>
            <a:ext cx="4360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76" name="Google Shape;276;p9"/>
          <p:cNvSpPr txBox="1">
            <a:spLocks noGrp="1"/>
          </p:cNvSpPr>
          <p:nvPr>
            <p:ph type="subTitle" idx="1"/>
          </p:nvPr>
        </p:nvSpPr>
        <p:spPr>
          <a:xfrm>
            <a:off x="2391888" y="2199575"/>
            <a:ext cx="4360200" cy="115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77" name="Google Shape;277;p9"/>
          <p:cNvSpPr/>
          <p:nvPr/>
        </p:nvSpPr>
        <p:spPr>
          <a:xfrm>
            <a:off x="2599875" y="4134075"/>
            <a:ext cx="4251846" cy="1037394"/>
          </a:xfrm>
          <a:custGeom>
            <a:avLst/>
            <a:gdLst/>
            <a:ahLst/>
            <a:cxnLst/>
            <a:rect l="l" t="t" r="r" b="b"/>
            <a:pathLst>
              <a:path w="53390" h="26787" extrusionOk="0">
                <a:moveTo>
                  <a:pt x="26946" y="0"/>
                </a:moveTo>
                <a:cubicBezTo>
                  <a:pt x="25064" y="0"/>
                  <a:pt x="23103" y="202"/>
                  <a:pt x="21068" y="651"/>
                </a:cubicBezTo>
                <a:cubicBezTo>
                  <a:pt x="1530" y="4965"/>
                  <a:pt x="1" y="26010"/>
                  <a:pt x="1" y="26010"/>
                </a:cubicBezTo>
                <a:lnTo>
                  <a:pt x="53389" y="26786"/>
                </a:lnTo>
                <a:lnTo>
                  <a:pt x="53389" y="14872"/>
                </a:lnTo>
                <a:cubicBezTo>
                  <a:pt x="53389" y="14872"/>
                  <a:pt x="43115" y="0"/>
                  <a:pt x="269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 name="Google Shape;278;p9"/>
          <p:cNvGrpSpPr/>
          <p:nvPr/>
        </p:nvGrpSpPr>
        <p:grpSpPr>
          <a:xfrm>
            <a:off x="6103209" y="3908407"/>
            <a:ext cx="3052177" cy="1235105"/>
            <a:chOff x="6091830" y="3908407"/>
            <a:chExt cx="3052177" cy="1235105"/>
          </a:xfrm>
        </p:grpSpPr>
        <p:sp>
          <p:nvSpPr>
            <p:cNvPr id="279" name="Google Shape;279;p9"/>
            <p:cNvSpPr/>
            <p:nvPr/>
          </p:nvSpPr>
          <p:spPr>
            <a:xfrm>
              <a:off x="6091830" y="3908407"/>
              <a:ext cx="3052177" cy="1235105"/>
            </a:xfrm>
            <a:custGeom>
              <a:avLst/>
              <a:gdLst/>
              <a:ahLst/>
              <a:cxnLst/>
              <a:rect l="l" t="t" r="r" b="b"/>
              <a:pathLst>
                <a:path w="49189" h="19905" extrusionOk="0">
                  <a:moveTo>
                    <a:pt x="49189" y="1"/>
                  </a:moveTo>
                  <a:cubicBezTo>
                    <a:pt x="49189" y="1"/>
                    <a:pt x="22826" y="1"/>
                    <a:pt x="0" y="19904"/>
                  </a:cubicBezTo>
                  <a:lnTo>
                    <a:pt x="49189" y="19904"/>
                  </a:lnTo>
                  <a:lnTo>
                    <a:pt x="491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9"/>
            <p:cNvSpPr/>
            <p:nvPr/>
          </p:nvSpPr>
          <p:spPr>
            <a:xfrm>
              <a:off x="6945878" y="4166160"/>
              <a:ext cx="2198121" cy="977350"/>
            </a:xfrm>
            <a:custGeom>
              <a:avLst/>
              <a:gdLst/>
              <a:ahLst/>
              <a:cxnLst/>
              <a:rect l="l" t="t" r="r" b="b"/>
              <a:pathLst>
                <a:path w="35425" h="15751" extrusionOk="0">
                  <a:moveTo>
                    <a:pt x="35425" y="1"/>
                  </a:moveTo>
                  <a:cubicBezTo>
                    <a:pt x="34649" y="1005"/>
                    <a:pt x="33325" y="2512"/>
                    <a:pt x="32092" y="2740"/>
                  </a:cubicBezTo>
                  <a:cubicBezTo>
                    <a:pt x="31966" y="2766"/>
                    <a:pt x="31839" y="2778"/>
                    <a:pt x="31712" y="2778"/>
                  </a:cubicBezTo>
                  <a:cubicBezTo>
                    <a:pt x="30282" y="2778"/>
                    <a:pt x="28782" y="1279"/>
                    <a:pt x="27145" y="1279"/>
                  </a:cubicBezTo>
                  <a:cubicBezTo>
                    <a:pt x="26741" y="1279"/>
                    <a:pt x="26329" y="1371"/>
                    <a:pt x="25907" y="1599"/>
                  </a:cubicBezTo>
                  <a:cubicBezTo>
                    <a:pt x="23624" y="2854"/>
                    <a:pt x="23738" y="4840"/>
                    <a:pt x="21159" y="6072"/>
                  </a:cubicBezTo>
                  <a:cubicBezTo>
                    <a:pt x="20775" y="6257"/>
                    <a:pt x="20411" y="6333"/>
                    <a:pt x="20059" y="6333"/>
                  </a:cubicBezTo>
                  <a:cubicBezTo>
                    <a:pt x="18439" y="6333"/>
                    <a:pt x="17087" y="4726"/>
                    <a:pt x="15378" y="4726"/>
                  </a:cubicBezTo>
                  <a:cubicBezTo>
                    <a:pt x="14983" y="4726"/>
                    <a:pt x="14569" y="4811"/>
                    <a:pt x="14129" y="5022"/>
                  </a:cubicBezTo>
                  <a:cubicBezTo>
                    <a:pt x="11367" y="6369"/>
                    <a:pt x="12029" y="9222"/>
                    <a:pt x="10043" y="10272"/>
                  </a:cubicBezTo>
                  <a:cubicBezTo>
                    <a:pt x="9620" y="10488"/>
                    <a:pt x="9156" y="10567"/>
                    <a:pt x="8668" y="10567"/>
                  </a:cubicBezTo>
                  <a:cubicBezTo>
                    <a:pt x="7370" y="10567"/>
                    <a:pt x="5909" y="10010"/>
                    <a:pt x="4636" y="10010"/>
                  </a:cubicBezTo>
                  <a:cubicBezTo>
                    <a:pt x="4117" y="10010"/>
                    <a:pt x="3629" y="10102"/>
                    <a:pt x="3196" y="10363"/>
                  </a:cubicBezTo>
                  <a:cubicBezTo>
                    <a:pt x="1552" y="11322"/>
                    <a:pt x="0" y="12943"/>
                    <a:pt x="548" y="15750"/>
                  </a:cubicBezTo>
                  <a:lnTo>
                    <a:pt x="35425" y="15750"/>
                  </a:lnTo>
                  <a:lnTo>
                    <a:pt x="354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81;p9"/>
          <p:cNvGrpSpPr/>
          <p:nvPr/>
        </p:nvGrpSpPr>
        <p:grpSpPr>
          <a:xfrm>
            <a:off x="-11379" y="3707300"/>
            <a:ext cx="3811359" cy="1464184"/>
            <a:chOff x="0" y="3707300"/>
            <a:chExt cx="3811359" cy="1464184"/>
          </a:xfrm>
        </p:grpSpPr>
        <p:sp>
          <p:nvSpPr>
            <p:cNvPr id="282" name="Google Shape;282;p9"/>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9"/>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29180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79"/>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421"/>
        <p:cNvGrpSpPr/>
        <p:nvPr/>
      </p:nvGrpSpPr>
      <p:grpSpPr>
        <a:xfrm>
          <a:off x="0" y="0"/>
          <a:ext cx="0" cy="0"/>
          <a:chOff x="0" y="0"/>
          <a:chExt cx="0" cy="0"/>
        </a:xfrm>
      </p:grpSpPr>
      <p:grpSp>
        <p:nvGrpSpPr>
          <p:cNvPr id="422" name="Google Shape;422;p14"/>
          <p:cNvGrpSpPr/>
          <p:nvPr/>
        </p:nvGrpSpPr>
        <p:grpSpPr>
          <a:xfrm>
            <a:off x="-21903" y="3893725"/>
            <a:ext cx="9199029" cy="1268157"/>
            <a:chOff x="-21903" y="3893725"/>
            <a:chExt cx="9199029" cy="1268157"/>
          </a:xfrm>
        </p:grpSpPr>
        <p:sp>
          <p:nvSpPr>
            <p:cNvPr id="423" name="Google Shape;423;p14"/>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4"/>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4"/>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 name="Google Shape;426;p14"/>
          <p:cNvGrpSpPr/>
          <p:nvPr/>
        </p:nvGrpSpPr>
        <p:grpSpPr>
          <a:xfrm>
            <a:off x="-21800" y="4175780"/>
            <a:ext cx="9199259" cy="986095"/>
            <a:chOff x="-12" y="4175800"/>
            <a:chExt cx="9177233" cy="986095"/>
          </a:xfrm>
        </p:grpSpPr>
        <p:sp>
          <p:nvSpPr>
            <p:cNvPr id="427" name="Google Shape;427;p14"/>
            <p:cNvSpPr/>
            <p:nvPr/>
          </p:nvSpPr>
          <p:spPr>
            <a:xfrm>
              <a:off x="5160062" y="4175800"/>
              <a:ext cx="4017159" cy="986033"/>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4"/>
            <p:cNvSpPr/>
            <p:nvPr/>
          </p:nvSpPr>
          <p:spPr>
            <a:xfrm>
              <a:off x="2541650" y="4701725"/>
              <a:ext cx="2698684" cy="460152"/>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4"/>
            <p:cNvSpPr/>
            <p:nvPr/>
          </p:nvSpPr>
          <p:spPr>
            <a:xfrm flipH="1">
              <a:off x="-12" y="4588064"/>
              <a:ext cx="2639503" cy="573831"/>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0" name="Google Shape;430;p14"/>
          <p:cNvSpPr txBox="1">
            <a:spLocks noGrp="1"/>
          </p:cNvSpPr>
          <p:nvPr>
            <p:ph type="title"/>
          </p:nvPr>
        </p:nvSpPr>
        <p:spPr>
          <a:xfrm>
            <a:off x="720000" y="1193713"/>
            <a:ext cx="4520400" cy="19644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4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31" name="Google Shape;431;p14"/>
          <p:cNvSpPr txBox="1">
            <a:spLocks noGrp="1"/>
          </p:cNvSpPr>
          <p:nvPr>
            <p:ph type="subTitle" idx="1"/>
          </p:nvPr>
        </p:nvSpPr>
        <p:spPr>
          <a:xfrm>
            <a:off x="720000" y="3006550"/>
            <a:ext cx="4520400" cy="801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cSld name="CUSTOM_6_1">
    <p:spTree>
      <p:nvGrpSpPr>
        <p:cNvPr id="1" name="Shape 622"/>
        <p:cNvGrpSpPr/>
        <p:nvPr/>
      </p:nvGrpSpPr>
      <p:grpSpPr>
        <a:xfrm>
          <a:off x="0" y="0"/>
          <a:ext cx="0" cy="0"/>
          <a:chOff x="0" y="0"/>
          <a:chExt cx="0" cy="0"/>
        </a:xfrm>
      </p:grpSpPr>
      <p:grpSp>
        <p:nvGrpSpPr>
          <p:cNvPr id="623" name="Google Shape;623;p20"/>
          <p:cNvGrpSpPr/>
          <p:nvPr/>
        </p:nvGrpSpPr>
        <p:grpSpPr>
          <a:xfrm flipH="1">
            <a:off x="-3623" y="3933250"/>
            <a:ext cx="9199029" cy="1268157"/>
            <a:chOff x="-21903" y="3893725"/>
            <a:chExt cx="9199029" cy="1268157"/>
          </a:xfrm>
        </p:grpSpPr>
        <p:sp>
          <p:nvSpPr>
            <p:cNvPr id="624" name="Google Shape;624;p20"/>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0"/>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0"/>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7" name="Google Shape;627;p20"/>
          <p:cNvSpPr txBox="1">
            <a:spLocks noGrp="1"/>
          </p:cNvSpPr>
          <p:nvPr>
            <p:ph type="title"/>
          </p:nvPr>
        </p:nvSpPr>
        <p:spPr>
          <a:xfrm>
            <a:off x="2198488" y="3097525"/>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28" name="Google Shape;628;p20"/>
          <p:cNvSpPr txBox="1">
            <a:spLocks noGrp="1"/>
          </p:cNvSpPr>
          <p:nvPr>
            <p:ph type="subTitle" idx="1"/>
          </p:nvPr>
        </p:nvSpPr>
        <p:spPr>
          <a:xfrm>
            <a:off x="2198500" y="3640050"/>
            <a:ext cx="21753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29" name="Google Shape;629;p20"/>
          <p:cNvSpPr txBox="1">
            <a:spLocks noGrp="1"/>
          </p:cNvSpPr>
          <p:nvPr>
            <p:ph type="title" idx="2"/>
          </p:nvPr>
        </p:nvSpPr>
        <p:spPr>
          <a:xfrm>
            <a:off x="4745208" y="3097525"/>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30" name="Google Shape;630;p20"/>
          <p:cNvSpPr txBox="1">
            <a:spLocks noGrp="1"/>
          </p:cNvSpPr>
          <p:nvPr>
            <p:ph type="subTitle" idx="3"/>
          </p:nvPr>
        </p:nvSpPr>
        <p:spPr>
          <a:xfrm>
            <a:off x="4745209" y="3640050"/>
            <a:ext cx="21753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31" name="Google Shape;631;p20"/>
          <p:cNvSpPr txBox="1">
            <a:spLocks noGrp="1"/>
          </p:cNvSpPr>
          <p:nvPr>
            <p:ph type="title" idx="4"/>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32" name="Google Shape;632;p20"/>
          <p:cNvGrpSpPr/>
          <p:nvPr/>
        </p:nvGrpSpPr>
        <p:grpSpPr>
          <a:xfrm>
            <a:off x="8272771" y="3538420"/>
            <a:ext cx="343811" cy="1184379"/>
            <a:chOff x="7968225" y="1691500"/>
            <a:chExt cx="190625" cy="656675"/>
          </a:xfrm>
        </p:grpSpPr>
        <p:sp>
          <p:nvSpPr>
            <p:cNvPr id="633" name="Google Shape;633;p20"/>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0"/>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0"/>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0"/>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0"/>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8" name="Google Shape;638;p20"/>
          <p:cNvGrpSpPr/>
          <p:nvPr/>
        </p:nvGrpSpPr>
        <p:grpSpPr>
          <a:xfrm>
            <a:off x="8634836" y="2862810"/>
            <a:ext cx="414648" cy="1943386"/>
            <a:chOff x="8547425" y="1163775"/>
            <a:chExt cx="237975" cy="1115350"/>
          </a:xfrm>
        </p:grpSpPr>
        <p:sp>
          <p:nvSpPr>
            <p:cNvPr id="639" name="Google Shape;639;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5" name="Google Shape;645;p20"/>
          <p:cNvGrpSpPr/>
          <p:nvPr/>
        </p:nvGrpSpPr>
        <p:grpSpPr>
          <a:xfrm>
            <a:off x="7751065" y="3187527"/>
            <a:ext cx="343802" cy="1611235"/>
            <a:chOff x="8547425" y="1163775"/>
            <a:chExt cx="237975" cy="1115350"/>
          </a:xfrm>
        </p:grpSpPr>
        <p:sp>
          <p:nvSpPr>
            <p:cNvPr id="646" name="Google Shape;646;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 name="Google Shape;652;p20"/>
          <p:cNvGrpSpPr/>
          <p:nvPr/>
        </p:nvGrpSpPr>
        <p:grpSpPr>
          <a:xfrm flipH="1">
            <a:off x="542992" y="3635995"/>
            <a:ext cx="343811" cy="1184379"/>
            <a:chOff x="7968225" y="1691500"/>
            <a:chExt cx="190625" cy="656675"/>
          </a:xfrm>
        </p:grpSpPr>
        <p:sp>
          <p:nvSpPr>
            <p:cNvPr id="653" name="Google Shape;653;p20"/>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0"/>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0"/>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0"/>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0"/>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8" name="Google Shape;658;p20"/>
          <p:cNvGrpSpPr/>
          <p:nvPr/>
        </p:nvGrpSpPr>
        <p:grpSpPr>
          <a:xfrm flipH="1">
            <a:off x="110090" y="2960385"/>
            <a:ext cx="414648" cy="1943386"/>
            <a:chOff x="8547425" y="1163775"/>
            <a:chExt cx="237975" cy="1115350"/>
          </a:xfrm>
        </p:grpSpPr>
        <p:sp>
          <p:nvSpPr>
            <p:cNvPr id="659" name="Google Shape;659;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5" name="Google Shape;665;p20"/>
          <p:cNvGrpSpPr/>
          <p:nvPr/>
        </p:nvGrpSpPr>
        <p:grpSpPr>
          <a:xfrm flipH="1">
            <a:off x="1064706" y="3285102"/>
            <a:ext cx="343802" cy="1611235"/>
            <a:chOff x="8547425" y="1163775"/>
            <a:chExt cx="237975" cy="1115350"/>
          </a:xfrm>
        </p:grpSpPr>
        <p:sp>
          <p:nvSpPr>
            <p:cNvPr id="666" name="Google Shape;666;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 name="Google Shape;672;p20"/>
          <p:cNvGrpSpPr/>
          <p:nvPr/>
        </p:nvGrpSpPr>
        <p:grpSpPr>
          <a:xfrm flipH="1">
            <a:off x="-21903" y="4046125"/>
            <a:ext cx="9199029" cy="1268157"/>
            <a:chOff x="-21903" y="3893725"/>
            <a:chExt cx="9199029" cy="1268157"/>
          </a:xfrm>
        </p:grpSpPr>
        <p:sp>
          <p:nvSpPr>
            <p:cNvPr id="673" name="Google Shape;673;p20"/>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0"/>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0"/>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6" name="Google Shape;676;p20"/>
          <p:cNvSpPr/>
          <p:nvPr/>
        </p:nvSpPr>
        <p:spPr>
          <a:xfrm>
            <a:off x="-365837" y="1535538"/>
            <a:ext cx="1389414" cy="907002"/>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0"/>
          <p:cNvSpPr/>
          <p:nvPr/>
        </p:nvSpPr>
        <p:spPr>
          <a:xfrm>
            <a:off x="7485963" y="1291963"/>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1">
  <p:cSld name="1_Title and Two Columns 1">
    <p:spTree>
      <p:nvGrpSpPr>
        <p:cNvPr id="1" name="Shape 622"/>
        <p:cNvGrpSpPr/>
        <p:nvPr/>
      </p:nvGrpSpPr>
      <p:grpSpPr>
        <a:xfrm>
          <a:off x="0" y="0"/>
          <a:ext cx="0" cy="0"/>
          <a:chOff x="0" y="0"/>
          <a:chExt cx="0" cy="0"/>
        </a:xfrm>
      </p:grpSpPr>
      <p:grpSp>
        <p:nvGrpSpPr>
          <p:cNvPr id="623" name="Google Shape;623;p20"/>
          <p:cNvGrpSpPr/>
          <p:nvPr/>
        </p:nvGrpSpPr>
        <p:grpSpPr>
          <a:xfrm flipH="1">
            <a:off x="-3623" y="3933250"/>
            <a:ext cx="9199029" cy="1268157"/>
            <a:chOff x="-21903" y="3893725"/>
            <a:chExt cx="9199029" cy="1268157"/>
          </a:xfrm>
        </p:grpSpPr>
        <p:sp>
          <p:nvSpPr>
            <p:cNvPr id="624" name="Google Shape;624;p20"/>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0"/>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0"/>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7" name="Google Shape;627;p20"/>
          <p:cNvSpPr txBox="1">
            <a:spLocks noGrp="1"/>
          </p:cNvSpPr>
          <p:nvPr>
            <p:ph type="title"/>
          </p:nvPr>
        </p:nvSpPr>
        <p:spPr>
          <a:xfrm>
            <a:off x="2198488" y="3097525"/>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28" name="Google Shape;628;p20"/>
          <p:cNvSpPr txBox="1">
            <a:spLocks noGrp="1"/>
          </p:cNvSpPr>
          <p:nvPr>
            <p:ph type="subTitle" idx="1"/>
          </p:nvPr>
        </p:nvSpPr>
        <p:spPr>
          <a:xfrm>
            <a:off x="2198500" y="3640050"/>
            <a:ext cx="21753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29" name="Google Shape;629;p20"/>
          <p:cNvSpPr txBox="1">
            <a:spLocks noGrp="1"/>
          </p:cNvSpPr>
          <p:nvPr>
            <p:ph type="title" idx="2"/>
          </p:nvPr>
        </p:nvSpPr>
        <p:spPr>
          <a:xfrm>
            <a:off x="4745208" y="3097525"/>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30" name="Google Shape;630;p20"/>
          <p:cNvSpPr txBox="1">
            <a:spLocks noGrp="1"/>
          </p:cNvSpPr>
          <p:nvPr>
            <p:ph type="subTitle" idx="3"/>
          </p:nvPr>
        </p:nvSpPr>
        <p:spPr>
          <a:xfrm>
            <a:off x="4745209" y="3640050"/>
            <a:ext cx="21753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31" name="Google Shape;631;p20"/>
          <p:cNvSpPr txBox="1">
            <a:spLocks noGrp="1"/>
          </p:cNvSpPr>
          <p:nvPr>
            <p:ph type="title" idx="4"/>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32" name="Google Shape;632;p20"/>
          <p:cNvGrpSpPr/>
          <p:nvPr/>
        </p:nvGrpSpPr>
        <p:grpSpPr>
          <a:xfrm>
            <a:off x="8272771" y="3538420"/>
            <a:ext cx="343811" cy="1184379"/>
            <a:chOff x="7968225" y="1691500"/>
            <a:chExt cx="190625" cy="656675"/>
          </a:xfrm>
        </p:grpSpPr>
        <p:sp>
          <p:nvSpPr>
            <p:cNvPr id="633" name="Google Shape;633;p20"/>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0"/>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0"/>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0"/>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0"/>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8" name="Google Shape;638;p20"/>
          <p:cNvGrpSpPr/>
          <p:nvPr/>
        </p:nvGrpSpPr>
        <p:grpSpPr>
          <a:xfrm>
            <a:off x="8634836" y="2862810"/>
            <a:ext cx="414648" cy="1943386"/>
            <a:chOff x="8547425" y="1163775"/>
            <a:chExt cx="237975" cy="1115350"/>
          </a:xfrm>
        </p:grpSpPr>
        <p:sp>
          <p:nvSpPr>
            <p:cNvPr id="639" name="Google Shape;639;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5" name="Google Shape;645;p20"/>
          <p:cNvGrpSpPr/>
          <p:nvPr/>
        </p:nvGrpSpPr>
        <p:grpSpPr>
          <a:xfrm>
            <a:off x="7751065" y="3187527"/>
            <a:ext cx="343802" cy="1611235"/>
            <a:chOff x="8547425" y="1163775"/>
            <a:chExt cx="237975" cy="1115350"/>
          </a:xfrm>
        </p:grpSpPr>
        <p:sp>
          <p:nvSpPr>
            <p:cNvPr id="646" name="Google Shape;646;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 name="Google Shape;652;p20"/>
          <p:cNvGrpSpPr/>
          <p:nvPr/>
        </p:nvGrpSpPr>
        <p:grpSpPr>
          <a:xfrm flipH="1">
            <a:off x="542992" y="3635995"/>
            <a:ext cx="343811" cy="1184379"/>
            <a:chOff x="7968225" y="1691500"/>
            <a:chExt cx="190625" cy="656675"/>
          </a:xfrm>
        </p:grpSpPr>
        <p:sp>
          <p:nvSpPr>
            <p:cNvPr id="653" name="Google Shape;653;p20"/>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0"/>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0"/>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0"/>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0"/>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8" name="Google Shape;658;p20"/>
          <p:cNvGrpSpPr/>
          <p:nvPr/>
        </p:nvGrpSpPr>
        <p:grpSpPr>
          <a:xfrm flipH="1">
            <a:off x="110090" y="2960385"/>
            <a:ext cx="414648" cy="1943386"/>
            <a:chOff x="8547425" y="1163775"/>
            <a:chExt cx="237975" cy="1115350"/>
          </a:xfrm>
        </p:grpSpPr>
        <p:sp>
          <p:nvSpPr>
            <p:cNvPr id="659" name="Google Shape;659;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5" name="Google Shape;665;p20"/>
          <p:cNvGrpSpPr/>
          <p:nvPr/>
        </p:nvGrpSpPr>
        <p:grpSpPr>
          <a:xfrm flipH="1">
            <a:off x="1064706" y="3285102"/>
            <a:ext cx="343802" cy="1611235"/>
            <a:chOff x="8547425" y="1163775"/>
            <a:chExt cx="237975" cy="1115350"/>
          </a:xfrm>
        </p:grpSpPr>
        <p:sp>
          <p:nvSpPr>
            <p:cNvPr id="666" name="Google Shape;666;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 name="Google Shape;672;p20"/>
          <p:cNvGrpSpPr/>
          <p:nvPr/>
        </p:nvGrpSpPr>
        <p:grpSpPr>
          <a:xfrm flipH="1">
            <a:off x="-21903" y="4046125"/>
            <a:ext cx="9199029" cy="1268157"/>
            <a:chOff x="-21903" y="3893725"/>
            <a:chExt cx="9199029" cy="1268157"/>
          </a:xfrm>
        </p:grpSpPr>
        <p:sp>
          <p:nvSpPr>
            <p:cNvPr id="673" name="Google Shape;673;p20"/>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0"/>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0"/>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6" name="Google Shape;676;p20"/>
          <p:cNvSpPr/>
          <p:nvPr/>
        </p:nvSpPr>
        <p:spPr>
          <a:xfrm>
            <a:off x="-365837" y="1535538"/>
            <a:ext cx="1389414" cy="907002"/>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0"/>
          <p:cNvSpPr/>
          <p:nvPr/>
        </p:nvSpPr>
        <p:spPr>
          <a:xfrm>
            <a:off x="7485963" y="1291963"/>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4631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898"/>
        <p:cNvGrpSpPr/>
        <p:nvPr/>
      </p:nvGrpSpPr>
      <p:grpSpPr>
        <a:xfrm>
          <a:off x="0" y="0"/>
          <a:ext cx="0" cy="0"/>
          <a:chOff x="0" y="0"/>
          <a:chExt cx="0" cy="0"/>
        </a:xfrm>
      </p:grpSpPr>
      <p:grpSp>
        <p:nvGrpSpPr>
          <p:cNvPr id="899" name="Google Shape;899;p26"/>
          <p:cNvGrpSpPr/>
          <p:nvPr/>
        </p:nvGrpSpPr>
        <p:grpSpPr>
          <a:xfrm>
            <a:off x="-12940" y="4185763"/>
            <a:ext cx="9144000" cy="887338"/>
            <a:chOff x="0" y="4260525"/>
            <a:chExt cx="9144000" cy="887338"/>
          </a:xfrm>
        </p:grpSpPr>
        <p:sp>
          <p:nvSpPr>
            <p:cNvPr id="900" name="Google Shape;900;p2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6"/>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6"/>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6"/>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6"/>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0" name="Google Shape;910;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11" name="Google Shape;911;p26"/>
          <p:cNvSpPr txBox="1">
            <a:spLocks noGrp="1"/>
          </p:cNvSpPr>
          <p:nvPr>
            <p:ph type="title" idx="2"/>
          </p:nvPr>
        </p:nvSpPr>
        <p:spPr>
          <a:xfrm>
            <a:off x="1101175" y="1806172"/>
            <a:ext cx="19860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12" name="Google Shape;912;p26"/>
          <p:cNvSpPr txBox="1">
            <a:spLocks noGrp="1"/>
          </p:cNvSpPr>
          <p:nvPr>
            <p:ph type="subTitle" idx="1"/>
          </p:nvPr>
        </p:nvSpPr>
        <p:spPr>
          <a:xfrm>
            <a:off x="1101175" y="2173222"/>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13" name="Google Shape;913;p26"/>
          <p:cNvSpPr txBox="1">
            <a:spLocks noGrp="1"/>
          </p:cNvSpPr>
          <p:nvPr>
            <p:ph type="title" idx="3"/>
          </p:nvPr>
        </p:nvSpPr>
        <p:spPr>
          <a:xfrm>
            <a:off x="3569173" y="1806172"/>
            <a:ext cx="19860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14" name="Google Shape;914;p26"/>
          <p:cNvSpPr txBox="1">
            <a:spLocks noGrp="1"/>
          </p:cNvSpPr>
          <p:nvPr>
            <p:ph type="subTitle" idx="4"/>
          </p:nvPr>
        </p:nvSpPr>
        <p:spPr>
          <a:xfrm>
            <a:off x="3569173" y="2173222"/>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15" name="Google Shape;915;p26"/>
          <p:cNvSpPr txBox="1">
            <a:spLocks noGrp="1"/>
          </p:cNvSpPr>
          <p:nvPr>
            <p:ph type="title" idx="5"/>
          </p:nvPr>
        </p:nvSpPr>
        <p:spPr>
          <a:xfrm>
            <a:off x="1101175" y="3455648"/>
            <a:ext cx="19860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16" name="Google Shape;916;p26"/>
          <p:cNvSpPr txBox="1">
            <a:spLocks noGrp="1"/>
          </p:cNvSpPr>
          <p:nvPr>
            <p:ph type="subTitle" idx="6"/>
          </p:nvPr>
        </p:nvSpPr>
        <p:spPr>
          <a:xfrm>
            <a:off x="1101175" y="3822723"/>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17" name="Google Shape;917;p26"/>
          <p:cNvSpPr txBox="1">
            <a:spLocks noGrp="1"/>
          </p:cNvSpPr>
          <p:nvPr>
            <p:ph type="title" idx="7"/>
          </p:nvPr>
        </p:nvSpPr>
        <p:spPr>
          <a:xfrm>
            <a:off x="3569173" y="3455648"/>
            <a:ext cx="19860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18" name="Google Shape;918;p26"/>
          <p:cNvSpPr txBox="1">
            <a:spLocks noGrp="1"/>
          </p:cNvSpPr>
          <p:nvPr>
            <p:ph type="subTitle" idx="8"/>
          </p:nvPr>
        </p:nvSpPr>
        <p:spPr>
          <a:xfrm>
            <a:off x="3569173" y="3822723"/>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19" name="Google Shape;919;p26"/>
          <p:cNvSpPr txBox="1">
            <a:spLocks noGrp="1"/>
          </p:cNvSpPr>
          <p:nvPr>
            <p:ph type="title" idx="9"/>
          </p:nvPr>
        </p:nvSpPr>
        <p:spPr>
          <a:xfrm>
            <a:off x="6056726" y="1806172"/>
            <a:ext cx="19860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20" name="Google Shape;920;p26"/>
          <p:cNvSpPr txBox="1">
            <a:spLocks noGrp="1"/>
          </p:cNvSpPr>
          <p:nvPr>
            <p:ph type="subTitle" idx="13"/>
          </p:nvPr>
        </p:nvSpPr>
        <p:spPr>
          <a:xfrm>
            <a:off x="6056726" y="2173222"/>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21" name="Google Shape;921;p26"/>
          <p:cNvSpPr txBox="1">
            <a:spLocks noGrp="1"/>
          </p:cNvSpPr>
          <p:nvPr>
            <p:ph type="title" idx="14"/>
          </p:nvPr>
        </p:nvSpPr>
        <p:spPr>
          <a:xfrm>
            <a:off x="6056726" y="3455648"/>
            <a:ext cx="19860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22" name="Google Shape;922;p26"/>
          <p:cNvSpPr txBox="1">
            <a:spLocks noGrp="1"/>
          </p:cNvSpPr>
          <p:nvPr>
            <p:ph type="subTitle" idx="15"/>
          </p:nvPr>
        </p:nvSpPr>
        <p:spPr>
          <a:xfrm>
            <a:off x="6056726" y="3822723"/>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923" name="Google Shape;923;p26"/>
          <p:cNvGrpSpPr/>
          <p:nvPr/>
        </p:nvGrpSpPr>
        <p:grpSpPr>
          <a:xfrm>
            <a:off x="0" y="4260525"/>
            <a:ext cx="9144000" cy="887338"/>
            <a:chOff x="0" y="4260525"/>
            <a:chExt cx="9144000" cy="887338"/>
          </a:xfrm>
        </p:grpSpPr>
        <p:sp>
          <p:nvSpPr>
            <p:cNvPr id="924" name="Google Shape;924;p2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6"/>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6"/>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6"/>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6"/>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4" name="Google Shape;934;p26"/>
          <p:cNvGrpSpPr/>
          <p:nvPr/>
        </p:nvGrpSpPr>
        <p:grpSpPr>
          <a:xfrm rot="575765">
            <a:off x="-194145" y="3455753"/>
            <a:ext cx="1061252" cy="1595665"/>
            <a:chOff x="3020522" y="3839455"/>
            <a:chExt cx="1061260" cy="1595677"/>
          </a:xfrm>
        </p:grpSpPr>
        <p:sp>
          <p:nvSpPr>
            <p:cNvPr id="935" name="Google Shape;935;p26"/>
            <p:cNvSpPr/>
            <p:nvPr/>
          </p:nvSpPr>
          <p:spPr>
            <a:xfrm>
              <a:off x="3020522" y="3839455"/>
              <a:ext cx="1061260" cy="1595673"/>
            </a:xfrm>
            <a:custGeom>
              <a:avLst/>
              <a:gdLst/>
              <a:ahLst/>
              <a:cxnLst/>
              <a:rect l="l" t="t" r="r" b="b"/>
              <a:pathLst>
                <a:path w="25389" h="38174" extrusionOk="0">
                  <a:moveTo>
                    <a:pt x="11225" y="1"/>
                  </a:moveTo>
                  <a:cubicBezTo>
                    <a:pt x="10430" y="1"/>
                    <a:pt x="9478" y="573"/>
                    <a:pt x="8371" y="1690"/>
                  </a:cubicBezTo>
                  <a:cubicBezTo>
                    <a:pt x="5639" y="4397"/>
                    <a:pt x="6391" y="11089"/>
                    <a:pt x="7319" y="17755"/>
                  </a:cubicBezTo>
                  <a:cubicBezTo>
                    <a:pt x="7562" y="19469"/>
                    <a:pt x="7530" y="20086"/>
                    <a:pt x="7305" y="20086"/>
                  </a:cubicBezTo>
                  <a:cubicBezTo>
                    <a:pt x="6725" y="20086"/>
                    <a:pt x="4864" y="15986"/>
                    <a:pt x="3150" y="15986"/>
                  </a:cubicBezTo>
                  <a:cubicBezTo>
                    <a:pt x="2932" y="15986"/>
                    <a:pt x="2717" y="16052"/>
                    <a:pt x="2506" y="16201"/>
                  </a:cubicBezTo>
                  <a:cubicBezTo>
                    <a:pt x="0" y="17981"/>
                    <a:pt x="1479" y="21941"/>
                    <a:pt x="3559" y="23294"/>
                  </a:cubicBezTo>
                  <a:cubicBezTo>
                    <a:pt x="5639" y="24648"/>
                    <a:pt x="7018" y="26327"/>
                    <a:pt x="5765" y="27379"/>
                  </a:cubicBezTo>
                  <a:cubicBezTo>
                    <a:pt x="5599" y="27515"/>
                    <a:pt x="5432" y="27571"/>
                    <a:pt x="5264" y="27571"/>
                  </a:cubicBezTo>
                  <a:cubicBezTo>
                    <a:pt x="4443" y="27571"/>
                    <a:pt x="3597" y="26239"/>
                    <a:pt x="2852" y="26239"/>
                  </a:cubicBezTo>
                  <a:cubicBezTo>
                    <a:pt x="2589" y="26239"/>
                    <a:pt x="2338" y="26405"/>
                    <a:pt x="2105" y="26853"/>
                  </a:cubicBezTo>
                  <a:cubicBezTo>
                    <a:pt x="1278" y="28382"/>
                    <a:pt x="2306" y="32091"/>
                    <a:pt x="6491" y="34773"/>
                  </a:cubicBezTo>
                  <a:cubicBezTo>
                    <a:pt x="7694" y="35550"/>
                    <a:pt x="9123" y="36227"/>
                    <a:pt x="10877" y="36778"/>
                  </a:cubicBezTo>
                  <a:cubicBezTo>
                    <a:pt x="13861" y="37682"/>
                    <a:pt x="16524" y="38173"/>
                    <a:pt x="18738" y="38173"/>
                  </a:cubicBezTo>
                  <a:cubicBezTo>
                    <a:pt x="20821" y="38173"/>
                    <a:pt x="22506" y="37739"/>
                    <a:pt x="23685" y="36803"/>
                  </a:cubicBezTo>
                  <a:cubicBezTo>
                    <a:pt x="24537" y="36101"/>
                    <a:pt x="25113" y="35174"/>
                    <a:pt x="25389" y="33946"/>
                  </a:cubicBezTo>
                  <a:cubicBezTo>
                    <a:pt x="25389" y="33946"/>
                    <a:pt x="21649" y="7936"/>
                    <a:pt x="18639" y="7936"/>
                  </a:cubicBezTo>
                  <a:cubicBezTo>
                    <a:pt x="18591" y="7936"/>
                    <a:pt x="18544" y="7942"/>
                    <a:pt x="18497" y="7956"/>
                  </a:cubicBezTo>
                  <a:cubicBezTo>
                    <a:pt x="15501" y="8773"/>
                    <a:pt x="16687" y="12745"/>
                    <a:pt x="15412" y="12745"/>
                  </a:cubicBezTo>
                  <a:cubicBezTo>
                    <a:pt x="15396" y="12745"/>
                    <a:pt x="15380" y="12744"/>
                    <a:pt x="15364" y="12743"/>
                  </a:cubicBezTo>
                  <a:cubicBezTo>
                    <a:pt x="14010" y="12643"/>
                    <a:pt x="14537" y="7830"/>
                    <a:pt x="13684" y="3670"/>
                  </a:cubicBezTo>
                  <a:cubicBezTo>
                    <a:pt x="13196" y="1196"/>
                    <a:pt x="12374" y="1"/>
                    <a:pt x="11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6"/>
            <p:cNvSpPr/>
            <p:nvPr/>
          </p:nvSpPr>
          <p:spPr>
            <a:xfrm>
              <a:off x="3208040" y="4053768"/>
              <a:ext cx="803563" cy="1381365"/>
            </a:xfrm>
            <a:custGeom>
              <a:avLst/>
              <a:gdLst/>
              <a:ahLst/>
              <a:cxnLst/>
              <a:rect l="l" t="t" r="r" b="b"/>
              <a:pathLst>
                <a:path w="19224" h="33047" extrusionOk="0">
                  <a:moveTo>
                    <a:pt x="5992" y="1"/>
                  </a:moveTo>
                  <a:cubicBezTo>
                    <a:pt x="5848" y="1"/>
                    <a:pt x="5697" y="32"/>
                    <a:pt x="5539" y="97"/>
                  </a:cubicBezTo>
                  <a:cubicBezTo>
                    <a:pt x="2532" y="1350"/>
                    <a:pt x="3559" y="5435"/>
                    <a:pt x="4286" y="8668"/>
                  </a:cubicBezTo>
                  <a:cubicBezTo>
                    <a:pt x="5038" y="11902"/>
                    <a:pt x="5965" y="16914"/>
                    <a:pt x="4411" y="17340"/>
                  </a:cubicBezTo>
                  <a:cubicBezTo>
                    <a:pt x="4274" y="17375"/>
                    <a:pt x="4138" y="17390"/>
                    <a:pt x="4004" y="17390"/>
                  </a:cubicBezTo>
                  <a:cubicBezTo>
                    <a:pt x="3008" y="17390"/>
                    <a:pt x="2112" y="16548"/>
                    <a:pt x="1670" y="16548"/>
                  </a:cubicBezTo>
                  <a:cubicBezTo>
                    <a:pt x="1484" y="16548"/>
                    <a:pt x="1379" y="16696"/>
                    <a:pt x="1379" y="17115"/>
                  </a:cubicBezTo>
                  <a:cubicBezTo>
                    <a:pt x="1379" y="18694"/>
                    <a:pt x="4812" y="21300"/>
                    <a:pt x="2406" y="23180"/>
                  </a:cubicBezTo>
                  <a:cubicBezTo>
                    <a:pt x="376" y="24784"/>
                    <a:pt x="0" y="25711"/>
                    <a:pt x="2005" y="29646"/>
                  </a:cubicBezTo>
                  <a:cubicBezTo>
                    <a:pt x="3208" y="30423"/>
                    <a:pt x="4637" y="31100"/>
                    <a:pt x="6391" y="31651"/>
                  </a:cubicBezTo>
                  <a:cubicBezTo>
                    <a:pt x="9375" y="32555"/>
                    <a:pt x="12038" y="33046"/>
                    <a:pt x="14252" y="33046"/>
                  </a:cubicBezTo>
                  <a:cubicBezTo>
                    <a:pt x="16335" y="33046"/>
                    <a:pt x="18020" y="32612"/>
                    <a:pt x="19199" y="31676"/>
                  </a:cubicBezTo>
                  <a:lnTo>
                    <a:pt x="19224" y="28092"/>
                  </a:lnTo>
                  <a:cubicBezTo>
                    <a:pt x="19224" y="28092"/>
                    <a:pt x="16417" y="8869"/>
                    <a:pt x="14537" y="8343"/>
                  </a:cubicBezTo>
                  <a:cubicBezTo>
                    <a:pt x="14441" y="8317"/>
                    <a:pt x="14348" y="8305"/>
                    <a:pt x="14259" y="8305"/>
                  </a:cubicBezTo>
                  <a:cubicBezTo>
                    <a:pt x="12793" y="8305"/>
                    <a:pt x="12193" y="11558"/>
                    <a:pt x="11039" y="11558"/>
                  </a:cubicBezTo>
                  <a:cubicBezTo>
                    <a:pt x="10887" y="11558"/>
                    <a:pt x="10726" y="11502"/>
                    <a:pt x="10552" y="11375"/>
                  </a:cubicBezTo>
                  <a:cubicBezTo>
                    <a:pt x="9079" y="10282"/>
                    <a:pt x="8619" y="1"/>
                    <a:pt x="59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6"/>
            <p:cNvSpPr/>
            <p:nvPr/>
          </p:nvSpPr>
          <p:spPr>
            <a:xfrm>
              <a:off x="3531912" y="4495935"/>
              <a:ext cx="241688" cy="889211"/>
            </a:xfrm>
            <a:custGeom>
              <a:avLst/>
              <a:gdLst/>
              <a:ahLst/>
              <a:cxnLst/>
              <a:rect l="l" t="t" r="r" b="b"/>
              <a:pathLst>
                <a:path w="5782" h="21273" extrusionOk="0">
                  <a:moveTo>
                    <a:pt x="504" y="0"/>
                  </a:moveTo>
                  <a:cubicBezTo>
                    <a:pt x="246" y="0"/>
                    <a:pt x="1" y="193"/>
                    <a:pt x="122" y="496"/>
                  </a:cubicBezTo>
                  <a:cubicBezTo>
                    <a:pt x="1751" y="4507"/>
                    <a:pt x="2628" y="8842"/>
                    <a:pt x="3506" y="13078"/>
                  </a:cubicBezTo>
                  <a:cubicBezTo>
                    <a:pt x="4032" y="15710"/>
                    <a:pt x="4508" y="18316"/>
                    <a:pt x="4909" y="20973"/>
                  </a:cubicBezTo>
                  <a:cubicBezTo>
                    <a:pt x="4949" y="21182"/>
                    <a:pt x="5100" y="21272"/>
                    <a:pt x="5262" y="21272"/>
                  </a:cubicBezTo>
                  <a:cubicBezTo>
                    <a:pt x="5508" y="21272"/>
                    <a:pt x="5782" y="21064"/>
                    <a:pt x="5736" y="20747"/>
                  </a:cubicBezTo>
                  <a:cubicBezTo>
                    <a:pt x="5310" y="18116"/>
                    <a:pt x="4834" y="15484"/>
                    <a:pt x="4308" y="12852"/>
                  </a:cubicBezTo>
                  <a:cubicBezTo>
                    <a:pt x="3455" y="8642"/>
                    <a:pt x="2578" y="4281"/>
                    <a:pt x="924" y="271"/>
                  </a:cubicBezTo>
                  <a:cubicBezTo>
                    <a:pt x="845" y="83"/>
                    <a:pt x="672" y="0"/>
                    <a:pt x="5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8" name="Google Shape;938;p26"/>
          <p:cNvGrpSpPr/>
          <p:nvPr/>
        </p:nvGrpSpPr>
        <p:grpSpPr>
          <a:xfrm rot="4799477">
            <a:off x="348845" y="4380310"/>
            <a:ext cx="1020456" cy="1306406"/>
            <a:chOff x="4376621" y="3930330"/>
            <a:chExt cx="1138339" cy="1457482"/>
          </a:xfrm>
        </p:grpSpPr>
        <p:sp>
          <p:nvSpPr>
            <p:cNvPr id="939" name="Google Shape;939;p26"/>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6"/>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6"/>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2" name="Google Shape;942;p26"/>
          <p:cNvGrpSpPr/>
          <p:nvPr/>
        </p:nvGrpSpPr>
        <p:grpSpPr>
          <a:xfrm rot="3001619">
            <a:off x="47972" y="4062728"/>
            <a:ext cx="761565" cy="1314980"/>
            <a:chOff x="3804453" y="3817886"/>
            <a:chExt cx="944680" cy="1631161"/>
          </a:xfrm>
        </p:grpSpPr>
        <p:sp>
          <p:nvSpPr>
            <p:cNvPr id="943" name="Google Shape;943;p26"/>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6"/>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6"/>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6" name="Google Shape;946;p26"/>
          <p:cNvGrpSpPr/>
          <p:nvPr/>
        </p:nvGrpSpPr>
        <p:grpSpPr>
          <a:xfrm rot="-248597" flipH="1">
            <a:off x="7197009" y="4226186"/>
            <a:ext cx="2024485" cy="963435"/>
            <a:chOff x="4740748" y="4022919"/>
            <a:chExt cx="2723855" cy="1296260"/>
          </a:xfrm>
        </p:grpSpPr>
        <p:sp>
          <p:nvSpPr>
            <p:cNvPr id="947" name="Google Shape;947;p26"/>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6"/>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6"/>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6"/>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6"/>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6"/>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6"/>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6"/>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anks">
  <p:cSld name="CUSTOM_3">
    <p:spTree>
      <p:nvGrpSpPr>
        <p:cNvPr id="1" name="Shape 999"/>
        <p:cNvGrpSpPr/>
        <p:nvPr/>
      </p:nvGrpSpPr>
      <p:grpSpPr>
        <a:xfrm>
          <a:off x="0" y="0"/>
          <a:ext cx="0" cy="0"/>
          <a:chOff x="0" y="0"/>
          <a:chExt cx="0" cy="0"/>
        </a:xfrm>
      </p:grpSpPr>
      <p:grpSp>
        <p:nvGrpSpPr>
          <p:cNvPr id="1000" name="Google Shape;1000;p28"/>
          <p:cNvGrpSpPr/>
          <p:nvPr/>
        </p:nvGrpSpPr>
        <p:grpSpPr>
          <a:xfrm>
            <a:off x="0" y="4236152"/>
            <a:ext cx="5441550" cy="576290"/>
            <a:chOff x="0" y="4571577"/>
            <a:chExt cx="5441550" cy="576290"/>
          </a:xfrm>
        </p:grpSpPr>
        <p:sp>
          <p:nvSpPr>
            <p:cNvPr id="1001" name="Google Shape;1001;p28"/>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8"/>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8"/>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8"/>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8"/>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8"/>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7" name="Google Shape;1007;p28"/>
          <p:cNvGrpSpPr/>
          <p:nvPr/>
        </p:nvGrpSpPr>
        <p:grpSpPr>
          <a:xfrm>
            <a:off x="0" y="4306100"/>
            <a:ext cx="5413727" cy="887338"/>
            <a:chOff x="0" y="4260525"/>
            <a:chExt cx="5413727" cy="887338"/>
          </a:xfrm>
        </p:grpSpPr>
        <p:sp>
          <p:nvSpPr>
            <p:cNvPr id="1008" name="Google Shape;1008;p28"/>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8"/>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8"/>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8"/>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8"/>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8"/>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4" name="Google Shape;1014;p28"/>
          <p:cNvSpPr txBox="1">
            <a:spLocks noGrp="1"/>
          </p:cNvSpPr>
          <p:nvPr>
            <p:ph type="title"/>
          </p:nvPr>
        </p:nvSpPr>
        <p:spPr>
          <a:xfrm>
            <a:off x="718500" y="540000"/>
            <a:ext cx="3853500" cy="13233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9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15" name="Google Shape;1015;p28"/>
          <p:cNvSpPr txBox="1">
            <a:spLocks noGrp="1"/>
          </p:cNvSpPr>
          <p:nvPr>
            <p:ph type="subTitle" idx="1"/>
          </p:nvPr>
        </p:nvSpPr>
        <p:spPr>
          <a:xfrm>
            <a:off x="927900" y="1947901"/>
            <a:ext cx="3434700" cy="124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017" name="Google Shape;1017;p28"/>
          <p:cNvGrpSpPr/>
          <p:nvPr/>
        </p:nvGrpSpPr>
        <p:grpSpPr>
          <a:xfrm>
            <a:off x="4196657" y="3873166"/>
            <a:ext cx="5894265" cy="1683249"/>
            <a:chOff x="-578393" y="3873166"/>
            <a:chExt cx="5894265" cy="1683249"/>
          </a:xfrm>
        </p:grpSpPr>
        <p:grpSp>
          <p:nvGrpSpPr>
            <p:cNvPr id="1018" name="Google Shape;1018;p28"/>
            <p:cNvGrpSpPr/>
            <p:nvPr/>
          </p:nvGrpSpPr>
          <p:grpSpPr>
            <a:xfrm rot="248419">
              <a:off x="-535153" y="3969805"/>
              <a:ext cx="2723882" cy="1296273"/>
              <a:chOff x="4740748" y="4022919"/>
              <a:chExt cx="2723855" cy="1296260"/>
            </a:xfrm>
          </p:grpSpPr>
          <p:sp>
            <p:nvSpPr>
              <p:cNvPr id="1019" name="Google Shape;1019;p28"/>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8"/>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8"/>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8"/>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8"/>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8"/>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8"/>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8"/>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7" name="Google Shape;1027;p28"/>
            <p:cNvGrpSpPr/>
            <p:nvPr/>
          </p:nvGrpSpPr>
          <p:grpSpPr>
            <a:xfrm>
              <a:off x="1783743" y="4365285"/>
              <a:ext cx="3532128" cy="1191131"/>
              <a:chOff x="-17642" y="3723575"/>
              <a:chExt cx="4252502" cy="1434060"/>
            </a:xfrm>
          </p:grpSpPr>
          <p:sp>
            <p:nvSpPr>
              <p:cNvPr id="1028" name="Google Shape;1028;p28"/>
              <p:cNvSpPr/>
              <p:nvPr/>
            </p:nvSpPr>
            <p:spPr>
              <a:xfrm>
                <a:off x="-11586" y="3723575"/>
                <a:ext cx="2288234" cy="143406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8"/>
              <p:cNvSpPr/>
              <p:nvPr/>
            </p:nvSpPr>
            <p:spPr>
              <a:xfrm>
                <a:off x="-17642" y="3907279"/>
                <a:ext cx="2146401" cy="1250350"/>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8"/>
              <p:cNvSpPr/>
              <p:nvPr/>
            </p:nvSpPr>
            <p:spPr>
              <a:xfrm>
                <a:off x="1946626" y="4388188"/>
                <a:ext cx="2288234" cy="76936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8"/>
              <p:cNvSpPr/>
              <p:nvPr/>
            </p:nvSpPr>
            <p:spPr>
              <a:xfrm>
                <a:off x="1945675" y="4579348"/>
                <a:ext cx="2146401" cy="578227"/>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32" name="Google Shape;1032;p28"/>
          <p:cNvGrpSpPr/>
          <p:nvPr/>
        </p:nvGrpSpPr>
        <p:grpSpPr>
          <a:xfrm>
            <a:off x="6283554" y="3972732"/>
            <a:ext cx="2870878" cy="1190024"/>
            <a:chOff x="6091830" y="3908407"/>
            <a:chExt cx="3052177" cy="1235105"/>
          </a:xfrm>
        </p:grpSpPr>
        <p:sp>
          <p:nvSpPr>
            <p:cNvPr id="1033" name="Google Shape;1033;p28"/>
            <p:cNvSpPr/>
            <p:nvPr/>
          </p:nvSpPr>
          <p:spPr>
            <a:xfrm>
              <a:off x="6091830" y="3908407"/>
              <a:ext cx="3052177" cy="1235105"/>
            </a:xfrm>
            <a:custGeom>
              <a:avLst/>
              <a:gdLst/>
              <a:ahLst/>
              <a:cxnLst/>
              <a:rect l="l" t="t" r="r" b="b"/>
              <a:pathLst>
                <a:path w="49189" h="19905" extrusionOk="0">
                  <a:moveTo>
                    <a:pt x="49189" y="1"/>
                  </a:moveTo>
                  <a:cubicBezTo>
                    <a:pt x="49189" y="1"/>
                    <a:pt x="22826" y="1"/>
                    <a:pt x="0" y="19904"/>
                  </a:cubicBezTo>
                  <a:lnTo>
                    <a:pt x="49189" y="19904"/>
                  </a:lnTo>
                  <a:lnTo>
                    <a:pt x="491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8"/>
            <p:cNvSpPr/>
            <p:nvPr/>
          </p:nvSpPr>
          <p:spPr>
            <a:xfrm>
              <a:off x="6945878" y="4166160"/>
              <a:ext cx="2198121" cy="977350"/>
            </a:xfrm>
            <a:custGeom>
              <a:avLst/>
              <a:gdLst/>
              <a:ahLst/>
              <a:cxnLst/>
              <a:rect l="l" t="t" r="r" b="b"/>
              <a:pathLst>
                <a:path w="35425" h="15751" extrusionOk="0">
                  <a:moveTo>
                    <a:pt x="35425" y="1"/>
                  </a:moveTo>
                  <a:cubicBezTo>
                    <a:pt x="34649" y="1005"/>
                    <a:pt x="33325" y="2512"/>
                    <a:pt x="32092" y="2740"/>
                  </a:cubicBezTo>
                  <a:cubicBezTo>
                    <a:pt x="31966" y="2766"/>
                    <a:pt x="31839" y="2778"/>
                    <a:pt x="31712" y="2778"/>
                  </a:cubicBezTo>
                  <a:cubicBezTo>
                    <a:pt x="30282" y="2778"/>
                    <a:pt x="28782" y="1279"/>
                    <a:pt x="27145" y="1279"/>
                  </a:cubicBezTo>
                  <a:cubicBezTo>
                    <a:pt x="26741" y="1279"/>
                    <a:pt x="26329" y="1371"/>
                    <a:pt x="25907" y="1599"/>
                  </a:cubicBezTo>
                  <a:cubicBezTo>
                    <a:pt x="23624" y="2854"/>
                    <a:pt x="23738" y="4840"/>
                    <a:pt x="21159" y="6072"/>
                  </a:cubicBezTo>
                  <a:cubicBezTo>
                    <a:pt x="20775" y="6257"/>
                    <a:pt x="20411" y="6333"/>
                    <a:pt x="20059" y="6333"/>
                  </a:cubicBezTo>
                  <a:cubicBezTo>
                    <a:pt x="18439" y="6333"/>
                    <a:pt x="17087" y="4726"/>
                    <a:pt x="15378" y="4726"/>
                  </a:cubicBezTo>
                  <a:cubicBezTo>
                    <a:pt x="14983" y="4726"/>
                    <a:pt x="14569" y="4811"/>
                    <a:pt x="14129" y="5022"/>
                  </a:cubicBezTo>
                  <a:cubicBezTo>
                    <a:pt x="11367" y="6369"/>
                    <a:pt x="12029" y="9222"/>
                    <a:pt x="10043" y="10272"/>
                  </a:cubicBezTo>
                  <a:cubicBezTo>
                    <a:pt x="9620" y="10488"/>
                    <a:pt x="9156" y="10567"/>
                    <a:pt x="8668" y="10567"/>
                  </a:cubicBezTo>
                  <a:cubicBezTo>
                    <a:pt x="7370" y="10567"/>
                    <a:pt x="5909" y="10010"/>
                    <a:pt x="4636" y="10010"/>
                  </a:cubicBezTo>
                  <a:cubicBezTo>
                    <a:pt x="4117" y="10010"/>
                    <a:pt x="3629" y="10102"/>
                    <a:pt x="3196" y="10363"/>
                  </a:cubicBezTo>
                  <a:cubicBezTo>
                    <a:pt x="1552" y="11322"/>
                    <a:pt x="0" y="12943"/>
                    <a:pt x="548" y="15750"/>
                  </a:cubicBezTo>
                  <a:lnTo>
                    <a:pt x="35425" y="15750"/>
                  </a:lnTo>
                  <a:lnTo>
                    <a:pt x="354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5" name="Google Shape;1035;p28"/>
          <p:cNvSpPr/>
          <p:nvPr/>
        </p:nvSpPr>
        <p:spPr>
          <a:xfrm flipH="1">
            <a:off x="8787117" y="2769138"/>
            <a:ext cx="1104514"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8"/>
          <p:cNvSpPr/>
          <p:nvPr/>
        </p:nvSpPr>
        <p:spPr>
          <a:xfrm>
            <a:off x="-615449" y="1357296"/>
            <a:ext cx="1046287" cy="32923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8"/>
          <p:cNvSpPr/>
          <p:nvPr/>
        </p:nvSpPr>
        <p:spPr>
          <a:xfrm>
            <a:off x="2771847" y="160600"/>
            <a:ext cx="1382854" cy="503838"/>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8"/>
          <p:cNvSpPr/>
          <p:nvPr/>
        </p:nvSpPr>
        <p:spPr>
          <a:xfrm flipH="1">
            <a:off x="6339050" y="259750"/>
            <a:ext cx="1382861" cy="43512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9" name="Google Shape;1039;p28"/>
          <p:cNvGrpSpPr/>
          <p:nvPr/>
        </p:nvGrpSpPr>
        <p:grpSpPr>
          <a:xfrm>
            <a:off x="7909664" y="285456"/>
            <a:ext cx="1178129" cy="4289211"/>
            <a:chOff x="8063667" y="81447"/>
            <a:chExt cx="1252529" cy="4451698"/>
          </a:xfrm>
        </p:grpSpPr>
        <p:sp>
          <p:nvSpPr>
            <p:cNvPr id="1040" name="Google Shape;1040;p28"/>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8"/>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8"/>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8"/>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8"/>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8"/>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8"/>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8"/>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8"/>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anks">
  <p:cSld name="1_Thanks">
    <p:spTree>
      <p:nvGrpSpPr>
        <p:cNvPr id="1" name="Shape 999"/>
        <p:cNvGrpSpPr/>
        <p:nvPr/>
      </p:nvGrpSpPr>
      <p:grpSpPr>
        <a:xfrm>
          <a:off x="0" y="0"/>
          <a:ext cx="0" cy="0"/>
          <a:chOff x="0" y="0"/>
          <a:chExt cx="0" cy="0"/>
        </a:xfrm>
      </p:grpSpPr>
      <p:grpSp>
        <p:nvGrpSpPr>
          <p:cNvPr id="1000" name="Google Shape;1000;p28"/>
          <p:cNvGrpSpPr/>
          <p:nvPr/>
        </p:nvGrpSpPr>
        <p:grpSpPr>
          <a:xfrm>
            <a:off x="0" y="4236152"/>
            <a:ext cx="5441550" cy="576290"/>
            <a:chOff x="0" y="4571577"/>
            <a:chExt cx="5441550" cy="576290"/>
          </a:xfrm>
        </p:grpSpPr>
        <p:sp>
          <p:nvSpPr>
            <p:cNvPr id="1001" name="Google Shape;1001;p28"/>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8"/>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8"/>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8"/>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8"/>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8"/>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7" name="Google Shape;1007;p28"/>
          <p:cNvGrpSpPr/>
          <p:nvPr/>
        </p:nvGrpSpPr>
        <p:grpSpPr>
          <a:xfrm>
            <a:off x="0" y="4306100"/>
            <a:ext cx="5413727" cy="887338"/>
            <a:chOff x="0" y="4260525"/>
            <a:chExt cx="5413727" cy="887338"/>
          </a:xfrm>
        </p:grpSpPr>
        <p:sp>
          <p:nvSpPr>
            <p:cNvPr id="1008" name="Google Shape;1008;p28"/>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8"/>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8"/>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8"/>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8"/>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8"/>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4" name="Google Shape;1014;p28"/>
          <p:cNvSpPr txBox="1">
            <a:spLocks noGrp="1"/>
          </p:cNvSpPr>
          <p:nvPr>
            <p:ph type="title"/>
          </p:nvPr>
        </p:nvSpPr>
        <p:spPr>
          <a:xfrm>
            <a:off x="718500" y="540000"/>
            <a:ext cx="3853500" cy="13233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9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15" name="Google Shape;1015;p28"/>
          <p:cNvSpPr txBox="1">
            <a:spLocks noGrp="1"/>
          </p:cNvSpPr>
          <p:nvPr>
            <p:ph type="subTitle" idx="1"/>
          </p:nvPr>
        </p:nvSpPr>
        <p:spPr>
          <a:xfrm>
            <a:off x="927900" y="1947901"/>
            <a:ext cx="3434700" cy="124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017" name="Google Shape;1017;p28"/>
          <p:cNvGrpSpPr/>
          <p:nvPr/>
        </p:nvGrpSpPr>
        <p:grpSpPr>
          <a:xfrm>
            <a:off x="4196657" y="3873166"/>
            <a:ext cx="5894265" cy="1683249"/>
            <a:chOff x="-578393" y="3873166"/>
            <a:chExt cx="5894265" cy="1683249"/>
          </a:xfrm>
        </p:grpSpPr>
        <p:grpSp>
          <p:nvGrpSpPr>
            <p:cNvPr id="1018" name="Google Shape;1018;p28"/>
            <p:cNvGrpSpPr/>
            <p:nvPr/>
          </p:nvGrpSpPr>
          <p:grpSpPr>
            <a:xfrm rot="248419">
              <a:off x="-535153" y="3969805"/>
              <a:ext cx="2723882" cy="1296273"/>
              <a:chOff x="4740748" y="4022919"/>
              <a:chExt cx="2723855" cy="1296260"/>
            </a:xfrm>
          </p:grpSpPr>
          <p:sp>
            <p:nvSpPr>
              <p:cNvPr id="1019" name="Google Shape;1019;p28"/>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8"/>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8"/>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8"/>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8"/>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8"/>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8"/>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8"/>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7" name="Google Shape;1027;p28"/>
            <p:cNvGrpSpPr/>
            <p:nvPr/>
          </p:nvGrpSpPr>
          <p:grpSpPr>
            <a:xfrm>
              <a:off x="1783743" y="4365285"/>
              <a:ext cx="3532128" cy="1191131"/>
              <a:chOff x="-17642" y="3723575"/>
              <a:chExt cx="4252502" cy="1434060"/>
            </a:xfrm>
          </p:grpSpPr>
          <p:sp>
            <p:nvSpPr>
              <p:cNvPr id="1028" name="Google Shape;1028;p28"/>
              <p:cNvSpPr/>
              <p:nvPr/>
            </p:nvSpPr>
            <p:spPr>
              <a:xfrm>
                <a:off x="-11586" y="3723575"/>
                <a:ext cx="2288234" cy="143406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8"/>
              <p:cNvSpPr/>
              <p:nvPr/>
            </p:nvSpPr>
            <p:spPr>
              <a:xfrm>
                <a:off x="-17642" y="3907279"/>
                <a:ext cx="2146401" cy="1250350"/>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8"/>
              <p:cNvSpPr/>
              <p:nvPr/>
            </p:nvSpPr>
            <p:spPr>
              <a:xfrm>
                <a:off x="1946626" y="4388188"/>
                <a:ext cx="2288234" cy="76936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8"/>
              <p:cNvSpPr/>
              <p:nvPr/>
            </p:nvSpPr>
            <p:spPr>
              <a:xfrm>
                <a:off x="1945675" y="4579348"/>
                <a:ext cx="2146401" cy="578227"/>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32" name="Google Shape;1032;p28"/>
          <p:cNvGrpSpPr/>
          <p:nvPr/>
        </p:nvGrpSpPr>
        <p:grpSpPr>
          <a:xfrm>
            <a:off x="6283554" y="3972732"/>
            <a:ext cx="2870878" cy="1190024"/>
            <a:chOff x="6091830" y="3908407"/>
            <a:chExt cx="3052177" cy="1235105"/>
          </a:xfrm>
        </p:grpSpPr>
        <p:sp>
          <p:nvSpPr>
            <p:cNvPr id="1033" name="Google Shape;1033;p28"/>
            <p:cNvSpPr/>
            <p:nvPr/>
          </p:nvSpPr>
          <p:spPr>
            <a:xfrm>
              <a:off x="6091830" y="3908407"/>
              <a:ext cx="3052177" cy="1235105"/>
            </a:xfrm>
            <a:custGeom>
              <a:avLst/>
              <a:gdLst/>
              <a:ahLst/>
              <a:cxnLst/>
              <a:rect l="l" t="t" r="r" b="b"/>
              <a:pathLst>
                <a:path w="49189" h="19905" extrusionOk="0">
                  <a:moveTo>
                    <a:pt x="49189" y="1"/>
                  </a:moveTo>
                  <a:cubicBezTo>
                    <a:pt x="49189" y="1"/>
                    <a:pt x="22826" y="1"/>
                    <a:pt x="0" y="19904"/>
                  </a:cubicBezTo>
                  <a:lnTo>
                    <a:pt x="49189" y="19904"/>
                  </a:lnTo>
                  <a:lnTo>
                    <a:pt x="491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8"/>
            <p:cNvSpPr/>
            <p:nvPr/>
          </p:nvSpPr>
          <p:spPr>
            <a:xfrm>
              <a:off x="6945878" y="4166160"/>
              <a:ext cx="2198121" cy="977350"/>
            </a:xfrm>
            <a:custGeom>
              <a:avLst/>
              <a:gdLst/>
              <a:ahLst/>
              <a:cxnLst/>
              <a:rect l="l" t="t" r="r" b="b"/>
              <a:pathLst>
                <a:path w="35425" h="15751" extrusionOk="0">
                  <a:moveTo>
                    <a:pt x="35425" y="1"/>
                  </a:moveTo>
                  <a:cubicBezTo>
                    <a:pt x="34649" y="1005"/>
                    <a:pt x="33325" y="2512"/>
                    <a:pt x="32092" y="2740"/>
                  </a:cubicBezTo>
                  <a:cubicBezTo>
                    <a:pt x="31966" y="2766"/>
                    <a:pt x="31839" y="2778"/>
                    <a:pt x="31712" y="2778"/>
                  </a:cubicBezTo>
                  <a:cubicBezTo>
                    <a:pt x="30282" y="2778"/>
                    <a:pt x="28782" y="1279"/>
                    <a:pt x="27145" y="1279"/>
                  </a:cubicBezTo>
                  <a:cubicBezTo>
                    <a:pt x="26741" y="1279"/>
                    <a:pt x="26329" y="1371"/>
                    <a:pt x="25907" y="1599"/>
                  </a:cubicBezTo>
                  <a:cubicBezTo>
                    <a:pt x="23624" y="2854"/>
                    <a:pt x="23738" y="4840"/>
                    <a:pt x="21159" y="6072"/>
                  </a:cubicBezTo>
                  <a:cubicBezTo>
                    <a:pt x="20775" y="6257"/>
                    <a:pt x="20411" y="6333"/>
                    <a:pt x="20059" y="6333"/>
                  </a:cubicBezTo>
                  <a:cubicBezTo>
                    <a:pt x="18439" y="6333"/>
                    <a:pt x="17087" y="4726"/>
                    <a:pt x="15378" y="4726"/>
                  </a:cubicBezTo>
                  <a:cubicBezTo>
                    <a:pt x="14983" y="4726"/>
                    <a:pt x="14569" y="4811"/>
                    <a:pt x="14129" y="5022"/>
                  </a:cubicBezTo>
                  <a:cubicBezTo>
                    <a:pt x="11367" y="6369"/>
                    <a:pt x="12029" y="9222"/>
                    <a:pt x="10043" y="10272"/>
                  </a:cubicBezTo>
                  <a:cubicBezTo>
                    <a:pt x="9620" y="10488"/>
                    <a:pt x="9156" y="10567"/>
                    <a:pt x="8668" y="10567"/>
                  </a:cubicBezTo>
                  <a:cubicBezTo>
                    <a:pt x="7370" y="10567"/>
                    <a:pt x="5909" y="10010"/>
                    <a:pt x="4636" y="10010"/>
                  </a:cubicBezTo>
                  <a:cubicBezTo>
                    <a:pt x="4117" y="10010"/>
                    <a:pt x="3629" y="10102"/>
                    <a:pt x="3196" y="10363"/>
                  </a:cubicBezTo>
                  <a:cubicBezTo>
                    <a:pt x="1552" y="11322"/>
                    <a:pt x="0" y="12943"/>
                    <a:pt x="548" y="15750"/>
                  </a:cubicBezTo>
                  <a:lnTo>
                    <a:pt x="35425" y="15750"/>
                  </a:lnTo>
                  <a:lnTo>
                    <a:pt x="354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5" name="Google Shape;1035;p28"/>
          <p:cNvSpPr/>
          <p:nvPr/>
        </p:nvSpPr>
        <p:spPr>
          <a:xfrm flipH="1">
            <a:off x="8787117" y="2769138"/>
            <a:ext cx="1104514"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8"/>
          <p:cNvSpPr/>
          <p:nvPr/>
        </p:nvSpPr>
        <p:spPr>
          <a:xfrm>
            <a:off x="-615449" y="1357296"/>
            <a:ext cx="1046287" cy="32923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8"/>
          <p:cNvSpPr/>
          <p:nvPr/>
        </p:nvSpPr>
        <p:spPr>
          <a:xfrm>
            <a:off x="2771847" y="160600"/>
            <a:ext cx="1382854" cy="503838"/>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8"/>
          <p:cNvSpPr/>
          <p:nvPr/>
        </p:nvSpPr>
        <p:spPr>
          <a:xfrm flipH="1">
            <a:off x="6339050" y="259750"/>
            <a:ext cx="1382861" cy="43512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9" name="Google Shape;1039;p28"/>
          <p:cNvGrpSpPr/>
          <p:nvPr/>
        </p:nvGrpSpPr>
        <p:grpSpPr>
          <a:xfrm>
            <a:off x="7909664" y="285456"/>
            <a:ext cx="1178129" cy="4289211"/>
            <a:chOff x="8063667" y="81447"/>
            <a:chExt cx="1252529" cy="4451698"/>
          </a:xfrm>
        </p:grpSpPr>
        <p:sp>
          <p:nvSpPr>
            <p:cNvPr id="1040" name="Google Shape;1040;p28"/>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8"/>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8"/>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8"/>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8"/>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8"/>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8"/>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8"/>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8"/>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35086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87"/>
        <p:cNvGrpSpPr/>
        <p:nvPr/>
      </p:nvGrpSpPr>
      <p:grpSpPr>
        <a:xfrm>
          <a:off x="0" y="0"/>
          <a:ext cx="0" cy="0"/>
          <a:chOff x="0" y="0"/>
          <a:chExt cx="0" cy="0"/>
        </a:xfrm>
      </p:grpSpPr>
      <p:grpSp>
        <p:nvGrpSpPr>
          <p:cNvPr id="88" name="Google Shape;88;p4"/>
          <p:cNvGrpSpPr/>
          <p:nvPr/>
        </p:nvGrpSpPr>
        <p:grpSpPr>
          <a:xfrm>
            <a:off x="0" y="4495377"/>
            <a:ext cx="9144000" cy="576290"/>
            <a:chOff x="0" y="4571577"/>
            <a:chExt cx="9144000" cy="576290"/>
          </a:xfrm>
        </p:grpSpPr>
        <p:sp>
          <p:nvSpPr>
            <p:cNvPr id="89" name="Google Shape;89;p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5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
        <p:nvSpPr>
          <p:cNvPr id="100" name="Google Shape;100;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1" name="Google Shape;101;p4"/>
          <p:cNvGrpSpPr/>
          <p:nvPr/>
        </p:nvGrpSpPr>
        <p:grpSpPr>
          <a:xfrm>
            <a:off x="0" y="4565325"/>
            <a:ext cx="9144000" cy="887338"/>
            <a:chOff x="0" y="4412925"/>
            <a:chExt cx="9144000" cy="887338"/>
          </a:xfrm>
        </p:grpSpPr>
        <p:sp>
          <p:nvSpPr>
            <p:cNvPr id="102" name="Google Shape;102;p4"/>
            <p:cNvSpPr/>
            <p:nvPr/>
          </p:nvSpPr>
          <p:spPr>
            <a:xfrm>
              <a:off x="0"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91148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flipH="1">
              <a:off x="183811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2785105"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3730274"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flipH="1">
              <a:off x="8215662"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flipH="1">
              <a:off x="727794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635131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flipH="1">
              <a:off x="5404324"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flipH="1">
              <a:off x="4459155"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703281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049"/>
        <p:cNvGrpSpPr/>
        <p:nvPr/>
      </p:nvGrpSpPr>
      <p:grpSpPr>
        <a:xfrm>
          <a:off x="0" y="0"/>
          <a:ext cx="0" cy="0"/>
          <a:chOff x="0" y="0"/>
          <a:chExt cx="0" cy="0"/>
        </a:xfrm>
      </p:grpSpPr>
      <p:grpSp>
        <p:nvGrpSpPr>
          <p:cNvPr id="1050" name="Google Shape;1050;p29"/>
          <p:cNvGrpSpPr/>
          <p:nvPr/>
        </p:nvGrpSpPr>
        <p:grpSpPr>
          <a:xfrm>
            <a:off x="0" y="4342977"/>
            <a:ext cx="9144000" cy="576290"/>
            <a:chOff x="0" y="4571577"/>
            <a:chExt cx="9144000" cy="576290"/>
          </a:xfrm>
        </p:grpSpPr>
        <p:sp>
          <p:nvSpPr>
            <p:cNvPr id="1051" name="Google Shape;1051;p29"/>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9"/>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9"/>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9"/>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9"/>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9"/>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9"/>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9"/>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9"/>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9"/>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1" name="Google Shape;1061;p29"/>
          <p:cNvSpPr/>
          <p:nvPr/>
        </p:nvSpPr>
        <p:spPr>
          <a:xfrm>
            <a:off x="-392150" y="1326842"/>
            <a:ext cx="1322035"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9"/>
          <p:cNvSpPr/>
          <p:nvPr/>
        </p:nvSpPr>
        <p:spPr>
          <a:xfrm>
            <a:off x="8024950" y="775938"/>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9"/>
          <p:cNvSpPr/>
          <p:nvPr/>
        </p:nvSpPr>
        <p:spPr>
          <a:xfrm>
            <a:off x="7456392" y="-13700"/>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4" name="Google Shape;1064;p29"/>
          <p:cNvGrpSpPr/>
          <p:nvPr/>
        </p:nvGrpSpPr>
        <p:grpSpPr>
          <a:xfrm>
            <a:off x="0" y="4412925"/>
            <a:ext cx="9144000" cy="887338"/>
            <a:chOff x="0" y="4260525"/>
            <a:chExt cx="9144000" cy="887338"/>
          </a:xfrm>
        </p:grpSpPr>
        <p:sp>
          <p:nvSpPr>
            <p:cNvPr id="1065" name="Google Shape;1065;p29"/>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9"/>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9"/>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9"/>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9"/>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9"/>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9"/>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9"/>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9"/>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9"/>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5" name="Google Shape;1075;p29"/>
          <p:cNvSpPr/>
          <p:nvPr/>
        </p:nvSpPr>
        <p:spPr>
          <a:xfrm>
            <a:off x="-755875" y="303713"/>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076"/>
        <p:cNvGrpSpPr/>
        <p:nvPr/>
      </p:nvGrpSpPr>
      <p:grpSpPr>
        <a:xfrm>
          <a:off x="0" y="0"/>
          <a:ext cx="0" cy="0"/>
          <a:chOff x="0" y="0"/>
          <a:chExt cx="0" cy="0"/>
        </a:xfrm>
      </p:grpSpPr>
      <p:grpSp>
        <p:nvGrpSpPr>
          <p:cNvPr id="1077" name="Google Shape;1077;p30"/>
          <p:cNvGrpSpPr/>
          <p:nvPr/>
        </p:nvGrpSpPr>
        <p:grpSpPr>
          <a:xfrm>
            <a:off x="0" y="4266777"/>
            <a:ext cx="9144000" cy="576290"/>
            <a:chOff x="0" y="4571577"/>
            <a:chExt cx="9144000" cy="576290"/>
          </a:xfrm>
        </p:grpSpPr>
        <p:sp>
          <p:nvSpPr>
            <p:cNvPr id="1078" name="Google Shape;1078;p30"/>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0"/>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0"/>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0"/>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0"/>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0"/>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0"/>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0"/>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0"/>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0"/>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8" name="Google Shape;1088;p30"/>
          <p:cNvGrpSpPr/>
          <p:nvPr/>
        </p:nvGrpSpPr>
        <p:grpSpPr>
          <a:xfrm>
            <a:off x="0" y="4260525"/>
            <a:ext cx="9144000" cy="887338"/>
            <a:chOff x="0" y="4260525"/>
            <a:chExt cx="9144000" cy="887338"/>
          </a:xfrm>
        </p:grpSpPr>
        <p:sp>
          <p:nvSpPr>
            <p:cNvPr id="1089" name="Google Shape;1089;p30"/>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0"/>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0"/>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0"/>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0"/>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0"/>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0"/>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0"/>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0"/>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0"/>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9" name="Google Shape;1099;p30"/>
          <p:cNvGrpSpPr/>
          <p:nvPr/>
        </p:nvGrpSpPr>
        <p:grpSpPr>
          <a:xfrm flipH="1">
            <a:off x="7649771" y="4184092"/>
            <a:ext cx="773843" cy="990651"/>
            <a:chOff x="4376621" y="3930330"/>
            <a:chExt cx="1138339" cy="1457482"/>
          </a:xfrm>
        </p:grpSpPr>
        <p:sp>
          <p:nvSpPr>
            <p:cNvPr id="1100" name="Google Shape;1100;p30"/>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0"/>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0"/>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3" name="Google Shape;1103;p30"/>
          <p:cNvGrpSpPr/>
          <p:nvPr/>
        </p:nvGrpSpPr>
        <p:grpSpPr>
          <a:xfrm flipH="1">
            <a:off x="8170381" y="4107664"/>
            <a:ext cx="642193" cy="1108700"/>
            <a:chOff x="3804453" y="3817886"/>
            <a:chExt cx="944680" cy="1631161"/>
          </a:xfrm>
        </p:grpSpPr>
        <p:sp>
          <p:nvSpPr>
            <p:cNvPr id="1104" name="Google Shape;1104;p30"/>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0"/>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0"/>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7" name="Google Shape;1107;p30"/>
          <p:cNvGrpSpPr/>
          <p:nvPr/>
        </p:nvGrpSpPr>
        <p:grpSpPr>
          <a:xfrm>
            <a:off x="813406" y="4225730"/>
            <a:ext cx="773843" cy="990651"/>
            <a:chOff x="4376621" y="3930330"/>
            <a:chExt cx="1138339" cy="1457482"/>
          </a:xfrm>
        </p:grpSpPr>
        <p:sp>
          <p:nvSpPr>
            <p:cNvPr id="1108" name="Google Shape;1108;p30"/>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0"/>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0"/>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1" name="Google Shape;1111;p30"/>
          <p:cNvGrpSpPr/>
          <p:nvPr/>
        </p:nvGrpSpPr>
        <p:grpSpPr>
          <a:xfrm>
            <a:off x="430696" y="4049114"/>
            <a:ext cx="642193" cy="1108700"/>
            <a:chOff x="3804453" y="3817886"/>
            <a:chExt cx="944680" cy="1631161"/>
          </a:xfrm>
        </p:grpSpPr>
        <p:sp>
          <p:nvSpPr>
            <p:cNvPr id="1112" name="Google Shape;1112;p30"/>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0"/>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0"/>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5" name="Google Shape;1115;p30"/>
          <p:cNvGrpSpPr/>
          <p:nvPr/>
        </p:nvGrpSpPr>
        <p:grpSpPr>
          <a:xfrm>
            <a:off x="8449030" y="1866500"/>
            <a:ext cx="829600" cy="2646275"/>
            <a:chOff x="8449030" y="1866500"/>
            <a:chExt cx="829600" cy="2646275"/>
          </a:xfrm>
        </p:grpSpPr>
        <p:sp>
          <p:nvSpPr>
            <p:cNvPr id="1116" name="Google Shape;1116;p30"/>
            <p:cNvSpPr/>
            <p:nvPr/>
          </p:nvSpPr>
          <p:spPr>
            <a:xfrm>
              <a:off x="8449030" y="1866500"/>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0"/>
            <p:cNvSpPr/>
            <p:nvPr/>
          </p:nvSpPr>
          <p:spPr>
            <a:xfrm>
              <a:off x="8556180" y="1952550"/>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0"/>
            <p:cNvSpPr/>
            <p:nvPr/>
          </p:nvSpPr>
          <p:spPr>
            <a:xfrm>
              <a:off x="8916930" y="2499925"/>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0"/>
            <p:cNvSpPr/>
            <p:nvPr/>
          </p:nvSpPr>
          <p:spPr>
            <a:xfrm>
              <a:off x="8844155" y="2702700"/>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0"/>
            <p:cNvSpPr/>
            <p:nvPr/>
          </p:nvSpPr>
          <p:spPr>
            <a:xfrm>
              <a:off x="8860455" y="3360325"/>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0"/>
            <p:cNvSpPr/>
            <p:nvPr/>
          </p:nvSpPr>
          <p:spPr>
            <a:xfrm>
              <a:off x="8824655" y="3813125"/>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0"/>
            <p:cNvSpPr/>
            <p:nvPr/>
          </p:nvSpPr>
          <p:spPr>
            <a:xfrm>
              <a:off x="8826405" y="4118975"/>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0"/>
            <p:cNvSpPr/>
            <p:nvPr/>
          </p:nvSpPr>
          <p:spPr>
            <a:xfrm>
              <a:off x="8885755" y="2468250"/>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0"/>
            <p:cNvSpPr/>
            <p:nvPr/>
          </p:nvSpPr>
          <p:spPr>
            <a:xfrm>
              <a:off x="8829980" y="3331050"/>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5" name="Google Shape;1125;p30"/>
          <p:cNvGrpSpPr/>
          <p:nvPr/>
        </p:nvGrpSpPr>
        <p:grpSpPr>
          <a:xfrm>
            <a:off x="8053030" y="4276675"/>
            <a:ext cx="1124100" cy="852025"/>
            <a:chOff x="8053030" y="4276675"/>
            <a:chExt cx="1124100" cy="852025"/>
          </a:xfrm>
        </p:grpSpPr>
        <p:sp>
          <p:nvSpPr>
            <p:cNvPr id="1126" name="Google Shape;1126;p30"/>
            <p:cNvSpPr/>
            <p:nvPr/>
          </p:nvSpPr>
          <p:spPr>
            <a:xfrm>
              <a:off x="8053030" y="4276675"/>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0"/>
            <p:cNvSpPr/>
            <p:nvPr/>
          </p:nvSpPr>
          <p:spPr>
            <a:xfrm>
              <a:off x="8187130" y="4363075"/>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0"/>
            <p:cNvSpPr/>
            <p:nvPr/>
          </p:nvSpPr>
          <p:spPr>
            <a:xfrm>
              <a:off x="8886305" y="4563625"/>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9" name="Google Shape;1129;p30"/>
          <p:cNvGrpSpPr/>
          <p:nvPr/>
        </p:nvGrpSpPr>
        <p:grpSpPr>
          <a:xfrm>
            <a:off x="-170295" y="2037275"/>
            <a:ext cx="829600" cy="2646275"/>
            <a:chOff x="-170295" y="1808675"/>
            <a:chExt cx="829600" cy="2646275"/>
          </a:xfrm>
        </p:grpSpPr>
        <p:sp>
          <p:nvSpPr>
            <p:cNvPr id="1130" name="Google Shape;1130;p30"/>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0"/>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0"/>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0"/>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0"/>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0"/>
            <p:cNvSpPr/>
            <p:nvPr/>
          </p:nvSpPr>
          <p:spPr>
            <a:xfrm flipH="1">
              <a:off x="2405" y="3755300"/>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0"/>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0"/>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0"/>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9" name="Google Shape;1139;p30"/>
          <p:cNvGrpSpPr/>
          <p:nvPr/>
        </p:nvGrpSpPr>
        <p:grpSpPr>
          <a:xfrm>
            <a:off x="-68795" y="4295050"/>
            <a:ext cx="1124100" cy="852025"/>
            <a:chOff x="-68795" y="4218850"/>
            <a:chExt cx="1124100" cy="852025"/>
          </a:xfrm>
        </p:grpSpPr>
        <p:sp>
          <p:nvSpPr>
            <p:cNvPr id="1140" name="Google Shape;1140;p30"/>
            <p:cNvSpPr/>
            <p:nvPr/>
          </p:nvSpPr>
          <p:spPr>
            <a:xfrm flipH="1">
              <a:off x="-68795" y="4218850"/>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0"/>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0"/>
            <p:cNvSpPr/>
            <p:nvPr/>
          </p:nvSpPr>
          <p:spPr>
            <a:xfrm flipH="1">
              <a:off x="-14920" y="4505800"/>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3" name="Google Shape;1143;p30"/>
          <p:cNvSpPr/>
          <p:nvPr/>
        </p:nvSpPr>
        <p:spPr>
          <a:xfrm>
            <a:off x="1279150" y="56080"/>
            <a:ext cx="1322035"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0"/>
          <p:cNvSpPr/>
          <p:nvPr/>
        </p:nvSpPr>
        <p:spPr>
          <a:xfrm>
            <a:off x="7427625" y="415113"/>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0"/>
          <p:cNvSpPr/>
          <p:nvPr/>
        </p:nvSpPr>
        <p:spPr>
          <a:xfrm>
            <a:off x="-261125" y="358625"/>
            <a:ext cx="1389414" cy="907002"/>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0"/>
          <p:cNvSpPr/>
          <p:nvPr/>
        </p:nvSpPr>
        <p:spPr>
          <a:xfrm>
            <a:off x="5851042" y="-248900"/>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887" indent="0" algn="ctr">
              <a:buNone/>
              <a:defRPr>
                <a:solidFill>
                  <a:schemeClr val="tx1">
                    <a:tint val="75000"/>
                  </a:schemeClr>
                </a:solidFill>
              </a:defRPr>
            </a:lvl2pPr>
            <a:lvl3pPr marL="685773" indent="0" algn="ctr">
              <a:buNone/>
              <a:defRPr>
                <a:solidFill>
                  <a:schemeClr val="tx1">
                    <a:tint val="75000"/>
                  </a:schemeClr>
                </a:solidFill>
              </a:defRPr>
            </a:lvl3pPr>
            <a:lvl4pPr marL="1028659" indent="0" algn="ctr">
              <a:buNone/>
              <a:defRPr>
                <a:solidFill>
                  <a:schemeClr val="tx1">
                    <a:tint val="75000"/>
                  </a:schemeClr>
                </a:solidFill>
              </a:defRPr>
            </a:lvl4pPr>
            <a:lvl5pPr marL="1371545" indent="0" algn="ctr">
              <a:buNone/>
              <a:defRPr>
                <a:solidFill>
                  <a:schemeClr val="tx1">
                    <a:tint val="75000"/>
                  </a:schemeClr>
                </a:solidFill>
              </a:defRPr>
            </a:lvl5pPr>
            <a:lvl6pPr marL="1714432" indent="0" algn="ctr">
              <a:buNone/>
              <a:defRPr>
                <a:solidFill>
                  <a:schemeClr val="tx1">
                    <a:tint val="75000"/>
                  </a:schemeClr>
                </a:solidFill>
              </a:defRPr>
            </a:lvl6pPr>
            <a:lvl7pPr marL="2057318" indent="0" algn="ctr">
              <a:buNone/>
              <a:defRPr>
                <a:solidFill>
                  <a:schemeClr val="tx1">
                    <a:tint val="75000"/>
                  </a:schemeClr>
                </a:solidFill>
              </a:defRPr>
            </a:lvl7pPr>
            <a:lvl8pPr marL="2400204" indent="0" algn="ctr">
              <a:buNone/>
              <a:defRPr>
                <a:solidFill>
                  <a:schemeClr val="tx1">
                    <a:tint val="75000"/>
                  </a:schemeClr>
                </a:solidFill>
              </a:defRPr>
            </a:lvl8pPr>
            <a:lvl9pPr marL="274309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a:xfrm>
            <a:off x="457200" y="4767264"/>
            <a:ext cx="2133600" cy="273844"/>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E8973DE-E978-458A-8CC1-DBEDAD7DD2FD}" type="slidenum">
              <a:rPr lang="en-US" altLang="en-US"/>
              <a:pPr/>
              <a:t>‹#›</a:t>
            </a:fld>
            <a:endParaRPr lang="en-US" altLang="en-US"/>
          </a:p>
        </p:txBody>
      </p:sp>
    </p:spTree>
    <p:extLst>
      <p:ext uri="{BB962C8B-B14F-4D97-AF65-F5344CB8AC3E}">
        <p14:creationId xmlns:p14="http://schemas.microsoft.com/office/powerpoint/2010/main" val="25933372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19556F3-56C3-486F-9FF9-E7A91D92438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D8FD495-D11E-48AC-BF99-AC8C357DD94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290E6ED-A615-481B-B416-8054D6AFFC37}"/>
              </a:ext>
            </a:extLst>
          </p:cNvPr>
          <p:cNvSpPr>
            <a:spLocks noGrp="1"/>
          </p:cNvSpPr>
          <p:nvPr>
            <p:ph type="sldNum" sz="quarter" idx="12"/>
          </p:nvPr>
        </p:nvSpPr>
        <p:spPr/>
        <p:txBody>
          <a:bodyPr/>
          <a:lstStyle>
            <a:lvl1pPr>
              <a:defRPr/>
            </a:lvl1pPr>
          </a:lstStyle>
          <a:p>
            <a:pPr>
              <a:defRPr/>
            </a:pPr>
            <a:fld id="{C20E6CC6-811E-46AD-AF1C-EC223FE02D12}" type="slidenum">
              <a:rPr lang="en-US" altLang="en-US"/>
              <a:pPr>
                <a:defRPr/>
              </a:pPr>
              <a:t>‹#›</a:t>
            </a:fld>
            <a:endParaRPr lang="en-US" altLang="en-US"/>
          </a:p>
        </p:txBody>
      </p:sp>
    </p:spTree>
    <p:extLst>
      <p:ext uri="{BB962C8B-B14F-4D97-AF65-F5344CB8AC3E}">
        <p14:creationId xmlns:p14="http://schemas.microsoft.com/office/powerpoint/2010/main" val="31424103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19556F3-56C3-486F-9FF9-E7A91D92438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D8FD495-D11E-48AC-BF99-AC8C357DD94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290E6ED-A615-481B-B416-8054D6AFFC37}"/>
              </a:ext>
            </a:extLst>
          </p:cNvPr>
          <p:cNvSpPr>
            <a:spLocks noGrp="1"/>
          </p:cNvSpPr>
          <p:nvPr>
            <p:ph type="sldNum" sz="quarter" idx="12"/>
          </p:nvPr>
        </p:nvSpPr>
        <p:spPr/>
        <p:txBody>
          <a:bodyPr/>
          <a:lstStyle>
            <a:lvl1pPr>
              <a:defRPr/>
            </a:lvl1pPr>
          </a:lstStyle>
          <a:p>
            <a:pPr>
              <a:defRPr/>
            </a:pPr>
            <a:fld id="{C20E6CC6-811E-46AD-AF1C-EC223FE02D12}" type="slidenum">
              <a:rPr lang="en-US" altLang="en-US"/>
              <a:pPr>
                <a:defRPr/>
              </a:pPr>
              <a:t>‹#›</a:t>
            </a:fld>
            <a:endParaRPr lang="en-US" altLang="en-US"/>
          </a:p>
        </p:txBody>
      </p:sp>
    </p:spTree>
    <p:extLst>
      <p:ext uri="{BB962C8B-B14F-4D97-AF65-F5344CB8AC3E}">
        <p14:creationId xmlns:p14="http://schemas.microsoft.com/office/powerpoint/2010/main" val="33891329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19556F3-56C3-486F-9FF9-E7A91D92438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D8FD495-D11E-48AC-BF99-AC8C357DD94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290E6ED-A615-481B-B416-8054D6AFFC37}"/>
              </a:ext>
            </a:extLst>
          </p:cNvPr>
          <p:cNvSpPr>
            <a:spLocks noGrp="1"/>
          </p:cNvSpPr>
          <p:nvPr>
            <p:ph type="sldNum" sz="quarter" idx="12"/>
          </p:nvPr>
        </p:nvSpPr>
        <p:spPr/>
        <p:txBody>
          <a:bodyPr/>
          <a:lstStyle>
            <a:lvl1pPr>
              <a:defRPr/>
            </a:lvl1pPr>
          </a:lstStyle>
          <a:p>
            <a:pPr>
              <a:defRPr/>
            </a:pPr>
            <a:fld id="{C20E6CC6-811E-46AD-AF1C-EC223FE02D12}" type="slidenum">
              <a:rPr lang="en-US" altLang="en-US"/>
              <a:pPr>
                <a:defRPr/>
              </a:pPr>
              <a:t>‹#›</a:t>
            </a:fld>
            <a:endParaRPr lang="en-US" altLang="en-US"/>
          </a:p>
        </p:txBody>
      </p:sp>
    </p:spTree>
    <p:extLst>
      <p:ext uri="{BB962C8B-B14F-4D97-AF65-F5344CB8AC3E}">
        <p14:creationId xmlns:p14="http://schemas.microsoft.com/office/powerpoint/2010/main" val="1481150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87"/>
        <p:cNvGrpSpPr/>
        <p:nvPr/>
      </p:nvGrpSpPr>
      <p:grpSpPr>
        <a:xfrm>
          <a:off x="0" y="0"/>
          <a:ext cx="0" cy="0"/>
          <a:chOff x="0" y="0"/>
          <a:chExt cx="0" cy="0"/>
        </a:xfrm>
      </p:grpSpPr>
      <p:grpSp>
        <p:nvGrpSpPr>
          <p:cNvPr id="88" name="Google Shape;88;p4"/>
          <p:cNvGrpSpPr/>
          <p:nvPr/>
        </p:nvGrpSpPr>
        <p:grpSpPr>
          <a:xfrm>
            <a:off x="0" y="4495377"/>
            <a:ext cx="9144000" cy="576290"/>
            <a:chOff x="0" y="4571577"/>
            <a:chExt cx="9144000" cy="576290"/>
          </a:xfrm>
        </p:grpSpPr>
        <p:sp>
          <p:nvSpPr>
            <p:cNvPr id="89" name="Google Shape;89;p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5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
        <p:nvSpPr>
          <p:cNvPr id="100" name="Google Shape;100;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1" name="Google Shape;101;p4"/>
          <p:cNvGrpSpPr/>
          <p:nvPr/>
        </p:nvGrpSpPr>
        <p:grpSpPr>
          <a:xfrm>
            <a:off x="0" y="4565325"/>
            <a:ext cx="9144000" cy="887338"/>
            <a:chOff x="0" y="4412925"/>
            <a:chExt cx="9144000" cy="887338"/>
          </a:xfrm>
        </p:grpSpPr>
        <p:sp>
          <p:nvSpPr>
            <p:cNvPr id="102" name="Google Shape;102;p4"/>
            <p:cNvSpPr/>
            <p:nvPr/>
          </p:nvSpPr>
          <p:spPr>
            <a:xfrm>
              <a:off x="0"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91148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flipH="1">
              <a:off x="183811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2785105"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3730274"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flipH="1">
              <a:off x="8215662"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flipH="1">
              <a:off x="727794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635131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flipH="1">
              <a:off x="5404324"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flipH="1">
              <a:off x="4459155"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45453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87"/>
        <p:cNvGrpSpPr/>
        <p:nvPr/>
      </p:nvGrpSpPr>
      <p:grpSpPr>
        <a:xfrm>
          <a:off x="0" y="0"/>
          <a:ext cx="0" cy="0"/>
          <a:chOff x="0" y="0"/>
          <a:chExt cx="0" cy="0"/>
        </a:xfrm>
      </p:grpSpPr>
      <p:grpSp>
        <p:nvGrpSpPr>
          <p:cNvPr id="88" name="Google Shape;88;p4"/>
          <p:cNvGrpSpPr/>
          <p:nvPr/>
        </p:nvGrpSpPr>
        <p:grpSpPr>
          <a:xfrm>
            <a:off x="0" y="4495377"/>
            <a:ext cx="9144000" cy="576290"/>
            <a:chOff x="0" y="4571577"/>
            <a:chExt cx="9144000" cy="576290"/>
          </a:xfrm>
        </p:grpSpPr>
        <p:sp>
          <p:nvSpPr>
            <p:cNvPr id="89" name="Google Shape;89;p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5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
        <p:nvSpPr>
          <p:cNvPr id="100" name="Google Shape;100;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1" name="Google Shape;101;p4"/>
          <p:cNvGrpSpPr/>
          <p:nvPr/>
        </p:nvGrpSpPr>
        <p:grpSpPr>
          <a:xfrm>
            <a:off x="0" y="4565325"/>
            <a:ext cx="9144000" cy="887338"/>
            <a:chOff x="0" y="4412925"/>
            <a:chExt cx="9144000" cy="887338"/>
          </a:xfrm>
        </p:grpSpPr>
        <p:sp>
          <p:nvSpPr>
            <p:cNvPr id="102" name="Google Shape;102;p4"/>
            <p:cNvSpPr/>
            <p:nvPr/>
          </p:nvSpPr>
          <p:spPr>
            <a:xfrm>
              <a:off x="0"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91148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flipH="1">
              <a:off x="183811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2785105"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3730274"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flipH="1">
              <a:off x="8215662"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flipH="1">
              <a:off x="727794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635131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flipH="1">
              <a:off x="5404324"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flipH="1">
              <a:off x="4459155"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18189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87"/>
        <p:cNvGrpSpPr/>
        <p:nvPr/>
      </p:nvGrpSpPr>
      <p:grpSpPr>
        <a:xfrm>
          <a:off x="0" y="0"/>
          <a:ext cx="0" cy="0"/>
          <a:chOff x="0" y="0"/>
          <a:chExt cx="0" cy="0"/>
        </a:xfrm>
      </p:grpSpPr>
      <p:grpSp>
        <p:nvGrpSpPr>
          <p:cNvPr id="88" name="Google Shape;88;p4"/>
          <p:cNvGrpSpPr/>
          <p:nvPr/>
        </p:nvGrpSpPr>
        <p:grpSpPr>
          <a:xfrm>
            <a:off x="0" y="4495377"/>
            <a:ext cx="9144000" cy="576290"/>
            <a:chOff x="0" y="4571577"/>
            <a:chExt cx="9144000" cy="576290"/>
          </a:xfrm>
        </p:grpSpPr>
        <p:sp>
          <p:nvSpPr>
            <p:cNvPr id="89" name="Google Shape;89;p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5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
        <p:nvSpPr>
          <p:cNvPr id="100" name="Google Shape;100;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1" name="Google Shape;101;p4"/>
          <p:cNvGrpSpPr/>
          <p:nvPr/>
        </p:nvGrpSpPr>
        <p:grpSpPr>
          <a:xfrm>
            <a:off x="0" y="4565325"/>
            <a:ext cx="9144000" cy="887338"/>
            <a:chOff x="0" y="4412925"/>
            <a:chExt cx="9144000" cy="887338"/>
          </a:xfrm>
        </p:grpSpPr>
        <p:sp>
          <p:nvSpPr>
            <p:cNvPr id="102" name="Google Shape;102;p4"/>
            <p:cNvSpPr/>
            <p:nvPr/>
          </p:nvSpPr>
          <p:spPr>
            <a:xfrm>
              <a:off x="0"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91148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flipH="1">
              <a:off x="183811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2785105"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3730274"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flipH="1">
              <a:off x="8215662"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flipH="1">
              <a:off x="727794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635131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flipH="1">
              <a:off x="5404324"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flipH="1">
              <a:off x="4459155"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90290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87"/>
        <p:cNvGrpSpPr/>
        <p:nvPr/>
      </p:nvGrpSpPr>
      <p:grpSpPr>
        <a:xfrm>
          <a:off x="0" y="0"/>
          <a:ext cx="0" cy="0"/>
          <a:chOff x="0" y="0"/>
          <a:chExt cx="0" cy="0"/>
        </a:xfrm>
      </p:grpSpPr>
      <p:grpSp>
        <p:nvGrpSpPr>
          <p:cNvPr id="88" name="Google Shape;88;p4"/>
          <p:cNvGrpSpPr/>
          <p:nvPr/>
        </p:nvGrpSpPr>
        <p:grpSpPr>
          <a:xfrm>
            <a:off x="0" y="4495377"/>
            <a:ext cx="9144000" cy="576290"/>
            <a:chOff x="0" y="4571577"/>
            <a:chExt cx="9144000" cy="576290"/>
          </a:xfrm>
        </p:grpSpPr>
        <p:sp>
          <p:nvSpPr>
            <p:cNvPr id="89" name="Google Shape;89;p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5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
        <p:nvSpPr>
          <p:cNvPr id="100" name="Google Shape;100;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1" name="Google Shape;101;p4"/>
          <p:cNvGrpSpPr/>
          <p:nvPr/>
        </p:nvGrpSpPr>
        <p:grpSpPr>
          <a:xfrm>
            <a:off x="0" y="4565325"/>
            <a:ext cx="9144000" cy="887338"/>
            <a:chOff x="0" y="4412925"/>
            <a:chExt cx="9144000" cy="887338"/>
          </a:xfrm>
        </p:grpSpPr>
        <p:sp>
          <p:nvSpPr>
            <p:cNvPr id="102" name="Google Shape;102;p4"/>
            <p:cNvSpPr/>
            <p:nvPr/>
          </p:nvSpPr>
          <p:spPr>
            <a:xfrm>
              <a:off x="0"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91148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flipH="1">
              <a:off x="183811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2785105"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3730274"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flipH="1">
              <a:off x="8215662"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flipH="1">
              <a:off x="727794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635131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flipH="1">
              <a:off x="5404324"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flipH="1">
              <a:off x="4459155"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66516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87"/>
        <p:cNvGrpSpPr/>
        <p:nvPr/>
      </p:nvGrpSpPr>
      <p:grpSpPr>
        <a:xfrm>
          <a:off x="0" y="0"/>
          <a:ext cx="0" cy="0"/>
          <a:chOff x="0" y="0"/>
          <a:chExt cx="0" cy="0"/>
        </a:xfrm>
      </p:grpSpPr>
      <p:grpSp>
        <p:nvGrpSpPr>
          <p:cNvPr id="88" name="Google Shape;88;p4"/>
          <p:cNvGrpSpPr/>
          <p:nvPr/>
        </p:nvGrpSpPr>
        <p:grpSpPr>
          <a:xfrm>
            <a:off x="0" y="4495377"/>
            <a:ext cx="9144000" cy="576290"/>
            <a:chOff x="0" y="4571577"/>
            <a:chExt cx="9144000" cy="576290"/>
          </a:xfrm>
        </p:grpSpPr>
        <p:sp>
          <p:nvSpPr>
            <p:cNvPr id="89" name="Google Shape;89;p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5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
        <p:nvSpPr>
          <p:cNvPr id="100" name="Google Shape;100;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1" name="Google Shape;101;p4"/>
          <p:cNvGrpSpPr/>
          <p:nvPr/>
        </p:nvGrpSpPr>
        <p:grpSpPr>
          <a:xfrm>
            <a:off x="0" y="4565325"/>
            <a:ext cx="9144000" cy="887338"/>
            <a:chOff x="0" y="4412925"/>
            <a:chExt cx="9144000" cy="887338"/>
          </a:xfrm>
        </p:grpSpPr>
        <p:sp>
          <p:nvSpPr>
            <p:cNvPr id="102" name="Google Shape;102;p4"/>
            <p:cNvSpPr/>
            <p:nvPr/>
          </p:nvSpPr>
          <p:spPr>
            <a:xfrm>
              <a:off x="0"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91148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flipH="1">
              <a:off x="183811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2785105"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3730274"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flipH="1">
              <a:off x="8215662"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flipH="1">
              <a:off x="727794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635131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flipH="1">
              <a:off x="5404324"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flipH="1">
              <a:off x="4459155"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60453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87"/>
        <p:cNvGrpSpPr/>
        <p:nvPr/>
      </p:nvGrpSpPr>
      <p:grpSpPr>
        <a:xfrm>
          <a:off x="0" y="0"/>
          <a:ext cx="0" cy="0"/>
          <a:chOff x="0" y="0"/>
          <a:chExt cx="0" cy="0"/>
        </a:xfrm>
      </p:grpSpPr>
      <p:grpSp>
        <p:nvGrpSpPr>
          <p:cNvPr id="88" name="Google Shape;88;p4"/>
          <p:cNvGrpSpPr/>
          <p:nvPr/>
        </p:nvGrpSpPr>
        <p:grpSpPr>
          <a:xfrm>
            <a:off x="0" y="4495377"/>
            <a:ext cx="9144000" cy="576290"/>
            <a:chOff x="0" y="4571577"/>
            <a:chExt cx="9144000" cy="576290"/>
          </a:xfrm>
        </p:grpSpPr>
        <p:sp>
          <p:nvSpPr>
            <p:cNvPr id="89" name="Google Shape;89;p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5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
        <p:nvSpPr>
          <p:cNvPr id="100" name="Google Shape;100;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1" name="Google Shape;101;p4"/>
          <p:cNvGrpSpPr/>
          <p:nvPr/>
        </p:nvGrpSpPr>
        <p:grpSpPr>
          <a:xfrm>
            <a:off x="0" y="4565325"/>
            <a:ext cx="9144000" cy="887338"/>
            <a:chOff x="0" y="4412925"/>
            <a:chExt cx="9144000" cy="887338"/>
          </a:xfrm>
        </p:grpSpPr>
        <p:sp>
          <p:nvSpPr>
            <p:cNvPr id="102" name="Google Shape;102;p4"/>
            <p:cNvSpPr/>
            <p:nvPr/>
          </p:nvSpPr>
          <p:spPr>
            <a:xfrm>
              <a:off x="0"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91148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flipH="1">
              <a:off x="183811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2785105"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3730274"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flipH="1">
              <a:off x="8215662"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flipH="1">
              <a:off x="727794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635131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flipH="1">
              <a:off x="5404324"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flipH="1">
              <a:off x="4459155"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87164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11"/>
        <p:cNvGrpSpPr/>
        <p:nvPr/>
      </p:nvGrpSpPr>
      <p:grpSpPr>
        <a:xfrm>
          <a:off x="0" y="0"/>
          <a:ext cx="0" cy="0"/>
          <a:chOff x="0" y="0"/>
          <a:chExt cx="0" cy="0"/>
        </a:xfrm>
      </p:grpSpPr>
      <p:sp>
        <p:nvSpPr>
          <p:cNvPr id="212" name="Google Shape;212;p8"/>
          <p:cNvSpPr txBox="1">
            <a:spLocks noGrp="1"/>
          </p:cNvSpPr>
          <p:nvPr>
            <p:ph type="title"/>
          </p:nvPr>
        </p:nvSpPr>
        <p:spPr>
          <a:xfrm>
            <a:off x="1938000" y="958025"/>
            <a:ext cx="52680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213" name="Google Shape;213;p8"/>
          <p:cNvGrpSpPr/>
          <p:nvPr/>
        </p:nvGrpSpPr>
        <p:grpSpPr>
          <a:xfrm>
            <a:off x="-8594" y="2231150"/>
            <a:ext cx="9488891" cy="4425141"/>
            <a:chOff x="-8594" y="2231150"/>
            <a:chExt cx="9488891" cy="4425141"/>
          </a:xfrm>
        </p:grpSpPr>
        <p:grpSp>
          <p:nvGrpSpPr>
            <p:cNvPr id="214" name="Google Shape;214;p8"/>
            <p:cNvGrpSpPr/>
            <p:nvPr/>
          </p:nvGrpSpPr>
          <p:grpSpPr>
            <a:xfrm>
              <a:off x="2103879" y="3630681"/>
              <a:ext cx="4777316" cy="3025611"/>
              <a:chOff x="2103879" y="3630681"/>
              <a:chExt cx="4777316" cy="3025611"/>
            </a:xfrm>
          </p:grpSpPr>
          <p:sp>
            <p:nvSpPr>
              <p:cNvPr id="215" name="Google Shape;215;p8"/>
              <p:cNvSpPr/>
              <p:nvPr/>
            </p:nvSpPr>
            <p:spPr>
              <a:xfrm>
                <a:off x="2103879" y="3630681"/>
                <a:ext cx="4777316" cy="3025611"/>
              </a:xfrm>
              <a:custGeom>
                <a:avLst/>
                <a:gdLst/>
                <a:ahLst/>
                <a:cxnLst/>
                <a:rect l="l" t="t" r="r" b="b"/>
                <a:pathLst>
                  <a:path w="97946" h="62032" extrusionOk="0">
                    <a:moveTo>
                      <a:pt x="48973" y="1"/>
                    </a:moveTo>
                    <a:cubicBezTo>
                      <a:pt x="31254" y="1"/>
                      <a:pt x="15740" y="5941"/>
                      <a:pt x="7118" y="14888"/>
                    </a:cubicBezTo>
                    <a:cubicBezTo>
                      <a:pt x="2607" y="19575"/>
                      <a:pt x="0" y="25114"/>
                      <a:pt x="0" y="31003"/>
                    </a:cubicBezTo>
                    <a:cubicBezTo>
                      <a:pt x="0" y="44262"/>
                      <a:pt x="13083" y="55540"/>
                      <a:pt x="31529" y="60001"/>
                    </a:cubicBezTo>
                    <a:cubicBezTo>
                      <a:pt x="36943" y="61304"/>
                      <a:pt x="42833" y="62031"/>
                      <a:pt x="48973" y="62031"/>
                    </a:cubicBezTo>
                    <a:cubicBezTo>
                      <a:pt x="55966" y="62031"/>
                      <a:pt x="62632" y="61104"/>
                      <a:pt x="68647" y="59425"/>
                    </a:cubicBezTo>
                    <a:cubicBezTo>
                      <a:pt x="85890" y="54613"/>
                      <a:pt x="97946" y="43710"/>
                      <a:pt x="97946" y="31003"/>
                    </a:cubicBezTo>
                    <a:cubicBezTo>
                      <a:pt x="97946" y="14713"/>
                      <a:pt x="78121" y="1354"/>
                      <a:pt x="52908" y="101"/>
                    </a:cubicBezTo>
                    <a:cubicBezTo>
                      <a:pt x="51605" y="26"/>
                      <a:pt x="50301" y="1"/>
                      <a:pt x="48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a:off x="2103879" y="4077795"/>
                <a:ext cx="2123420" cy="2479477"/>
              </a:xfrm>
              <a:custGeom>
                <a:avLst/>
                <a:gdLst/>
                <a:ahLst/>
                <a:cxnLst/>
                <a:rect l="l" t="t" r="r" b="b"/>
                <a:pathLst>
                  <a:path w="43535" h="50835" extrusionOk="0">
                    <a:moveTo>
                      <a:pt x="24646" y="0"/>
                    </a:moveTo>
                    <a:cubicBezTo>
                      <a:pt x="23128" y="0"/>
                      <a:pt x="21268" y="193"/>
                      <a:pt x="18998" y="633"/>
                    </a:cubicBezTo>
                    <a:cubicBezTo>
                      <a:pt x="13835" y="1636"/>
                      <a:pt x="9775" y="3866"/>
                      <a:pt x="7118" y="5721"/>
                    </a:cubicBezTo>
                    <a:cubicBezTo>
                      <a:pt x="2607" y="10408"/>
                      <a:pt x="0" y="15947"/>
                      <a:pt x="0" y="21836"/>
                    </a:cubicBezTo>
                    <a:cubicBezTo>
                      <a:pt x="0" y="35095"/>
                      <a:pt x="13083" y="46373"/>
                      <a:pt x="31529" y="50834"/>
                    </a:cubicBezTo>
                    <a:cubicBezTo>
                      <a:pt x="38121" y="48754"/>
                      <a:pt x="41354" y="44368"/>
                      <a:pt x="41028" y="41786"/>
                    </a:cubicBezTo>
                    <a:cubicBezTo>
                      <a:pt x="40502" y="37601"/>
                      <a:pt x="20251" y="37200"/>
                      <a:pt x="26817" y="32914"/>
                    </a:cubicBezTo>
                    <a:cubicBezTo>
                      <a:pt x="33409" y="28628"/>
                      <a:pt x="43534" y="26122"/>
                      <a:pt x="41980" y="20057"/>
                    </a:cubicBezTo>
                    <a:cubicBezTo>
                      <a:pt x="40402" y="14017"/>
                      <a:pt x="33935" y="15470"/>
                      <a:pt x="29224" y="14543"/>
                    </a:cubicBezTo>
                    <a:cubicBezTo>
                      <a:pt x="24537" y="13591"/>
                      <a:pt x="31103" y="7225"/>
                      <a:pt x="31003" y="4292"/>
                    </a:cubicBezTo>
                    <a:cubicBezTo>
                      <a:pt x="30926" y="2066"/>
                      <a:pt x="29614" y="0"/>
                      <a:pt x="246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8"/>
              <p:cNvSpPr/>
              <p:nvPr/>
            </p:nvSpPr>
            <p:spPr>
              <a:xfrm>
                <a:off x="4300580" y="3635558"/>
                <a:ext cx="2580588" cy="2893577"/>
              </a:xfrm>
              <a:custGeom>
                <a:avLst/>
                <a:gdLst/>
                <a:ahLst/>
                <a:cxnLst/>
                <a:rect l="l" t="t" r="r" b="b"/>
                <a:pathLst>
                  <a:path w="52908" h="59325" extrusionOk="0">
                    <a:moveTo>
                      <a:pt x="7870" y="1"/>
                    </a:moveTo>
                    <a:cubicBezTo>
                      <a:pt x="4261" y="1254"/>
                      <a:pt x="0" y="3811"/>
                      <a:pt x="75" y="8873"/>
                    </a:cubicBezTo>
                    <a:cubicBezTo>
                      <a:pt x="127" y="13430"/>
                      <a:pt x="2797" y="14693"/>
                      <a:pt x="5909" y="14693"/>
                    </a:cubicBezTo>
                    <a:cubicBezTo>
                      <a:pt x="8788" y="14693"/>
                      <a:pt x="12045" y="13613"/>
                      <a:pt x="13960" y="13059"/>
                    </a:cubicBezTo>
                    <a:cubicBezTo>
                      <a:pt x="15317" y="12664"/>
                      <a:pt x="16674" y="12454"/>
                      <a:pt x="17897" y="12454"/>
                    </a:cubicBezTo>
                    <a:cubicBezTo>
                      <a:pt x="20243" y="12454"/>
                      <a:pt x="22095" y="13225"/>
                      <a:pt x="22507" y="14938"/>
                    </a:cubicBezTo>
                    <a:cubicBezTo>
                      <a:pt x="23133" y="17545"/>
                      <a:pt x="18346" y="19224"/>
                      <a:pt x="18647" y="23610"/>
                    </a:cubicBezTo>
                    <a:cubicBezTo>
                      <a:pt x="18955" y="27764"/>
                      <a:pt x="21872" y="34527"/>
                      <a:pt x="29272" y="34527"/>
                    </a:cubicBezTo>
                    <a:cubicBezTo>
                      <a:pt x="29684" y="34527"/>
                      <a:pt x="30111" y="34506"/>
                      <a:pt x="30552" y="34462"/>
                    </a:cubicBezTo>
                    <a:cubicBezTo>
                      <a:pt x="33877" y="34134"/>
                      <a:pt x="36293" y="33817"/>
                      <a:pt x="37958" y="33817"/>
                    </a:cubicBezTo>
                    <a:cubicBezTo>
                      <a:pt x="40483" y="33817"/>
                      <a:pt x="41280" y="34546"/>
                      <a:pt x="40903" y="37069"/>
                    </a:cubicBezTo>
                    <a:cubicBezTo>
                      <a:pt x="40351" y="40778"/>
                      <a:pt x="18446" y="52056"/>
                      <a:pt x="23609" y="59325"/>
                    </a:cubicBezTo>
                    <a:cubicBezTo>
                      <a:pt x="40852" y="54513"/>
                      <a:pt x="52908" y="43610"/>
                      <a:pt x="52908" y="30903"/>
                    </a:cubicBezTo>
                    <a:cubicBezTo>
                      <a:pt x="52908" y="14613"/>
                      <a:pt x="33083" y="1254"/>
                      <a:pt x="78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 name="Google Shape;218;p8"/>
            <p:cNvGrpSpPr/>
            <p:nvPr/>
          </p:nvGrpSpPr>
          <p:grpSpPr>
            <a:xfrm>
              <a:off x="-8594" y="2231150"/>
              <a:ext cx="3260316" cy="3130575"/>
              <a:chOff x="8475" y="2231150"/>
              <a:chExt cx="3260316" cy="3130575"/>
            </a:xfrm>
          </p:grpSpPr>
          <p:sp>
            <p:nvSpPr>
              <p:cNvPr id="219" name="Google Shape;219;p8"/>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8"/>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8"/>
              <p:cNvSpPr/>
              <p:nvPr/>
            </p:nvSpPr>
            <p:spPr>
              <a:xfrm>
                <a:off x="19157" y="3035487"/>
                <a:ext cx="618077" cy="894631"/>
              </a:xfrm>
              <a:custGeom>
                <a:avLst/>
                <a:gdLst/>
                <a:ahLst/>
                <a:cxnLst/>
                <a:rect l="l" t="t" r="r" b="b"/>
                <a:pathLst>
                  <a:path w="12672" h="18342" extrusionOk="0">
                    <a:moveTo>
                      <a:pt x="12104" y="1"/>
                    </a:moveTo>
                    <a:cubicBezTo>
                      <a:pt x="11976" y="1"/>
                      <a:pt x="11847" y="59"/>
                      <a:pt x="11762" y="199"/>
                    </a:cubicBezTo>
                    <a:cubicBezTo>
                      <a:pt x="7902" y="6038"/>
                      <a:pt x="4043" y="11878"/>
                      <a:pt x="208" y="17743"/>
                    </a:cubicBezTo>
                    <a:cubicBezTo>
                      <a:pt x="1" y="18054"/>
                      <a:pt x="282" y="18341"/>
                      <a:pt x="568" y="18341"/>
                    </a:cubicBezTo>
                    <a:cubicBezTo>
                      <a:pt x="696" y="18341"/>
                      <a:pt x="824" y="18283"/>
                      <a:pt x="910" y="18144"/>
                    </a:cubicBezTo>
                    <a:cubicBezTo>
                      <a:pt x="4769" y="12304"/>
                      <a:pt x="8629" y="6464"/>
                      <a:pt x="12464" y="600"/>
                    </a:cubicBezTo>
                    <a:cubicBezTo>
                      <a:pt x="12671" y="288"/>
                      <a:pt x="12389" y="1"/>
                      <a:pt x="12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8"/>
              <p:cNvSpPr/>
              <p:nvPr/>
            </p:nvSpPr>
            <p:spPr>
              <a:xfrm>
                <a:off x="346482" y="2909747"/>
                <a:ext cx="95404" cy="452973"/>
              </a:xfrm>
              <a:custGeom>
                <a:avLst/>
                <a:gdLst/>
                <a:ahLst/>
                <a:cxnLst/>
                <a:rect l="l" t="t" r="r" b="b"/>
                <a:pathLst>
                  <a:path w="1956" h="9287" extrusionOk="0">
                    <a:moveTo>
                      <a:pt x="405" y="1"/>
                    </a:moveTo>
                    <a:cubicBezTo>
                      <a:pt x="195" y="1"/>
                      <a:pt x="1" y="133"/>
                      <a:pt x="38" y="396"/>
                    </a:cubicBezTo>
                    <a:cubicBezTo>
                      <a:pt x="389" y="3228"/>
                      <a:pt x="740" y="6060"/>
                      <a:pt x="1091" y="8892"/>
                    </a:cubicBezTo>
                    <a:cubicBezTo>
                      <a:pt x="1116" y="9155"/>
                      <a:pt x="1342" y="9287"/>
                      <a:pt x="1552" y="9287"/>
                    </a:cubicBezTo>
                    <a:cubicBezTo>
                      <a:pt x="1762" y="9287"/>
                      <a:pt x="1956" y="9155"/>
                      <a:pt x="1918" y="8892"/>
                    </a:cubicBezTo>
                    <a:cubicBezTo>
                      <a:pt x="1567" y="6060"/>
                      <a:pt x="1216" y="3228"/>
                      <a:pt x="866" y="396"/>
                    </a:cubicBezTo>
                    <a:cubicBezTo>
                      <a:pt x="840" y="133"/>
                      <a:pt x="615" y="1"/>
                      <a:pt x="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8"/>
              <p:cNvSpPr/>
              <p:nvPr/>
            </p:nvSpPr>
            <p:spPr>
              <a:xfrm>
                <a:off x="29887" y="3873528"/>
                <a:ext cx="735039" cy="664657"/>
              </a:xfrm>
              <a:custGeom>
                <a:avLst/>
                <a:gdLst/>
                <a:ahLst/>
                <a:cxnLst/>
                <a:rect l="l" t="t" r="r" b="b"/>
                <a:pathLst>
                  <a:path w="15070" h="13627" extrusionOk="0">
                    <a:moveTo>
                      <a:pt x="14449" y="1"/>
                    </a:moveTo>
                    <a:cubicBezTo>
                      <a:pt x="14357" y="1"/>
                      <a:pt x="14261" y="33"/>
                      <a:pt x="14174" y="109"/>
                    </a:cubicBezTo>
                    <a:cubicBezTo>
                      <a:pt x="9562" y="4395"/>
                      <a:pt x="4925" y="8656"/>
                      <a:pt x="314" y="12917"/>
                    </a:cubicBezTo>
                    <a:cubicBezTo>
                      <a:pt x="0" y="13210"/>
                      <a:pt x="300" y="13627"/>
                      <a:pt x="637" y="13627"/>
                    </a:cubicBezTo>
                    <a:cubicBezTo>
                      <a:pt x="731" y="13627"/>
                      <a:pt x="828" y="13595"/>
                      <a:pt x="915" y="13518"/>
                    </a:cubicBezTo>
                    <a:cubicBezTo>
                      <a:pt x="5527" y="9257"/>
                      <a:pt x="10138" y="4972"/>
                      <a:pt x="14775" y="711"/>
                    </a:cubicBezTo>
                    <a:cubicBezTo>
                      <a:pt x="15069" y="417"/>
                      <a:pt x="14781" y="1"/>
                      <a:pt x="144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8"/>
              <p:cNvSpPr/>
              <p:nvPr/>
            </p:nvSpPr>
            <p:spPr>
              <a:xfrm>
                <a:off x="380673" y="4535445"/>
                <a:ext cx="832394" cy="794301"/>
              </a:xfrm>
              <a:custGeom>
                <a:avLst/>
                <a:gdLst/>
                <a:ahLst/>
                <a:cxnLst/>
                <a:rect l="l" t="t" r="r" b="b"/>
                <a:pathLst>
                  <a:path w="17066" h="16285" extrusionOk="0">
                    <a:moveTo>
                      <a:pt x="16459" y="0"/>
                    </a:moveTo>
                    <a:cubicBezTo>
                      <a:pt x="16364" y="0"/>
                      <a:pt x="16266" y="36"/>
                      <a:pt x="16180" y="122"/>
                    </a:cubicBezTo>
                    <a:cubicBezTo>
                      <a:pt x="10891" y="5260"/>
                      <a:pt x="5578" y="10423"/>
                      <a:pt x="290" y="15586"/>
                    </a:cubicBezTo>
                    <a:cubicBezTo>
                      <a:pt x="0" y="15876"/>
                      <a:pt x="291" y="16285"/>
                      <a:pt x="612" y="16285"/>
                    </a:cubicBezTo>
                    <a:cubicBezTo>
                      <a:pt x="707" y="16285"/>
                      <a:pt x="805" y="16249"/>
                      <a:pt x="891" y="16163"/>
                    </a:cubicBezTo>
                    <a:cubicBezTo>
                      <a:pt x="6180" y="11025"/>
                      <a:pt x="11468" y="5862"/>
                      <a:pt x="16756" y="699"/>
                    </a:cubicBezTo>
                    <a:cubicBezTo>
                      <a:pt x="17065" y="409"/>
                      <a:pt x="16779" y="0"/>
                      <a:pt x="16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8"/>
              <p:cNvSpPr/>
              <p:nvPr/>
            </p:nvSpPr>
            <p:spPr>
              <a:xfrm>
                <a:off x="908217" y="4346103"/>
                <a:ext cx="55652" cy="463655"/>
              </a:xfrm>
              <a:custGeom>
                <a:avLst/>
                <a:gdLst/>
                <a:ahLst/>
                <a:cxnLst/>
                <a:rect l="l" t="t" r="r" b="b"/>
                <a:pathLst>
                  <a:path w="1141" h="9506" extrusionOk="0">
                    <a:moveTo>
                      <a:pt x="417" y="1"/>
                    </a:moveTo>
                    <a:cubicBezTo>
                      <a:pt x="207" y="1"/>
                      <a:pt x="0" y="132"/>
                      <a:pt x="0" y="395"/>
                    </a:cubicBezTo>
                    <a:cubicBezTo>
                      <a:pt x="100" y="3303"/>
                      <a:pt x="201" y="6210"/>
                      <a:pt x="301" y="9092"/>
                    </a:cubicBezTo>
                    <a:cubicBezTo>
                      <a:pt x="301" y="9368"/>
                      <a:pt x="514" y="9506"/>
                      <a:pt x="724" y="9506"/>
                    </a:cubicBezTo>
                    <a:cubicBezTo>
                      <a:pt x="934" y="9506"/>
                      <a:pt x="1141" y="9368"/>
                      <a:pt x="1128" y="9092"/>
                    </a:cubicBezTo>
                    <a:cubicBezTo>
                      <a:pt x="1028" y="6210"/>
                      <a:pt x="928" y="3303"/>
                      <a:pt x="852" y="395"/>
                    </a:cubicBezTo>
                    <a:cubicBezTo>
                      <a:pt x="840" y="132"/>
                      <a:pt x="627" y="1"/>
                      <a:pt x="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8"/>
              <p:cNvSpPr/>
              <p:nvPr/>
            </p:nvSpPr>
            <p:spPr>
              <a:xfrm>
                <a:off x="510657" y="4512130"/>
                <a:ext cx="205196" cy="538476"/>
              </a:xfrm>
              <a:custGeom>
                <a:avLst/>
                <a:gdLst/>
                <a:ahLst/>
                <a:cxnLst/>
                <a:rect l="l" t="t" r="r" b="b"/>
                <a:pathLst>
                  <a:path w="4207" h="11040" extrusionOk="0">
                    <a:moveTo>
                      <a:pt x="514" y="0"/>
                    </a:moveTo>
                    <a:cubicBezTo>
                      <a:pt x="259" y="0"/>
                      <a:pt x="0" y="208"/>
                      <a:pt x="106" y="525"/>
                    </a:cubicBezTo>
                    <a:cubicBezTo>
                      <a:pt x="1159" y="3934"/>
                      <a:pt x="2236" y="7342"/>
                      <a:pt x="3314" y="10751"/>
                    </a:cubicBezTo>
                    <a:cubicBezTo>
                      <a:pt x="3374" y="10951"/>
                      <a:pt x="3539" y="11040"/>
                      <a:pt x="3705" y="11040"/>
                    </a:cubicBezTo>
                    <a:cubicBezTo>
                      <a:pt x="3954" y="11040"/>
                      <a:pt x="4206" y="10841"/>
                      <a:pt x="4116" y="10525"/>
                    </a:cubicBezTo>
                    <a:cubicBezTo>
                      <a:pt x="3038" y="7117"/>
                      <a:pt x="1986" y="3708"/>
                      <a:pt x="908" y="300"/>
                    </a:cubicBezTo>
                    <a:cubicBezTo>
                      <a:pt x="848" y="91"/>
                      <a:pt x="682" y="0"/>
                      <a:pt x="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8"/>
              <p:cNvSpPr/>
              <p:nvPr/>
            </p:nvSpPr>
            <p:spPr>
              <a:xfrm>
                <a:off x="1206472" y="4911982"/>
                <a:ext cx="661389" cy="425074"/>
              </a:xfrm>
              <a:custGeom>
                <a:avLst/>
                <a:gdLst/>
                <a:ahLst/>
                <a:cxnLst/>
                <a:rect l="l" t="t" r="r" b="b"/>
                <a:pathLst>
                  <a:path w="13560" h="8715" extrusionOk="0">
                    <a:moveTo>
                      <a:pt x="575" y="0"/>
                    </a:moveTo>
                    <a:cubicBezTo>
                      <a:pt x="217" y="0"/>
                      <a:pt x="0" y="544"/>
                      <a:pt x="376" y="773"/>
                    </a:cubicBezTo>
                    <a:cubicBezTo>
                      <a:pt x="4512" y="3405"/>
                      <a:pt x="8622" y="6037"/>
                      <a:pt x="12757" y="8643"/>
                    </a:cubicBezTo>
                    <a:cubicBezTo>
                      <a:pt x="12832" y="8693"/>
                      <a:pt x="12907" y="8715"/>
                      <a:pt x="12976" y="8715"/>
                    </a:cubicBezTo>
                    <a:cubicBezTo>
                      <a:pt x="13326" y="8715"/>
                      <a:pt x="13560" y="8171"/>
                      <a:pt x="13184" y="7941"/>
                    </a:cubicBezTo>
                    <a:cubicBezTo>
                      <a:pt x="9048" y="5310"/>
                      <a:pt x="4913" y="2678"/>
                      <a:pt x="803" y="72"/>
                    </a:cubicBezTo>
                    <a:cubicBezTo>
                      <a:pt x="723" y="22"/>
                      <a:pt x="646" y="0"/>
                      <a:pt x="5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8"/>
              <p:cNvSpPr/>
              <p:nvPr/>
            </p:nvSpPr>
            <p:spPr>
              <a:xfrm>
                <a:off x="1775425" y="4960269"/>
                <a:ext cx="233730" cy="345620"/>
              </a:xfrm>
              <a:custGeom>
                <a:avLst/>
                <a:gdLst/>
                <a:ahLst/>
                <a:cxnLst/>
                <a:rect l="l" t="t" r="r" b="b"/>
                <a:pathLst>
                  <a:path w="4792" h="7086" extrusionOk="0">
                    <a:moveTo>
                      <a:pt x="4219" y="1"/>
                    </a:moveTo>
                    <a:cubicBezTo>
                      <a:pt x="4089" y="1"/>
                      <a:pt x="3960" y="61"/>
                      <a:pt x="3874" y="210"/>
                    </a:cubicBezTo>
                    <a:cubicBezTo>
                      <a:pt x="2646" y="2290"/>
                      <a:pt x="1418" y="4370"/>
                      <a:pt x="190" y="6475"/>
                    </a:cubicBezTo>
                    <a:cubicBezTo>
                      <a:pt x="0" y="6786"/>
                      <a:pt x="274" y="7085"/>
                      <a:pt x="554" y="7085"/>
                    </a:cubicBezTo>
                    <a:cubicBezTo>
                      <a:pt x="679" y="7085"/>
                      <a:pt x="806" y="7024"/>
                      <a:pt x="892" y="6876"/>
                    </a:cubicBezTo>
                    <a:cubicBezTo>
                      <a:pt x="2120" y="4796"/>
                      <a:pt x="3373" y="2716"/>
                      <a:pt x="4601" y="611"/>
                    </a:cubicBezTo>
                    <a:cubicBezTo>
                      <a:pt x="4791" y="300"/>
                      <a:pt x="4505" y="1"/>
                      <a:pt x="4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8"/>
              <p:cNvSpPr/>
              <p:nvPr/>
            </p:nvSpPr>
            <p:spPr>
              <a:xfrm>
                <a:off x="316534" y="2877703"/>
                <a:ext cx="128425" cy="129595"/>
              </a:xfrm>
              <a:custGeom>
                <a:avLst/>
                <a:gdLst/>
                <a:ahLst/>
                <a:cxnLst/>
                <a:rect l="l" t="t" r="r" b="b"/>
                <a:pathLst>
                  <a:path w="2633" h="2657" extrusionOk="0">
                    <a:moveTo>
                      <a:pt x="1304" y="0"/>
                    </a:moveTo>
                    <a:cubicBezTo>
                      <a:pt x="577" y="0"/>
                      <a:pt x="1" y="602"/>
                      <a:pt x="1" y="1328"/>
                    </a:cubicBezTo>
                    <a:cubicBezTo>
                      <a:pt x="1" y="2055"/>
                      <a:pt x="577" y="2657"/>
                      <a:pt x="1304" y="2657"/>
                    </a:cubicBezTo>
                    <a:cubicBezTo>
                      <a:pt x="2056" y="2657"/>
                      <a:pt x="2632" y="2055"/>
                      <a:pt x="2632" y="1328"/>
                    </a:cubicBezTo>
                    <a:cubicBezTo>
                      <a:pt x="2632" y="602"/>
                      <a:pt x="2056" y="0"/>
                      <a:pt x="13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8"/>
              <p:cNvSpPr/>
              <p:nvPr/>
            </p:nvSpPr>
            <p:spPr>
              <a:xfrm>
                <a:off x="545140" y="2990127"/>
                <a:ext cx="129644" cy="129644"/>
              </a:xfrm>
              <a:custGeom>
                <a:avLst/>
                <a:gdLst/>
                <a:ahLst/>
                <a:cxnLst/>
                <a:rect l="l" t="t" r="r" b="b"/>
                <a:pathLst>
                  <a:path w="2658" h="2658" extrusionOk="0">
                    <a:moveTo>
                      <a:pt x="1329" y="1"/>
                    </a:moveTo>
                    <a:cubicBezTo>
                      <a:pt x="602" y="1"/>
                      <a:pt x="1" y="602"/>
                      <a:pt x="1" y="1329"/>
                    </a:cubicBezTo>
                    <a:cubicBezTo>
                      <a:pt x="1" y="2056"/>
                      <a:pt x="602" y="2657"/>
                      <a:pt x="1329" y="2657"/>
                    </a:cubicBezTo>
                    <a:cubicBezTo>
                      <a:pt x="2056" y="2657"/>
                      <a:pt x="2657" y="2056"/>
                      <a:pt x="2657" y="1329"/>
                    </a:cubicBezTo>
                    <a:cubicBezTo>
                      <a:pt x="2657" y="602"/>
                      <a:pt x="2056" y="1"/>
                      <a:pt x="13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8"/>
              <p:cNvSpPr/>
              <p:nvPr/>
            </p:nvSpPr>
            <p:spPr>
              <a:xfrm>
                <a:off x="667369" y="3831192"/>
                <a:ext cx="129644" cy="128376"/>
              </a:xfrm>
              <a:custGeom>
                <a:avLst/>
                <a:gdLst/>
                <a:ahLst/>
                <a:cxnLst/>
                <a:rect l="l" t="t" r="r" b="b"/>
                <a:pathLst>
                  <a:path w="2658" h="2632" extrusionOk="0">
                    <a:moveTo>
                      <a:pt x="1329" y="0"/>
                    </a:moveTo>
                    <a:cubicBezTo>
                      <a:pt x="602" y="0"/>
                      <a:pt x="1" y="576"/>
                      <a:pt x="1" y="1303"/>
                    </a:cubicBezTo>
                    <a:cubicBezTo>
                      <a:pt x="1" y="2055"/>
                      <a:pt x="602" y="2632"/>
                      <a:pt x="1329" y="2632"/>
                    </a:cubicBezTo>
                    <a:cubicBezTo>
                      <a:pt x="2056" y="2632"/>
                      <a:pt x="2657" y="2055"/>
                      <a:pt x="2657" y="1303"/>
                    </a:cubicBezTo>
                    <a:cubicBezTo>
                      <a:pt x="2657" y="576"/>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8"/>
              <p:cNvSpPr/>
              <p:nvPr/>
            </p:nvSpPr>
            <p:spPr>
              <a:xfrm>
                <a:off x="479148" y="4466819"/>
                <a:ext cx="129595" cy="129644"/>
              </a:xfrm>
              <a:custGeom>
                <a:avLst/>
                <a:gdLst/>
                <a:ahLst/>
                <a:cxnLst/>
                <a:rect l="l" t="t" r="r" b="b"/>
                <a:pathLst>
                  <a:path w="2657" h="2658" extrusionOk="0">
                    <a:moveTo>
                      <a:pt x="1328" y="1"/>
                    </a:moveTo>
                    <a:cubicBezTo>
                      <a:pt x="602" y="1"/>
                      <a:pt x="0" y="602"/>
                      <a:pt x="0" y="1329"/>
                    </a:cubicBezTo>
                    <a:cubicBezTo>
                      <a:pt x="0" y="2056"/>
                      <a:pt x="602" y="2657"/>
                      <a:pt x="1328" y="2657"/>
                    </a:cubicBezTo>
                    <a:cubicBezTo>
                      <a:pt x="2055" y="2657"/>
                      <a:pt x="2657" y="2056"/>
                      <a:pt x="2657" y="1329"/>
                    </a:cubicBezTo>
                    <a:cubicBezTo>
                      <a:pt x="2657" y="602"/>
                      <a:pt x="2055" y="1"/>
                      <a:pt x="13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8"/>
              <p:cNvSpPr/>
              <p:nvPr/>
            </p:nvSpPr>
            <p:spPr>
              <a:xfrm>
                <a:off x="861735" y="4299377"/>
                <a:ext cx="128425" cy="129595"/>
              </a:xfrm>
              <a:custGeom>
                <a:avLst/>
                <a:gdLst/>
                <a:ahLst/>
                <a:cxnLst/>
                <a:rect l="l" t="t" r="r" b="b"/>
                <a:pathLst>
                  <a:path w="2633" h="2657" extrusionOk="0">
                    <a:moveTo>
                      <a:pt x="1304" y="0"/>
                    </a:moveTo>
                    <a:cubicBezTo>
                      <a:pt x="577" y="0"/>
                      <a:pt x="1" y="602"/>
                      <a:pt x="1" y="1328"/>
                    </a:cubicBezTo>
                    <a:cubicBezTo>
                      <a:pt x="1" y="2055"/>
                      <a:pt x="577" y="2657"/>
                      <a:pt x="1304" y="2657"/>
                    </a:cubicBezTo>
                    <a:cubicBezTo>
                      <a:pt x="2031" y="2657"/>
                      <a:pt x="2632" y="2055"/>
                      <a:pt x="2632" y="1328"/>
                    </a:cubicBezTo>
                    <a:cubicBezTo>
                      <a:pt x="2632" y="602"/>
                      <a:pt x="2031" y="0"/>
                      <a:pt x="13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8"/>
              <p:cNvSpPr/>
              <p:nvPr/>
            </p:nvSpPr>
            <p:spPr>
              <a:xfrm>
                <a:off x="1125799" y="4487597"/>
                <a:ext cx="129644" cy="129644"/>
              </a:xfrm>
              <a:custGeom>
                <a:avLst/>
                <a:gdLst/>
                <a:ahLst/>
                <a:cxnLst/>
                <a:rect l="l" t="t" r="r" b="b"/>
                <a:pathLst>
                  <a:path w="2658" h="2658" extrusionOk="0">
                    <a:moveTo>
                      <a:pt x="1329" y="1"/>
                    </a:moveTo>
                    <a:cubicBezTo>
                      <a:pt x="602" y="1"/>
                      <a:pt x="0" y="602"/>
                      <a:pt x="0" y="1329"/>
                    </a:cubicBezTo>
                    <a:cubicBezTo>
                      <a:pt x="0" y="2056"/>
                      <a:pt x="602" y="2657"/>
                      <a:pt x="1329" y="2657"/>
                    </a:cubicBezTo>
                    <a:cubicBezTo>
                      <a:pt x="2056" y="2657"/>
                      <a:pt x="2657" y="2056"/>
                      <a:pt x="2657" y="1329"/>
                    </a:cubicBezTo>
                    <a:cubicBezTo>
                      <a:pt x="2657" y="602"/>
                      <a:pt x="2056" y="1"/>
                      <a:pt x="13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8"/>
              <p:cNvSpPr/>
              <p:nvPr/>
            </p:nvSpPr>
            <p:spPr>
              <a:xfrm>
                <a:off x="1177159" y="4870232"/>
                <a:ext cx="128376" cy="128376"/>
              </a:xfrm>
              <a:custGeom>
                <a:avLst/>
                <a:gdLst/>
                <a:ahLst/>
                <a:cxnLst/>
                <a:rect l="l" t="t" r="r" b="b"/>
                <a:pathLst>
                  <a:path w="2632" h="2632" extrusionOk="0">
                    <a:moveTo>
                      <a:pt x="1328" y="0"/>
                    </a:moveTo>
                    <a:cubicBezTo>
                      <a:pt x="602" y="0"/>
                      <a:pt x="0" y="577"/>
                      <a:pt x="0" y="1304"/>
                    </a:cubicBezTo>
                    <a:cubicBezTo>
                      <a:pt x="0" y="2056"/>
                      <a:pt x="602" y="2632"/>
                      <a:pt x="1328" y="2632"/>
                    </a:cubicBezTo>
                    <a:cubicBezTo>
                      <a:pt x="2055" y="2632"/>
                      <a:pt x="2632" y="2056"/>
                      <a:pt x="2632" y="1304"/>
                    </a:cubicBezTo>
                    <a:cubicBezTo>
                      <a:pt x="2632"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8"/>
              <p:cNvSpPr/>
              <p:nvPr/>
            </p:nvSpPr>
            <p:spPr>
              <a:xfrm>
                <a:off x="1905702" y="4920323"/>
                <a:ext cx="128425" cy="129644"/>
              </a:xfrm>
              <a:custGeom>
                <a:avLst/>
                <a:gdLst/>
                <a:ahLst/>
                <a:cxnLst/>
                <a:rect l="l" t="t" r="r" b="b"/>
                <a:pathLst>
                  <a:path w="2633" h="2658" extrusionOk="0">
                    <a:moveTo>
                      <a:pt x="1304" y="1"/>
                    </a:moveTo>
                    <a:cubicBezTo>
                      <a:pt x="577" y="1"/>
                      <a:pt x="0" y="602"/>
                      <a:pt x="0" y="1329"/>
                    </a:cubicBezTo>
                    <a:cubicBezTo>
                      <a:pt x="0" y="2056"/>
                      <a:pt x="577" y="2658"/>
                      <a:pt x="1304" y="2658"/>
                    </a:cubicBezTo>
                    <a:cubicBezTo>
                      <a:pt x="2056" y="2658"/>
                      <a:pt x="2632" y="2056"/>
                      <a:pt x="2632" y="1329"/>
                    </a:cubicBezTo>
                    <a:cubicBezTo>
                      <a:pt x="2632" y="602"/>
                      <a:pt x="2056" y="1"/>
                      <a:pt x="1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8"/>
            <p:cNvGrpSpPr/>
            <p:nvPr/>
          </p:nvGrpSpPr>
          <p:grpSpPr>
            <a:xfrm>
              <a:off x="7706253" y="2495068"/>
              <a:ext cx="1774044" cy="3044536"/>
              <a:chOff x="7706253" y="2495068"/>
              <a:chExt cx="1774044" cy="3044536"/>
            </a:xfrm>
          </p:grpSpPr>
          <p:sp>
            <p:nvSpPr>
              <p:cNvPr id="238" name="Google Shape;238;p8"/>
              <p:cNvSpPr/>
              <p:nvPr/>
            </p:nvSpPr>
            <p:spPr>
              <a:xfrm>
                <a:off x="7706253" y="2495068"/>
                <a:ext cx="1774044" cy="3044536"/>
              </a:xfrm>
              <a:custGeom>
                <a:avLst/>
                <a:gdLst/>
                <a:ahLst/>
                <a:cxnLst/>
                <a:rect l="l" t="t" r="r" b="b"/>
                <a:pathLst>
                  <a:path w="36372" h="62420" extrusionOk="0">
                    <a:moveTo>
                      <a:pt x="0" y="0"/>
                    </a:moveTo>
                    <a:cubicBezTo>
                      <a:pt x="0" y="1"/>
                      <a:pt x="3960" y="9800"/>
                      <a:pt x="3860" y="26517"/>
                    </a:cubicBezTo>
                    <a:cubicBezTo>
                      <a:pt x="3759" y="43234"/>
                      <a:pt x="6466" y="59926"/>
                      <a:pt x="17118" y="62131"/>
                    </a:cubicBezTo>
                    <a:cubicBezTo>
                      <a:pt x="18054" y="62323"/>
                      <a:pt x="18979" y="62420"/>
                      <a:pt x="19884" y="62420"/>
                    </a:cubicBezTo>
                    <a:cubicBezTo>
                      <a:pt x="29278" y="62420"/>
                      <a:pt x="36371" y="51920"/>
                      <a:pt x="28095" y="27344"/>
                    </a:cubicBezTo>
                    <a:cubicBezTo>
                      <a:pt x="28095" y="27344"/>
                      <a:pt x="21730" y="897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8"/>
              <p:cNvSpPr/>
              <p:nvPr/>
            </p:nvSpPr>
            <p:spPr>
              <a:xfrm>
                <a:off x="8154469" y="2825124"/>
                <a:ext cx="1245762" cy="2535081"/>
              </a:xfrm>
              <a:custGeom>
                <a:avLst/>
                <a:gdLst/>
                <a:ahLst/>
                <a:cxnLst/>
                <a:rect l="l" t="t" r="r" b="b"/>
                <a:pathLst>
                  <a:path w="25541" h="51975" extrusionOk="0">
                    <a:moveTo>
                      <a:pt x="0" y="0"/>
                    </a:moveTo>
                    <a:cubicBezTo>
                      <a:pt x="1354" y="7519"/>
                      <a:pt x="2507" y="15038"/>
                      <a:pt x="2281" y="30301"/>
                    </a:cubicBezTo>
                    <a:cubicBezTo>
                      <a:pt x="2080" y="45539"/>
                      <a:pt x="7294" y="50878"/>
                      <a:pt x="14286" y="51905"/>
                    </a:cubicBezTo>
                    <a:cubicBezTo>
                      <a:pt x="14596" y="51952"/>
                      <a:pt x="14902" y="51975"/>
                      <a:pt x="15202" y="51975"/>
                    </a:cubicBezTo>
                    <a:cubicBezTo>
                      <a:pt x="21681" y="51975"/>
                      <a:pt x="25540" y="41223"/>
                      <a:pt x="20151" y="24863"/>
                    </a:cubicBezTo>
                    <a:cubicBezTo>
                      <a:pt x="14512" y="7745"/>
                      <a:pt x="1" y="1"/>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8"/>
              <p:cNvSpPr/>
              <p:nvPr/>
            </p:nvSpPr>
            <p:spPr>
              <a:xfrm>
                <a:off x="8314010" y="3060996"/>
                <a:ext cx="699872" cy="2183071"/>
              </a:xfrm>
              <a:custGeom>
                <a:avLst/>
                <a:gdLst/>
                <a:ahLst/>
                <a:cxnLst/>
                <a:rect l="l" t="t" r="r" b="b"/>
                <a:pathLst>
                  <a:path w="14349" h="44758" extrusionOk="0">
                    <a:moveTo>
                      <a:pt x="602" y="0"/>
                    </a:moveTo>
                    <a:cubicBezTo>
                      <a:pt x="301" y="0"/>
                      <a:pt x="0" y="302"/>
                      <a:pt x="213" y="603"/>
                    </a:cubicBezTo>
                    <a:cubicBezTo>
                      <a:pt x="6278" y="9174"/>
                      <a:pt x="9937" y="19200"/>
                      <a:pt x="11892" y="29450"/>
                    </a:cubicBezTo>
                    <a:cubicBezTo>
                      <a:pt x="12820" y="34312"/>
                      <a:pt x="13496" y="39375"/>
                      <a:pt x="13421" y="44363"/>
                    </a:cubicBezTo>
                    <a:cubicBezTo>
                      <a:pt x="13421" y="44626"/>
                      <a:pt x="13628" y="44757"/>
                      <a:pt x="13838" y="44757"/>
                    </a:cubicBezTo>
                    <a:cubicBezTo>
                      <a:pt x="14048" y="44757"/>
                      <a:pt x="14261" y="44626"/>
                      <a:pt x="14273" y="44363"/>
                    </a:cubicBezTo>
                    <a:cubicBezTo>
                      <a:pt x="14348" y="39651"/>
                      <a:pt x="13697" y="34864"/>
                      <a:pt x="12895" y="30227"/>
                    </a:cubicBezTo>
                    <a:cubicBezTo>
                      <a:pt x="11115" y="20227"/>
                      <a:pt x="7707" y="10403"/>
                      <a:pt x="2118" y="1906"/>
                    </a:cubicBezTo>
                    <a:cubicBezTo>
                      <a:pt x="1742" y="1305"/>
                      <a:pt x="1341" y="753"/>
                      <a:pt x="940" y="177"/>
                    </a:cubicBezTo>
                    <a:cubicBezTo>
                      <a:pt x="852" y="52"/>
                      <a:pt x="727" y="0"/>
                      <a:pt x="6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 name="Google Shape;241;p8"/>
            <p:cNvGrpSpPr/>
            <p:nvPr/>
          </p:nvGrpSpPr>
          <p:grpSpPr>
            <a:xfrm>
              <a:off x="6335887" y="2865460"/>
              <a:ext cx="2515815" cy="3008588"/>
              <a:chOff x="6335887" y="2865460"/>
              <a:chExt cx="2515815" cy="3008588"/>
            </a:xfrm>
          </p:grpSpPr>
          <p:sp>
            <p:nvSpPr>
              <p:cNvPr id="242" name="Google Shape;242;p8"/>
              <p:cNvSpPr/>
              <p:nvPr/>
            </p:nvSpPr>
            <p:spPr>
              <a:xfrm>
                <a:off x="6335887" y="2865460"/>
                <a:ext cx="2515815" cy="3008588"/>
              </a:xfrm>
              <a:custGeom>
                <a:avLst/>
                <a:gdLst/>
                <a:ahLst/>
                <a:cxnLst/>
                <a:rect l="l" t="t" r="r" b="b"/>
                <a:pathLst>
                  <a:path w="51580" h="61683" extrusionOk="0">
                    <a:moveTo>
                      <a:pt x="6811" y="0"/>
                    </a:moveTo>
                    <a:cubicBezTo>
                      <a:pt x="6450" y="0"/>
                      <a:pt x="6092" y="72"/>
                      <a:pt x="5740" y="226"/>
                    </a:cubicBezTo>
                    <a:cubicBezTo>
                      <a:pt x="1" y="2732"/>
                      <a:pt x="7419" y="12757"/>
                      <a:pt x="10652" y="16843"/>
                    </a:cubicBezTo>
                    <a:cubicBezTo>
                      <a:pt x="13885" y="20903"/>
                      <a:pt x="14738" y="24136"/>
                      <a:pt x="12632" y="24136"/>
                    </a:cubicBezTo>
                    <a:cubicBezTo>
                      <a:pt x="11620" y="24136"/>
                      <a:pt x="10310" y="23643"/>
                      <a:pt x="9305" y="23643"/>
                    </a:cubicBezTo>
                    <a:cubicBezTo>
                      <a:pt x="8245" y="23643"/>
                      <a:pt x="7524" y="24191"/>
                      <a:pt x="7845" y="26442"/>
                    </a:cubicBezTo>
                    <a:cubicBezTo>
                      <a:pt x="8472" y="30828"/>
                      <a:pt x="13484" y="31981"/>
                      <a:pt x="15565" y="34587"/>
                    </a:cubicBezTo>
                    <a:cubicBezTo>
                      <a:pt x="17645" y="37194"/>
                      <a:pt x="19224" y="39274"/>
                      <a:pt x="15865" y="40026"/>
                    </a:cubicBezTo>
                    <a:cubicBezTo>
                      <a:pt x="12532" y="40752"/>
                      <a:pt x="14312" y="44086"/>
                      <a:pt x="21003" y="48372"/>
                    </a:cubicBezTo>
                    <a:cubicBezTo>
                      <a:pt x="27670" y="52657"/>
                      <a:pt x="25063" y="55164"/>
                      <a:pt x="20677" y="55464"/>
                    </a:cubicBezTo>
                    <a:cubicBezTo>
                      <a:pt x="16292" y="55790"/>
                      <a:pt x="21830" y="61204"/>
                      <a:pt x="34663" y="61630"/>
                    </a:cubicBezTo>
                    <a:cubicBezTo>
                      <a:pt x="35750" y="61666"/>
                      <a:pt x="36757" y="61682"/>
                      <a:pt x="37691" y="61682"/>
                    </a:cubicBezTo>
                    <a:cubicBezTo>
                      <a:pt x="47792" y="61682"/>
                      <a:pt x="49199" y="59750"/>
                      <a:pt x="49199" y="59750"/>
                    </a:cubicBezTo>
                    <a:cubicBezTo>
                      <a:pt x="49199" y="59750"/>
                      <a:pt x="51580" y="39600"/>
                      <a:pt x="46993" y="38547"/>
                    </a:cubicBezTo>
                    <a:cubicBezTo>
                      <a:pt x="46698" y="38481"/>
                      <a:pt x="46431" y="38450"/>
                      <a:pt x="46191" y="38450"/>
                    </a:cubicBezTo>
                    <a:cubicBezTo>
                      <a:pt x="43072" y="38450"/>
                      <a:pt x="44253" y="43605"/>
                      <a:pt x="42383" y="43605"/>
                    </a:cubicBezTo>
                    <a:cubicBezTo>
                      <a:pt x="42156" y="43605"/>
                      <a:pt x="41884" y="43529"/>
                      <a:pt x="41555" y="43359"/>
                    </a:cubicBezTo>
                    <a:cubicBezTo>
                      <a:pt x="38322" y="41680"/>
                      <a:pt x="39274" y="38146"/>
                      <a:pt x="40001" y="32707"/>
                    </a:cubicBezTo>
                    <a:cubicBezTo>
                      <a:pt x="40689" y="27557"/>
                      <a:pt x="38006" y="24002"/>
                      <a:pt x="36038" y="24002"/>
                    </a:cubicBezTo>
                    <a:cubicBezTo>
                      <a:pt x="35928" y="24002"/>
                      <a:pt x="35820" y="24013"/>
                      <a:pt x="35715" y="24036"/>
                    </a:cubicBezTo>
                    <a:cubicBezTo>
                      <a:pt x="33735" y="24462"/>
                      <a:pt x="37921" y="31028"/>
                      <a:pt x="33635" y="31454"/>
                    </a:cubicBezTo>
                    <a:cubicBezTo>
                      <a:pt x="33501" y="31468"/>
                      <a:pt x="33371" y="31474"/>
                      <a:pt x="33246" y="31474"/>
                    </a:cubicBezTo>
                    <a:cubicBezTo>
                      <a:pt x="29381" y="31474"/>
                      <a:pt x="29868" y="25206"/>
                      <a:pt x="29650" y="19549"/>
                    </a:cubicBezTo>
                    <a:cubicBezTo>
                      <a:pt x="29467" y="14216"/>
                      <a:pt x="24831" y="6603"/>
                      <a:pt x="21890" y="6603"/>
                    </a:cubicBezTo>
                    <a:cubicBezTo>
                      <a:pt x="21611" y="6603"/>
                      <a:pt x="21347" y="6672"/>
                      <a:pt x="21104" y="6817"/>
                    </a:cubicBezTo>
                    <a:cubicBezTo>
                      <a:pt x="18271" y="8472"/>
                      <a:pt x="25389" y="12757"/>
                      <a:pt x="21931" y="14838"/>
                    </a:cubicBezTo>
                    <a:cubicBezTo>
                      <a:pt x="21752" y="14947"/>
                      <a:pt x="21563" y="14999"/>
                      <a:pt x="21366" y="14999"/>
                    </a:cubicBezTo>
                    <a:cubicBezTo>
                      <a:pt x="18002" y="14999"/>
                      <a:pt x="12022" y="0"/>
                      <a:pt x="6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8"/>
              <p:cNvSpPr/>
              <p:nvPr/>
            </p:nvSpPr>
            <p:spPr>
              <a:xfrm>
                <a:off x="6749104" y="3350765"/>
                <a:ext cx="1980363" cy="2429824"/>
              </a:xfrm>
              <a:custGeom>
                <a:avLst/>
                <a:gdLst/>
                <a:ahLst/>
                <a:cxnLst/>
                <a:rect l="l" t="t" r="r" b="b"/>
                <a:pathLst>
                  <a:path w="40602" h="49817" extrusionOk="0">
                    <a:moveTo>
                      <a:pt x="3434" y="0"/>
                    </a:moveTo>
                    <a:cubicBezTo>
                      <a:pt x="3433" y="0"/>
                      <a:pt x="0" y="301"/>
                      <a:pt x="3759" y="5213"/>
                    </a:cubicBezTo>
                    <a:cubicBezTo>
                      <a:pt x="7519" y="10126"/>
                      <a:pt x="10952" y="15239"/>
                      <a:pt x="8772" y="16391"/>
                    </a:cubicBezTo>
                    <a:cubicBezTo>
                      <a:pt x="8282" y="16647"/>
                      <a:pt x="7644" y="16717"/>
                      <a:pt x="6979" y="16717"/>
                    </a:cubicBezTo>
                    <a:cubicBezTo>
                      <a:pt x="6190" y="16717"/>
                      <a:pt x="5362" y="16619"/>
                      <a:pt x="4697" y="16619"/>
                    </a:cubicBezTo>
                    <a:cubicBezTo>
                      <a:pt x="3396" y="16619"/>
                      <a:pt x="2715" y="16992"/>
                      <a:pt x="4160" y="19198"/>
                    </a:cubicBezTo>
                    <a:cubicBezTo>
                      <a:pt x="6992" y="23484"/>
                      <a:pt x="10226" y="22657"/>
                      <a:pt x="12205" y="26717"/>
                    </a:cubicBezTo>
                    <a:cubicBezTo>
                      <a:pt x="14185" y="30802"/>
                      <a:pt x="7719" y="31003"/>
                      <a:pt x="9799" y="34236"/>
                    </a:cubicBezTo>
                    <a:cubicBezTo>
                      <a:pt x="11905" y="37469"/>
                      <a:pt x="17845" y="38848"/>
                      <a:pt x="19298" y="42908"/>
                    </a:cubicBezTo>
                    <a:cubicBezTo>
                      <a:pt x="20777" y="46993"/>
                      <a:pt x="12306" y="45514"/>
                      <a:pt x="16065" y="47820"/>
                    </a:cubicBezTo>
                    <a:cubicBezTo>
                      <a:pt x="18297" y="49189"/>
                      <a:pt x="24948" y="49816"/>
                      <a:pt x="30424" y="49816"/>
                    </a:cubicBezTo>
                    <a:cubicBezTo>
                      <a:pt x="34170" y="49816"/>
                      <a:pt x="37365" y="49523"/>
                      <a:pt x="38221" y="48973"/>
                    </a:cubicBezTo>
                    <a:cubicBezTo>
                      <a:pt x="40301" y="47620"/>
                      <a:pt x="40602" y="32056"/>
                      <a:pt x="38847" y="31630"/>
                    </a:cubicBezTo>
                    <a:cubicBezTo>
                      <a:pt x="38790" y="31616"/>
                      <a:pt x="38733" y="31609"/>
                      <a:pt x="38675" y="31609"/>
                    </a:cubicBezTo>
                    <a:cubicBezTo>
                      <a:pt x="37155" y="31609"/>
                      <a:pt x="35192" y="36091"/>
                      <a:pt x="32609" y="36091"/>
                    </a:cubicBezTo>
                    <a:cubicBezTo>
                      <a:pt x="32198" y="36091"/>
                      <a:pt x="31771" y="35978"/>
                      <a:pt x="31328" y="35715"/>
                    </a:cubicBezTo>
                    <a:cubicBezTo>
                      <a:pt x="27970" y="33710"/>
                      <a:pt x="30075" y="28071"/>
                      <a:pt x="30075" y="24311"/>
                    </a:cubicBezTo>
                    <a:cubicBezTo>
                      <a:pt x="30075" y="21548"/>
                      <a:pt x="29669" y="19868"/>
                      <a:pt x="29006" y="19868"/>
                    </a:cubicBezTo>
                    <a:cubicBezTo>
                      <a:pt x="28767" y="19868"/>
                      <a:pt x="28494" y="20087"/>
                      <a:pt x="28196" y="20552"/>
                    </a:cubicBezTo>
                    <a:cubicBezTo>
                      <a:pt x="27340" y="21872"/>
                      <a:pt x="26029" y="24683"/>
                      <a:pt x="24252" y="24683"/>
                    </a:cubicBezTo>
                    <a:cubicBezTo>
                      <a:pt x="23635" y="24683"/>
                      <a:pt x="22961" y="24344"/>
                      <a:pt x="22231" y="23484"/>
                    </a:cubicBezTo>
                    <a:cubicBezTo>
                      <a:pt x="19424" y="20151"/>
                      <a:pt x="18672" y="12532"/>
                      <a:pt x="18797" y="8973"/>
                    </a:cubicBezTo>
                    <a:cubicBezTo>
                      <a:pt x="18887" y="5771"/>
                      <a:pt x="18126" y="3341"/>
                      <a:pt x="17060" y="3341"/>
                    </a:cubicBezTo>
                    <a:cubicBezTo>
                      <a:pt x="16940" y="3341"/>
                      <a:pt x="16818" y="3371"/>
                      <a:pt x="16692" y="3434"/>
                    </a:cubicBezTo>
                    <a:cubicBezTo>
                      <a:pt x="15560" y="4000"/>
                      <a:pt x="15532" y="8408"/>
                      <a:pt x="13784" y="8408"/>
                    </a:cubicBezTo>
                    <a:cubicBezTo>
                      <a:pt x="13596" y="8408"/>
                      <a:pt x="13389" y="8358"/>
                      <a:pt x="13158" y="8246"/>
                    </a:cubicBezTo>
                    <a:cubicBezTo>
                      <a:pt x="10752" y="7093"/>
                      <a:pt x="8346" y="201"/>
                      <a:pt x="34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8"/>
              <p:cNvSpPr/>
              <p:nvPr/>
            </p:nvSpPr>
            <p:spPr>
              <a:xfrm>
                <a:off x="6985611" y="3487333"/>
                <a:ext cx="1203865" cy="2225506"/>
              </a:xfrm>
              <a:custGeom>
                <a:avLst/>
                <a:gdLst/>
                <a:ahLst/>
                <a:cxnLst/>
                <a:rect l="l" t="t" r="r" b="b"/>
                <a:pathLst>
                  <a:path w="24682" h="45628" extrusionOk="0">
                    <a:moveTo>
                      <a:pt x="595" y="0"/>
                    </a:moveTo>
                    <a:cubicBezTo>
                      <a:pt x="288" y="0"/>
                      <a:pt x="0" y="426"/>
                      <a:pt x="289" y="734"/>
                    </a:cubicBezTo>
                    <a:cubicBezTo>
                      <a:pt x="6605" y="7601"/>
                      <a:pt x="11216" y="16022"/>
                      <a:pt x="15226" y="24393"/>
                    </a:cubicBezTo>
                    <a:cubicBezTo>
                      <a:pt x="18209" y="30634"/>
                      <a:pt x="20840" y="37025"/>
                      <a:pt x="23146" y="43516"/>
                    </a:cubicBezTo>
                    <a:cubicBezTo>
                      <a:pt x="23372" y="44118"/>
                      <a:pt x="23572" y="44744"/>
                      <a:pt x="23773" y="45346"/>
                    </a:cubicBezTo>
                    <a:cubicBezTo>
                      <a:pt x="23842" y="45543"/>
                      <a:pt x="24007" y="45628"/>
                      <a:pt x="24172" y="45628"/>
                    </a:cubicBezTo>
                    <a:cubicBezTo>
                      <a:pt x="24427" y="45628"/>
                      <a:pt x="24681" y="45425"/>
                      <a:pt x="24575" y="45120"/>
                    </a:cubicBezTo>
                    <a:cubicBezTo>
                      <a:pt x="23171" y="40860"/>
                      <a:pt x="21517" y="36674"/>
                      <a:pt x="19763" y="32539"/>
                    </a:cubicBezTo>
                    <a:cubicBezTo>
                      <a:pt x="16254" y="24168"/>
                      <a:pt x="12244" y="15947"/>
                      <a:pt x="7231" y="8378"/>
                    </a:cubicBezTo>
                    <a:cubicBezTo>
                      <a:pt x="5326" y="5471"/>
                      <a:pt x="3221" y="2689"/>
                      <a:pt x="865" y="133"/>
                    </a:cubicBezTo>
                    <a:cubicBezTo>
                      <a:pt x="784" y="39"/>
                      <a:pt x="689" y="0"/>
                      <a:pt x="5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 name="Google Shape;245;p8"/>
            <p:cNvGrpSpPr/>
            <p:nvPr/>
          </p:nvGrpSpPr>
          <p:grpSpPr>
            <a:xfrm>
              <a:off x="5689236" y="4175880"/>
              <a:ext cx="2266428" cy="1679323"/>
              <a:chOff x="5689236" y="4175880"/>
              <a:chExt cx="2266428" cy="1679323"/>
            </a:xfrm>
          </p:grpSpPr>
          <p:sp>
            <p:nvSpPr>
              <p:cNvPr id="246" name="Google Shape;246;p8"/>
              <p:cNvSpPr/>
              <p:nvPr/>
            </p:nvSpPr>
            <p:spPr>
              <a:xfrm>
                <a:off x="5689236" y="4175880"/>
                <a:ext cx="2266428" cy="1679323"/>
              </a:xfrm>
              <a:custGeom>
                <a:avLst/>
                <a:gdLst/>
                <a:ahLst/>
                <a:cxnLst/>
                <a:rect l="l" t="t" r="r" b="b"/>
                <a:pathLst>
                  <a:path w="46467" h="34430" extrusionOk="0">
                    <a:moveTo>
                      <a:pt x="0" y="1"/>
                    </a:moveTo>
                    <a:lnTo>
                      <a:pt x="0" y="1"/>
                    </a:lnTo>
                    <a:cubicBezTo>
                      <a:pt x="2" y="6"/>
                      <a:pt x="10633" y="34430"/>
                      <a:pt x="31436" y="34430"/>
                    </a:cubicBezTo>
                    <a:cubicBezTo>
                      <a:pt x="35966" y="34430"/>
                      <a:pt x="40978" y="32798"/>
                      <a:pt x="46467" y="28823"/>
                    </a:cubicBezTo>
                    <a:cubicBezTo>
                      <a:pt x="46467" y="28823"/>
                      <a:pt x="36342" y="12933"/>
                      <a:pt x="18371" y="7093"/>
                    </a:cubicBezTo>
                    <a:cubicBezTo>
                      <a:pt x="433" y="1256"/>
                      <a:pt x="1" y="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8"/>
              <p:cNvSpPr/>
              <p:nvPr/>
            </p:nvSpPr>
            <p:spPr>
              <a:xfrm>
                <a:off x="5903161" y="4420386"/>
                <a:ext cx="1874033" cy="1281319"/>
              </a:xfrm>
              <a:custGeom>
                <a:avLst/>
                <a:gdLst/>
                <a:ahLst/>
                <a:cxnLst/>
                <a:rect l="l" t="t" r="r" b="b"/>
                <a:pathLst>
                  <a:path w="38422" h="26270" extrusionOk="0">
                    <a:moveTo>
                      <a:pt x="0" y="0"/>
                    </a:moveTo>
                    <a:lnTo>
                      <a:pt x="0" y="0"/>
                    </a:lnTo>
                    <a:cubicBezTo>
                      <a:pt x="8916" y="21722"/>
                      <a:pt x="20449" y="26270"/>
                      <a:pt x="28544" y="26270"/>
                    </a:cubicBezTo>
                    <a:cubicBezTo>
                      <a:pt x="34375" y="26270"/>
                      <a:pt x="38422" y="23910"/>
                      <a:pt x="38422" y="23910"/>
                    </a:cubicBezTo>
                    <a:cubicBezTo>
                      <a:pt x="37394" y="22331"/>
                      <a:pt x="33635" y="14812"/>
                      <a:pt x="21404" y="8872"/>
                    </a:cubicBezTo>
                    <a:cubicBezTo>
                      <a:pt x="9199" y="2908"/>
                      <a:pt x="1"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8"/>
              <p:cNvSpPr/>
              <p:nvPr/>
            </p:nvSpPr>
            <p:spPr>
              <a:xfrm>
                <a:off x="6052849" y="4583097"/>
                <a:ext cx="1630304" cy="1024324"/>
              </a:xfrm>
              <a:custGeom>
                <a:avLst/>
                <a:gdLst/>
                <a:ahLst/>
                <a:cxnLst/>
                <a:rect l="l" t="t" r="r" b="b"/>
                <a:pathLst>
                  <a:path w="33425" h="21001" extrusionOk="0">
                    <a:moveTo>
                      <a:pt x="602" y="1"/>
                    </a:moveTo>
                    <a:cubicBezTo>
                      <a:pt x="276" y="1"/>
                      <a:pt x="0" y="410"/>
                      <a:pt x="290" y="699"/>
                    </a:cubicBezTo>
                    <a:cubicBezTo>
                      <a:pt x="6656" y="6915"/>
                      <a:pt x="14049" y="12003"/>
                      <a:pt x="21919" y="16138"/>
                    </a:cubicBezTo>
                    <a:cubicBezTo>
                      <a:pt x="25403" y="17968"/>
                      <a:pt x="29012" y="19697"/>
                      <a:pt x="32746" y="20975"/>
                    </a:cubicBezTo>
                    <a:cubicBezTo>
                      <a:pt x="32795" y="20992"/>
                      <a:pt x="32841" y="21000"/>
                      <a:pt x="32885" y="21000"/>
                    </a:cubicBezTo>
                    <a:cubicBezTo>
                      <a:pt x="33285" y="21000"/>
                      <a:pt x="33424" y="20331"/>
                      <a:pt x="32972" y="20173"/>
                    </a:cubicBezTo>
                    <a:cubicBezTo>
                      <a:pt x="29313" y="18920"/>
                      <a:pt x="25754" y="17191"/>
                      <a:pt x="22345" y="15411"/>
                    </a:cubicBezTo>
                    <a:cubicBezTo>
                      <a:pt x="14526" y="11351"/>
                      <a:pt x="7207" y="6263"/>
                      <a:pt x="891" y="123"/>
                    </a:cubicBezTo>
                    <a:cubicBezTo>
                      <a:pt x="799" y="37"/>
                      <a:pt x="698" y="1"/>
                      <a:pt x="6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9" name="Google Shape;249;p8"/>
          <p:cNvSpPr/>
          <p:nvPr/>
        </p:nvSpPr>
        <p:spPr>
          <a:xfrm>
            <a:off x="-348325" y="358625"/>
            <a:ext cx="1389414" cy="907002"/>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8"/>
          <p:cNvSpPr/>
          <p:nvPr/>
        </p:nvSpPr>
        <p:spPr>
          <a:xfrm>
            <a:off x="8521527" y="1903699"/>
            <a:ext cx="889634" cy="425633"/>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1050" y="445025"/>
            <a:ext cx="7701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Chau Philomene One"/>
              <a:buNone/>
              <a:defRPr sz="3500">
                <a:solidFill>
                  <a:schemeClr val="dk1"/>
                </a:solidFill>
                <a:latin typeface="Chau Philomene One"/>
                <a:ea typeface="Chau Philomene One"/>
                <a:cs typeface="Chau Philomene One"/>
                <a:sym typeface="Chau Philomene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8" name="Google Shape;8;p1"/>
          <p:cNvSpPr txBox="1">
            <a:spLocks noGrp="1"/>
          </p:cNvSpPr>
          <p:nvPr>
            <p:ph type="sldNum" idx="12"/>
          </p:nvPr>
        </p:nvSpPr>
        <p:spPr>
          <a:xfrm>
            <a:off x="8404384" y="46736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dk2"/>
                </a:solidFill>
                <a:latin typeface="Bebas Neue"/>
                <a:ea typeface="Bebas Neue"/>
                <a:cs typeface="Bebas Neue"/>
                <a:sym typeface="Bebas Neue"/>
              </a:defRPr>
            </a:lvl1pPr>
            <a:lvl2pPr lvl="1" algn="r">
              <a:buNone/>
              <a:defRPr sz="1300">
                <a:solidFill>
                  <a:schemeClr val="dk2"/>
                </a:solidFill>
                <a:latin typeface="Bebas Neue"/>
                <a:ea typeface="Bebas Neue"/>
                <a:cs typeface="Bebas Neue"/>
                <a:sym typeface="Bebas Neue"/>
              </a:defRPr>
            </a:lvl2pPr>
            <a:lvl3pPr lvl="2" algn="r">
              <a:buNone/>
              <a:defRPr sz="1300">
                <a:solidFill>
                  <a:schemeClr val="dk2"/>
                </a:solidFill>
                <a:latin typeface="Bebas Neue"/>
                <a:ea typeface="Bebas Neue"/>
                <a:cs typeface="Bebas Neue"/>
                <a:sym typeface="Bebas Neue"/>
              </a:defRPr>
            </a:lvl3pPr>
            <a:lvl4pPr lvl="3" algn="r">
              <a:buNone/>
              <a:defRPr sz="1300">
                <a:solidFill>
                  <a:schemeClr val="dk2"/>
                </a:solidFill>
                <a:latin typeface="Bebas Neue"/>
                <a:ea typeface="Bebas Neue"/>
                <a:cs typeface="Bebas Neue"/>
                <a:sym typeface="Bebas Neue"/>
              </a:defRPr>
            </a:lvl4pPr>
            <a:lvl5pPr lvl="4" algn="r">
              <a:buNone/>
              <a:defRPr sz="1300">
                <a:solidFill>
                  <a:schemeClr val="dk2"/>
                </a:solidFill>
                <a:latin typeface="Bebas Neue"/>
                <a:ea typeface="Bebas Neue"/>
                <a:cs typeface="Bebas Neue"/>
                <a:sym typeface="Bebas Neue"/>
              </a:defRPr>
            </a:lvl5pPr>
            <a:lvl6pPr lvl="5" algn="r">
              <a:buNone/>
              <a:defRPr sz="1300">
                <a:solidFill>
                  <a:schemeClr val="dk2"/>
                </a:solidFill>
                <a:latin typeface="Bebas Neue"/>
                <a:ea typeface="Bebas Neue"/>
                <a:cs typeface="Bebas Neue"/>
                <a:sym typeface="Bebas Neue"/>
              </a:defRPr>
            </a:lvl6pPr>
            <a:lvl7pPr lvl="6" algn="r">
              <a:buNone/>
              <a:defRPr sz="1300">
                <a:solidFill>
                  <a:schemeClr val="dk2"/>
                </a:solidFill>
                <a:latin typeface="Bebas Neue"/>
                <a:ea typeface="Bebas Neue"/>
                <a:cs typeface="Bebas Neue"/>
                <a:sym typeface="Bebas Neue"/>
              </a:defRPr>
            </a:lvl7pPr>
            <a:lvl8pPr lvl="7" algn="r">
              <a:buNone/>
              <a:defRPr sz="1300">
                <a:solidFill>
                  <a:schemeClr val="dk2"/>
                </a:solidFill>
                <a:latin typeface="Bebas Neue"/>
                <a:ea typeface="Bebas Neue"/>
                <a:cs typeface="Bebas Neue"/>
                <a:sym typeface="Bebas Neue"/>
              </a:defRPr>
            </a:lvl8pPr>
            <a:lvl9pPr lvl="8" algn="r">
              <a:buNone/>
              <a:defRPr sz="1300">
                <a:solidFill>
                  <a:schemeClr val="dk2"/>
                </a:solidFill>
                <a:latin typeface="Bebas Neue"/>
                <a:ea typeface="Bebas Neue"/>
                <a:cs typeface="Bebas Neue"/>
                <a:sym typeface="Bebas Neu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0" r:id="rId1"/>
    <p:sldLayoutId id="2147483691" r:id="rId2"/>
    <p:sldLayoutId id="2147483689" r:id="rId3"/>
    <p:sldLayoutId id="2147483688" r:id="rId4"/>
    <p:sldLayoutId id="2147483687" r:id="rId5"/>
    <p:sldLayoutId id="2147483686" r:id="rId6"/>
    <p:sldLayoutId id="2147483685" r:id="rId7"/>
    <p:sldLayoutId id="2147483684" r:id="rId8"/>
    <p:sldLayoutId id="2147483654" r:id="rId9"/>
    <p:sldLayoutId id="2147483681" r:id="rId10"/>
    <p:sldLayoutId id="2147483655" r:id="rId11"/>
    <p:sldLayoutId id="2147483693" r:id="rId12"/>
    <p:sldLayoutId id="2147483658" r:id="rId13"/>
    <p:sldLayoutId id="2147483660" r:id="rId14"/>
    <p:sldLayoutId id="2147483666" r:id="rId15"/>
    <p:sldLayoutId id="2147483682" r:id="rId16"/>
    <p:sldLayoutId id="2147483672" r:id="rId17"/>
    <p:sldLayoutId id="2147483674" r:id="rId18"/>
    <p:sldLayoutId id="2147483683" r:id="rId19"/>
    <p:sldLayoutId id="2147483675" r:id="rId20"/>
    <p:sldLayoutId id="2147483676" r:id="rId21"/>
    <p:sldLayoutId id="2147483679" r:id="rId22"/>
    <p:sldLayoutId id="2147483680" r:id="rId23"/>
    <p:sldLayoutId id="2147483692" r:id="rId24"/>
    <p:sldLayoutId id="2147483690"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1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hyperlink" Target="http://vi.wikipedia.org/wiki/T%E1%BA%ADp_tin:SNL.JPG" TargetMode="External"/><Relationship Id="rId1" Type="http://schemas.openxmlformats.org/officeDocument/2006/relationships/slideLayout" Target="../slideLayouts/slideLayout17.xml"/><Relationship Id="rId6" Type="http://schemas.openxmlformats.org/officeDocument/2006/relationships/image" Target="../media/image20.jpeg"/><Relationship Id="rId5" Type="http://schemas.openxmlformats.org/officeDocument/2006/relationships/hyperlink" Target="http://www.yhoccotruyen.htmedsoft.com/duochoc/images/CAY-THUOC/cay_a-c/cam_thao25.jpg" TargetMode="Externa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7.xml"/><Relationship Id="rId5" Type="http://schemas.openxmlformats.org/officeDocument/2006/relationships/image" Target="../media/image25.jpe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2.xml"/><Relationship Id="rId5" Type="http://schemas.openxmlformats.org/officeDocument/2006/relationships/image" Target="../media/image33.jpeg"/><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3.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2.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1"/>
        <p:cNvGrpSpPr/>
        <p:nvPr/>
      </p:nvGrpSpPr>
      <p:grpSpPr>
        <a:xfrm>
          <a:off x="0" y="0"/>
          <a:ext cx="0" cy="0"/>
          <a:chOff x="0" y="0"/>
          <a:chExt cx="0" cy="0"/>
        </a:xfrm>
      </p:grpSpPr>
      <p:sp>
        <p:nvSpPr>
          <p:cNvPr id="1214" name="Google Shape;1214;p35"/>
          <p:cNvSpPr/>
          <p:nvPr/>
        </p:nvSpPr>
        <p:spPr>
          <a:xfrm>
            <a:off x="5463680" y="2184459"/>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5"/>
          <p:cNvSpPr/>
          <p:nvPr/>
        </p:nvSpPr>
        <p:spPr>
          <a:xfrm>
            <a:off x="346817" y="615250"/>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5"/>
          <p:cNvSpPr/>
          <p:nvPr/>
        </p:nvSpPr>
        <p:spPr>
          <a:xfrm>
            <a:off x="2569923" y="520679"/>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5"/>
          <p:cNvSpPr/>
          <p:nvPr/>
        </p:nvSpPr>
        <p:spPr>
          <a:xfrm>
            <a:off x="4335962" y="194675"/>
            <a:ext cx="1601159" cy="503838"/>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5"/>
          <p:cNvSpPr/>
          <p:nvPr/>
        </p:nvSpPr>
        <p:spPr>
          <a:xfrm>
            <a:off x="6527795" y="401208"/>
            <a:ext cx="2162455" cy="787882"/>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5"/>
          <p:cNvSpPr/>
          <p:nvPr/>
        </p:nvSpPr>
        <p:spPr>
          <a:xfrm>
            <a:off x="-505427" y="2525288"/>
            <a:ext cx="1104514"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0" name="Google Shape;1220;p35"/>
          <p:cNvGrpSpPr/>
          <p:nvPr/>
        </p:nvGrpSpPr>
        <p:grpSpPr>
          <a:xfrm>
            <a:off x="6634209" y="1641694"/>
            <a:ext cx="2312836" cy="2933967"/>
            <a:chOff x="6607309" y="1724000"/>
            <a:chExt cx="2252251" cy="2857110"/>
          </a:xfrm>
        </p:grpSpPr>
        <p:sp>
          <p:nvSpPr>
            <p:cNvPr id="1221" name="Google Shape;1221;p35"/>
            <p:cNvSpPr/>
            <p:nvPr/>
          </p:nvSpPr>
          <p:spPr>
            <a:xfrm>
              <a:off x="7758322" y="1752011"/>
              <a:ext cx="1087999" cy="742660"/>
            </a:xfrm>
            <a:custGeom>
              <a:avLst/>
              <a:gdLst/>
              <a:ahLst/>
              <a:cxnLst/>
              <a:rect l="l" t="t" r="r" b="b"/>
              <a:pathLst>
                <a:path w="24237" h="16544" extrusionOk="0">
                  <a:moveTo>
                    <a:pt x="18601" y="1"/>
                  </a:moveTo>
                  <a:cubicBezTo>
                    <a:pt x="16448" y="1"/>
                    <a:pt x="13724" y="669"/>
                    <a:pt x="10728" y="2208"/>
                  </a:cubicBezTo>
                  <a:cubicBezTo>
                    <a:pt x="4262" y="5541"/>
                    <a:pt x="1" y="12534"/>
                    <a:pt x="1" y="12534"/>
                  </a:cubicBezTo>
                  <a:lnTo>
                    <a:pt x="978" y="16544"/>
                  </a:lnTo>
                  <a:cubicBezTo>
                    <a:pt x="7670" y="15566"/>
                    <a:pt x="17144" y="12032"/>
                    <a:pt x="19500" y="10278"/>
                  </a:cubicBezTo>
                  <a:cubicBezTo>
                    <a:pt x="21881" y="8549"/>
                    <a:pt x="24237" y="5190"/>
                    <a:pt x="23334" y="2408"/>
                  </a:cubicBezTo>
                  <a:cubicBezTo>
                    <a:pt x="22849" y="910"/>
                    <a:pt x="21113" y="1"/>
                    <a:pt x="18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5"/>
            <p:cNvSpPr/>
            <p:nvPr/>
          </p:nvSpPr>
          <p:spPr>
            <a:xfrm>
              <a:off x="7792748" y="1957511"/>
              <a:ext cx="759449" cy="474802"/>
            </a:xfrm>
            <a:custGeom>
              <a:avLst/>
              <a:gdLst/>
              <a:ahLst/>
              <a:cxnLst/>
              <a:rect l="l" t="t" r="r" b="b"/>
              <a:pathLst>
                <a:path w="16918" h="10577" extrusionOk="0">
                  <a:moveTo>
                    <a:pt x="16918" y="0"/>
                  </a:moveTo>
                  <a:cubicBezTo>
                    <a:pt x="16918" y="0"/>
                    <a:pt x="16617" y="25"/>
                    <a:pt x="16066" y="126"/>
                  </a:cubicBezTo>
                  <a:cubicBezTo>
                    <a:pt x="15790" y="176"/>
                    <a:pt x="15439" y="226"/>
                    <a:pt x="15063" y="301"/>
                  </a:cubicBezTo>
                  <a:cubicBezTo>
                    <a:pt x="14687" y="376"/>
                    <a:pt x="14261" y="501"/>
                    <a:pt x="13810" y="627"/>
                  </a:cubicBezTo>
                  <a:cubicBezTo>
                    <a:pt x="13334" y="752"/>
                    <a:pt x="12833" y="928"/>
                    <a:pt x="12331" y="1128"/>
                  </a:cubicBezTo>
                  <a:cubicBezTo>
                    <a:pt x="12056" y="1228"/>
                    <a:pt x="11805" y="1329"/>
                    <a:pt x="11529" y="1429"/>
                  </a:cubicBezTo>
                  <a:cubicBezTo>
                    <a:pt x="11254" y="1529"/>
                    <a:pt x="11003" y="1679"/>
                    <a:pt x="10727" y="1805"/>
                  </a:cubicBezTo>
                  <a:cubicBezTo>
                    <a:pt x="10452" y="1930"/>
                    <a:pt x="10176" y="2055"/>
                    <a:pt x="9900" y="2181"/>
                  </a:cubicBezTo>
                  <a:cubicBezTo>
                    <a:pt x="9625" y="2331"/>
                    <a:pt x="9349" y="2481"/>
                    <a:pt x="9073" y="2632"/>
                  </a:cubicBezTo>
                  <a:cubicBezTo>
                    <a:pt x="8497" y="2933"/>
                    <a:pt x="7970" y="3258"/>
                    <a:pt x="7419" y="3609"/>
                  </a:cubicBezTo>
                  <a:cubicBezTo>
                    <a:pt x="6868" y="3960"/>
                    <a:pt x="6366" y="4336"/>
                    <a:pt x="5840" y="4712"/>
                  </a:cubicBezTo>
                  <a:cubicBezTo>
                    <a:pt x="5339" y="5063"/>
                    <a:pt x="4863" y="5464"/>
                    <a:pt x="4412" y="5840"/>
                  </a:cubicBezTo>
                  <a:cubicBezTo>
                    <a:pt x="3935" y="6241"/>
                    <a:pt x="3509" y="6617"/>
                    <a:pt x="3108" y="6993"/>
                  </a:cubicBezTo>
                  <a:cubicBezTo>
                    <a:pt x="2908" y="7193"/>
                    <a:pt x="2732" y="7369"/>
                    <a:pt x="2532" y="7569"/>
                  </a:cubicBezTo>
                  <a:cubicBezTo>
                    <a:pt x="2356" y="7745"/>
                    <a:pt x="2181" y="7920"/>
                    <a:pt x="2031" y="8096"/>
                  </a:cubicBezTo>
                  <a:cubicBezTo>
                    <a:pt x="1680" y="8446"/>
                    <a:pt x="1404" y="8772"/>
                    <a:pt x="1153" y="9073"/>
                  </a:cubicBezTo>
                  <a:cubicBezTo>
                    <a:pt x="903" y="9374"/>
                    <a:pt x="702" y="9649"/>
                    <a:pt x="527" y="9850"/>
                  </a:cubicBezTo>
                  <a:cubicBezTo>
                    <a:pt x="176" y="10301"/>
                    <a:pt x="1" y="10577"/>
                    <a:pt x="1" y="10577"/>
                  </a:cubicBezTo>
                  <a:cubicBezTo>
                    <a:pt x="1" y="10577"/>
                    <a:pt x="251" y="10376"/>
                    <a:pt x="702" y="10025"/>
                  </a:cubicBezTo>
                  <a:cubicBezTo>
                    <a:pt x="1128" y="9700"/>
                    <a:pt x="1755" y="9198"/>
                    <a:pt x="2507" y="8622"/>
                  </a:cubicBezTo>
                  <a:cubicBezTo>
                    <a:pt x="2883" y="8346"/>
                    <a:pt x="3284" y="8045"/>
                    <a:pt x="3710" y="7720"/>
                  </a:cubicBezTo>
                  <a:cubicBezTo>
                    <a:pt x="4136" y="7394"/>
                    <a:pt x="4612" y="7068"/>
                    <a:pt x="5088" y="6717"/>
                  </a:cubicBezTo>
                  <a:cubicBezTo>
                    <a:pt x="5564" y="6391"/>
                    <a:pt x="6041" y="6040"/>
                    <a:pt x="6542" y="5689"/>
                  </a:cubicBezTo>
                  <a:cubicBezTo>
                    <a:pt x="7068" y="5339"/>
                    <a:pt x="7569" y="4988"/>
                    <a:pt x="8096" y="4662"/>
                  </a:cubicBezTo>
                  <a:cubicBezTo>
                    <a:pt x="8622" y="4336"/>
                    <a:pt x="9148" y="3985"/>
                    <a:pt x="9675" y="3684"/>
                  </a:cubicBezTo>
                  <a:cubicBezTo>
                    <a:pt x="9950" y="3534"/>
                    <a:pt x="10201" y="3359"/>
                    <a:pt x="10452" y="3208"/>
                  </a:cubicBezTo>
                  <a:cubicBezTo>
                    <a:pt x="10702" y="3058"/>
                    <a:pt x="10978" y="2908"/>
                    <a:pt x="11229" y="2782"/>
                  </a:cubicBezTo>
                  <a:cubicBezTo>
                    <a:pt x="11479" y="2632"/>
                    <a:pt x="11730" y="2507"/>
                    <a:pt x="11981" y="2356"/>
                  </a:cubicBezTo>
                  <a:cubicBezTo>
                    <a:pt x="12231" y="2231"/>
                    <a:pt x="12457" y="2106"/>
                    <a:pt x="12707" y="1980"/>
                  </a:cubicBezTo>
                  <a:cubicBezTo>
                    <a:pt x="13184" y="1730"/>
                    <a:pt x="13635" y="1479"/>
                    <a:pt x="14061" y="1304"/>
                  </a:cubicBezTo>
                  <a:cubicBezTo>
                    <a:pt x="14487" y="1103"/>
                    <a:pt x="14863" y="928"/>
                    <a:pt x="15214" y="752"/>
                  </a:cubicBezTo>
                  <a:cubicBezTo>
                    <a:pt x="15565" y="602"/>
                    <a:pt x="15865" y="476"/>
                    <a:pt x="16141" y="351"/>
                  </a:cubicBezTo>
                  <a:cubicBezTo>
                    <a:pt x="16642" y="151"/>
                    <a:pt x="16918" y="0"/>
                    <a:pt x="16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5"/>
            <p:cNvSpPr/>
            <p:nvPr/>
          </p:nvSpPr>
          <p:spPr>
            <a:xfrm>
              <a:off x="6607309" y="1724000"/>
              <a:ext cx="1176971" cy="767305"/>
            </a:xfrm>
            <a:custGeom>
              <a:avLst/>
              <a:gdLst/>
              <a:ahLst/>
              <a:cxnLst/>
              <a:rect l="l" t="t" r="r" b="b"/>
              <a:pathLst>
                <a:path w="26219" h="17093" extrusionOk="0">
                  <a:moveTo>
                    <a:pt x="8250" y="0"/>
                  </a:moveTo>
                  <a:cubicBezTo>
                    <a:pt x="2663" y="0"/>
                    <a:pt x="1" y="4412"/>
                    <a:pt x="3386" y="8045"/>
                  </a:cubicBezTo>
                  <a:cubicBezTo>
                    <a:pt x="7822" y="12857"/>
                    <a:pt x="24339" y="15714"/>
                    <a:pt x="26218" y="17092"/>
                  </a:cubicBezTo>
                  <a:lnTo>
                    <a:pt x="25717" y="13559"/>
                  </a:lnTo>
                  <a:cubicBezTo>
                    <a:pt x="25717" y="13559"/>
                    <a:pt x="23762" y="5889"/>
                    <a:pt x="14364" y="1503"/>
                  </a:cubicBezTo>
                  <a:cubicBezTo>
                    <a:pt x="12097" y="446"/>
                    <a:pt x="10026" y="0"/>
                    <a:pt x="82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5"/>
            <p:cNvSpPr/>
            <p:nvPr/>
          </p:nvSpPr>
          <p:spPr>
            <a:xfrm>
              <a:off x="7027695" y="1982245"/>
              <a:ext cx="756127" cy="453434"/>
            </a:xfrm>
            <a:custGeom>
              <a:avLst/>
              <a:gdLst/>
              <a:ahLst/>
              <a:cxnLst/>
              <a:rect l="l" t="t" r="r" b="b"/>
              <a:pathLst>
                <a:path w="16844" h="10101" extrusionOk="0">
                  <a:moveTo>
                    <a:pt x="1" y="1"/>
                  </a:moveTo>
                  <a:cubicBezTo>
                    <a:pt x="1" y="1"/>
                    <a:pt x="302" y="126"/>
                    <a:pt x="828" y="301"/>
                  </a:cubicBezTo>
                  <a:cubicBezTo>
                    <a:pt x="1079" y="377"/>
                    <a:pt x="1404" y="502"/>
                    <a:pt x="1755" y="602"/>
                  </a:cubicBezTo>
                  <a:cubicBezTo>
                    <a:pt x="2106" y="753"/>
                    <a:pt x="2507" y="903"/>
                    <a:pt x="2933" y="1078"/>
                  </a:cubicBezTo>
                  <a:cubicBezTo>
                    <a:pt x="3359" y="1229"/>
                    <a:pt x="3810" y="1454"/>
                    <a:pt x="4312" y="1655"/>
                  </a:cubicBezTo>
                  <a:cubicBezTo>
                    <a:pt x="4537" y="1755"/>
                    <a:pt x="4788" y="1880"/>
                    <a:pt x="5038" y="1981"/>
                  </a:cubicBezTo>
                  <a:cubicBezTo>
                    <a:pt x="5289" y="2131"/>
                    <a:pt x="5540" y="2231"/>
                    <a:pt x="5790" y="2382"/>
                  </a:cubicBezTo>
                  <a:cubicBezTo>
                    <a:pt x="6066" y="2507"/>
                    <a:pt x="6317" y="2632"/>
                    <a:pt x="6592" y="2758"/>
                  </a:cubicBezTo>
                  <a:cubicBezTo>
                    <a:pt x="6843" y="2908"/>
                    <a:pt x="7094" y="3058"/>
                    <a:pt x="7369" y="3209"/>
                  </a:cubicBezTo>
                  <a:cubicBezTo>
                    <a:pt x="7896" y="3509"/>
                    <a:pt x="8422" y="3835"/>
                    <a:pt x="8923" y="4161"/>
                  </a:cubicBezTo>
                  <a:cubicBezTo>
                    <a:pt x="9475" y="4437"/>
                    <a:pt x="9951" y="4813"/>
                    <a:pt x="10477" y="5138"/>
                  </a:cubicBezTo>
                  <a:cubicBezTo>
                    <a:pt x="10953" y="5489"/>
                    <a:pt x="11455" y="5815"/>
                    <a:pt x="11931" y="6166"/>
                  </a:cubicBezTo>
                  <a:cubicBezTo>
                    <a:pt x="12382" y="6517"/>
                    <a:pt x="12858" y="6843"/>
                    <a:pt x="13259" y="7169"/>
                  </a:cubicBezTo>
                  <a:cubicBezTo>
                    <a:pt x="13685" y="7494"/>
                    <a:pt x="14086" y="7795"/>
                    <a:pt x="14437" y="8096"/>
                  </a:cubicBezTo>
                  <a:cubicBezTo>
                    <a:pt x="14813" y="8397"/>
                    <a:pt x="15139" y="8672"/>
                    <a:pt x="15440" y="8898"/>
                  </a:cubicBezTo>
                  <a:cubicBezTo>
                    <a:pt x="15715" y="9149"/>
                    <a:pt x="15966" y="9349"/>
                    <a:pt x="16191" y="9524"/>
                  </a:cubicBezTo>
                  <a:cubicBezTo>
                    <a:pt x="16617" y="9900"/>
                    <a:pt x="16843" y="10101"/>
                    <a:pt x="16843" y="10101"/>
                  </a:cubicBezTo>
                  <a:cubicBezTo>
                    <a:pt x="16843" y="10101"/>
                    <a:pt x="16693" y="9825"/>
                    <a:pt x="16367" y="9374"/>
                  </a:cubicBezTo>
                  <a:cubicBezTo>
                    <a:pt x="16216" y="9149"/>
                    <a:pt x="16016" y="8873"/>
                    <a:pt x="15765" y="8572"/>
                  </a:cubicBezTo>
                  <a:cubicBezTo>
                    <a:pt x="15515" y="8271"/>
                    <a:pt x="15264" y="7920"/>
                    <a:pt x="14938" y="7570"/>
                  </a:cubicBezTo>
                  <a:cubicBezTo>
                    <a:pt x="14763" y="7394"/>
                    <a:pt x="14612" y="7219"/>
                    <a:pt x="14437" y="7018"/>
                  </a:cubicBezTo>
                  <a:cubicBezTo>
                    <a:pt x="14262" y="6843"/>
                    <a:pt x="14061" y="6667"/>
                    <a:pt x="13861" y="6467"/>
                  </a:cubicBezTo>
                  <a:cubicBezTo>
                    <a:pt x="13485" y="6066"/>
                    <a:pt x="13059" y="5690"/>
                    <a:pt x="12607" y="5314"/>
                  </a:cubicBezTo>
                  <a:cubicBezTo>
                    <a:pt x="12156" y="4913"/>
                    <a:pt x="11680" y="4537"/>
                    <a:pt x="11179" y="4161"/>
                  </a:cubicBezTo>
                  <a:cubicBezTo>
                    <a:pt x="10653" y="3810"/>
                    <a:pt x="10151" y="3409"/>
                    <a:pt x="9600" y="3083"/>
                  </a:cubicBezTo>
                  <a:cubicBezTo>
                    <a:pt x="9048" y="2758"/>
                    <a:pt x="8497" y="2407"/>
                    <a:pt x="7946" y="2156"/>
                  </a:cubicBezTo>
                  <a:cubicBezTo>
                    <a:pt x="7670" y="2006"/>
                    <a:pt x="7369" y="1855"/>
                    <a:pt x="7094" y="1730"/>
                  </a:cubicBezTo>
                  <a:cubicBezTo>
                    <a:pt x="6818" y="1605"/>
                    <a:pt x="6542" y="1479"/>
                    <a:pt x="6267" y="1379"/>
                  </a:cubicBezTo>
                  <a:cubicBezTo>
                    <a:pt x="5991" y="1254"/>
                    <a:pt x="5715" y="1128"/>
                    <a:pt x="5439" y="1028"/>
                  </a:cubicBezTo>
                  <a:cubicBezTo>
                    <a:pt x="5164" y="953"/>
                    <a:pt x="4913" y="853"/>
                    <a:pt x="4637" y="778"/>
                  </a:cubicBezTo>
                  <a:cubicBezTo>
                    <a:pt x="4111" y="602"/>
                    <a:pt x="3610" y="452"/>
                    <a:pt x="3159" y="377"/>
                  </a:cubicBezTo>
                  <a:cubicBezTo>
                    <a:pt x="2683" y="276"/>
                    <a:pt x="2256" y="201"/>
                    <a:pt x="1881" y="126"/>
                  </a:cubicBezTo>
                  <a:cubicBezTo>
                    <a:pt x="1480" y="101"/>
                    <a:pt x="1154" y="76"/>
                    <a:pt x="878" y="51"/>
                  </a:cubicBezTo>
                  <a:cubicBezTo>
                    <a:pt x="302" y="1"/>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5"/>
            <p:cNvSpPr/>
            <p:nvPr/>
          </p:nvSpPr>
          <p:spPr>
            <a:xfrm>
              <a:off x="7777162" y="2390810"/>
              <a:ext cx="192443" cy="1481774"/>
            </a:xfrm>
            <a:custGeom>
              <a:avLst/>
              <a:gdLst/>
              <a:ahLst/>
              <a:cxnLst/>
              <a:rect l="l" t="t" r="r" b="b"/>
              <a:pathLst>
                <a:path w="4287" h="33009" extrusionOk="0">
                  <a:moveTo>
                    <a:pt x="1" y="1"/>
                  </a:moveTo>
                  <a:cubicBezTo>
                    <a:pt x="1" y="2"/>
                    <a:pt x="1881" y="21430"/>
                    <a:pt x="953" y="32707"/>
                  </a:cubicBezTo>
                  <a:lnTo>
                    <a:pt x="4086" y="33008"/>
                  </a:lnTo>
                  <a:cubicBezTo>
                    <a:pt x="4086" y="33008"/>
                    <a:pt x="4287" y="9199"/>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5"/>
            <p:cNvSpPr/>
            <p:nvPr/>
          </p:nvSpPr>
          <p:spPr>
            <a:xfrm>
              <a:off x="6840004" y="3758726"/>
              <a:ext cx="2019556" cy="822385"/>
            </a:xfrm>
            <a:custGeom>
              <a:avLst/>
              <a:gdLst/>
              <a:ahLst/>
              <a:cxnLst/>
              <a:rect l="l" t="t" r="r" b="b"/>
              <a:pathLst>
                <a:path w="44989" h="18320" extrusionOk="0">
                  <a:moveTo>
                    <a:pt x="22920" y="0"/>
                  </a:moveTo>
                  <a:cubicBezTo>
                    <a:pt x="22758" y="0"/>
                    <a:pt x="22596" y="1"/>
                    <a:pt x="22432" y="4"/>
                  </a:cubicBezTo>
                  <a:cubicBezTo>
                    <a:pt x="3910" y="280"/>
                    <a:pt x="1" y="15743"/>
                    <a:pt x="1" y="15743"/>
                  </a:cubicBezTo>
                  <a:cubicBezTo>
                    <a:pt x="7774" y="17661"/>
                    <a:pt x="15097" y="18319"/>
                    <a:pt x="21487" y="18319"/>
                  </a:cubicBezTo>
                  <a:cubicBezTo>
                    <a:pt x="35472" y="18319"/>
                    <a:pt x="44988" y="15167"/>
                    <a:pt x="44988" y="15167"/>
                  </a:cubicBezTo>
                  <a:cubicBezTo>
                    <a:pt x="44988" y="15167"/>
                    <a:pt x="41000" y="0"/>
                    <a:pt x="229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5"/>
            <p:cNvSpPr/>
            <p:nvPr/>
          </p:nvSpPr>
          <p:spPr>
            <a:xfrm>
              <a:off x="7545443" y="3848078"/>
              <a:ext cx="160886" cy="153030"/>
            </a:xfrm>
            <a:custGeom>
              <a:avLst/>
              <a:gdLst/>
              <a:ahLst/>
              <a:cxnLst/>
              <a:rect l="l" t="t" r="r" b="b"/>
              <a:pathLst>
                <a:path w="3584" h="3409" extrusionOk="0">
                  <a:moveTo>
                    <a:pt x="3459" y="0"/>
                  </a:moveTo>
                  <a:cubicBezTo>
                    <a:pt x="3459" y="0"/>
                    <a:pt x="3409" y="100"/>
                    <a:pt x="3358" y="301"/>
                  </a:cubicBezTo>
                  <a:cubicBezTo>
                    <a:pt x="3283" y="476"/>
                    <a:pt x="3208" y="752"/>
                    <a:pt x="3083" y="1028"/>
                  </a:cubicBezTo>
                  <a:cubicBezTo>
                    <a:pt x="3008" y="1178"/>
                    <a:pt x="2932" y="1328"/>
                    <a:pt x="2857" y="1504"/>
                  </a:cubicBezTo>
                  <a:cubicBezTo>
                    <a:pt x="2757" y="1654"/>
                    <a:pt x="2657" y="1805"/>
                    <a:pt x="2556" y="1955"/>
                  </a:cubicBezTo>
                  <a:cubicBezTo>
                    <a:pt x="2431" y="2080"/>
                    <a:pt x="2306" y="2206"/>
                    <a:pt x="2180" y="2331"/>
                  </a:cubicBezTo>
                  <a:cubicBezTo>
                    <a:pt x="2030" y="2431"/>
                    <a:pt x="1905" y="2506"/>
                    <a:pt x="1754" y="2531"/>
                  </a:cubicBezTo>
                  <a:cubicBezTo>
                    <a:pt x="1679" y="2557"/>
                    <a:pt x="1654" y="2557"/>
                    <a:pt x="1554" y="2582"/>
                  </a:cubicBezTo>
                  <a:lnTo>
                    <a:pt x="1404" y="2582"/>
                  </a:lnTo>
                  <a:lnTo>
                    <a:pt x="1353" y="2557"/>
                  </a:lnTo>
                  <a:lnTo>
                    <a:pt x="1303" y="2557"/>
                  </a:lnTo>
                  <a:cubicBezTo>
                    <a:pt x="1178" y="2531"/>
                    <a:pt x="1053" y="2481"/>
                    <a:pt x="952" y="2381"/>
                  </a:cubicBezTo>
                  <a:cubicBezTo>
                    <a:pt x="827" y="2281"/>
                    <a:pt x="752" y="2130"/>
                    <a:pt x="677" y="2005"/>
                  </a:cubicBezTo>
                  <a:cubicBezTo>
                    <a:pt x="602" y="1855"/>
                    <a:pt x="526" y="1704"/>
                    <a:pt x="476" y="1554"/>
                  </a:cubicBezTo>
                  <a:cubicBezTo>
                    <a:pt x="376" y="1253"/>
                    <a:pt x="326" y="978"/>
                    <a:pt x="276" y="777"/>
                  </a:cubicBezTo>
                  <a:cubicBezTo>
                    <a:pt x="226" y="577"/>
                    <a:pt x="226" y="476"/>
                    <a:pt x="226" y="476"/>
                  </a:cubicBezTo>
                  <a:cubicBezTo>
                    <a:pt x="226" y="476"/>
                    <a:pt x="175" y="577"/>
                    <a:pt x="125" y="777"/>
                  </a:cubicBezTo>
                  <a:cubicBezTo>
                    <a:pt x="75" y="978"/>
                    <a:pt x="0" y="1253"/>
                    <a:pt x="0" y="1604"/>
                  </a:cubicBezTo>
                  <a:cubicBezTo>
                    <a:pt x="0" y="1805"/>
                    <a:pt x="25" y="2005"/>
                    <a:pt x="75" y="2206"/>
                  </a:cubicBezTo>
                  <a:cubicBezTo>
                    <a:pt x="150" y="2406"/>
                    <a:pt x="226" y="2657"/>
                    <a:pt x="401" y="2857"/>
                  </a:cubicBezTo>
                  <a:cubicBezTo>
                    <a:pt x="551" y="3058"/>
                    <a:pt x="827" y="3283"/>
                    <a:pt x="1103" y="3333"/>
                  </a:cubicBezTo>
                  <a:lnTo>
                    <a:pt x="1228" y="3359"/>
                  </a:lnTo>
                  <a:lnTo>
                    <a:pt x="1253" y="3384"/>
                  </a:lnTo>
                  <a:lnTo>
                    <a:pt x="1353" y="3384"/>
                  </a:lnTo>
                  <a:lnTo>
                    <a:pt x="1504" y="3409"/>
                  </a:lnTo>
                  <a:cubicBezTo>
                    <a:pt x="1629" y="3409"/>
                    <a:pt x="1855" y="3384"/>
                    <a:pt x="1980" y="3359"/>
                  </a:cubicBezTo>
                  <a:cubicBezTo>
                    <a:pt x="2256" y="3283"/>
                    <a:pt x="2506" y="3108"/>
                    <a:pt x="2707" y="2932"/>
                  </a:cubicBezTo>
                  <a:cubicBezTo>
                    <a:pt x="2907" y="2757"/>
                    <a:pt x="3058" y="2557"/>
                    <a:pt x="3158" y="2331"/>
                  </a:cubicBezTo>
                  <a:cubicBezTo>
                    <a:pt x="3283" y="2130"/>
                    <a:pt x="3358" y="1930"/>
                    <a:pt x="3434" y="1729"/>
                  </a:cubicBezTo>
                  <a:cubicBezTo>
                    <a:pt x="3484" y="1529"/>
                    <a:pt x="3509" y="1328"/>
                    <a:pt x="3534" y="1153"/>
                  </a:cubicBezTo>
                  <a:cubicBezTo>
                    <a:pt x="3584" y="802"/>
                    <a:pt x="3559" y="501"/>
                    <a:pt x="3534" y="301"/>
                  </a:cubicBezTo>
                  <a:cubicBezTo>
                    <a:pt x="3484" y="100"/>
                    <a:pt x="3459" y="0"/>
                    <a:pt x="34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5"/>
            <p:cNvSpPr/>
            <p:nvPr/>
          </p:nvSpPr>
          <p:spPr>
            <a:xfrm>
              <a:off x="7990926" y="3819932"/>
              <a:ext cx="151953" cy="145174"/>
            </a:xfrm>
            <a:custGeom>
              <a:avLst/>
              <a:gdLst/>
              <a:ahLst/>
              <a:cxnLst/>
              <a:rect l="l" t="t" r="r" b="b"/>
              <a:pathLst>
                <a:path w="3385" h="3234" extrusionOk="0">
                  <a:moveTo>
                    <a:pt x="3234" y="1"/>
                  </a:moveTo>
                  <a:cubicBezTo>
                    <a:pt x="3234" y="1"/>
                    <a:pt x="3209" y="101"/>
                    <a:pt x="3134" y="276"/>
                  </a:cubicBezTo>
                  <a:cubicBezTo>
                    <a:pt x="3084" y="477"/>
                    <a:pt x="2983" y="727"/>
                    <a:pt x="2883" y="1003"/>
                  </a:cubicBezTo>
                  <a:cubicBezTo>
                    <a:pt x="2833" y="1153"/>
                    <a:pt x="2758" y="1304"/>
                    <a:pt x="2683" y="1454"/>
                  </a:cubicBezTo>
                  <a:cubicBezTo>
                    <a:pt x="2607" y="1605"/>
                    <a:pt x="2507" y="1755"/>
                    <a:pt x="2432" y="1880"/>
                  </a:cubicBezTo>
                  <a:cubicBezTo>
                    <a:pt x="2332" y="2031"/>
                    <a:pt x="2206" y="2131"/>
                    <a:pt x="2081" y="2231"/>
                  </a:cubicBezTo>
                  <a:cubicBezTo>
                    <a:pt x="2031" y="2256"/>
                    <a:pt x="1956" y="2306"/>
                    <a:pt x="1906" y="2331"/>
                  </a:cubicBezTo>
                  <a:cubicBezTo>
                    <a:pt x="1856" y="2331"/>
                    <a:pt x="1830" y="2382"/>
                    <a:pt x="1705" y="2382"/>
                  </a:cubicBezTo>
                  <a:lnTo>
                    <a:pt x="1555" y="2407"/>
                  </a:lnTo>
                  <a:lnTo>
                    <a:pt x="1354" y="2407"/>
                  </a:lnTo>
                  <a:lnTo>
                    <a:pt x="1254" y="2382"/>
                  </a:lnTo>
                  <a:cubicBezTo>
                    <a:pt x="1129" y="2356"/>
                    <a:pt x="1003" y="2281"/>
                    <a:pt x="903" y="2181"/>
                  </a:cubicBezTo>
                  <a:cubicBezTo>
                    <a:pt x="803" y="2081"/>
                    <a:pt x="703" y="1980"/>
                    <a:pt x="653" y="1830"/>
                  </a:cubicBezTo>
                  <a:cubicBezTo>
                    <a:pt x="577" y="1680"/>
                    <a:pt x="527" y="1529"/>
                    <a:pt x="477" y="1379"/>
                  </a:cubicBezTo>
                  <a:cubicBezTo>
                    <a:pt x="377" y="1103"/>
                    <a:pt x="327" y="853"/>
                    <a:pt x="277" y="652"/>
                  </a:cubicBezTo>
                  <a:cubicBezTo>
                    <a:pt x="226" y="477"/>
                    <a:pt x="201" y="376"/>
                    <a:pt x="201" y="376"/>
                  </a:cubicBezTo>
                  <a:cubicBezTo>
                    <a:pt x="201" y="376"/>
                    <a:pt x="151" y="477"/>
                    <a:pt x="101" y="652"/>
                  </a:cubicBezTo>
                  <a:cubicBezTo>
                    <a:pt x="51" y="853"/>
                    <a:pt x="1" y="1128"/>
                    <a:pt x="1" y="1454"/>
                  </a:cubicBezTo>
                  <a:cubicBezTo>
                    <a:pt x="1" y="1630"/>
                    <a:pt x="1" y="1830"/>
                    <a:pt x="51" y="2031"/>
                  </a:cubicBezTo>
                  <a:cubicBezTo>
                    <a:pt x="101" y="2231"/>
                    <a:pt x="201" y="2457"/>
                    <a:pt x="352" y="2657"/>
                  </a:cubicBezTo>
                  <a:cubicBezTo>
                    <a:pt x="502" y="2858"/>
                    <a:pt x="753" y="3058"/>
                    <a:pt x="1028" y="3133"/>
                  </a:cubicBezTo>
                  <a:cubicBezTo>
                    <a:pt x="1079" y="3158"/>
                    <a:pt x="1154" y="3184"/>
                    <a:pt x="1229" y="3209"/>
                  </a:cubicBezTo>
                  <a:cubicBezTo>
                    <a:pt x="1279" y="3209"/>
                    <a:pt x="1354" y="3209"/>
                    <a:pt x="1429" y="3234"/>
                  </a:cubicBezTo>
                  <a:lnTo>
                    <a:pt x="1655" y="3234"/>
                  </a:lnTo>
                  <a:lnTo>
                    <a:pt x="1830" y="3209"/>
                  </a:lnTo>
                  <a:cubicBezTo>
                    <a:pt x="1906" y="3209"/>
                    <a:pt x="2081" y="3133"/>
                    <a:pt x="2231" y="3083"/>
                  </a:cubicBezTo>
                  <a:cubicBezTo>
                    <a:pt x="2382" y="3033"/>
                    <a:pt x="2482" y="2933"/>
                    <a:pt x="2582" y="2858"/>
                  </a:cubicBezTo>
                  <a:cubicBezTo>
                    <a:pt x="2783" y="2682"/>
                    <a:pt x="2933" y="2482"/>
                    <a:pt x="3059" y="2256"/>
                  </a:cubicBezTo>
                  <a:cubicBezTo>
                    <a:pt x="3159" y="2056"/>
                    <a:pt x="3234" y="1855"/>
                    <a:pt x="3259" y="1655"/>
                  </a:cubicBezTo>
                  <a:cubicBezTo>
                    <a:pt x="3309" y="1454"/>
                    <a:pt x="3334" y="1279"/>
                    <a:pt x="3359" y="1103"/>
                  </a:cubicBezTo>
                  <a:cubicBezTo>
                    <a:pt x="3384" y="777"/>
                    <a:pt x="3334" y="502"/>
                    <a:pt x="3309" y="301"/>
                  </a:cubicBezTo>
                  <a:cubicBezTo>
                    <a:pt x="3284" y="101"/>
                    <a:pt x="3234" y="1"/>
                    <a:pt x="3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5"/>
            <p:cNvSpPr/>
            <p:nvPr/>
          </p:nvSpPr>
          <p:spPr>
            <a:xfrm>
              <a:off x="7786185" y="3926522"/>
              <a:ext cx="141808" cy="151908"/>
            </a:xfrm>
            <a:custGeom>
              <a:avLst/>
              <a:gdLst/>
              <a:ahLst/>
              <a:cxnLst/>
              <a:rect l="l" t="t" r="r" b="b"/>
              <a:pathLst>
                <a:path w="3159" h="3384" extrusionOk="0">
                  <a:moveTo>
                    <a:pt x="3008" y="0"/>
                  </a:moveTo>
                  <a:cubicBezTo>
                    <a:pt x="3008" y="0"/>
                    <a:pt x="2883" y="426"/>
                    <a:pt x="2682" y="1028"/>
                  </a:cubicBezTo>
                  <a:cubicBezTo>
                    <a:pt x="2632" y="1178"/>
                    <a:pt x="2582" y="1354"/>
                    <a:pt x="2532" y="1504"/>
                  </a:cubicBezTo>
                  <a:cubicBezTo>
                    <a:pt x="2457" y="1679"/>
                    <a:pt x="2381" y="1830"/>
                    <a:pt x="2306" y="2005"/>
                  </a:cubicBezTo>
                  <a:cubicBezTo>
                    <a:pt x="2231" y="2156"/>
                    <a:pt x="2131" y="2306"/>
                    <a:pt x="2031" y="2406"/>
                  </a:cubicBezTo>
                  <a:lnTo>
                    <a:pt x="1955" y="2456"/>
                  </a:lnTo>
                  <a:lnTo>
                    <a:pt x="1880" y="2507"/>
                  </a:lnTo>
                  <a:lnTo>
                    <a:pt x="1830" y="2532"/>
                  </a:lnTo>
                  <a:lnTo>
                    <a:pt x="1805" y="2557"/>
                  </a:lnTo>
                  <a:lnTo>
                    <a:pt x="1554" y="2557"/>
                  </a:lnTo>
                  <a:cubicBezTo>
                    <a:pt x="1479" y="2532"/>
                    <a:pt x="1404" y="2532"/>
                    <a:pt x="1329" y="2507"/>
                  </a:cubicBezTo>
                  <a:cubicBezTo>
                    <a:pt x="1203" y="2456"/>
                    <a:pt x="1078" y="2356"/>
                    <a:pt x="978" y="2256"/>
                  </a:cubicBezTo>
                  <a:cubicBezTo>
                    <a:pt x="878" y="2131"/>
                    <a:pt x="777" y="2030"/>
                    <a:pt x="702" y="1880"/>
                  </a:cubicBezTo>
                  <a:cubicBezTo>
                    <a:pt x="627" y="1730"/>
                    <a:pt x="552" y="1579"/>
                    <a:pt x="502" y="1429"/>
                  </a:cubicBezTo>
                  <a:cubicBezTo>
                    <a:pt x="376" y="1153"/>
                    <a:pt x="301" y="902"/>
                    <a:pt x="251" y="702"/>
                  </a:cubicBezTo>
                  <a:cubicBezTo>
                    <a:pt x="201" y="527"/>
                    <a:pt x="176" y="426"/>
                    <a:pt x="176" y="426"/>
                  </a:cubicBezTo>
                  <a:cubicBezTo>
                    <a:pt x="176" y="426"/>
                    <a:pt x="126" y="527"/>
                    <a:pt x="101" y="727"/>
                  </a:cubicBezTo>
                  <a:cubicBezTo>
                    <a:pt x="51" y="902"/>
                    <a:pt x="0" y="1178"/>
                    <a:pt x="26" y="1529"/>
                  </a:cubicBezTo>
                  <a:cubicBezTo>
                    <a:pt x="26" y="1705"/>
                    <a:pt x="51" y="1905"/>
                    <a:pt x="126" y="2106"/>
                  </a:cubicBezTo>
                  <a:cubicBezTo>
                    <a:pt x="176" y="2306"/>
                    <a:pt x="251" y="2507"/>
                    <a:pt x="401" y="2732"/>
                  </a:cubicBezTo>
                  <a:cubicBezTo>
                    <a:pt x="552" y="2908"/>
                    <a:pt x="752" y="3133"/>
                    <a:pt x="1003" y="3233"/>
                  </a:cubicBezTo>
                  <a:cubicBezTo>
                    <a:pt x="1128" y="3309"/>
                    <a:pt x="1254" y="3334"/>
                    <a:pt x="1404" y="3359"/>
                  </a:cubicBezTo>
                  <a:lnTo>
                    <a:pt x="1454" y="3384"/>
                  </a:lnTo>
                  <a:lnTo>
                    <a:pt x="1805" y="3384"/>
                  </a:lnTo>
                  <a:cubicBezTo>
                    <a:pt x="2181" y="3334"/>
                    <a:pt x="2482" y="3158"/>
                    <a:pt x="2632" y="2933"/>
                  </a:cubicBezTo>
                  <a:cubicBezTo>
                    <a:pt x="2833" y="2732"/>
                    <a:pt x="2908" y="2481"/>
                    <a:pt x="3008" y="2281"/>
                  </a:cubicBezTo>
                  <a:cubicBezTo>
                    <a:pt x="3083" y="2055"/>
                    <a:pt x="3108" y="1855"/>
                    <a:pt x="3133" y="1654"/>
                  </a:cubicBezTo>
                  <a:cubicBezTo>
                    <a:pt x="3158" y="1454"/>
                    <a:pt x="3158" y="1278"/>
                    <a:pt x="3158" y="1103"/>
                  </a:cubicBezTo>
                  <a:cubicBezTo>
                    <a:pt x="3158" y="426"/>
                    <a:pt x="3008" y="0"/>
                    <a:pt x="30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5"/>
            <p:cNvSpPr/>
            <p:nvPr/>
          </p:nvSpPr>
          <p:spPr>
            <a:xfrm>
              <a:off x="7538664" y="4097506"/>
              <a:ext cx="140685" cy="56292"/>
            </a:xfrm>
            <a:custGeom>
              <a:avLst/>
              <a:gdLst/>
              <a:ahLst/>
              <a:cxnLst/>
              <a:rect l="l" t="t" r="r" b="b"/>
              <a:pathLst>
                <a:path w="3134" h="1254" extrusionOk="0">
                  <a:moveTo>
                    <a:pt x="1555" y="1"/>
                  </a:moveTo>
                  <a:cubicBezTo>
                    <a:pt x="702" y="1"/>
                    <a:pt x="1" y="276"/>
                    <a:pt x="1" y="627"/>
                  </a:cubicBezTo>
                  <a:cubicBezTo>
                    <a:pt x="1" y="978"/>
                    <a:pt x="702" y="1254"/>
                    <a:pt x="1555" y="1254"/>
                  </a:cubicBezTo>
                  <a:cubicBezTo>
                    <a:pt x="2432" y="1254"/>
                    <a:pt x="3133" y="978"/>
                    <a:pt x="3133" y="627"/>
                  </a:cubicBezTo>
                  <a:cubicBezTo>
                    <a:pt x="3133" y="276"/>
                    <a:pt x="2432" y="1"/>
                    <a:pt x="15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5"/>
            <p:cNvSpPr/>
            <p:nvPr/>
          </p:nvSpPr>
          <p:spPr>
            <a:xfrm>
              <a:off x="8014583" y="4062627"/>
              <a:ext cx="140685" cy="56292"/>
            </a:xfrm>
            <a:custGeom>
              <a:avLst/>
              <a:gdLst/>
              <a:ahLst/>
              <a:cxnLst/>
              <a:rect l="l" t="t" r="r" b="b"/>
              <a:pathLst>
                <a:path w="3134" h="1254" extrusionOk="0">
                  <a:moveTo>
                    <a:pt x="1554" y="1"/>
                  </a:moveTo>
                  <a:cubicBezTo>
                    <a:pt x="702" y="1"/>
                    <a:pt x="0" y="277"/>
                    <a:pt x="0" y="627"/>
                  </a:cubicBezTo>
                  <a:cubicBezTo>
                    <a:pt x="0" y="978"/>
                    <a:pt x="702" y="1254"/>
                    <a:pt x="1554" y="1254"/>
                  </a:cubicBezTo>
                  <a:cubicBezTo>
                    <a:pt x="2431" y="1254"/>
                    <a:pt x="3133" y="978"/>
                    <a:pt x="3133" y="627"/>
                  </a:cubicBezTo>
                  <a:cubicBezTo>
                    <a:pt x="3133" y="277"/>
                    <a:pt x="2431" y="1"/>
                    <a:pt x="15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2" name="Google Shape;1232;p35"/>
          <p:cNvGrpSpPr/>
          <p:nvPr/>
        </p:nvGrpSpPr>
        <p:grpSpPr>
          <a:xfrm>
            <a:off x="5150658" y="3893725"/>
            <a:ext cx="4026800" cy="1268113"/>
            <a:chOff x="5150658" y="3893725"/>
            <a:chExt cx="4026800" cy="1268113"/>
          </a:xfrm>
        </p:grpSpPr>
        <p:sp>
          <p:nvSpPr>
            <p:cNvPr id="1233" name="Google Shape;1233;p35"/>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5"/>
            <p:cNvSpPr/>
            <p:nvPr/>
          </p:nvSpPr>
          <p:spPr>
            <a:xfrm>
              <a:off x="5150658" y="4175780"/>
              <a:ext cx="4026800" cy="986033"/>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1155;p33"/>
          <p:cNvSpPr txBox="1">
            <a:spLocks/>
          </p:cNvSpPr>
          <p:nvPr/>
        </p:nvSpPr>
        <p:spPr>
          <a:xfrm>
            <a:off x="313596" y="493672"/>
            <a:ext cx="6051201" cy="216574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Chau Philomene One"/>
              <a:buNone/>
              <a:defRPr sz="14000" b="0" i="0" u="none" strike="noStrike" cap="none">
                <a:solidFill>
                  <a:schemeClr val="dk1"/>
                </a:solidFill>
                <a:latin typeface="Chau Philomene One"/>
                <a:ea typeface="Chau Philomene One"/>
                <a:cs typeface="Chau Philomene One"/>
                <a:sym typeface="Chau Philomene One"/>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vi-VN" sz="4800">
                <a:solidFill>
                  <a:schemeClr val="accent3"/>
                </a:solidFill>
                <a:latin typeface="Cambria" panose="02040503050406030204" pitchFamily="18" charset="0"/>
                <a:ea typeface="Cambria" panose="02040503050406030204" pitchFamily="18" charset="0"/>
              </a:rPr>
              <a:t>Kể chuyện</a:t>
            </a:r>
            <a:br>
              <a:rPr lang="vi-VN" sz="4800">
                <a:solidFill>
                  <a:schemeClr val="accent3"/>
                </a:solidFill>
                <a:latin typeface="Cambria" panose="02040503050406030204" pitchFamily="18" charset="0"/>
                <a:ea typeface="Cambria" panose="02040503050406030204" pitchFamily="18" charset="0"/>
              </a:rPr>
            </a:br>
            <a:r>
              <a:rPr lang="vi-VN" sz="4800">
                <a:latin typeface="Cambria" panose="02040503050406030204" pitchFamily="18" charset="0"/>
                <a:ea typeface="Cambria" panose="02040503050406030204" pitchFamily="18" charset="0"/>
              </a:rPr>
              <a:t>Cây cỏ nước Nam</a:t>
            </a:r>
            <a:endParaRPr lang="vi-VN" sz="4800">
              <a:solidFill>
                <a:schemeClr val="accent1"/>
              </a:solidFill>
              <a:latin typeface="Cambria" panose="02040503050406030204" pitchFamily="18" charset="0"/>
              <a:ea typeface="Cambria" panose="020405030504060302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4" name="Rounded Rectangle 3"/>
          <p:cNvSpPr/>
          <p:nvPr/>
        </p:nvSpPr>
        <p:spPr>
          <a:xfrm>
            <a:off x="116969" y="1087849"/>
            <a:ext cx="5870472" cy="40999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3" name="Google Shape;1203;p34"/>
          <p:cNvSpPr/>
          <p:nvPr/>
        </p:nvSpPr>
        <p:spPr>
          <a:xfrm flipH="1">
            <a:off x="679806" y="-75781"/>
            <a:ext cx="1104514"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4"/>
          <p:cNvSpPr/>
          <p:nvPr/>
        </p:nvSpPr>
        <p:spPr>
          <a:xfrm>
            <a:off x="6888297" y="94851"/>
            <a:ext cx="1046287" cy="32923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 Box 6"/>
          <p:cNvSpPr txBox="1">
            <a:spLocks noChangeArrowheads="1"/>
          </p:cNvSpPr>
          <p:nvPr/>
        </p:nvSpPr>
        <p:spPr bwMode="auto">
          <a:xfrm>
            <a:off x="453774" y="395446"/>
            <a:ext cx="84230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1.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Dựa</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vào</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lời</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kể</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của</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cô</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giáo</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thầy</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giáo</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và</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các</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tranh</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vẽ</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dưới</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đây</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kể</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lại</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từng</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đoạn</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câu</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chuyện</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Cây</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cỏ</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nước</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Nam.</a:t>
            </a:r>
          </a:p>
        </p:txBody>
      </p:sp>
      <p:sp>
        <p:nvSpPr>
          <p:cNvPr id="11" name="Text Box 11"/>
          <p:cNvSpPr txBox="1">
            <a:spLocks noChangeArrowheads="1"/>
          </p:cNvSpPr>
          <p:nvPr/>
        </p:nvSpPr>
        <p:spPr bwMode="auto">
          <a:xfrm>
            <a:off x="5987441" y="3506478"/>
            <a:ext cx="31565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Tuệ</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Tĩnh</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giảng</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giải</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cho</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học</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trò</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về</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cây</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cỏ</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nước</a:t>
            </a:r>
            <a:r>
              <a:rPr lang="en-US" altLang="en-US" sz="1800" b="1" dirty="0">
                <a:solidFill>
                  <a:srgbClr val="FF0000"/>
                </a:solidFill>
                <a:latin typeface="Times New Roman" panose="02020603050405020304" pitchFamily="18" charset="0"/>
                <a:cs typeface="Times New Roman" panose="02020603050405020304" pitchFamily="18" charset="0"/>
              </a:rPr>
              <a:t> Nam.</a:t>
            </a:r>
            <a:endParaRPr lang="en-US" altLang="en-US" sz="1800" dirty="0">
              <a:solidFill>
                <a:srgbClr val="FF0000"/>
              </a:solidFill>
              <a:latin typeface="Times New Roman" panose="02020603050405020304" pitchFamily="18" charset="0"/>
              <a:cs typeface="Times New Roman" panose="02020603050405020304" pitchFamily="18" charset="0"/>
            </a:endParaRPr>
          </a:p>
        </p:txBody>
      </p:sp>
      <p:sp>
        <p:nvSpPr>
          <p:cNvPr id="12" name="Text Box 12"/>
          <p:cNvSpPr txBox="1">
            <a:spLocks noChangeArrowheads="1"/>
          </p:cNvSpPr>
          <p:nvPr/>
        </p:nvSpPr>
        <p:spPr bwMode="auto">
          <a:xfrm>
            <a:off x="309284" y="1213226"/>
            <a:ext cx="5485841"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Tuệ</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Tĩnh</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là</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một</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danh</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y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đời</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Trần</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Ông</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đã</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dẫn</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học</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trò</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của</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mình</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lên</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núi</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để</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giới</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thiệu</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về</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những</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cây</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thuốc</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quý</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a:t>
            </a:r>
          </a:p>
          <a:p>
            <a:pPr algn="just" eaLnBrk="1" hangingPunct="1">
              <a:spcBef>
                <a:spcPct val="0"/>
              </a:spcBef>
              <a:buFontTx/>
              <a:buNone/>
            </a:pP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 Ta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đưa</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các</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con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lên</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đây</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để</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nói</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cho</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các</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con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biết</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rõ</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điều</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mà</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ta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nung</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nấu</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từ</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mấy</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chục</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năm</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nay.                                                                                                          </a:t>
            </a:r>
          </a:p>
        </p:txBody>
      </p:sp>
      <p:sp>
        <p:nvSpPr>
          <p:cNvPr id="13" name="TextBox 1"/>
          <p:cNvSpPr txBox="1">
            <a:spLocks noChangeArrowheads="1"/>
          </p:cNvSpPr>
          <p:nvPr/>
        </p:nvSpPr>
        <p:spPr bwMode="auto">
          <a:xfrm>
            <a:off x="321871" y="2737806"/>
            <a:ext cx="587047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Thưa</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thầy</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điều</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thầy</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định</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nói</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với</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chúng</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con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có</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phải</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là</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cây</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cỏ</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ở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dưới</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chân</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p>
        </p:txBody>
      </p:sp>
      <p:pic>
        <p:nvPicPr>
          <p:cNvPr id="1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2343" y="1345990"/>
            <a:ext cx="2684529" cy="212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09284" y="3339056"/>
            <a:ext cx="5473254" cy="1631216"/>
          </a:xfrm>
          <a:prstGeom prst="rect">
            <a:avLst/>
          </a:prstGeom>
        </p:spPr>
        <p:txBody>
          <a:bodyPr wrap="square">
            <a:spAutoFit/>
          </a:bodyPr>
          <a:lstStyle/>
          <a:p>
            <a:pPr algn="just" eaLnBrk="1" hangingPunct="1">
              <a:spcBef>
                <a:spcPct val="50000"/>
              </a:spcBef>
              <a:buFontTx/>
              <a:buNone/>
            </a:pPr>
            <a:r>
              <a:rPr lang="en-US" altLang="en-US" sz="2000">
                <a:solidFill>
                  <a:schemeClr val="tx1">
                    <a:lumMod val="50000"/>
                  </a:schemeClr>
                </a:solidFill>
                <a:latin typeface="Times New Roman" panose="02020603050405020304" pitchFamily="18" charset="0"/>
                <a:cs typeface="Times New Roman" panose="02020603050405020304" pitchFamily="18" charset="0"/>
              </a:rPr>
              <a:t>    - Phải, ta muốn nói về ngọn cây và sợi cỏ mà hằng ngày các con vẫn giẫm lên… Chúng chính là một đội quân hùng mạnh góp vào với các đạo hùng binh của các bậc thánh nhân như Hưng Đạo Vương đánh tan giặc Nguyên xâm lược.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1" grpId="0"/>
      <p:bldP spid="12" grpId="0"/>
      <p:bldP spid="1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4" name="Rounded Rectangle 3"/>
          <p:cNvSpPr/>
          <p:nvPr/>
        </p:nvSpPr>
        <p:spPr>
          <a:xfrm>
            <a:off x="129496" y="1293169"/>
            <a:ext cx="5770264" cy="29114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3" name="Google Shape;1203;p34"/>
          <p:cNvSpPr/>
          <p:nvPr/>
        </p:nvSpPr>
        <p:spPr>
          <a:xfrm flipH="1">
            <a:off x="679806" y="-75781"/>
            <a:ext cx="1104514"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4"/>
          <p:cNvSpPr/>
          <p:nvPr/>
        </p:nvSpPr>
        <p:spPr>
          <a:xfrm>
            <a:off x="6888297" y="94851"/>
            <a:ext cx="1046287" cy="32923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 Box 6"/>
          <p:cNvSpPr txBox="1">
            <a:spLocks noChangeArrowheads="1"/>
          </p:cNvSpPr>
          <p:nvPr/>
        </p:nvSpPr>
        <p:spPr bwMode="auto">
          <a:xfrm>
            <a:off x="453774" y="395446"/>
            <a:ext cx="84230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1.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Dựa</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vào</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lời</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kể</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của</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cô</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giáo</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thầy</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giáo</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và</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các</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tranh</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vẽ</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dưới</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đây</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kể</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lại</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từng</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đoạn</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câu</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chuyện</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Cây</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cỏ</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nước</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Nam.</a:t>
            </a:r>
          </a:p>
        </p:txBody>
      </p:sp>
      <p:sp>
        <p:nvSpPr>
          <p:cNvPr id="15" name="Text Box 10"/>
          <p:cNvSpPr txBox="1">
            <a:spLocks noChangeArrowheads="1"/>
          </p:cNvSpPr>
          <p:nvPr/>
        </p:nvSpPr>
        <p:spPr bwMode="auto">
          <a:xfrm>
            <a:off x="5562814" y="3352943"/>
            <a:ext cx="38976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Quân</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dân</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nhà</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Trần</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tập</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luyện</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chuẩn</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bị</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chống</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quân</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Nguyên</a:t>
            </a:r>
            <a:r>
              <a:rPr lang="en-US" altLang="en-US" sz="1800" b="1" dirty="0">
                <a:solidFill>
                  <a:srgbClr val="FF0000"/>
                </a:solidFill>
                <a:latin typeface="Times New Roman" panose="02020603050405020304" pitchFamily="18" charset="0"/>
                <a:cs typeface="Times New Roman" panose="02020603050405020304" pitchFamily="18" charset="0"/>
              </a:rPr>
              <a:t>.</a:t>
            </a:r>
            <a:endParaRPr lang="en-US" altLang="en-US" sz="1800" dirty="0">
              <a:solidFill>
                <a:srgbClr val="FF0000"/>
              </a:solidFill>
              <a:latin typeface="Times New Roman" panose="02020603050405020304" pitchFamily="18" charset="0"/>
              <a:cs typeface="Times New Roman" panose="02020603050405020304" pitchFamily="18" charset="0"/>
            </a:endParaRPr>
          </a:p>
        </p:txBody>
      </p:sp>
      <p:sp>
        <p:nvSpPr>
          <p:cNvPr id="16" name="Text Box 11"/>
          <p:cNvSpPr txBox="1">
            <a:spLocks noChangeArrowheads="1"/>
          </p:cNvSpPr>
          <p:nvPr/>
        </p:nvSpPr>
        <p:spPr bwMode="auto">
          <a:xfrm>
            <a:off x="373054" y="1576220"/>
            <a:ext cx="5283147" cy="2345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ct val="50000"/>
              </a:spcBef>
              <a:buFontTx/>
              <a:buNone/>
            </a:pP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Năm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ấy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giặc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Nguyên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nhòm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ngó</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xâm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lược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nước</a:t>
            </a:r>
            <a:r>
              <a:rPr lang="en-US" altLang="en-US" sz="2000" dirty="0">
                <a:latin typeface="Times New Roman" panose="02020603050405020304" pitchFamily="18" charset="0"/>
                <a:cs typeface="Times New Roman" panose="02020603050405020304" pitchFamily="18" charset="0"/>
              </a:rPr>
              <a:t> ta. </a:t>
            </a:r>
            <a:r>
              <a:rPr lang="en-US" altLang="en-US" sz="2000" dirty="0" err="1">
                <a:latin typeface="Times New Roman" panose="02020603050405020304" pitchFamily="18" charset="0"/>
                <a:cs typeface="Times New Roman" panose="02020603050405020304" pitchFamily="18" charset="0"/>
              </a:rPr>
              <a:t>Vua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quan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Trần</a:t>
            </a:r>
            <a:r>
              <a:rPr lang="en-US" altLang="en-US" sz="2000" dirty="0">
                <a:latin typeface="Times New Roman" panose="02020603050405020304" pitchFamily="18" charset="0"/>
                <a:cs typeface="Times New Roman" panose="02020603050405020304" pitchFamily="18" charset="0"/>
              </a:rPr>
              <a:t> lo </a:t>
            </a:r>
            <a:r>
              <a:rPr lang="en-US" altLang="en-US" sz="2000" dirty="0" err="1">
                <a:latin typeface="Times New Roman" panose="02020603050405020304" pitchFamily="18" charset="0"/>
                <a:cs typeface="Times New Roman" panose="02020603050405020304" pitchFamily="18" charset="0"/>
              </a:rPr>
              <a:t>việc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phòng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giữ</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bờ</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cõi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rất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cẩn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trọng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cạnh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đó</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triều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đình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còn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cắt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cử</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người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đôn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đốc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rèn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khí</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chuân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bị</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voi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ngựa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lương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thực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thuốc</a:t>
            </a:r>
            <a:r>
              <a:rPr lang="en-US" altLang="en-US" sz="2000" dirty="0">
                <a:latin typeface="Times New Roman" panose="02020603050405020304" pitchFamily="18" charset="0"/>
                <a:cs typeface="Times New Roman" panose="02020603050405020304" pitchFamily="18" charset="0"/>
              </a:rPr>
              <a:t> men,…</a:t>
            </a:r>
          </a:p>
        </p:txBody>
      </p:sp>
      <p:pic>
        <p:nvPicPr>
          <p:cNvPr id="1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6682" y="1252441"/>
            <a:ext cx="2769946" cy="2054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833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par>
                                <p:cTn id="15" presetID="22" presetClass="entr" presetSubtype="4"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4" name="Rounded Rectangle 3"/>
          <p:cNvSpPr/>
          <p:nvPr/>
        </p:nvSpPr>
        <p:spPr>
          <a:xfrm>
            <a:off x="116969" y="1267930"/>
            <a:ext cx="5527257" cy="33087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3" name="Google Shape;1203;p34"/>
          <p:cNvSpPr/>
          <p:nvPr/>
        </p:nvSpPr>
        <p:spPr>
          <a:xfrm flipH="1">
            <a:off x="679806" y="-75781"/>
            <a:ext cx="1104514"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4"/>
          <p:cNvSpPr/>
          <p:nvPr/>
        </p:nvSpPr>
        <p:spPr>
          <a:xfrm>
            <a:off x="6888297" y="94851"/>
            <a:ext cx="1046287" cy="32923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 Box 6"/>
          <p:cNvSpPr txBox="1">
            <a:spLocks noChangeArrowheads="1"/>
          </p:cNvSpPr>
          <p:nvPr/>
        </p:nvSpPr>
        <p:spPr bwMode="auto">
          <a:xfrm>
            <a:off x="453774" y="395446"/>
            <a:ext cx="84230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1.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Dựa</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vào</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lời</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kể</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của</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cô</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giáo</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thầy</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giáo</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và</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các</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tranh</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vẽ</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dưới</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đây</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kể</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lại</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từng</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đoạn</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câu</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chuyện</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Cây</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cỏ</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nước</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Nam.</a:t>
            </a:r>
          </a:p>
        </p:txBody>
      </p:sp>
      <p:sp>
        <p:nvSpPr>
          <p:cNvPr id="15" name="Text Box 11"/>
          <p:cNvSpPr txBox="1">
            <a:spLocks noChangeArrowheads="1"/>
          </p:cNvSpPr>
          <p:nvPr/>
        </p:nvSpPr>
        <p:spPr bwMode="auto">
          <a:xfrm>
            <a:off x="5644226" y="3383989"/>
            <a:ext cx="35344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Nhà</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Nguyên</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cấm</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bán</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thuốc</a:t>
            </a:r>
            <a:r>
              <a:rPr lang="en-US" altLang="en-US" sz="2000" b="1" dirty="0">
                <a:solidFill>
                  <a:srgbClr val="FF0000"/>
                </a:solidFill>
                <a:latin typeface="Times New Roman" panose="02020603050405020304" pitchFamily="18" charset="0"/>
                <a:cs typeface="Times New Roman" panose="02020603050405020304" pitchFamily="18" charset="0"/>
              </a:rPr>
              <a:t> men </a:t>
            </a:r>
            <a:r>
              <a:rPr lang="en-US" altLang="en-US" sz="2000" b="1" dirty="0" err="1">
                <a:solidFill>
                  <a:srgbClr val="FF0000"/>
                </a:solidFill>
                <a:latin typeface="Times New Roman" panose="02020603050405020304" pitchFamily="18" charset="0"/>
                <a:cs typeface="Times New Roman" panose="02020603050405020304" pitchFamily="18" charset="0"/>
              </a:rPr>
              <a:t>cho</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nước</a:t>
            </a:r>
            <a:r>
              <a:rPr lang="en-US" altLang="en-US" sz="2000" b="1" dirty="0">
                <a:solidFill>
                  <a:srgbClr val="FF0000"/>
                </a:solidFill>
                <a:latin typeface="Times New Roman" panose="02020603050405020304" pitchFamily="18" charset="0"/>
                <a:cs typeface="Times New Roman" panose="02020603050405020304" pitchFamily="18" charset="0"/>
              </a:rPr>
              <a:t> ta</a:t>
            </a:r>
            <a:endParaRPr lang="en-US" altLang="en-US" sz="2000" dirty="0">
              <a:solidFill>
                <a:srgbClr val="FF0000"/>
              </a:solidFill>
              <a:latin typeface="Times New Roman" panose="02020603050405020304" pitchFamily="18" charset="0"/>
              <a:cs typeface="Times New Roman" panose="02020603050405020304" pitchFamily="18" charset="0"/>
            </a:endParaRPr>
          </a:p>
        </p:txBody>
      </p:sp>
      <p:sp>
        <p:nvSpPr>
          <p:cNvPr id="16" name="Text Box 12"/>
          <p:cNvSpPr txBox="1">
            <a:spLocks noChangeArrowheads="1"/>
          </p:cNvSpPr>
          <p:nvPr/>
        </p:nvSpPr>
        <p:spPr bwMode="auto">
          <a:xfrm>
            <a:off x="314462" y="1669170"/>
            <a:ext cx="513227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ct val="50000"/>
              </a:spcBef>
              <a:buFontTx/>
              <a:buNone/>
            </a:pP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Trong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khi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đó</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Nguyên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đã</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cấm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chở</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thuốc</a:t>
            </a:r>
            <a:r>
              <a:rPr lang="en-US" altLang="en-US" sz="2000" dirty="0">
                <a:latin typeface="Times New Roman" panose="02020603050405020304" pitchFamily="18" charset="0"/>
                <a:cs typeface="Times New Roman" panose="02020603050405020304" pitchFamily="18" charset="0"/>
              </a:rPr>
              <a:t> men, </a:t>
            </a:r>
            <a:r>
              <a:rPr lang="en-US" altLang="en-US" sz="2000" dirty="0" err="1">
                <a:latin typeface="Times New Roman" panose="02020603050405020304" pitchFamily="18" charset="0"/>
                <a:cs typeface="Times New Roman" panose="02020603050405020304" pitchFamily="18" charset="0"/>
              </a:rPr>
              <a:t>vận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dụng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xuống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bán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người</a:t>
            </a:r>
            <a:r>
              <a:rPr lang="en-US" altLang="en-US" sz="2000" dirty="0">
                <a:latin typeface="Times New Roman" panose="02020603050405020304" pitchFamily="18" charset="0"/>
                <a:cs typeface="Times New Roman" panose="02020603050405020304" pitchFamily="18" charset="0"/>
              </a:rPr>
              <a:t> Nam. Khi </a:t>
            </a:r>
            <a:r>
              <a:rPr lang="en-US" altLang="en-US" sz="2000" dirty="0" err="1">
                <a:latin typeface="Times New Roman" panose="02020603050405020304" pitchFamily="18" charset="0"/>
                <a:cs typeface="Times New Roman" panose="02020603050405020304" pitchFamily="18" charset="0"/>
              </a:rPr>
              <a:t>giáp</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trận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ắt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có</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người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bị</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thương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đau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ốm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biết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lấy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gì</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cứu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chữa</a:t>
            </a:r>
            <a:r>
              <a:rPr lang="en-US" altLang="en-US" sz="2000" dirty="0">
                <a:latin typeface="Times New Roman" panose="02020603050405020304" pitchFamily="18" charset="0"/>
                <a:cs typeface="Times New Roman" panose="02020603050405020304" pitchFamily="18" charset="0"/>
              </a:rPr>
              <a:t>.</a:t>
            </a:r>
          </a:p>
        </p:txBody>
      </p:sp>
      <p:pic>
        <p:nvPicPr>
          <p:cNvPr id="1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433" y="1170740"/>
            <a:ext cx="2679439" cy="202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956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4" name="Rounded Rectangle 3"/>
          <p:cNvSpPr/>
          <p:nvPr/>
        </p:nvSpPr>
        <p:spPr>
          <a:xfrm>
            <a:off x="167073" y="1158798"/>
            <a:ext cx="5331853" cy="31459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3" name="Google Shape;1203;p34"/>
          <p:cNvSpPr/>
          <p:nvPr/>
        </p:nvSpPr>
        <p:spPr>
          <a:xfrm flipH="1">
            <a:off x="679806" y="-75781"/>
            <a:ext cx="1104514"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4"/>
          <p:cNvSpPr/>
          <p:nvPr/>
        </p:nvSpPr>
        <p:spPr>
          <a:xfrm>
            <a:off x="6888297" y="94851"/>
            <a:ext cx="1046287" cy="32923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 Box 6"/>
          <p:cNvSpPr txBox="1">
            <a:spLocks noChangeArrowheads="1"/>
          </p:cNvSpPr>
          <p:nvPr/>
        </p:nvSpPr>
        <p:spPr bwMode="auto">
          <a:xfrm>
            <a:off x="453774" y="395446"/>
            <a:ext cx="84230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1.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Dựa</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vào</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lời</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kể</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của</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cô</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giáo</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thầy</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giáo</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và</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các</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tranh</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vẽ</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dưới</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đây</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kể</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lại</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từng</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đoạn</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câu</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chuyện</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Cây</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cỏ</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nước</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Nam.</a:t>
            </a:r>
          </a:p>
        </p:txBody>
      </p:sp>
      <p:sp>
        <p:nvSpPr>
          <p:cNvPr id="15" name="Text Box 12"/>
          <p:cNvSpPr txBox="1">
            <a:spLocks noChangeArrowheads="1"/>
          </p:cNvSpPr>
          <p:nvPr/>
        </p:nvSpPr>
        <p:spPr bwMode="auto">
          <a:xfrm>
            <a:off x="5227624" y="3318754"/>
            <a:ext cx="415437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Quân</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dân</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nhà</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Trần</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chuẩn</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bị</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thuốc</a:t>
            </a:r>
            <a:r>
              <a:rPr lang="en-US" altLang="en-US" sz="2000" b="1" dirty="0">
                <a:solidFill>
                  <a:srgbClr val="FF0000"/>
                </a:solidFill>
                <a:latin typeface="Times New Roman" panose="02020603050405020304" pitchFamily="18" charset="0"/>
                <a:cs typeface="Times New Roman" panose="02020603050405020304" pitchFamily="18" charset="0"/>
              </a:rPr>
              <a:t> men </a:t>
            </a:r>
            <a:r>
              <a:rPr lang="en-US" altLang="en-US" sz="2000" b="1" dirty="0" err="1">
                <a:solidFill>
                  <a:srgbClr val="FF0000"/>
                </a:solidFill>
                <a:latin typeface="Times New Roman" panose="02020603050405020304" pitchFamily="18" charset="0"/>
                <a:cs typeface="Times New Roman" panose="02020603050405020304" pitchFamily="18" charset="0"/>
              </a:rPr>
              <a:t>cho</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cuộc</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chiến</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đấu</a:t>
            </a:r>
            <a:r>
              <a:rPr lang="en-US" altLang="en-US" sz="2000" b="1" dirty="0">
                <a:solidFill>
                  <a:srgbClr val="FF0000"/>
                </a:solidFill>
                <a:latin typeface="Times New Roman" panose="02020603050405020304" pitchFamily="18" charset="0"/>
                <a:cs typeface="Times New Roman" panose="02020603050405020304" pitchFamily="18" charset="0"/>
              </a:rPr>
              <a:t>.</a:t>
            </a:r>
            <a:endParaRPr lang="en-US" altLang="en-US" sz="2000" dirty="0">
              <a:solidFill>
                <a:srgbClr val="FF0000"/>
              </a:solidFill>
              <a:latin typeface="Times New Roman" panose="02020603050405020304" pitchFamily="18" charset="0"/>
              <a:cs typeface="Times New Roman" panose="02020603050405020304" pitchFamily="18" charset="0"/>
            </a:endParaRPr>
          </a:p>
        </p:txBody>
      </p:sp>
      <p:sp>
        <p:nvSpPr>
          <p:cNvPr id="16" name="Text Box 13"/>
          <p:cNvSpPr txBox="1">
            <a:spLocks noChangeArrowheads="1"/>
          </p:cNvSpPr>
          <p:nvPr/>
        </p:nvSpPr>
        <p:spPr bwMode="auto">
          <a:xfrm>
            <a:off x="242247" y="1461047"/>
            <a:ext cx="5181504"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ct val="50000"/>
              </a:spcBef>
              <a:buFontTx/>
              <a:buNone/>
            </a:pP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Thái</a:t>
            </a:r>
            <a:r>
              <a:rPr lang="en-US" altLang="en-US" sz="2000" dirty="0">
                <a:latin typeface="Times New Roman" panose="02020603050405020304" pitchFamily="18" charset="0"/>
                <a:cs typeface="Times New Roman" panose="02020603050405020304" pitchFamily="18" charset="0"/>
              </a:rPr>
              <a:t> y </a:t>
            </a:r>
            <a:r>
              <a:rPr lang="en-US" altLang="en-US" sz="2000" dirty="0" err="1">
                <a:latin typeface="Times New Roman" panose="02020603050405020304" pitchFamily="18" charset="0"/>
                <a:cs typeface="Times New Roman" panose="02020603050405020304" pitchFamily="18" charset="0"/>
              </a:rPr>
              <a:t>trong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nước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tỏa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khắp</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các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miền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quê</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học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cách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chữa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bệnh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của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dân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gian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bằng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cây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cỏ</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bình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thường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Vườn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thuốc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nam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được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lập</a:t>
            </a:r>
            <a:r>
              <a:rPr lang="en-US" altLang="en-US" sz="2000" dirty="0">
                <a:latin typeface="Times New Roman" panose="02020603050405020304" pitchFamily="18" charset="0"/>
                <a:cs typeface="Times New Roman" panose="02020603050405020304" pitchFamily="18" charset="0"/>
              </a:rPr>
              <a:t> ở </a:t>
            </a:r>
            <a:r>
              <a:rPr lang="en-US" altLang="en-US" sz="2000" dirty="0" err="1">
                <a:latin typeface="Times New Roman" panose="02020603050405020304" pitchFamily="18" charset="0"/>
                <a:cs typeface="Times New Roman" panose="02020603050405020304" pitchFamily="18" charset="0"/>
              </a:rPr>
              <a:t>khắp</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nơi</a:t>
            </a:r>
            <a:r>
              <a:rPr lang="en-US" altLang="en-US" sz="2000" dirty="0">
                <a:latin typeface="Times New Roman" panose="02020603050405020304" pitchFamily="18" charset="0"/>
                <a:cs typeface="Times New Roman" panose="02020603050405020304" pitchFamily="18" charset="0"/>
              </a:rPr>
              <a:t>. Hai </a:t>
            </a:r>
            <a:r>
              <a:rPr lang="en-US" altLang="en-US" sz="2000" dirty="0" err="1">
                <a:latin typeface="Times New Roman" panose="02020603050405020304" pitchFamily="18" charset="0"/>
                <a:cs typeface="Times New Roman" panose="02020603050405020304" pitchFamily="18" charset="0"/>
              </a:rPr>
              <a:t>ngọn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núi</a:t>
            </a:r>
            <a:r>
              <a:rPr lang="en-US" altLang="en-US" sz="2000" dirty="0">
                <a:latin typeface="Times New Roman" panose="02020603050405020304" pitchFamily="18" charset="0"/>
                <a:cs typeface="Times New Roman" panose="02020603050405020304" pitchFamily="18" charset="0"/>
              </a:rPr>
              <a:t> Nam </a:t>
            </a:r>
            <a:r>
              <a:rPr lang="en-US" altLang="en-US" sz="2000" dirty="0" err="1">
                <a:latin typeface="Times New Roman" panose="02020603050405020304" pitchFamily="18" charset="0"/>
                <a:cs typeface="Times New Roman" panose="02020603050405020304" pitchFamily="18" charset="0"/>
              </a:rPr>
              <a:t>Tào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Bắc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Đẩu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chính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hai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ngọn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dược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sơn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của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các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vua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Trần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xưa</a:t>
            </a:r>
            <a:r>
              <a:rPr lang="en-US" altLang="en-US" sz="2000" dirty="0">
                <a:latin typeface="Times New Roman" panose="02020603050405020304" pitchFamily="18" charset="0"/>
                <a:cs typeface="Times New Roman" panose="02020603050405020304" pitchFamily="18" charset="0"/>
              </a:rPr>
              <a:t>. </a:t>
            </a:r>
          </a:p>
        </p:txBody>
      </p:sp>
      <p:pic>
        <p:nvPicPr>
          <p:cNvPr id="1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4364" y="1131659"/>
            <a:ext cx="2682508" cy="2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527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4" name="Rounded Rectangle 3"/>
          <p:cNvSpPr/>
          <p:nvPr/>
        </p:nvSpPr>
        <p:spPr>
          <a:xfrm>
            <a:off x="167073" y="1158798"/>
            <a:ext cx="5204505" cy="31459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3" name="Google Shape;1203;p34"/>
          <p:cNvSpPr/>
          <p:nvPr/>
        </p:nvSpPr>
        <p:spPr>
          <a:xfrm flipH="1">
            <a:off x="679806" y="-75781"/>
            <a:ext cx="1104514"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4"/>
          <p:cNvSpPr/>
          <p:nvPr/>
        </p:nvSpPr>
        <p:spPr>
          <a:xfrm>
            <a:off x="6888297" y="94851"/>
            <a:ext cx="1046287" cy="32923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 Box 6"/>
          <p:cNvSpPr txBox="1">
            <a:spLocks noChangeArrowheads="1"/>
          </p:cNvSpPr>
          <p:nvPr/>
        </p:nvSpPr>
        <p:spPr bwMode="auto">
          <a:xfrm>
            <a:off x="453774" y="395446"/>
            <a:ext cx="84230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1.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Dựa</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vào</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lời</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kể</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của</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cô</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giáo</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thầy</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giáo</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và</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các</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tranh</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vẽ</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dưới</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đây</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kể</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lại</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từng</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đoạn</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câu</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chuyện</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Cây</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cỏ</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nước</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Nam.</a:t>
            </a:r>
          </a:p>
        </p:txBody>
      </p:sp>
      <p:sp>
        <p:nvSpPr>
          <p:cNvPr id="13" name="Text Box 13"/>
          <p:cNvSpPr txBox="1">
            <a:spLocks noChangeArrowheads="1"/>
          </p:cNvSpPr>
          <p:nvPr/>
        </p:nvSpPr>
        <p:spPr bwMode="auto">
          <a:xfrm>
            <a:off x="5371578" y="3454842"/>
            <a:ext cx="377242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Cây</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cỏ</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nước</a:t>
            </a:r>
            <a:r>
              <a:rPr lang="en-US" altLang="en-US" sz="2000" b="1" dirty="0">
                <a:solidFill>
                  <a:srgbClr val="FF0000"/>
                </a:solidFill>
                <a:latin typeface="Times New Roman" panose="02020603050405020304" pitchFamily="18" charset="0"/>
                <a:cs typeface="Times New Roman" panose="02020603050405020304" pitchFamily="18" charset="0"/>
              </a:rPr>
              <a:t> Nam </a:t>
            </a:r>
            <a:r>
              <a:rPr lang="en-US" altLang="en-US" sz="2000" b="1" dirty="0" err="1">
                <a:solidFill>
                  <a:srgbClr val="FF0000"/>
                </a:solidFill>
                <a:latin typeface="Times New Roman" panose="02020603050405020304" pitchFamily="18" charset="0"/>
                <a:cs typeface="Times New Roman" panose="02020603050405020304" pitchFamily="18" charset="0"/>
              </a:rPr>
              <a:t>góp</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phần</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làm</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cho</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binh</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sĩ</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thêm</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khỏe</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mạnh</a:t>
            </a:r>
            <a:endParaRPr lang="en-US" altLang="en-US" sz="2000" dirty="0">
              <a:solidFill>
                <a:srgbClr val="FF0000"/>
              </a:solidFill>
              <a:latin typeface="Times New Roman" panose="02020603050405020304" pitchFamily="18" charset="0"/>
              <a:cs typeface="Times New Roman" panose="02020603050405020304" pitchFamily="18" charset="0"/>
            </a:endParaRPr>
          </a:p>
        </p:txBody>
      </p:sp>
      <p:sp>
        <p:nvSpPr>
          <p:cNvPr id="14" name="Text Box 14"/>
          <p:cNvSpPr txBox="1">
            <a:spLocks noChangeArrowheads="1"/>
          </p:cNvSpPr>
          <p:nvPr/>
        </p:nvSpPr>
        <p:spPr bwMode="auto">
          <a:xfrm>
            <a:off x="167073" y="1875010"/>
            <a:ext cx="513467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ct val="50000"/>
              </a:spcBef>
              <a:buFontTx/>
              <a:buNone/>
            </a:pP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Cây</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cỏ</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nước</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Nam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đã</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góp</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phần</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quan</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trọng</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trong</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việc</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chống</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kẻ</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thù</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mạnh</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hơn</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đông</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hơn</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mình</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hàng</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trăm</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lần</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a:t>
            </a:r>
          </a:p>
        </p:txBody>
      </p:sp>
      <p:pic>
        <p:nvPicPr>
          <p:cNvPr id="1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7441" y="1158798"/>
            <a:ext cx="2742275" cy="2086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55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4" name="Rounded Rectangle 3"/>
          <p:cNvSpPr/>
          <p:nvPr/>
        </p:nvSpPr>
        <p:spPr>
          <a:xfrm>
            <a:off x="140978" y="1158797"/>
            <a:ext cx="5388966" cy="41085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3" name="Google Shape;1203;p34"/>
          <p:cNvSpPr/>
          <p:nvPr/>
        </p:nvSpPr>
        <p:spPr>
          <a:xfrm flipH="1">
            <a:off x="679806" y="-75781"/>
            <a:ext cx="1104514"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4"/>
          <p:cNvSpPr/>
          <p:nvPr/>
        </p:nvSpPr>
        <p:spPr>
          <a:xfrm>
            <a:off x="6888297" y="94851"/>
            <a:ext cx="1046287" cy="32923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 Box 6"/>
          <p:cNvSpPr txBox="1">
            <a:spLocks noChangeArrowheads="1"/>
          </p:cNvSpPr>
          <p:nvPr/>
        </p:nvSpPr>
        <p:spPr bwMode="auto">
          <a:xfrm>
            <a:off x="453774" y="395446"/>
            <a:ext cx="84230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1.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Dựa</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vào</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lời</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kể</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của</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cô</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giáo</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thầy</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giáo</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và</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các</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tranh</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vẽ</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dưới</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đây</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kể</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lại</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từng</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đoạn</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câu</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chuyện</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Cây</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cỏ</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50000"/>
                  </a:schemeClr>
                </a:solidFill>
                <a:latin typeface="Times New Roman" panose="02020603050405020304" pitchFamily="18" charset="0"/>
                <a:cs typeface="Times New Roman" panose="02020603050405020304" pitchFamily="18" charset="0"/>
              </a:rPr>
              <a:t>nước</a:t>
            </a:r>
            <a:r>
              <a:rPr lang="en-US" altLang="en-US" sz="1800" b="1" dirty="0">
                <a:solidFill>
                  <a:schemeClr val="tx1">
                    <a:lumMod val="50000"/>
                  </a:schemeClr>
                </a:solidFill>
                <a:latin typeface="Times New Roman" panose="02020603050405020304" pitchFamily="18" charset="0"/>
                <a:cs typeface="Times New Roman" panose="02020603050405020304" pitchFamily="18" charset="0"/>
              </a:rPr>
              <a:t> Nam.</a:t>
            </a:r>
          </a:p>
        </p:txBody>
      </p:sp>
      <p:sp>
        <p:nvSpPr>
          <p:cNvPr id="9" name="Text Box 12"/>
          <p:cNvSpPr txBox="1">
            <a:spLocks noChangeArrowheads="1"/>
          </p:cNvSpPr>
          <p:nvPr/>
        </p:nvSpPr>
        <p:spPr bwMode="auto">
          <a:xfrm>
            <a:off x="5446734" y="3361910"/>
            <a:ext cx="369726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Tuệ</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Tĩnh</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và</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học</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trò</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phát</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triển</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cây</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thuốc</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nam</a:t>
            </a:r>
            <a:r>
              <a:rPr lang="en-US" altLang="en-US" sz="2000" b="1" dirty="0">
                <a:solidFill>
                  <a:srgbClr val="FF0000"/>
                </a:solidFill>
                <a:latin typeface="Times New Roman" panose="02020603050405020304" pitchFamily="18" charset="0"/>
                <a:cs typeface="Times New Roman" panose="02020603050405020304" pitchFamily="18" charset="0"/>
              </a:rPr>
              <a:t>.</a:t>
            </a:r>
            <a:endParaRPr lang="en-US" altLang="en-US" sz="2000" dirty="0">
              <a:solidFill>
                <a:srgbClr val="FF0000"/>
              </a:solidFill>
              <a:latin typeface="Times New Roman" panose="02020603050405020304" pitchFamily="18" charset="0"/>
              <a:cs typeface="Times New Roman" panose="02020603050405020304" pitchFamily="18" charset="0"/>
            </a:endParaRPr>
          </a:p>
        </p:txBody>
      </p:sp>
      <p:sp>
        <p:nvSpPr>
          <p:cNvPr id="11" name="Text Box 13"/>
          <p:cNvSpPr txBox="1">
            <a:spLocks noChangeArrowheads="1"/>
          </p:cNvSpPr>
          <p:nvPr/>
        </p:nvSpPr>
        <p:spPr bwMode="auto">
          <a:xfrm>
            <a:off x="363016" y="1152599"/>
            <a:ext cx="5166928" cy="399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50000"/>
              </a:spcBef>
              <a:buFontTx/>
              <a:buNone/>
            </a:pP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Tuệ</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Tĩnh</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đã</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nói</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với</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học</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trò</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của</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mình</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   Ta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quý</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từng</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ngọn</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cây</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sợi</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cỏ</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của</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non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sông</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gấm</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vóc</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tổ</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tiên</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để</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lại</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Ta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muốn</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nối</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gót</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người</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xưa</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dùng</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thuốc</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nam</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chữa</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bệnh</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cho</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người</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Nam.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Đó</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là</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ý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nguyện</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của</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ta.                                                                                  </a:t>
            </a:r>
          </a:p>
          <a:p>
            <a:pPr eaLnBrk="1" hangingPunct="1">
              <a:lnSpc>
                <a:spcPct val="150000"/>
              </a:lnSpc>
              <a:spcBef>
                <a:spcPct val="50000"/>
              </a:spcBef>
              <a:buFontTx/>
              <a:buNone/>
            </a:pP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Theo con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đường</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của</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danh</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y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Tuệ</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Tĩnh</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cho</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đến</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nay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đã</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có</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hàng</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trăm</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vị</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thuốc</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được</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lấy</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từ</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cây</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cỏ</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nước</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Nam,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hàng</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nghìn</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phương</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thuốc</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đã</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được</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tổng</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hợp</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từ</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phương</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thuốc</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dân</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gian</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để</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trị</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bệnh</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cứu</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người</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a:t>
            </a:r>
          </a:p>
        </p:txBody>
      </p:sp>
      <p:pic>
        <p:nvPicPr>
          <p:cNvPr id="1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6112" y="1158798"/>
            <a:ext cx="2850655" cy="206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506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9"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57" name="Text Box 13">
            <a:extLst>
              <a:ext uri="{FF2B5EF4-FFF2-40B4-BE49-F238E27FC236}">
                <a16:creationId xmlns:a16="http://schemas.microsoft.com/office/drawing/2014/main" id="{C055F0EE-7F81-4E1D-B00B-D0A7AC257DAC}"/>
              </a:ext>
            </a:extLst>
          </p:cNvPr>
          <p:cNvSpPr txBox="1">
            <a:spLocks noChangeArrowheads="1"/>
          </p:cNvSpPr>
          <p:nvPr/>
        </p:nvSpPr>
        <p:spPr bwMode="auto">
          <a:xfrm>
            <a:off x="2383631" y="746212"/>
            <a:ext cx="402423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100" b="1" dirty="0">
                <a:solidFill>
                  <a:srgbClr val="0B19C8"/>
                </a:solidFill>
                <a:latin typeface="Times New Roman" panose="02020603050405020304" pitchFamily="18" charset="0"/>
                <a:cs typeface="Times New Roman" panose="02020603050405020304" pitchFamily="18" charset="0"/>
              </a:rPr>
              <a:t>2. </a:t>
            </a:r>
            <a:r>
              <a:rPr lang="en-US" altLang="en-US" sz="2100" b="1" dirty="0" err="1">
                <a:solidFill>
                  <a:srgbClr val="0B19C8"/>
                </a:solidFill>
                <a:latin typeface="Times New Roman" panose="02020603050405020304" pitchFamily="18" charset="0"/>
                <a:cs typeface="Times New Roman" panose="02020603050405020304" pitchFamily="18" charset="0"/>
              </a:rPr>
              <a:t>Kể</a:t>
            </a:r>
            <a:r>
              <a:rPr lang="en-US" altLang="en-US" sz="2100" b="1" dirty="0">
                <a:solidFill>
                  <a:srgbClr val="0B19C8"/>
                </a:solidFill>
                <a:latin typeface="Times New Roman" panose="02020603050405020304" pitchFamily="18" charset="0"/>
                <a:cs typeface="Times New Roman" panose="02020603050405020304" pitchFamily="18" charset="0"/>
              </a:rPr>
              <a:t> </a:t>
            </a:r>
            <a:r>
              <a:rPr lang="en-US" altLang="en-US" sz="2100" b="1" dirty="0" err="1">
                <a:solidFill>
                  <a:srgbClr val="0B19C8"/>
                </a:solidFill>
                <a:latin typeface="Times New Roman" panose="02020603050405020304" pitchFamily="18" charset="0"/>
                <a:cs typeface="Times New Roman" panose="02020603050405020304" pitchFamily="18" charset="0"/>
              </a:rPr>
              <a:t>lại</a:t>
            </a:r>
            <a:r>
              <a:rPr lang="en-US" altLang="en-US" sz="2100" b="1" dirty="0">
                <a:solidFill>
                  <a:srgbClr val="0B19C8"/>
                </a:solidFill>
                <a:latin typeface="Times New Roman" panose="02020603050405020304" pitchFamily="18" charset="0"/>
                <a:cs typeface="Times New Roman" panose="02020603050405020304" pitchFamily="18" charset="0"/>
              </a:rPr>
              <a:t> </a:t>
            </a:r>
            <a:r>
              <a:rPr lang="en-US" altLang="en-US" sz="2100" b="1" dirty="0" err="1">
                <a:solidFill>
                  <a:srgbClr val="0B19C8"/>
                </a:solidFill>
                <a:latin typeface="Times New Roman" panose="02020603050405020304" pitchFamily="18" charset="0"/>
                <a:cs typeface="Times New Roman" panose="02020603050405020304" pitchFamily="18" charset="0"/>
              </a:rPr>
              <a:t>toàn</a:t>
            </a:r>
            <a:r>
              <a:rPr lang="en-US" altLang="en-US" sz="2100" b="1" dirty="0">
                <a:solidFill>
                  <a:srgbClr val="0B19C8"/>
                </a:solidFill>
                <a:latin typeface="Times New Roman" panose="02020603050405020304" pitchFamily="18" charset="0"/>
                <a:cs typeface="Times New Roman" panose="02020603050405020304" pitchFamily="18" charset="0"/>
              </a:rPr>
              <a:t> </a:t>
            </a:r>
            <a:r>
              <a:rPr lang="en-US" altLang="en-US" sz="2100" b="1" dirty="0" err="1">
                <a:solidFill>
                  <a:srgbClr val="0B19C8"/>
                </a:solidFill>
                <a:latin typeface="Times New Roman" panose="02020603050405020304" pitchFamily="18" charset="0"/>
                <a:cs typeface="Times New Roman" panose="02020603050405020304" pitchFamily="18" charset="0"/>
              </a:rPr>
              <a:t>bộ</a:t>
            </a:r>
            <a:r>
              <a:rPr lang="en-US" altLang="en-US" sz="2100" b="1" dirty="0">
                <a:solidFill>
                  <a:srgbClr val="0B19C8"/>
                </a:solidFill>
                <a:latin typeface="Times New Roman" panose="02020603050405020304" pitchFamily="18" charset="0"/>
                <a:cs typeface="Times New Roman" panose="02020603050405020304" pitchFamily="18" charset="0"/>
              </a:rPr>
              <a:t> </a:t>
            </a:r>
            <a:r>
              <a:rPr lang="en-US" altLang="en-US" sz="2100" b="1" dirty="0" err="1">
                <a:solidFill>
                  <a:srgbClr val="0B19C8"/>
                </a:solidFill>
                <a:latin typeface="Times New Roman" panose="02020603050405020304" pitchFamily="18" charset="0"/>
                <a:cs typeface="Times New Roman" panose="02020603050405020304" pitchFamily="18" charset="0"/>
              </a:rPr>
              <a:t>câu</a:t>
            </a:r>
            <a:r>
              <a:rPr lang="en-US" altLang="en-US" sz="2100" b="1" dirty="0">
                <a:solidFill>
                  <a:srgbClr val="0B19C8"/>
                </a:solidFill>
                <a:latin typeface="Times New Roman" panose="02020603050405020304" pitchFamily="18" charset="0"/>
                <a:cs typeface="Times New Roman" panose="02020603050405020304" pitchFamily="18" charset="0"/>
              </a:rPr>
              <a:t> </a:t>
            </a:r>
            <a:r>
              <a:rPr lang="en-US" altLang="en-US" sz="2100" b="1" dirty="0" err="1">
                <a:solidFill>
                  <a:srgbClr val="0B19C8"/>
                </a:solidFill>
                <a:latin typeface="Times New Roman" panose="02020603050405020304" pitchFamily="18" charset="0"/>
                <a:cs typeface="Times New Roman" panose="02020603050405020304" pitchFamily="18" charset="0"/>
              </a:rPr>
              <a:t>chuyện</a:t>
            </a:r>
            <a:r>
              <a:rPr lang="en-US" altLang="en-US" sz="2100" b="1" dirty="0">
                <a:solidFill>
                  <a:srgbClr val="0B19C8"/>
                </a:solidFill>
                <a:latin typeface="Times New Roman" panose="02020603050405020304" pitchFamily="18" charset="0"/>
                <a:cs typeface="Times New Roman" panose="02020603050405020304" pitchFamily="18" charset="0"/>
              </a:rPr>
              <a:t>.</a:t>
            </a:r>
          </a:p>
        </p:txBody>
      </p:sp>
      <p:pic>
        <p:nvPicPr>
          <p:cNvPr id="15365" name="Picture 12">
            <a:extLst>
              <a:ext uri="{FF2B5EF4-FFF2-40B4-BE49-F238E27FC236}">
                <a16:creationId xmlns:a16="http://schemas.microsoft.com/office/drawing/2014/main" id="{21FB01F8-D95F-4227-B71A-FADA8E7B5C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6900" y="3401616"/>
            <a:ext cx="226695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3">
            <a:extLst>
              <a:ext uri="{FF2B5EF4-FFF2-40B4-BE49-F238E27FC236}">
                <a16:creationId xmlns:a16="http://schemas.microsoft.com/office/drawing/2014/main" id="{625C3C50-7FF7-46D8-9307-B1F0920D7E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7072" y="1865710"/>
            <a:ext cx="20955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4">
            <a:extLst>
              <a:ext uri="{FF2B5EF4-FFF2-40B4-BE49-F238E27FC236}">
                <a16:creationId xmlns:a16="http://schemas.microsoft.com/office/drawing/2014/main" id="{9B2AA437-E44F-433D-B005-2735CC0D3E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6625" y="1858566"/>
            <a:ext cx="2152650" cy="1522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5">
            <a:extLst>
              <a:ext uri="{FF2B5EF4-FFF2-40B4-BE49-F238E27FC236}">
                <a16:creationId xmlns:a16="http://schemas.microsoft.com/office/drawing/2014/main" id="{DDE83BFB-B309-4944-9CB1-4D26C8EBD5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6900" y="1858566"/>
            <a:ext cx="2266950" cy="1522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6">
            <a:extLst>
              <a:ext uri="{FF2B5EF4-FFF2-40B4-BE49-F238E27FC236}">
                <a16:creationId xmlns:a16="http://schemas.microsoft.com/office/drawing/2014/main" id="{84F59EAE-2835-4170-9B4E-B49668C57E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5881" y="3413522"/>
            <a:ext cx="20955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7">
            <a:extLst>
              <a:ext uri="{FF2B5EF4-FFF2-40B4-BE49-F238E27FC236}">
                <a16:creationId xmlns:a16="http://schemas.microsoft.com/office/drawing/2014/main" id="{B194FA7F-51A6-4A77-8A46-A36D23E2C0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5435" y="3398044"/>
            <a:ext cx="215265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9757"/>
                                        </p:tgtEl>
                                        <p:attrNameLst>
                                          <p:attrName>style.visibility</p:attrName>
                                        </p:attrNameLst>
                                      </p:cBhvr>
                                      <p:to>
                                        <p:strVal val="visible"/>
                                      </p:to>
                                    </p:set>
                                    <p:anim calcmode="discrete" valueType="clr">
                                      <p:cBhvr override="childStyle">
                                        <p:cTn id="7" dur="80"/>
                                        <p:tgtEl>
                                          <p:spTgt spid="15975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9757"/>
                                        </p:tgtEl>
                                        <p:attrNameLst>
                                          <p:attrName>fillcolor</p:attrName>
                                        </p:attrNameLst>
                                      </p:cBhvr>
                                      <p:tavLst>
                                        <p:tav tm="0">
                                          <p:val>
                                            <p:clrVal>
                                              <a:schemeClr val="accent2"/>
                                            </p:clrVal>
                                          </p:val>
                                        </p:tav>
                                        <p:tav tm="50000">
                                          <p:val>
                                            <p:clrVal>
                                              <a:schemeClr val="hlink"/>
                                            </p:clrVal>
                                          </p:val>
                                        </p:tav>
                                      </p:tavLst>
                                    </p:anim>
                                    <p:set>
                                      <p:cBhvr>
                                        <p:cTn id="9" dur="80"/>
                                        <p:tgtEl>
                                          <p:spTgt spid="15975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5366"/>
                                        </p:tgtEl>
                                        <p:attrNameLst>
                                          <p:attrName>style.visibility</p:attrName>
                                        </p:attrNameLst>
                                      </p:cBhvr>
                                      <p:to>
                                        <p:strVal val="visible"/>
                                      </p:to>
                                    </p:set>
                                    <p:animEffect transition="in" filter="barn(inVertical)">
                                      <p:cBhvr>
                                        <p:cTn id="14" dur="500"/>
                                        <p:tgtEl>
                                          <p:spTgt spid="15366"/>
                                        </p:tgtEl>
                                      </p:cBhvr>
                                    </p:animEffect>
                                  </p:childTnLst>
                                </p:cTn>
                              </p:par>
                              <p:par>
                                <p:cTn id="15" presetID="16" presetClass="entr" presetSubtype="21" fill="hold" nodeType="withEffect">
                                  <p:stCondLst>
                                    <p:cond delay="0"/>
                                  </p:stCondLst>
                                  <p:childTnLst>
                                    <p:set>
                                      <p:cBhvr>
                                        <p:cTn id="16" dur="1" fill="hold">
                                          <p:stCondLst>
                                            <p:cond delay="0"/>
                                          </p:stCondLst>
                                        </p:cTn>
                                        <p:tgtEl>
                                          <p:spTgt spid="15367"/>
                                        </p:tgtEl>
                                        <p:attrNameLst>
                                          <p:attrName>style.visibility</p:attrName>
                                        </p:attrNameLst>
                                      </p:cBhvr>
                                      <p:to>
                                        <p:strVal val="visible"/>
                                      </p:to>
                                    </p:set>
                                    <p:animEffect transition="in" filter="barn(inVertical)">
                                      <p:cBhvr>
                                        <p:cTn id="17" dur="500"/>
                                        <p:tgtEl>
                                          <p:spTgt spid="15367"/>
                                        </p:tgtEl>
                                      </p:cBhvr>
                                    </p:animEffect>
                                  </p:childTnLst>
                                </p:cTn>
                              </p:par>
                              <p:par>
                                <p:cTn id="18" presetID="16" presetClass="entr" presetSubtype="21" fill="hold" nodeType="withEffect">
                                  <p:stCondLst>
                                    <p:cond delay="0"/>
                                  </p:stCondLst>
                                  <p:childTnLst>
                                    <p:set>
                                      <p:cBhvr>
                                        <p:cTn id="19" dur="1" fill="hold">
                                          <p:stCondLst>
                                            <p:cond delay="0"/>
                                          </p:stCondLst>
                                        </p:cTn>
                                        <p:tgtEl>
                                          <p:spTgt spid="15368"/>
                                        </p:tgtEl>
                                        <p:attrNameLst>
                                          <p:attrName>style.visibility</p:attrName>
                                        </p:attrNameLst>
                                      </p:cBhvr>
                                      <p:to>
                                        <p:strVal val="visible"/>
                                      </p:to>
                                    </p:set>
                                    <p:animEffect transition="in" filter="barn(inVertical)">
                                      <p:cBhvr>
                                        <p:cTn id="20" dur="500"/>
                                        <p:tgtEl>
                                          <p:spTgt spid="15368"/>
                                        </p:tgtEl>
                                      </p:cBhvr>
                                    </p:animEffect>
                                  </p:childTnLst>
                                </p:cTn>
                              </p:par>
                              <p:par>
                                <p:cTn id="21" presetID="16" presetClass="entr" presetSubtype="21" fill="hold" nodeType="withEffect">
                                  <p:stCondLst>
                                    <p:cond delay="0"/>
                                  </p:stCondLst>
                                  <p:childTnLst>
                                    <p:set>
                                      <p:cBhvr>
                                        <p:cTn id="22" dur="1" fill="hold">
                                          <p:stCondLst>
                                            <p:cond delay="0"/>
                                          </p:stCondLst>
                                        </p:cTn>
                                        <p:tgtEl>
                                          <p:spTgt spid="15369"/>
                                        </p:tgtEl>
                                        <p:attrNameLst>
                                          <p:attrName>style.visibility</p:attrName>
                                        </p:attrNameLst>
                                      </p:cBhvr>
                                      <p:to>
                                        <p:strVal val="visible"/>
                                      </p:to>
                                    </p:set>
                                    <p:animEffect transition="in" filter="barn(inVertical)">
                                      <p:cBhvr>
                                        <p:cTn id="23" dur="500"/>
                                        <p:tgtEl>
                                          <p:spTgt spid="15369"/>
                                        </p:tgtEl>
                                      </p:cBhvr>
                                    </p:animEffect>
                                  </p:childTnLst>
                                </p:cTn>
                              </p:par>
                              <p:par>
                                <p:cTn id="24" presetID="16" presetClass="entr" presetSubtype="21" fill="hold" nodeType="withEffect">
                                  <p:stCondLst>
                                    <p:cond delay="0"/>
                                  </p:stCondLst>
                                  <p:childTnLst>
                                    <p:set>
                                      <p:cBhvr>
                                        <p:cTn id="25" dur="1" fill="hold">
                                          <p:stCondLst>
                                            <p:cond delay="0"/>
                                          </p:stCondLst>
                                        </p:cTn>
                                        <p:tgtEl>
                                          <p:spTgt spid="15370"/>
                                        </p:tgtEl>
                                        <p:attrNameLst>
                                          <p:attrName>style.visibility</p:attrName>
                                        </p:attrNameLst>
                                      </p:cBhvr>
                                      <p:to>
                                        <p:strVal val="visible"/>
                                      </p:to>
                                    </p:set>
                                    <p:animEffect transition="in" filter="barn(inVertical)">
                                      <p:cBhvr>
                                        <p:cTn id="26" dur="500"/>
                                        <p:tgtEl>
                                          <p:spTgt spid="15370"/>
                                        </p:tgtEl>
                                      </p:cBhvr>
                                    </p:animEffect>
                                  </p:childTnLst>
                                </p:cTn>
                              </p:par>
                              <p:par>
                                <p:cTn id="27" presetID="16" presetClass="entr" presetSubtype="21" fill="hold" nodeType="withEffect">
                                  <p:stCondLst>
                                    <p:cond delay="0"/>
                                  </p:stCondLst>
                                  <p:childTnLst>
                                    <p:set>
                                      <p:cBhvr>
                                        <p:cTn id="28" dur="1" fill="hold">
                                          <p:stCondLst>
                                            <p:cond delay="0"/>
                                          </p:stCondLst>
                                        </p:cTn>
                                        <p:tgtEl>
                                          <p:spTgt spid="15365"/>
                                        </p:tgtEl>
                                        <p:attrNameLst>
                                          <p:attrName>style.visibility</p:attrName>
                                        </p:attrNameLst>
                                      </p:cBhvr>
                                      <p:to>
                                        <p:strVal val="visible"/>
                                      </p:to>
                                    </p:set>
                                    <p:animEffect transition="in" filter="barn(inVertical)">
                                      <p:cBhvr>
                                        <p:cTn id="29" dur="5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5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735796" y="571501"/>
            <a:ext cx="3672408" cy="507831"/>
          </a:xfrm>
          <a:prstGeom prst="rect">
            <a:avLst/>
          </a:prstGeom>
        </p:spPr>
        <p:txBody>
          <a:bodyPr wrap="square">
            <a:spAutoFit/>
          </a:bodyPr>
          <a:lstStyle/>
          <a:p>
            <a:pPr algn="just">
              <a:spcBef>
                <a:spcPct val="50000"/>
              </a:spcBef>
            </a:pPr>
            <a:r>
              <a:rPr lang="en-US" altLang="en-US" sz="2700" b="1" dirty="0">
                <a:solidFill>
                  <a:srgbClr val="FF0000"/>
                </a:solidFill>
                <a:latin typeface="Times New Roman" panose="02020603050405020304" pitchFamily="18" charset="0"/>
                <a:cs typeface="Times New Roman" panose="02020603050405020304" pitchFamily="18" charset="0"/>
              </a:rPr>
              <a:t>TIÊU CHÍ ĐÁNH GIÁ</a:t>
            </a:r>
          </a:p>
        </p:txBody>
      </p:sp>
      <p:sp>
        <p:nvSpPr>
          <p:cNvPr id="3" name="TextBox 2">
            <a:extLst>
              <a:ext uri="{FF2B5EF4-FFF2-40B4-BE49-F238E27FC236}">
                <a16:creationId xmlns:a16="http://schemas.microsoft.com/office/drawing/2014/main" id="{95BF1A76-05FE-437C-8E24-C4781EB7F0BE}"/>
              </a:ext>
            </a:extLst>
          </p:cNvPr>
          <p:cNvSpPr txBox="1">
            <a:spLocks noChangeArrowheads="1"/>
          </p:cNvSpPr>
          <p:nvPr/>
        </p:nvSpPr>
        <p:spPr bwMode="auto">
          <a:xfrm>
            <a:off x="1028700" y="1314451"/>
            <a:ext cx="7725063" cy="224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50000"/>
              </a:lnSpc>
            </a:pP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Kể</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đủ</a:t>
            </a:r>
            <a:r>
              <a:rPr lang="fr-FR" altLang="en-US" sz="2400" dirty="0">
                <a:latin typeface="Times New Roman" panose="02020603050405020304" pitchFamily="18" charset="0"/>
                <a:cs typeface="Times New Roman" panose="02020603050405020304" pitchFamily="18" charset="0"/>
              </a:rPr>
              <a:t> chi </a:t>
            </a:r>
            <a:r>
              <a:rPr lang="fr-FR" altLang="en-US" sz="2400" dirty="0" err="1">
                <a:latin typeface="Times New Roman" panose="02020603050405020304" pitchFamily="18" charset="0"/>
                <a:cs typeface="Times New Roman" panose="02020603050405020304" pitchFamily="18" charset="0"/>
              </a:rPr>
              <a:t>tiết</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đúng</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nội</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dung</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kể</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có</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đầu</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có</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cuối</a:t>
            </a:r>
            <a:r>
              <a:rPr lang="fr-FR" altLang="en-US" sz="2400" dirty="0">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cs typeface="Times New Roman" panose="02020603050405020304" pitchFamily="18" charset="0"/>
            </a:endParaRPr>
          </a:p>
          <a:p>
            <a:pPr>
              <a:lnSpc>
                <a:spcPct val="150000"/>
              </a:lnSpc>
            </a:pP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Kể</a:t>
            </a:r>
            <a:r>
              <a:rPr lang="fr-FR" altLang="en-US" sz="2400" dirty="0">
                <a:latin typeface="Times New Roman" panose="02020603050405020304" pitchFamily="18" charset="0"/>
                <a:cs typeface="Times New Roman" panose="02020603050405020304" pitchFamily="18" charset="0"/>
              </a:rPr>
              <a:t> to, </a:t>
            </a:r>
            <a:r>
              <a:rPr lang="fr-FR" altLang="en-US" sz="2400" dirty="0" err="1">
                <a:latin typeface="Times New Roman" panose="02020603050405020304" pitchFamily="18" charset="0"/>
                <a:cs typeface="Times New Roman" panose="02020603050405020304" pitchFamily="18" charset="0"/>
              </a:rPr>
              <a:t>rõ</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ràng</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trôi</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chảy</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giọng</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kể</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phù</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hợp</a:t>
            </a:r>
            <a:r>
              <a:rPr lang="fr-FR" altLang="en-US" sz="2400" dirty="0">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cs typeface="Times New Roman" panose="02020603050405020304" pitchFamily="18" charset="0"/>
            </a:endParaRPr>
          </a:p>
          <a:p>
            <a:pPr>
              <a:lnSpc>
                <a:spcPct val="150000"/>
              </a:lnSpc>
            </a:pP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Kể</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sáng</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tạo</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Kể</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tự</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nhiên</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kể</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kết</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hợp</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với</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nét</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mặt</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cử</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chỉ</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điệu</a:t>
            </a:r>
            <a:r>
              <a:rPr lang="fr-FR" altLang="en-US" sz="2400" dirty="0">
                <a:latin typeface="Times New Roman" panose="02020603050405020304" pitchFamily="18" charset="0"/>
                <a:cs typeface="Times New Roman" panose="02020603050405020304" pitchFamily="18" charset="0"/>
              </a:rPr>
              <a:t> </a:t>
            </a:r>
            <a:r>
              <a:rPr lang="fr-FR" altLang="en-US" sz="2400" dirty="0" err="1">
                <a:latin typeface="Times New Roman" panose="02020603050405020304" pitchFamily="18" charset="0"/>
                <a:cs typeface="Times New Roman" panose="02020603050405020304" pitchFamily="18" charset="0"/>
              </a:rPr>
              <a:t>bộ</a:t>
            </a:r>
            <a:r>
              <a:rPr lang="fr-FR" altLang="en-US" sz="2400" dirty="0">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88200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23"/>
        <p:cNvGrpSpPr/>
        <p:nvPr/>
      </p:nvGrpSpPr>
      <p:grpSpPr>
        <a:xfrm>
          <a:off x="0" y="0"/>
          <a:ext cx="0" cy="0"/>
          <a:chOff x="0" y="0"/>
          <a:chExt cx="0" cy="0"/>
        </a:xfrm>
      </p:grpSpPr>
      <p:sp>
        <p:nvSpPr>
          <p:cNvPr id="1329" name="Google Shape;1329;p38"/>
          <p:cNvSpPr/>
          <p:nvPr/>
        </p:nvSpPr>
        <p:spPr>
          <a:xfrm>
            <a:off x="534671" y="1714758"/>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ounded Rectangle 3"/>
          <p:cNvSpPr/>
          <p:nvPr/>
        </p:nvSpPr>
        <p:spPr>
          <a:xfrm>
            <a:off x="1218246" y="1789462"/>
            <a:ext cx="6707507" cy="22922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6" name="Google Shape;1326;p38"/>
          <p:cNvSpPr/>
          <p:nvPr/>
        </p:nvSpPr>
        <p:spPr>
          <a:xfrm>
            <a:off x="1001867" y="354300"/>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8"/>
          <p:cNvSpPr/>
          <p:nvPr/>
        </p:nvSpPr>
        <p:spPr>
          <a:xfrm>
            <a:off x="7416748" y="2675904"/>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8"/>
          <p:cNvSpPr/>
          <p:nvPr/>
        </p:nvSpPr>
        <p:spPr>
          <a:xfrm>
            <a:off x="8814467" y="2825500"/>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8"/>
          <p:cNvSpPr/>
          <p:nvPr/>
        </p:nvSpPr>
        <p:spPr>
          <a:xfrm>
            <a:off x="6376337" y="354300"/>
            <a:ext cx="1601159" cy="503838"/>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 Box 9"/>
          <p:cNvSpPr txBox="1">
            <a:spLocks noChangeArrowheads="1"/>
          </p:cNvSpPr>
          <p:nvPr/>
        </p:nvSpPr>
        <p:spPr bwMode="auto">
          <a:xfrm>
            <a:off x="1987113" y="234517"/>
            <a:ext cx="5189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dirty="0">
                <a:solidFill>
                  <a:srgbClr val="FB9C05"/>
                </a:solidFill>
                <a:latin typeface="Times New Roman" panose="02020603050405020304" pitchFamily="18" charset="0"/>
                <a:cs typeface="Times New Roman" panose="02020603050405020304" pitchFamily="18" charset="0"/>
              </a:rPr>
              <a:t>3.Trao </a:t>
            </a:r>
            <a:r>
              <a:rPr lang="en-US" altLang="en-US" sz="2400" b="1" dirty="0" err="1">
                <a:solidFill>
                  <a:srgbClr val="FB9C05"/>
                </a:solidFill>
                <a:latin typeface="Times New Roman" panose="02020603050405020304" pitchFamily="18" charset="0"/>
                <a:cs typeface="Times New Roman" panose="02020603050405020304" pitchFamily="18" charset="0"/>
              </a:rPr>
              <a:t>đổi</a:t>
            </a:r>
            <a:r>
              <a:rPr lang="en-US" altLang="en-US" sz="2400" b="1" dirty="0">
                <a:solidFill>
                  <a:srgbClr val="FB9C05"/>
                </a:solidFill>
                <a:latin typeface="Times New Roman" panose="02020603050405020304" pitchFamily="18" charset="0"/>
                <a:cs typeface="Times New Roman" panose="02020603050405020304" pitchFamily="18" charset="0"/>
              </a:rPr>
              <a:t> </a:t>
            </a:r>
            <a:r>
              <a:rPr lang="en-US" altLang="en-US" sz="2400" b="1" dirty="0" err="1">
                <a:solidFill>
                  <a:srgbClr val="FB9C05"/>
                </a:solidFill>
                <a:latin typeface="Times New Roman" panose="02020603050405020304" pitchFamily="18" charset="0"/>
                <a:cs typeface="Times New Roman" panose="02020603050405020304" pitchFamily="18" charset="0"/>
              </a:rPr>
              <a:t>về</a:t>
            </a:r>
            <a:r>
              <a:rPr lang="en-US" altLang="en-US" sz="2400" b="1" dirty="0">
                <a:solidFill>
                  <a:srgbClr val="FB9C05"/>
                </a:solidFill>
                <a:latin typeface="Times New Roman" panose="02020603050405020304" pitchFamily="18" charset="0"/>
                <a:cs typeface="Times New Roman" panose="02020603050405020304" pitchFamily="18" charset="0"/>
              </a:rPr>
              <a:t> ý </a:t>
            </a:r>
            <a:r>
              <a:rPr lang="en-US" altLang="en-US" sz="2400" b="1" dirty="0" err="1">
                <a:solidFill>
                  <a:srgbClr val="FB9C05"/>
                </a:solidFill>
                <a:latin typeface="Times New Roman" panose="02020603050405020304" pitchFamily="18" charset="0"/>
                <a:cs typeface="Times New Roman" panose="02020603050405020304" pitchFamily="18" charset="0"/>
              </a:rPr>
              <a:t>nghĩa</a:t>
            </a:r>
            <a:r>
              <a:rPr lang="en-US" altLang="en-US" sz="2400" b="1" dirty="0">
                <a:solidFill>
                  <a:srgbClr val="FB9C05"/>
                </a:solidFill>
                <a:latin typeface="Times New Roman" panose="02020603050405020304" pitchFamily="18" charset="0"/>
                <a:cs typeface="Times New Roman" panose="02020603050405020304" pitchFamily="18" charset="0"/>
              </a:rPr>
              <a:t> </a:t>
            </a:r>
            <a:r>
              <a:rPr lang="en-US" altLang="en-US" sz="2400" b="1" dirty="0" err="1">
                <a:solidFill>
                  <a:srgbClr val="FB9C05"/>
                </a:solidFill>
                <a:latin typeface="Times New Roman" panose="02020603050405020304" pitchFamily="18" charset="0"/>
                <a:cs typeface="Times New Roman" panose="02020603050405020304" pitchFamily="18" charset="0"/>
              </a:rPr>
              <a:t>câu</a:t>
            </a:r>
            <a:r>
              <a:rPr lang="en-US" altLang="en-US" sz="2400" b="1" dirty="0">
                <a:solidFill>
                  <a:srgbClr val="FB9C05"/>
                </a:solidFill>
                <a:latin typeface="Times New Roman" panose="02020603050405020304" pitchFamily="18" charset="0"/>
                <a:cs typeface="Times New Roman" panose="02020603050405020304" pitchFamily="18" charset="0"/>
              </a:rPr>
              <a:t> </a:t>
            </a:r>
            <a:r>
              <a:rPr lang="en-US" altLang="en-US" sz="2400" b="1" dirty="0" err="1">
                <a:solidFill>
                  <a:srgbClr val="FB9C05"/>
                </a:solidFill>
                <a:latin typeface="Times New Roman" panose="02020603050405020304" pitchFamily="18" charset="0"/>
                <a:cs typeface="Times New Roman" panose="02020603050405020304" pitchFamily="18" charset="0"/>
              </a:rPr>
              <a:t>chuyện</a:t>
            </a:r>
            <a:r>
              <a:rPr lang="en-US" altLang="en-US" sz="2400" b="1" dirty="0">
                <a:solidFill>
                  <a:srgbClr val="FB9C05"/>
                </a:solidFill>
                <a:latin typeface="Times New Roman" panose="02020603050405020304" pitchFamily="18" charset="0"/>
                <a:cs typeface="Times New Roman" panose="02020603050405020304" pitchFamily="18" charset="0"/>
              </a:rPr>
              <a:t>.</a:t>
            </a:r>
          </a:p>
        </p:txBody>
      </p:sp>
      <p:sp>
        <p:nvSpPr>
          <p:cNvPr id="12" name="Text Box 16"/>
          <p:cNvSpPr txBox="1">
            <a:spLocks noChangeArrowheads="1"/>
          </p:cNvSpPr>
          <p:nvPr/>
        </p:nvSpPr>
        <p:spPr bwMode="auto">
          <a:xfrm>
            <a:off x="1606487" y="1991906"/>
            <a:ext cx="6450542" cy="1887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Ca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ngợi</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danh</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y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Tuệ</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Tĩnh</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đã</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yêu</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quý</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cây</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cỏ</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trên</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đất</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nước</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mình</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p>
          <a:p>
            <a:pPr eaLnBrk="1" hangingPunct="1">
              <a:spcBef>
                <a:spcPct val="0"/>
              </a:spcBef>
              <a:buFontTx/>
              <a:buNone/>
            </a:pP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Cây</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cỏ</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thiên</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nhiên</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mang</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lại</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cho</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chúng</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ta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bao</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điều</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quý</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giá</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p>
          <a:p>
            <a:pPr eaLnBrk="1" hangingPunct="1">
              <a:spcBef>
                <a:spcPct val="0"/>
              </a:spcBef>
              <a:buFontTx/>
              <a:buNone/>
            </a:pP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Chúng</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ta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nên</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giữ</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gìn</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và</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phát</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triển</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chúng</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p>
        </p:txBody>
      </p:sp>
      <p:sp>
        <p:nvSpPr>
          <p:cNvPr id="2" name="Hộp Văn bản 1">
            <a:extLst>
              <a:ext uri="{FF2B5EF4-FFF2-40B4-BE49-F238E27FC236}">
                <a16:creationId xmlns:a16="http://schemas.microsoft.com/office/drawing/2014/main" id="{7CEF2471-E652-437A-BB5B-3385885876F8}"/>
              </a:ext>
            </a:extLst>
          </p:cNvPr>
          <p:cNvSpPr txBox="1"/>
          <p:nvPr/>
        </p:nvSpPr>
        <p:spPr>
          <a:xfrm>
            <a:off x="1524000" y="805642"/>
            <a:ext cx="6352752" cy="830997"/>
          </a:xfrm>
          <a:prstGeom prst="rect">
            <a:avLst/>
          </a:prstGeom>
          <a:noFill/>
        </p:spPr>
        <p:txBody>
          <a:bodyPr wrap="square" rtlCol="0">
            <a:spAutoFit/>
          </a:bodyPr>
          <a:lstStyle/>
          <a:p>
            <a:pPr marL="285750" indent="-285750">
              <a:buFontTx/>
              <a:buChar char="-"/>
            </a:pPr>
            <a:r>
              <a:rPr lang="en-US" sz="2400" dirty="0" err="1"/>
              <a:t>Câu</a:t>
            </a:r>
            <a:r>
              <a:rPr lang="en-US" sz="2400" dirty="0"/>
              <a:t> </a:t>
            </a:r>
            <a:r>
              <a:rPr lang="en-US" sz="2400" dirty="0" err="1"/>
              <a:t>chuyện</a:t>
            </a:r>
            <a:r>
              <a:rPr lang="en-US" sz="2400" dirty="0"/>
              <a:t> </a:t>
            </a:r>
            <a:r>
              <a:rPr lang="en-US" sz="2400" dirty="0" err="1"/>
              <a:t>kể</a:t>
            </a:r>
            <a:r>
              <a:rPr lang="en-US" sz="2400" dirty="0"/>
              <a:t> </a:t>
            </a:r>
            <a:r>
              <a:rPr lang="en-US" sz="2400" dirty="0" err="1"/>
              <a:t>về</a:t>
            </a:r>
            <a:r>
              <a:rPr lang="en-US" sz="2400" dirty="0"/>
              <a:t> ai?</a:t>
            </a:r>
          </a:p>
          <a:p>
            <a:pPr marL="285750" indent="-285750">
              <a:buFontTx/>
              <a:buChar char="-"/>
            </a:pPr>
            <a:r>
              <a:rPr lang="en-US" sz="2400" dirty="0" err="1"/>
              <a:t>Câu</a:t>
            </a:r>
            <a:r>
              <a:rPr lang="en-US" sz="2400" dirty="0"/>
              <a:t> </a:t>
            </a:r>
            <a:r>
              <a:rPr lang="en-US" sz="2400" dirty="0" err="1"/>
              <a:t>chuyện</a:t>
            </a:r>
            <a:r>
              <a:rPr lang="en-US" sz="2400" dirty="0"/>
              <a:t> </a:t>
            </a:r>
            <a:r>
              <a:rPr lang="en-US" sz="2400" dirty="0" err="1"/>
              <a:t>có</a:t>
            </a:r>
            <a:r>
              <a:rPr lang="en-US" sz="2400" dirty="0"/>
              <a:t> ý </a:t>
            </a:r>
            <a:r>
              <a:rPr lang="en-US" sz="2400" dirty="0" err="1"/>
              <a:t>nghĩa</a:t>
            </a:r>
            <a:r>
              <a:rPr lang="en-US" sz="2400" dirty="0"/>
              <a:t> </a:t>
            </a:r>
            <a:r>
              <a:rPr lang="en-US" sz="2400" dirty="0" err="1"/>
              <a:t>gì</a:t>
            </a:r>
            <a:r>
              <a:rPr lang="en-US" sz="24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12"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52"/>
        <p:cNvGrpSpPr/>
        <p:nvPr/>
      </p:nvGrpSpPr>
      <p:grpSpPr>
        <a:xfrm>
          <a:off x="0" y="0"/>
          <a:ext cx="0" cy="0"/>
          <a:chOff x="0" y="0"/>
          <a:chExt cx="0" cy="0"/>
        </a:xfrm>
      </p:grpSpPr>
      <p:sp>
        <p:nvSpPr>
          <p:cNvPr id="1553" name="Google Shape;1553;p44"/>
          <p:cNvSpPr txBox="1">
            <a:spLocks noGrp="1"/>
          </p:cNvSpPr>
          <p:nvPr>
            <p:ph type="title"/>
          </p:nvPr>
        </p:nvSpPr>
        <p:spPr>
          <a:xfrm>
            <a:off x="2421912" y="137780"/>
            <a:ext cx="4300175" cy="11687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b="1" dirty="0">
                <a:solidFill>
                  <a:schemeClr val="tx1"/>
                </a:solidFill>
                <a:latin typeface="Cambria" panose="02040503050406030204" pitchFamily="18" charset="0"/>
                <a:ea typeface="Cambria" panose="02040503050406030204" pitchFamily="18" charset="0"/>
              </a:rPr>
              <a:t>Vận dụng</a:t>
            </a:r>
            <a:endParaRPr sz="4400" b="1" dirty="0">
              <a:solidFill>
                <a:schemeClr val="tx1"/>
              </a:solidFill>
              <a:latin typeface="Cambria" panose="02040503050406030204" pitchFamily="18" charset="0"/>
              <a:ea typeface="Cambria" panose="02040503050406030204" pitchFamily="18" charset="0"/>
            </a:endParaRPr>
          </a:p>
        </p:txBody>
      </p:sp>
      <p:sp>
        <p:nvSpPr>
          <p:cNvPr id="1554" name="Google Shape;1554;p44"/>
          <p:cNvSpPr/>
          <p:nvPr/>
        </p:nvSpPr>
        <p:spPr>
          <a:xfrm>
            <a:off x="655300" y="137780"/>
            <a:ext cx="1322035"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4"/>
          <p:cNvSpPr/>
          <p:nvPr/>
        </p:nvSpPr>
        <p:spPr>
          <a:xfrm>
            <a:off x="7036250" y="458025"/>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230C9591-8B37-436C-AD95-0BBCE7011E32}"/>
              </a:ext>
            </a:extLst>
          </p:cNvPr>
          <p:cNvSpPr txBox="1"/>
          <p:nvPr/>
        </p:nvSpPr>
        <p:spPr>
          <a:xfrm>
            <a:off x="1240970" y="1090550"/>
            <a:ext cx="7358743" cy="2677656"/>
          </a:xfrm>
          <a:prstGeom prst="rect">
            <a:avLst/>
          </a:prstGeom>
          <a:noFill/>
        </p:spPr>
        <p:txBody>
          <a:bodyPr wrap="square">
            <a:spAutoFit/>
          </a:bodyPr>
          <a:lstStyle/>
          <a:p>
            <a:r>
              <a:rPr lang="nl-NL" sz="2400" b="1" dirty="0">
                <a:effectLst/>
                <a:latin typeface="Cambria" panose="02040503050406030204" pitchFamily="18" charset="0"/>
                <a:ea typeface="Cambria" panose="02040503050406030204" pitchFamily="18" charset="0"/>
              </a:rPr>
              <a:t>- </a:t>
            </a:r>
            <a:r>
              <a:rPr lang="nl-NL" sz="2400" b="1" dirty="0">
                <a:effectLst/>
                <a:latin typeface="+mj-lt"/>
                <a:ea typeface="Cambria" panose="02040503050406030204" pitchFamily="18" charset="0"/>
              </a:rPr>
              <a:t>Con hãy kể những cây thuốc nam và tác dụng của từng cây mà mình biết.</a:t>
            </a:r>
          </a:p>
          <a:p>
            <a:pPr marL="342900" indent="-342900">
              <a:buFontTx/>
              <a:buChar char="-"/>
            </a:pPr>
            <a:r>
              <a:rPr lang="en-US" sz="2400" b="1" dirty="0">
                <a:latin typeface="+mj-lt"/>
                <a:ea typeface="Cambria" panose="02040503050406030204" pitchFamily="18" charset="0"/>
              </a:rPr>
              <a:t>Con </a:t>
            </a:r>
            <a:r>
              <a:rPr lang="en-US" sz="2400" b="1" dirty="0" err="1">
                <a:latin typeface="+mj-lt"/>
                <a:ea typeface="Cambria" panose="02040503050406030204" pitchFamily="18" charset="0"/>
              </a:rPr>
              <a:t>cần</a:t>
            </a:r>
            <a:r>
              <a:rPr lang="en-US" sz="2400" b="1" dirty="0">
                <a:latin typeface="+mj-lt"/>
                <a:ea typeface="Cambria" panose="02040503050406030204" pitchFamily="18" charset="0"/>
              </a:rPr>
              <a:t> </a:t>
            </a:r>
            <a:r>
              <a:rPr lang="en-US" sz="2400" b="1" dirty="0" err="1">
                <a:latin typeface="+mj-lt"/>
                <a:ea typeface="Cambria" panose="02040503050406030204" pitchFamily="18" charset="0"/>
              </a:rPr>
              <a:t>làm</a:t>
            </a:r>
            <a:r>
              <a:rPr lang="en-US" sz="2400" b="1" dirty="0">
                <a:latin typeface="+mj-lt"/>
                <a:ea typeface="Cambria" panose="02040503050406030204" pitchFamily="18" charset="0"/>
              </a:rPr>
              <a:t> </a:t>
            </a:r>
            <a:r>
              <a:rPr lang="en-US" sz="2400" b="1" dirty="0" err="1">
                <a:latin typeface="+mj-lt"/>
                <a:ea typeface="Cambria" panose="02040503050406030204" pitchFamily="18" charset="0"/>
              </a:rPr>
              <a:t>gì</a:t>
            </a:r>
            <a:r>
              <a:rPr lang="en-US" sz="2400" b="1" dirty="0">
                <a:latin typeface="+mj-lt"/>
                <a:ea typeface="Cambria" panose="02040503050406030204" pitchFamily="18" charset="0"/>
              </a:rPr>
              <a:t> </a:t>
            </a:r>
            <a:r>
              <a:rPr lang="en-US" sz="2400" b="1" dirty="0" err="1">
                <a:latin typeface="+mj-lt"/>
                <a:ea typeface="Cambria" panose="02040503050406030204" pitchFamily="18" charset="0"/>
              </a:rPr>
              <a:t>để</a:t>
            </a:r>
            <a:r>
              <a:rPr lang="en-US" sz="2400" b="1" dirty="0">
                <a:latin typeface="+mj-lt"/>
                <a:ea typeface="Cambria" panose="02040503050406030204" pitchFamily="18" charset="0"/>
              </a:rPr>
              <a:t> </a:t>
            </a:r>
            <a:r>
              <a:rPr lang="en-US" sz="2400" b="1" dirty="0" err="1">
                <a:latin typeface="+mj-lt"/>
                <a:ea typeface="Cambria" panose="02040503050406030204" pitchFamily="18" charset="0"/>
              </a:rPr>
              <a:t>bảo</a:t>
            </a:r>
            <a:r>
              <a:rPr lang="en-US" sz="2400" b="1" dirty="0">
                <a:latin typeface="+mj-lt"/>
                <a:ea typeface="Cambria" panose="02040503050406030204" pitchFamily="18" charset="0"/>
              </a:rPr>
              <a:t> </a:t>
            </a:r>
            <a:r>
              <a:rPr lang="en-US" sz="2400" b="1" dirty="0" err="1">
                <a:latin typeface="+mj-lt"/>
                <a:ea typeface="Cambria" panose="02040503050406030204" pitchFamily="18" charset="0"/>
              </a:rPr>
              <a:t>vệ</a:t>
            </a:r>
            <a:r>
              <a:rPr lang="en-US" sz="2400" b="1" dirty="0">
                <a:latin typeface="+mj-lt"/>
                <a:ea typeface="Cambria" panose="02040503050406030204" pitchFamily="18" charset="0"/>
              </a:rPr>
              <a:t> </a:t>
            </a:r>
            <a:r>
              <a:rPr lang="en-US" sz="2400" b="1" dirty="0" err="1">
                <a:latin typeface="+mj-lt"/>
                <a:ea typeface="Cambria" panose="02040503050406030204" pitchFamily="18" charset="0"/>
              </a:rPr>
              <a:t>những</a:t>
            </a:r>
            <a:r>
              <a:rPr lang="en-US" sz="2400" b="1" dirty="0">
                <a:latin typeface="+mj-lt"/>
                <a:ea typeface="Cambria" panose="02040503050406030204" pitchFamily="18" charset="0"/>
              </a:rPr>
              <a:t> </a:t>
            </a:r>
            <a:r>
              <a:rPr lang="en-US" sz="2400" b="1" dirty="0" err="1">
                <a:latin typeface="+mj-lt"/>
                <a:ea typeface="Cambria" panose="02040503050406030204" pitchFamily="18" charset="0"/>
              </a:rPr>
              <a:t>cây</a:t>
            </a:r>
            <a:r>
              <a:rPr lang="en-US" sz="2400" b="1" dirty="0">
                <a:latin typeface="+mj-lt"/>
                <a:ea typeface="Cambria" panose="02040503050406030204" pitchFamily="18" charset="0"/>
              </a:rPr>
              <a:t> </a:t>
            </a:r>
            <a:r>
              <a:rPr lang="en-US" sz="2400" b="1" dirty="0" err="1">
                <a:latin typeface="+mj-lt"/>
                <a:ea typeface="Cambria" panose="02040503050406030204" pitchFamily="18" charset="0"/>
              </a:rPr>
              <a:t>thuốc</a:t>
            </a:r>
            <a:r>
              <a:rPr lang="en-US" sz="2400" b="1" dirty="0">
                <a:latin typeface="+mj-lt"/>
                <a:ea typeface="Cambria" panose="02040503050406030204" pitchFamily="18" charset="0"/>
              </a:rPr>
              <a:t> </a:t>
            </a:r>
            <a:r>
              <a:rPr lang="en-US" sz="2400" b="1" dirty="0" err="1">
                <a:latin typeface="+mj-lt"/>
                <a:ea typeface="Cambria" panose="02040503050406030204" pitchFamily="18" charset="0"/>
              </a:rPr>
              <a:t>quý</a:t>
            </a:r>
            <a:r>
              <a:rPr lang="en-US" sz="2400" b="1" dirty="0">
                <a:latin typeface="+mj-lt"/>
                <a:ea typeface="Cambria" panose="02040503050406030204" pitchFamily="18" charset="0"/>
              </a:rPr>
              <a:t> </a:t>
            </a:r>
            <a:r>
              <a:rPr lang="en-US" sz="2400" b="1" dirty="0" err="1">
                <a:latin typeface="+mj-lt"/>
                <a:ea typeface="Cambria" panose="02040503050406030204" pitchFamily="18" charset="0"/>
              </a:rPr>
              <a:t>đó</a:t>
            </a:r>
            <a:r>
              <a:rPr lang="en-US" sz="2400" b="1" dirty="0">
                <a:latin typeface="+mj-lt"/>
                <a:ea typeface="Cambria" panose="02040503050406030204" pitchFamily="18" charset="0"/>
              </a:rPr>
              <a:t>?</a:t>
            </a:r>
          </a:p>
          <a:p>
            <a:pPr marL="457200" indent="-457200" algn="l">
              <a:buFontTx/>
              <a:buChar char="-"/>
            </a:pPr>
            <a:r>
              <a:rPr lang="en-US" sz="2400" b="1" dirty="0" err="1">
                <a:solidFill>
                  <a:schemeClr val="tx1"/>
                </a:solidFill>
                <a:latin typeface="+mj-lt"/>
                <a:ea typeface="Cambria" panose="02040503050406030204" pitchFamily="18" charset="0"/>
              </a:rPr>
              <a:t>Kể</a:t>
            </a:r>
            <a:r>
              <a:rPr lang="en-US" sz="2400" b="1" dirty="0">
                <a:solidFill>
                  <a:schemeClr val="tx1"/>
                </a:solidFill>
                <a:latin typeface="+mj-lt"/>
                <a:ea typeface="Cambria" panose="02040503050406030204" pitchFamily="18" charset="0"/>
              </a:rPr>
              <a:t> </a:t>
            </a:r>
            <a:r>
              <a:rPr lang="en-US" sz="2400" b="1" dirty="0" err="1">
                <a:solidFill>
                  <a:schemeClr val="tx1"/>
                </a:solidFill>
                <a:latin typeface="+mj-lt"/>
                <a:ea typeface="Cambria" panose="02040503050406030204" pitchFamily="18" charset="0"/>
              </a:rPr>
              <a:t>lại</a:t>
            </a:r>
            <a:r>
              <a:rPr lang="en-US" sz="2400" b="1" dirty="0">
                <a:solidFill>
                  <a:schemeClr val="tx1"/>
                </a:solidFill>
                <a:latin typeface="+mj-lt"/>
                <a:ea typeface="Cambria" panose="02040503050406030204" pitchFamily="18" charset="0"/>
              </a:rPr>
              <a:t> </a:t>
            </a:r>
            <a:r>
              <a:rPr lang="en-US" sz="2400" b="1" dirty="0" err="1">
                <a:solidFill>
                  <a:schemeClr val="tx1"/>
                </a:solidFill>
                <a:latin typeface="+mj-lt"/>
                <a:ea typeface="Cambria" panose="02040503050406030204" pitchFamily="18" charset="0"/>
              </a:rPr>
              <a:t>câu</a:t>
            </a:r>
            <a:r>
              <a:rPr lang="en-US" sz="2400" b="1" dirty="0">
                <a:solidFill>
                  <a:schemeClr val="tx1"/>
                </a:solidFill>
                <a:latin typeface="+mj-lt"/>
                <a:ea typeface="Cambria" panose="02040503050406030204" pitchFamily="18" charset="0"/>
              </a:rPr>
              <a:t> </a:t>
            </a:r>
            <a:r>
              <a:rPr lang="en-US" sz="2400" b="1" dirty="0" err="1">
                <a:solidFill>
                  <a:schemeClr val="tx1"/>
                </a:solidFill>
                <a:latin typeface="+mj-lt"/>
                <a:ea typeface="Cambria" panose="02040503050406030204" pitchFamily="18" charset="0"/>
              </a:rPr>
              <a:t>chuyện</a:t>
            </a:r>
            <a:r>
              <a:rPr lang="en-US" sz="2400" b="1" dirty="0">
                <a:solidFill>
                  <a:schemeClr val="tx1"/>
                </a:solidFill>
                <a:latin typeface="+mj-lt"/>
                <a:ea typeface="Cambria" panose="02040503050406030204" pitchFamily="18" charset="0"/>
              </a:rPr>
              <a:t> </a:t>
            </a:r>
            <a:r>
              <a:rPr lang="en-US" sz="2400" b="1" dirty="0" err="1">
                <a:solidFill>
                  <a:schemeClr val="tx1"/>
                </a:solidFill>
                <a:latin typeface="+mj-lt"/>
                <a:ea typeface="Cambria" panose="02040503050406030204" pitchFamily="18" charset="0"/>
              </a:rPr>
              <a:t>cho</a:t>
            </a:r>
            <a:r>
              <a:rPr lang="en-US" sz="2400" b="1" dirty="0">
                <a:solidFill>
                  <a:schemeClr val="tx1"/>
                </a:solidFill>
                <a:latin typeface="+mj-lt"/>
                <a:ea typeface="Cambria" panose="02040503050406030204" pitchFamily="18" charset="0"/>
              </a:rPr>
              <a:t> </a:t>
            </a:r>
            <a:r>
              <a:rPr lang="en-US" sz="2400" b="1" dirty="0" err="1">
                <a:solidFill>
                  <a:schemeClr val="tx1"/>
                </a:solidFill>
                <a:latin typeface="+mj-lt"/>
                <a:ea typeface="Cambria" panose="02040503050406030204" pitchFamily="18" charset="0"/>
              </a:rPr>
              <a:t>người</a:t>
            </a:r>
            <a:r>
              <a:rPr lang="en-US" sz="2400" b="1" dirty="0">
                <a:solidFill>
                  <a:schemeClr val="tx1"/>
                </a:solidFill>
                <a:latin typeface="+mj-lt"/>
                <a:ea typeface="Cambria" panose="02040503050406030204" pitchFamily="18" charset="0"/>
              </a:rPr>
              <a:t> </a:t>
            </a:r>
            <a:r>
              <a:rPr lang="en-US" sz="2400" b="1" dirty="0" err="1">
                <a:solidFill>
                  <a:schemeClr val="tx1"/>
                </a:solidFill>
                <a:latin typeface="+mj-lt"/>
                <a:ea typeface="Cambria" panose="02040503050406030204" pitchFamily="18" charset="0"/>
              </a:rPr>
              <a:t>thân</a:t>
            </a:r>
            <a:r>
              <a:rPr lang="en-US" sz="2400" b="1" dirty="0">
                <a:solidFill>
                  <a:schemeClr val="tx1"/>
                </a:solidFill>
                <a:latin typeface="+mj-lt"/>
                <a:ea typeface="Cambria" panose="02040503050406030204" pitchFamily="18" charset="0"/>
              </a:rPr>
              <a:t> </a:t>
            </a:r>
            <a:r>
              <a:rPr lang="en-US" sz="2400" b="1" dirty="0" err="1">
                <a:solidFill>
                  <a:schemeClr val="tx1"/>
                </a:solidFill>
                <a:latin typeface="+mj-lt"/>
                <a:ea typeface="Cambria" panose="02040503050406030204" pitchFamily="18" charset="0"/>
              </a:rPr>
              <a:t>nghe</a:t>
            </a:r>
            <a:endParaRPr lang="en-US" sz="2400" b="1" dirty="0">
              <a:solidFill>
                <a:schemeClr val="tx1"/>
              </a:solidFill>
              <a:latin typeface="+mj-lt"/>
              <a:ea typeface="Cambria" panose="02040503050406030204" pitchFamily="18" charset="0"/>
            </a:endParaRPr>
          </a:p>
          <a:p>
            <a:pPr marL="457200" indent="-457200" algn="l">
              <a:buFontTx/>
              <a:buChar char="-"/>
            </a:pPr>
            <a:r>
              <a:rPr lang="en-US" sz="2400" b="1" dirty="0" err="1">
                <a:solidFill>
                  <a:schemeClr val="tx1"/>
                </a:solidFill>
                <a:latin typeface="+mj-lt"/>
                <a:ea typeface="Cambria" panose="02040503050406030204" pitchFamily="18" charset="0"/>
              </a:rPr>
              <a:t>Chuẩn</a:t>
            </a:r>
            <a:r>
              <a:rPr lang="en-US" sz="2400" b="1" dirty="0">
                <a:solidFill>
                  <a:schemeClr val="tx1"/>
                </a:solidFill>
                <a:latin typeface="+mj-lt"/>
                <a:ea typeface="Cambria" panose="02040503050406030204" pitchFamily="18" charset="0"/>
              </a:rPr>
              <a:t> </a:t>
            </a:r>
            <a:r>
              <a:rPr lang="en-US" sz="2400" b="1" dirty="0" err="1">
                <a:solidFill>
                  <a:schemeClr val="tx1"/>
                </a:solidFill>
                <a:latin typeface="+mj-lt"/>
                <a:ea typeface="Cambria" panose="02040503050406030204" pitchFamily="18" charset="0"/>
              </a:rPr>
              <a:t>bị</a:t>
            </a:r>
            <a:r>
              <a:rPr lang="en-US" sz="2400" b="1" dirty="0">
                <a:solidFill>
                  <a:schemeClr val="tx1"/>
                </a:solidFill>
                <a:latin typeface="+mj-lt"/>
                <a:ea typeface="Cambria" panose="02040503050406030204" pitchFamily="18" charset="0"/>
              </a:rPr>
              <a:t> </a:t>
            </a:r>
            <a:r>
              <a:rPr lang="en-US" sz="2400" b="1" dirty="0" err="1">
                <a:solidFill>
                  <a:schemeClr val="tx1"/>
                </a:solidFill>
                <a:latin typeface="+mj-lt"/>
                <a:ea typeface="Cambria" panose="02040503050406030204" pitchFamily="18" charset="0"/>
              </a:rPr>
              <a:t>bài</a:t>
            </a:r>
            <a:r>
              <a:rPr lang="en-US" sz="2400" b="1" dirty="0">
                <a:solidFill>
                  <a:schemeClr val="tx1"/>
                </a:solidFill>
                <a:latin typeface="+mj-lt"/>
                <a:ea typeface="Cambria" panose="02040503050406030204" pitchFamily="18" charset="0"/>
              </a:rPr>
              <a:t> </a:t>
            </a:r>
            <a:r>
              <a:rPr lang="en-US" sz="2400" b="1" dirty="0" err="1">
                <a:solidFill>
                  <a:schemeClr val="tx1"/>
                </a:solidFill>
                <a:latin typeface="+mj-lt"/>
                <a:ea typeface="Cambria" panose="02040503050406030204" pitchFamily="18" charset="0"/>
              </a:rPr>
              <a:t>sau</a:t>
            </a:r>
            <a:endParaRPr lang="en-US" sz="2400" b="1" dirty="0">
              <a:solidFill>
                <a:schemeClr val="tx1"/>
              </a:solidFill>
              <a:latin typeface="+mj-lt"/>
              <a:ea typeface="Cambria" panose="02040503050406030204" pitchFamily="18" charset="0"/>
            </a:endParaRPr>
          </a:p>
          <a:p>
            <a:pPr marL="342900" indent="-342900">
              <a:buFontTx/>
              <a:buChar char="-"/>
            </a:pPr>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26268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46"/>
        <p:cNvGrpSpPr/>
        <p:nvPr/>
      </p:nvGrpSpPr>
      <p:grpSpPr>
        <a:xfrm>
          <a:off x="0" y="0"/>
          <a:ext cx="0" cy="0"/>
          <a:chOff x="0" y="0"/>
          <a:chExt cx="0" cy="0"/>
        </a:xfrm>
      </p:grpSpPr>
      <p:sp>
        <p:nvSpPr>
          <p:cNvPr id="2048" name="Google Shape;2048;p55"/>
          <p:cNvSpPr/>
          <p:nvPr/>
        </p:nvSpPr>
        <p:spPr>
          <a:xfrm>
            <a:off x="6449768" y="87659"/>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55"/>
          <p:cNvSpPr txBox="1">
            <a:spLocks noGrp="1"/>
          </p:cNvSpPr>
          <p:nvPr>
            <p:ph type="title" idx="2"/>
          </p:nvPr>
        </p:nvSpPr>
        <p:spPr>
          <a:xfrm>
            <a:off x="-1" y="2760671"/>
            <a:ext cx="2982687" cy="693639"/>
          </a:xfrm>
          <a:prstGeom prst="rect">
            <a:avLst/>
          </a:prstGeom>
        </p:spPr>
        <p:txBody>
          <a:bodyPr spcFirstLastPara="1" wrap="square" lIns="91425" tIns="91425" rIns="91425" bIns="91425" anchor="ctr" anchorCtr="0">
            <a:noAutofit/>
          </a:bodyPr>
          <a:lstStyle/>
          <a:p>
            <a:pPr>
              <a:spcBef>
                <a:spcPct val="0"/>
              </a:spcBef>
            </a:pPr>
            <a:r>
              <a:rPr lang="en-US" altLang="en-US" sz="1800" b="1" dirty="0" err="1">
                <a:solidFill>
                  <a:schemeClr val="tx1">
                    <a:lumMod val="75000"/>
                  </a:schemeClr>
                </a:solidFill>
                <a:latin typeface="Times New Roman" panose="02020603050405020304" pitchFamily="18" charset="0"/>
                <a:cs typeface="Times New Roman" panose="02020603050405020304" pitchFamily="18" charset="0"/>
              </a:rPr>
              <a:t>Nguyễn</a:t>
            </a:r>
            <a:r>
              <a:rPr lang="en-US" altLang="en-US" sz="1800" b="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75000"/>
                  </a:schemeClr>
                </a:solidFill>
                <a:latin typeface="Times New Roman" panose="02020603050405020304" pitchFamily="18" charset="0"/>
                <a:cs typeface="Times New Roman" panose="02020603050405020304" pitchFamily="18" charset="0"/>
              </a:rPr>
              <a:t>Bá</a:t>
            </a:r>
            <a:r>
              <a:rPr lang="en-US" altLang="en-US" sz="1800" b="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75000"/>
                  </a:schemeClr>
                </a:solidFill>
                <a:latin typeface="Times New Roman" panose="02020603050405020304" pitchFamily="18" charset="0"/>
                <a:cs typeface="Times New Roman" panose="02020603050405020304" pitchFamily="18" charset="0"/>
              </a:rPr>
              <a:t>Tĩnh</a:t>
            </a:r>
            <a:r>
              <a:rPr lang="en-US" altLang="en-US" sz="1800" b="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75000"/>
                  </a:schemeClr>
                </a:solidFill>
                <a:latin typeface="Times New Roman" panose="02020603050405020304" pitchFamily="18" charset="0"/>
                <a:cs typeface="Times New Roman" panose="02020603050405020304" pitchFamily="18" charset="0"/>
              </a:rPr>
              <a:t>Tuệ</a:t>
            </a:r>
            <a:r>
              <a:rPr lang="en-US" altLang="en-US" sz="1800" b="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75000"/>
                  </a:schemeClr>
                </a:solidFill>
                <a:latin typeface="Times New Roman" panose="02020603050405020304" pitchFamily="18" charset="0"/>
                <a:cs typeface="Times New Roman" panose="02020603050405020304" pitchFamily="18" charset="0"/>
              </a:rPr>
              <a:t>Tĩnh</a:t>
            </a:r>
            <a:r>
              <a:rPr lang="en-US" altLang="en-US" sz="1800" b="1" dirty="0">
                <a:solidFill>
                  <a:schemeClr val="tx1">
                    <a:lumMod val="75000"/>
                  </a:schemeClr>
                </a:solidFill>
                <a:latin typeface="Times New Roman" panose="02020603050405020304" pitchFamily="18" charset="0"/>
                <a:cs typeface="Times New Roman" panose="02020603050405020304" pitchFamily="18" charset="0"/>
              </a:rPr>
              <a:t>)</a:t>
            </a:r>
            <a:endParaRPr lang="en-US" altLang="en-US" sz="18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2055" name="Google Shape;2055;p55"/>
          <p:cNvSpPr/>
          <p:nvPr/>
        </p:nvSpPr>
        <p:spPr>
          <a:xfrm>
            <a:off x="-512675" y="171900"/>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10" descr="LanO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2244" y="87659"/>
            <a:ext cx="2374732" cy="2807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35"/>
          <p:cNvSpPr txBox="1">
            <a:spLocks noChangeArrowheads="1"/>
          </p:cNvSpPr>
          <p:nvPr/>
        </p:nvSpPr>
        <p:spPr bwMode="auto">
          <a:xfrm>
            <a:off x="4992688" y="5249333"/>
            <a:ext cx="33893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a:solidFill>
                  <a:srgbClr val="FF0000"/>
                </a:solidFill>
                <a:latin typeface="Times New Roman" panose="02020603050405020304" pitchFamily="18" charset="0"/>
                <a:cs typeface="Times New Roman" panose="02020603050405020304" pitchFamily="18" charset="0"/>
              </a:rPr>
              <a:t>Nguyễn Bá Tĩnh (Tuệ Tĩnh)</a:t>
            </a:r>
            <a:endParaRPr lang="en-US" altLang="en-US" sz="2000">
              <a:latin typeface="Times New Roman" panose="02020603050405020304" pitchFamily="18" charset="0"/>
              <a:cs typeface="Times New Roman" panose="02020603050405020304" pitchFamily="18" charset="0"/>
            </a:endParaRPr>
          </a:p>
        </p:txBody>
      </p:sp>
      <p:sp>
        <p:nvSpPr>
          <p:cNvPr id="3" name="Hình chữ nhật: Góc Tròn 2">
            <a:extLst>
              <a:ext uri="{FF2B5EF4-FFF2-40B4-BE49-F238E27FC236}">
                <a16:creationId xmlns:a16="http://schemas.microsoft.com/office/drawing/2014/main" id="{01DBAC9E-1814-4DF6-88BA-88853D592D37}"/>
              </a:ext>
            </a:extLst>
          </p:cNvPr>
          <p:cNvSpPr/>
          <p:nvPr/>
        </p:nvSpPr>
        <p:spPr>
          <a:xfrm>
            <a:off x="2982686" y="171322"/>
            <a:ext cx="6139453" cy="442301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ộp Văn bản 3">
            <a:extLst>
              <a:ext uri="{FF2B5EF4-FFF2-40B4-BE49-F238E27FC236}">
                <a16:creationId xmlns:a16="http://schemas.microsoft.com/office/drawing/2014/main" id="{2C1C8B45-A82C-4064-ADCE-270482D7055F}"/>
              </a:ext>
            </a:extLst>
          </p:cNvPr>
          <p:cNvSpPr txBox="1"/>
          <p:nvPr/>
        </p:nvSpPr>
        <p:spPr>
          <a:xfrm>
            <a:off x="2982686" y="549164"/>
            <a:ext cx="6039070" cy="4001095"/>
          </a:xfrm>
          <a:prstGeom prst="rect">
            <a:avLst/>
          </a:prstGeom>
          <a:noFill/>
        </p:spPr>
        <p:txBody>
          <a:bodyPr wrap="square" rtlCol="0">
            <a:spAutoFit/>
          </a:bodyPr>
          <a:lstStyle/>
          <a:p>
            <a:r>
              <a:rPr lang="en-US"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Tuệ</a:t>
            </a:r>
            <a:r>
              <a:rPr lang="vi-VN" sz="2000"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Tĩnh</a:t>
            </a:r>
            <a:r>
              <a:rPr lang="vi-VN" sz="2000"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chính</a:t>
            </a:r>
            <a:r>
              <a:rPr lang="vi-VN" sz="2000" b="0" i="0" dirty="0">
                <a:solidFill>
                  <a:srgbClr val="FF0000"/>
                </a:solidFill>
                <a:effectLst/>
                <a:latin typeface="Arial" panose="020B0604020202020204" pitchFamily="34" charset="0"/>
              </a:rPr>
              <a:t> tên </a:t>
            </a:r>
            <a:r>
              <a:rPr lang="vi-VN" sz="2000" b="0" i="0" dirty="0" err="1">
                <a:solidFill>
                  <a:srgbClr val="FF0000"/>
                </a:solidFill>
                <a:effectLst/>
                <a:latin typeface="Arial" panose="020B0604020202020204" pitchFamily="34" charset="0"/>
              </a:rPr>
              <a:t>là</a:t>
            </a:r>
            <a:r>
              <a:rPr lang="vi-VN" sz="2000"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Nguyễn</a:t>
            </a:r>
            <a:r>
              <a:rPr lang="vi-VN" sz="2000"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Bá</a:t>
            </a:r>
            <a:r>
              <a:rPr lang="vi-VN" sz="2000"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Tĩnh</a:t>
            </a:r>
            <a:r>
              <a:rPr lang="vi-VN" sz="2000"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biệt</a:t>
            </a:r>
            <a:r>
              <a:rPr lang="vi-VN" sz="2000"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hiệu</a:t>
            </a:r>
            <a:r>
              <a:rPr lang="vi-VN" sz="2000"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là</a:t>
            </a:r>
            <a:r>
              <a:rPr lang="vi-VN" sz="2000"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Hồng</a:t>
            </a:r>
            <a:r>
              <a:rPr lang="vi-VN" sz="2000"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Nghĩa</a:t>
            </a:r>
            <a:r>
              <a:rPr lang="vi-VN" sz="2000"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pháp</a:t>
            </a:r>
            <a:r>
              <a:rPr lang="vi-VN" sz="2000"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hiệu</a:t>
            </a:r>
            <a:r>
              <a:rPr lang="vi-VN" sz="2000" b="0" i="0" dirty="0">
                <a:solidFill>
                  <a:srgbClr val="FF0000"/>
                </a:solidFill>
                <a:effectLst/>
                <a:latin typeface="Arial" panose="020B0604020202020204" pitchFamily="34" charset="0"/>
              </a:rPr>
              <a:t> (theo tên </a:t>
            </a:r>
            <a:r>
              <a:rPr lang="vi-VN" sz="2000" b="0" i="0" dirty="0" err="1">
                <a:solidFill>
                  <a:srgbClr val="FF0000"/>
                </a:solidFill>
                <a:effectLst/>
                <a:latin typeface="Arial" panose="020B0604020202020204" pitchFamily="34" charset="0"/>
              </a:rPr>
              <a:t>gọi</a:t>
            </a:r>
            <a:r>
              <a:rPr lang="vi-VN" sz="2000"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của</a:t>
            </a:r>
            <a:r>
              <a:rPr lang="vi-VN" sz="2000"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nhà</a:t>
            </a:r>
            <a:r>
              <a:rPr lang="vi-VN" sz="2000"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chùa</a:t>
            </a:r>
            <a:r>
              <a:rPr lang="vi-VN" sz="2000"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là</a:t>
            </a:r>
            <a:r>
              <a:rPr lang="vi-VN" sz="2000"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Tuệ</a:t>
            </a:r>
            <a:r>
              <a:rPr lang="vi-VN" sz="2000"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Tĩnh</a:t>
            </a:r>
            <a:r>
              <a:rPr lang="vi-VN" sz="2000" b="0" i="0" dirty="0">
                <a:solidFill>
                  <a:srgbClr val="FF0000"/>
                </a:solidFill>
                <a:effectLst/>
                <a:latin typeface="Arial" panose="020B0604020202020204" pitchFamily="34" charset="0"/>
              </a:rPr>
              <a:t> (1330-1400), Ông sinh ra ở </a:t>
            </a:r>
            <a:r>
              <a:rPr lang="vi-VN" sz="2000" b="0" i="0" dirty="0" err="1">
                <a:solidFill>
                  <a:srgbClr val="FF0000"/>
                </a:solidFill>
                <a:effectLst/>
                <a:latin typeface="Arial" panose="020B0604020202020204" pitchFamily="34" charset="0"/>
              </a:rPr>
              <a:t>làng</a:t>
            </a:r>
            <a:r>
              <a:rPr lang="vi-VN" sz="2000"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Nghĩa</a:t>
            </a:r>
            <a:r>
              <a:rPr lang="vi-VN" sz="2000"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Phú</a:t>
            </a:r>
            <a:r>
              <a:rPr lang="vi-VN" sz="2000"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tục</a:t>
            </a:r>
            <a:r>
              <a:rPr lang="vi-VN" sz="2000"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gọi</a:t>
            </a:r>
            <a:r>
              <a:rPr lang="vi-VN" sz="2000"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là</a:t>
            </a:r>
            <a:r>
              <a:rPr lang="vi-VN" sz="2000"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làng</a:t>
            </a:r>
            <a:r>
              <a:rPr lang="vi-VN" sz="2000" b="0" i="0" dirty="0">
                <a:solidFill>
                  <a:srgbClr val="FF0000"/>
                </a:solidFill>
                <a:effectLst/>
                <a:latin typeface="Arial" panose="020B0604020202020204" pitchFamily="34" charset="0"/>
              </a:rPr>
              <a:t> Xưa), </a:t>
            </a:r>
            <a:r>
              <a:rPr lang="vi-VN" sz="2000" b="0" i="0" dirty="0" err="1">
                <a:solidFill>
                  <a:srgbClr val="FF0000"/>
                </a:solidFill>
                <a:effectLst/>
                <a:latin typeface="Arial" panose="020B0604020202020204" pitchFamily="34" charset="0"/>
              </a:rPr>
              <a:t>thuộc</a:t>
            </a:r>
            <a:r>
              <a:rPr lang="vi-VN" sz="2000"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tổng</a:t>
            </a:r>
            <a:r>
              <a:rPr lang="vi-VN" sz="2000" b="0" i="0" dirty="0">
                <a:solidFill>
                  <a:srgbClr val="FF0000"/>
                </a:solidFill>
                <a:effectLst/>
                <a:latin typeface="Arial" panose="020B0604020202020204" pitchFamily="34" charset="0"/>
              </a:rPr>
              <a:t> Văn Thai, </a:t>
            </a:r>
            <a:r>
              <a:rPr lang="vi-VN" sz="2000" b="0" i="0" dirty="0" err="1">
                <a:solidFill>
                  <a:srgbClr val="FF0000"/>
                </a:solidFill>
                <a:effectLst/>
                <a:latin typeface="Arial" panose="020B0604020202020204" pitchFamily="34" charset="0"/>
              </a:rPr>
              <a:t>huyện</a:t>
            </a:r>
            <a:r>
              <a:rPr lang="vi-VN" sz="2000"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Cẩm</a:t>
            </a:r>
            <a:r>
              <a:rPr lang="vi-VN" sz="2000"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Giàng</a:t>
            </a:r>
            <a:r>
              <a:rPr lang="vi-VN" sz="2000"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gần</a:t>
            </a:r>
            <a:r>
              <a:rPr lang="vi-VN" sz="2000"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Kẻ</a:t>
            </a:r>
            <a:r>
              <a:rPr lang="vi-VN" sz="2000"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Sặt</a:t>
            </a:r>
            <a:r>
              <a:rPr lang="vi-VN" sz="2000"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phủ</a:t>
            </a:r>
            <a:r>
              <a:rPr lang="vi-VN" sz="2000"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Thượng</a:t>
            </a:r>
            <a:r>
              <a:rPr lang="vi-VN" sz="2000"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Hồng</a:t>
            </a:r>
            <a:r>
              <a:rPr lang="vi-VN" sz="2000"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tỉnh</a:t>
            </a:r>
            <a:r>
              <a:rPr lang="vi-VN" sz="2000"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Hải</a:t>
            </a:r>
            <a:r>
              <a:rPr lang="vi-VN" sz="2000" b="0" i="0" dirty="0">
                <a:solidFill>
                  <a:srgbClr val="FF0000"/>
                </a:solidFill>
                <a:effectLst/>
                <a:latin typeface="Arial" panose="020B0604020202020204" pitchFamily="34" charset="0"/>
              </a:rPr>
              <a:t> Dương - nay </a:t>
            </a:r>
            <a:r>
              <a:rPr lang="vi-VN" sz="2000" b="0" i="0" dirty="0" err="1">
                <a:solidFill>
                  <a:srgbClr val="FF0000"/>
                </a:solidFill>
                <a:effectLst/>
                <a:latin typeface="Arial" panose="020B0604020202020204" pitchFamily="34" charset="0"/>
              </a:rPr>
              <a:t>là</a:t>
            </a:r>
            <a:r>
              <a:rPr lang="vi-VN" sz="2000" b="0" i="0" dirty="0">
                <a:solidFill>
                  <a:srgbClr val="FF0000"/>
                </a:solidFill>
                <a:effectLst/>
                <a:latin typeface="Arial" panose="020B0604020202020204" pitchFamily="34" charset="0"/>
              </a:rPr>
              <a:t> thôn </a:t>
            </a:r>
            <a:r>
              <a:rPr lang="vi-VN" sz="2000" b="0" i="0" dirty="0" err="1">
                <a:solidFill>
                  <a:srgbClr val="FF0000"/>
                </a:solidFill>
                <a:effectLst/>
                <a:latin typeface="Arial" panose="020B0604020202020204" pitchFamily="34" charset="0"/>
              </a:rPr>
              <a:t>Nghĩa</a:t>
            </a:r>
            <a:r>
              <a:rPr lang="vi-VN" sz="2000"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Phú</a:t>
            </a:r>
            <a:r>
              <a:rPr lang="vi-VN" sz="2000"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xã</a:t>
            </a:r>
            <a:r>
              <a:rPr lang="vi-VN" sz="2000"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Cẩm</a:t>
            </a:r>
            <a:r>
              <a:rPr lang="vi-VN" sz="2000"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Vũ</a:t>
            </a:r>
            <a:r>
              <a:rPr lang="vi-VN" sz="2000"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huyện</a:t>
            </a:r>
            <a:r>
              <a:rPr lang="vi-VN" sz="2000"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Cẩm</a:t>
            </a:r>
            <a:r>
              <a:rPr lang="vi-VN" sz="2000"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Giàng</a:t>
            </a:r>
            <a:r>
              <a:rPr lang="vi-VN" sz="2000"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tỉnh</a:t>
            </a:r>
            <a:r>
              <a:rPr lang="vi-VN" sz="2000"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Hải</a:t>
            </a:r>
            <a:r>
              <a:rPr lang="vi-VN" sz="2000" b="0" i="0" dirty="0">
                <a:solidFill>
                  <a:srgbClr val="FF0000"/>
                </a:solidFill>
                <a:effectLst/>
                <a:latin typeface="Arial" panose="020B0604020202020204" pitchFamily="34" charset="0"/>
              </a:rPr>
              <a:t> Dương. Ông </a:t>
            </a:r>
            <a:r>
              <a:rPr lang="vi-VN" sz="2000" b="0" i="0" dirty="0" err="1">
                <a:solidFill>
                  <a:srgbClr val="FF0000"/>
                </a:solidFill>
                <a:effectLst/>
                <a:latin typeface="Arial" panose="020B0604020202020204" pitchFamily="34" charset="0"/>
              </a:rPr>
              <a:t>được</a:t>
            </a:r>
            <a:r>
              <a:rPr lang="vi-VN" sz="2000" b="0" i="0" dirty="0">
                <a:solidFill>
                  <a:srgbClr val="FF0000"/>
                </a:solidFill>
                <a:effectLst/>
                <a:latin typeface="Arial" panose="020B0604020202020204" pitchFamily="34" charset="0"/>
              </a:rPr>
              <a:t> phong </a:t>
            </a:r>
            <a:r>
              <a:rPr lang="vi-VN" sz="2000" b="0" i="0" dirty="0" err="1">
                <a:solidFill>
                  <a:srgbClr val="FF0000"/>
                </a:solidFill>
                <a:effectLst/>
                <a:latin typeface="Arial" panose="020B0604020202020204" pitchFamily="34" charset="0"/>
              </a:rPr>
              <a:t>là</a:t>
            </a:r>
            <a:r>
              <a:rPr lang="vi-VN" sz="2000" b="0" i="0" dirty="0">
                <a:solidFill>
                  <a:srgbClr val="FF0000"/>
                </a:solidFill>
                <a:effectLst/>
                <a:latin typeface="Arial" panose="020B0604020202020204" pitchFamily="34" charset="0"/>
              </a:rPr>
              <a:t> ông </a:t>
            </a:r>
            <a:r>
              <a:rPr lang="vi-VN" sz="2000" b="0" i="0" dirty="0" err="1">
                <a:solidFill>
                  <a:srgbClr val="FF0000"/>
                </a:solidFill>
                <a:effectLst/>
                <a:latin typeface="Arial" panose="020B0604020202020204" pitchFamily="34" charset="0"/>
              </a:rPr>
              <a:t>tổ</a:t>
            </a:r>
            <a:r>
              <a:rPr lang="vi-VN" sz="2000"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ngành</a:t>
            </a:r>
            <a:r>
              <a:rPr lang="vi-VN" sz="2000"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dược</a:t>
            </a:r>
            <a:r>
              <a:rPr lang="vi-VN" sz="2000"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Việt</a:t>
            </a:r>
            <a:r>
              <a:rPr lang="vi-VN" sz="2000" b="0" i="0" dirty="0">
                <a:solidFill>
                  <a:srgbClr val="FF0000"/>
                </a:solidFill>
                <a:effectLst/>
                <a:latin typeface="Arial" panose="020B0604020202020204" pitchFamily="34" charset="0"/>
              </a:rPr>
              <a:t> Nam </a:t>
            </a:r>
            <a:r>
              <a:rPr lang="vi-VN" sz="2000" b="0" i="0" dirty="0" err="1">
                <a:solidFill>
                  <a:srgbClr val="FF0000"/>
                </a:solidFill>
                <a:effectLst/>
                <a:latin typeface="Arial" panose="020B0604020202020204" pitchFamily="34" charset="0"/>
              </a:rPr>
              <a:t>và</a:t>
            </a:r>
            <a:r>
              <a:rPr lang="vi-VN" sz="2000"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là</a:t>
            </a:r>
            <a:r>
              <a:rPr lang="vi-VN" sz="2000"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người</a:t>
            </a:r>
            <a:r>
              <a:rPr lang="vi-VN" sz="2000"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mở</a:t>
            </a:r>
            <a:r>
              <a:rPr lang="vi-VN" sz="2000"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đầu</a:t>
            </a:r>
            <a:r>
              <a:rPr lang="vi-VN" sz="2000" b="0" i="0" dirty="0">
                <a:solidFill>
                  <a:srgbClr val="FF0000"/>
                </a:solidFill>
                <a:effectLst/>
                <a:latin typeface="Arial" panose="020B0604020202020204" pitchFamily="34" charset="0"/>
              </a:rPr>
              <a:t> cho </a:t>
            </a:r>
            <a:r>
              <a:rPr lang="vi-VN" sz="2000" b="0" i="0" dirty="0" err="1">
                <a:solidFill>
                  <a:srgbClr val="FF0000"/>
                </a:solidFill>
                <a:effectLst/>
                <a:latin typeface="Arial" panose="020B0604020202020204" pitchFamily="34" charset="0"/>
              </a:rPr>
              <a:t>nền</a:t>
            </a:r>
            <a:r>
              <a:rPr lang="vi-VN" sz="2000" b="0" i="0" dirty="0">
                <a:solidFill>
                  <a:srgbClr val="FF0000"/>
                </a:solidFill>
                <a:effectLst/>
                <a:latin typeface="Arial" panose="020B0604020202020204" pitchFamily="34" charset="0"/>
              </a:rPr>
              <a:t> y </a:t>
            </a:r>
            <a:r>
              <a:rPr lang="vi-VN" sz="2000" b="0" i="0" dirty="0" err="1">
                <a:solidFill>
                  <a:srgbClr val="FF0000"/>
                </a:solidFill>
                <a:effectLst/>
                <a:latin typeface="Arial" panose="020B0604020202020204" pitchFamily="34" charset="0"/>
              </a:rPr>
              <a:t>dược</a:t>
            </a:r>
            <a:r>
              <a:rPr lang="vi-VN" sz="2000"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cổ</a:t>
            </a:r>
            <a:r>
              <a:rPr lang="vi-VN" sz="2000"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truyền</a:t>
            </a:r>
            <a:r>
              <a:rPr lang="vi-VN" sz="2000"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Việt</a:t>
            </a:r>
            <a:r>
              <a:rPr lang="vi-VN" sz="2000" b="0" i="0" dirty="0">
                <a:solidFill>
                  <a:srgbClr val="FF0000"/>
                </a:solidFill>
                <a:effectLst/>
                <a:latin typeface="Arial" panose="020B0604020202020204" pitchFamily="34" charset="0"/>
              </a:rPr>
              <a:t> Nam. </a:t>
            </a:r>
            <a:r>
              <a:rPr lang="vi-VN" sz="2000" b="0" i="0" dirty="0" err="1">
                <a:solidFill>
                  <a:srgbClr val="FF0000"/>
                </a:solidFill>
                <a:effectLst/>
                <a:latin typeface="Arial" panose="020B0604020202020204" pitchFamily="34" charset="0"/>
              </a:rPr>
              <a:t>Các</a:t>
            </a:r>
            <a:r>
              <a:rPr lang="vi-VN" sz="2000"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bộ</a:t>
            </a:r>
            <a:r>
              <a:rPr lang="vi-VN" sz="2000"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sách</a:t>
            </a:r>
            <a:r>
              <a:rPr lang="vi-VN" sz="2000" b="0" i="0" dirty="0">
                <a:solidFill>
                  <a:srgbClr val="FF0000"/>
                </a:solidFill>
                <a:effectLst/>
                <a:latin typeface="Arial" panose="020B0604020202020204" pitchFamily="34" charset="0"/>
              </a:rPr>
              <a:t> Nam </a:t>
            </a:r>
            <a:r>
              <a:rPr lang="vi-VN" sz="2000" b="0" i="0" dirty="0" err="1">
                <a:solidFill>
                  <a:srgbClr val="FF0000"/>
                </a:solidFill>
                <a:effectLst/>
                <a:latin typeface="Arial" panose="020B0604020202020204" pitchFamily="34" charset="0"/>
              </a:rPr>
              <a:t>Dược</a:t>
            </a:r>
            <a:r>
              <a:rPr lang="vi-VN" sz="2000"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thần</a:t>
            </a:r>
            <a:r>
              <a:rPr lang="vi-VN" sz="2000"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hiệu</a:t>
            </a:r>
            <a:r>
              <a:rPr lang="vi-VN" sz="2000"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và</a:t>
            </a:r>
            <a:r>
              <a:rPr lang="vi-VN" sz="2000"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Hồng</a:t>
            </a:r>
            <a:r>
              <a:rPr lang="vi-VN" sz="2000"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Nghĩa</a:t>
            </a:r>
            <a:r>
              <a:rPr lang="vi-VN" sz="2000"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giác</a:t>
            </a:r>
            <a:r>
              <a:rPr lang="vi-VN" sz="2000" b="0" i="0" dirty="0">
                <a:solidFill>
                  <a:srgbClr val="FF0000"/>
                </a:solidFill>
                <a:effectLst/>
                <a:latin typeface="Arial" panose="020B0604020202020204" pitchFamily="34" charset="0"/>
              </a:rPr>
              <a:t> tư y thư </a:t>
            </a:r>
            <a:r>
              <a:rPr lang="vi-VN" sz="2000" b="0" i="0" dirty="0" err="1">
                <a:solidFill>
                  <a:srgbClr val="FF0000"/>
                </a:solidFill>
                <a:effectLst/>
                <a:latin typeface="Arial" panose="020B0604020202020204" pitchFamily="34" charset="0"/>
              </a:rPr>
              <a:t>của</a:t>
            </a:r>
            <a:r>
              <a:rPr lang="vi-VN" sz="2000" b="0" i="0" dirty="0">
                <a:solidFill>
                  <a:srgbClr val="FF0000"/>
                </a:solidFill>
                <a:effectLst/>
                <a:latin typeface="Arial" panose="020B0604020202020204" pitchFamily="34" charset="0"/>
              </a:rPr>
              <a:t> ông không </a:t>
            </a:r>
            <a:r>
              <a:rPr lang="vi-VN" sz="2000" b="0" i="0" dirty="0" err="1">
                <a:solidFill>
                  <a:srgbClr val="FF0000"/>
                </a:solidFill>
                <a:effectLst/>
                <a:latin typeface="Arial" panose="020B0604020202020204" pitchFamily="34" charset="0"/>
              </a:rPr>
              <a:t>chỉ</a:t>
            </a:r>
            <a:r>
              <a:rPr lang="vi-VN" sz="2000"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có</a:t>
            </a:r>
            <a:r>
              <a:rPr lang="vi-VN" sz="2000" b="0" i="0" dirty="0">
                <a:solidFill>
                  <a:srgbClr val="FF0000"/>
                </a:solidFill>
                <a:effectLst/>
                <a:latin typeface="Arial" panose="020B0604020202020204" pitchFamily="34" charset="0"/>
              </a:rPr>
              <a:t> ý </a:t>
            </a:r>
            <a:r>
              <a:rPr lang="vi-VN" sz="2000" b="0" i="0" dirty="0" err="1">
                <a:solidFill>
                  <a:srgbClr val="FF0000"/>
                </a:solidFill>
                <a:effectLst/>
                <a:latin typeface="Arial" panose="020B0604020202020204" pitchFamily="34" charset="0"/>
              </a:rPr>
              <a:t>nghĩa</a:t>
            </a:r>
            <a:r>
              <a:rPr lang="vi-VN" sz="2000" b="0" i="0" dirty="0">
                <a:solidFill>
                  <a:srgbClr val="FF0000"/>
                </a:solidFill>
                <a:effectLst/>
                <a:latin typeface="Arial" panose="020B0604020202020204" pitchFamily="34" charset="0"/>
              </a:rPr>
              <a:t> trong </a:t>
            </a:r>
            <a:r>
              <a:rPr lang="vi-VN" sz="2000" b="0" i="0" dirty="0" err="1">
                <a:solidFill>
                  <a:srgbClr val="FF0000"/>
                </a:solidFill>
                <a:effectLst/>
                <a:latin typeface="Arial" panose="020B0604020202020204" pitchFamily="34" charset="0"/>
              </a:rPr>
              <a:t>lịch</a:t>
            </a:r>
            <a:r>
              <a:rPr lang="vi-VN" sz="2000"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sử</a:t>
            </a:r>
            <a:r>
              <a:rPr lang="vi-VN" sz="2000" b="0" i="0" dirty="0">
                <a:solidFill>
                  <a:srgbClr val="FF0000"/>
                </a:solidFill>
                <a:effectLst/>
                <a:latin typeface="Arial" panose="020B0604020202020204" pitchFamily="34" charset="0"/>
              </a:rPr>
              <a:t> y </a:t>
            </a:r>
            <a:r>
              <a:rPr lang="vi-VN" sz="2000" b="0" i="0" dirty="0" err="1">
                <a:solidFill>
                  <a:srgbClr val="FF0000"/>
                </a:solidFill>
                <a:effectLst/>
                <a:latin typeface="Arial" panose="020B0604020202020204" pitchFamily="34" charset="0"/>
              </a:rPr>
              <a:t>học</a:t>
            </a:r>
            <a:r>
              <a:rPr lang="vi-VN" sz="2000"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mà</a:t>
            </a:r>
            <a:r>
              <a:rPr lang="vi-VN" sz="2000"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cả</a:t>
            </a:r>
            <a:r>
              <a:rPr lang="vi-VN" sz="2000" b="0" i="0" dirty="0">
                <a:solidFill>
                  <a:srgbClr val="FF0000"/>
                </a:solidFill>
                <a:effectLst/>
                <a:latin typeface="Arial" panose="020B0604020202020204" pitchFamily="34" charset="0"/>
              </a:rPr>
              <a:t> trong </a:t>
            </a:r>
            <a:r>
              <a:rPr lang="vi-VN" sz="2000" b="0" i="0" dirty="0" err="1">
                <a:solidFill>
                  <a:srgbClr val="FF0000"/>
                </a:solidFill>
                <a:effectLst/>
                <a:latin typeface="Arial" panose="020B0604020202020204" pitchFamily="34" charset="0"/>
              </a:rPr>
              <a:t>lịch</a:t>
            </a:r>
            <a:r>
              <a:rPr lang="vi-VN" sz="2000"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sử</a:t>
            </a:r>
            <a:r>
              <a:rPr lang="vi-VN" sz="2000" b="0" i="0" dirty="0">
                <a:solidFill>
                  <a:srgbClr val="FF0000"/>
                </a:solidFill>
                <a:effectLst/>
                <a:latin typeface="Arial" panose="020B0604020202020204" pitchFamily="34" charset="0"/>
              </a:rPr>
              <a:t> văn </a:t>
            </a:r>
            <a:r>
              <a:rPr lang="vi-VN" sz="2000" b="0" i="0" dirty="0" err="1">
                <a:solidFill>
                  <a:srgbClr val="FF0000"/>
                </a:solidFill>
                <a:effectLst/>
                <a:latin typeface="Arial" panose="020B0604020202020204" pitchFamily="34" charset="0"/>
              </a:rPr>
              <a:t>học</a:t>
            </a:r>
            <a:r>
              <a:rPr lang="vi-VN" sz="2000" b="0" i="0" dirty="0">
                <a:solidFill>
                  <a:srgbClr val="FF0000"/>
                </a:solidFill>
                <a:effectLst/>
                <a:latin typeface="Arial" panose="020B0604020202020204" pitchFamily="34" charset="0"/>
              </a:rPr>
              <a:t> </a:t>
            </a:r>
            <a:r>
              <a:rPr lang="vi-VN" sz="2000" b="0" i="0" dirty="0" err="1">
                <a:solidFill>
                  <a:srgbClr val="FF0000"/>
                </a:solidFill>
                <a:effectLst/>
                <a:latin typeface="Arial" panose="020B0604020202020204" pitchFamily="34" charset="0"/>
              </a:rPr>
              <a:t>Việt</a:t>
            </a:r>
            <a:r>
              <a:rPr lang="vi-VN" sz="2000" b="0" i="0" dirty="0">
                <a:solidFill>
                  <a:srgbClr val="FF0000"/>
                </a:solidFill>
                <a:effectLst/>
                <a:latin typeface="Arial" panose="020B0604020202020204" pitchFamily="34" charset="0"/>
              </a:rPr>
              <a:t> Nam.</a:t>
            </a:r>
            <a:br>
              <a:rPr lang="vi-VN" sz="2000" dirty="0">
                <a:solidFill>
                  <a:srgbClr val="FF0000"/>
                </a:solidFill>
              </a:rPr>
            </a:br>
            <a:r>
              <a:rPr lang="vi-VN" b="0" i="0" dirty="0">
                <a:solidFill>
                  <a:srgbClr val="000000"/>
                </a:solidFill>
                <a:effectLst/>
                <a:latin typeface="Arial" panose="020B0604020202020204" pitchFamily="34" charset="0"/>
              </a:rPr>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P spid="12" grpId="0"/>
      <p:bldP spid="3"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2"/>
          <p:cNvSpPr txBox="1">
            <a:spLocks noChangeArrowheads="1"/>
          </p:cNvSpPr>
          <p:nvPr/>
        </p:nvSpPr>
        <p:spPr bwMode="auto">
          <a:xfrm>
            <a:off x="1109544" y="68372"/>
            <a:ext cx="7069952" cy="45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333" b="1">
                <a:solidFill>
                  <a:schemeClr val="tx1">
                    <a:lumMod val="50000"/>
                  </a:schemeClr>
                </a:solidFill>
                <a:latin typeface="Times New Roman" panose="02020603050405020304" pitchFamily="18" charset="0"/>
              </a:rPr>
              <a:t>Một số hình ảnh các tài liệu  về cây thuốc Việt Nam</a:t>
            </a:r>
          </a:p>
        </p:txBody>
      </p:sp>
      <p:pic>
        <p:nvPicPr>
          <p:cNvPr id="16" name="Picture 3" descr="rv0302300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544" y="657722"/>
            <a:ext cx="1695279" cy="2390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large_06_2011_fd7cf71f3bf35a5f24ea4bf59fcdffe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408" y="692643"/>
            <a:ext cx="1610839" cy="2182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 descr="cay-thuo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8374" y="692643"/>
            <a:ext cx="1319765" cy="2131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descr="small_cay%20co%20vi%20thuoc%20o%20viet%20nam4549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7183" y="3220929"/>
            <a:ext cx="1141011" cy="1610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 descr="ANd9GcSW3InFDTet07vdLXSTptSpkiPHbGC26lB7U20BwC2CjvemcZR-OtxS3PN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0064" y="3047999"/>
            <a:ext cx="1252514" cy="1870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8" descr="893521680040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3778" y="657722"/>
            <a:ext cx="1299064" cy="2182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9" descr="_fill_140_427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41892" y="2954194"/>
            <a:ext cx="1486413" cy="1877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 descr="tu-dien-cay-thuoc-v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09647" y="3220929"/>
            <a:ext cx="1037217" cy="1398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521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8" descr="Sâm Ngọc Linh">
            <a:hlinkClick r:id="rId2" tooltip="Sâm Ngọc Linh"/>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125" y="2836333"/>
            <a:ext cx="3160574" cy="2121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images733777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137" y="125261"/>
            <a:ext cx="3160574" cy="2321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5"/>
          <p:cNvSpPr txBox="1">
            <a:spLocks noChangeArrowheads="1"/>
          </p:cNvSpPr>
          <p:nvPr/>
        </p:nvSpPr>
        <p:spPr bwMode="auto">
          <a:xfrm>
            <a:off x="1719198" y="2346528"/>
            <a:ext cx="2264079" cy="425822"/>
          </a:xfrm>
          <a:prstGeom prst="rect">
            <a:avLst/>
          </a:prstGeom>
          <a:solidFill>
            <a:schemeClr val="bg1"/>
          </a:solidFill>
          <a:ln w="19050">
            <a:no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167" b="1">
                <a:solidFill>
                  <a:schemeClr val="tx1">
                    <a:lumMod val="50000"/>
                  </a:schemeClr>
                </a:solidFill>
                <a:latin typeface="Times New Roman" panose="02020603050405020304" pitchFamily="18" charset="0"/>
              </a:rPr>
              <a:t>Cây Đinh lăng</a:t>
            </a:r>
          </a:p>
        </p:txBody>
      </p:sp>
      <p:pic>
        <p:nvPicPr>
          <p:cNvPr id="18" name="Picture 6" descr="cam_thao25_small">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9578" y="125261"/>
            <a:ext cx="3160574" cy="2317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7"/>
          <p:cNvSpPr txBox="1">
            <a:spLocks noChangeArrowheads="1"/>
          </p:cNvSpPr>
          <p:nvPr/>
        </p:nvSpPr>
        <p:spPr bwMode="auto">
          <a:xfrm>
            <a:off x="4816785" y="2443015"/>
            <a:ext cx="2746158" cy="425822"/>
          </a:xfrm>
          <a:prstGeom prst="rect">
            <a:avLst/>
          </a:prstGeom>
          <a:solidFill>
            <a:schemeClr val="bg1"/>
          </a:solidFill>
          <a:ln w="19050">
            <a:no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167" b="1">
                <a:solidFill>
                  <a:schemeClr val="tx1">
                    <a:lumMod val="50000"/>
                  </a:schemeClr>
                </a:solidFill>
                <a:latin typeface="Times New Roman" panose="02020603050405020304" pitchFamily="18" charset="0"/>
              </a:rPr>
              <a:t>Cây Cam thảo</a:t>
            </a:r>
          </a:p>
        </p:txBody>
      </p:sp>
      <p:sp>
        <p:nvSpPr>
          <p:cNvPr id="20" name="Text Box 9"/>
          <p:cNvSpPr txBox="1">
            <a:spLocks noChangeArrowheads="1"/>
          </p:cNvSpPr>
          <p:nvPr/>
        </p:nvSpPr>
        <p:spPr bwMode="auto">
          <a:xfrm>
            <a:off x="2267211" y="4546948"/>
            <a:ext cx="1950488" cy="425822"/>
          </a:xfrm>
          <a:prstGeom prst="rect">
            <a:avLst/>
          </a:prstGeom>
          <a:solidFill>
            <a:schemeClr val="bg1"/>
          </a:solidFill>
          <a:ln w="19050">
            <a:no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167" b="1">
                <a:solidFill>
                  <a:srgbClr val="FF0000"/>
                </a:solidFill>
                <a:latin typeface="Times New Roman" panose="02020603050405020304" pitchFamily="18" charset="0"/>
              </a:rPr>
              <a:t>Cây sâm nam</a:t>
            </a:r>
          </a:p>
        </p:txBody>
      </p:sp>
      <p:pic>
        <p:nvPicPr>
          <p:cNvPr id="21" name="Picture 7" descr="28677_109658659079387_100001057599240_74972_7793996_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7887" y="2955151"/>
            <a:ext cx="3423955" cy="2071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4571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itle 2"/>
          <p:cNvSpPr>
            <a:spLocks noGrp="1"/>
          </p:cNvSpPr>
          <p:nvPr>
            <p:ph type="title" idx="2"/>
          </p:nvPr>
        </p:nvSpPr>
        <p:spPr/>
        <p:txBody>
          <a:bodyPr/>
          <a:lstStyle/>
          <a:p>
            <a:endParaRPr lang="en-US"/>
          </a:p>
        </p:txBody>
      </p:sp>
      <p:sp>
        <p:nvSpPr>
          <p:cNvPr id="4" name="Subtitle 3"/>
          <p:cNvSpPr>
            <a:spLocks noGrp="1"/>
          </p:cNvSpPr>
          <p:nvPr>
            <p:ph type="subTitle" idx="1"/>
          </p:nvPr>
        </p:nvSpPr>
        <p:spPr/>
        <p:txBody>
          <a:bodyPr/>
          <a:lstStyle/>
          <a:p>
            <a:endParaRPr lang="en-US"/>
          </a:p>
        </p:txBody>
      </p:sp>
      <p:sp>
        <p:nvSpPr>
          <p:cNvPr id="5" name="Title 4"/>
          <p:cNvSpPr>
            <a:spLocks noGrp="1"/>
          </p:cNvSpPr>
          <p:nvPr>
            <p:ph type="title" idx="3"/>
          </p:nvPr>
        </p:nvSpPr>
        <p:spPr/>
        <p:txBody>
          <a:bodyPr/>
          <a:lstStyle/>
          <a:p>
            <a:endParaRPr lang="en-US"/>
          </a:p>
        </p:txBody>
      </p:sp>
      <p:sp>
        <p:nvSpPr>
          <p:cNvPr id="6" name="Subtitle 5"/>
          <p:cNvSpPr>
            <a:spLocks noGrp="1"/>
          </p:cNvSpPr>
          <p:nvPr>
            <p:ph type="subTitle" idx="4"/>
          </p:nvPr>
        </p:nvSpPr>
        <p:spPr/>
        <p:txBody>
          <a:bodyPr/>
          <a:lstStyle/>
          <a:p>
            <a:endParaRPr lang="en-US"/>
          </a:p>
        </p:txBody>
      </p:sp>
      <p:sp>
        <p:nvSpPr>
          <p:cNvPr id="7" name="Title 6"/>
          <p:cNvSpPr>
            <a:spLocks noGrp="1"/>
          </p:cNvSpPr>
          <p:nvPr>
            <p:ph type="title" idx="5"/>
          </p:nvPr>
        </p:nvSpPr>
        <p:spPr/>
        <p:txBody>
          <a:bodyPr/>
          <a:lstStyle/>
          <a:p>
            <a:endParaRPr lang="en-US"/>
          </a:p>
        </p:txBody>
      </p:sp>
      <p:sp>
        <p:nvSpPr>
          <p:cNvPr id="8" name="Subtitle 7"/>
          <p:cNvSpPr>
            <a:spLocks noGrp="1"/>
          </p:cNvSpPr>
          <p:nvPr>
            <p:ph type="subTitle" idx="6"/>
          </p:nvPr>
        </p:nvSpPr>
        <p:spPr/>
        <p:txBody>
          <a:bodyPr/>
          <a:lstStyle/>
          <a:p>
            <a:endParaRPr lang="en-US"/>
          </a:p>
        </p:txBody>
      </p:sp>
      <p:sp>
        <p:nvSpPr>
          <p:cNvPr id="9" name="Title 8"/>
          <p:cNvSpPr>
            <a:spLocks noGrp="1"/>
          </p:cNvSpPr>
          <p:nvPr>
            <p:ph type="title" idx="7"/>
          </p:nvPr>
        </p:nvSpPr>
        <p:spPr/>
        <p:txBody>
          <a:bodyPr/>
          <a:lstStyle/>
          <a:p>
            <a:endParaRPr lang="en-US"/>
          </a:p>
        </p:txBody>
      </p:sp>
      <p:sp>
        <p:nvSpPr>
          <p:cNvPr id="10" name="Subtitle 9"/>
          <p:cNvSpPr>
            <a:spLocks noGrp="1"/>
          </p:cNvSpPr>
          <p:nvPr>
            <p:ph type="subTitle" idx="8"/>
          </p:nvPr>
        </p:nvSpPr>
        <p:spPr/>
        <p:txBody>
          <a:bodyPr/>
          <a:lstStyle/>
          <a:p>
            <a:endParaRPr lang="en-US"/>
          </a:p>
        </p:txBody>
      </p:sp>
      <p:sp>
        <p:nvSpPr>
          <p:cNvPr id="11" name="Title 10"/>
          <p:cNvSpPr>
            <a:spLocks noGrp="1"/>
          </p:cNvSpPr>
          <p:nvPr>
            <p:ph type="title" idx="9"/>
          </p:nvPr>
        </p:nvSpPr>
        <p:spPr/>
        <p:txBody>
          <a:bodyPr/>
          <a:lstStyle/>
          <a:p>
            <a:endParaRPr lang="en-US"/>
          </a:p>
        </p:txBody>
      </p:sp>
      <p:sp>
        <p:nvSpPr>
          <p:cNvPr id="12" name="Subtitle 11"/>
          <p:cNvSpPr>
            <a:spLocks noGrp="1"/>
          </p:cNvSpPr>
          <p:nvPr>
            <p:ph type="subTitle" idx="13"/>
          </p:nvPr>
        </p:nvSpPr>
        <p:spPr/>
        <p:txBody>
          <a:bodyPr/>
          <a:lstStyle/>
          <a:p>
            <a:endParaRPr lang="en-US"/>
          </a:p>
        </p:txBody>
      </p:sp>
      <p:sp>
        <p:nvSpPr>
          <p:cNvPr id="13" name="Title 12"/>
          <p:cNvSpPr>
            <a:spLocks noGrp="1"/>
          </p:cNvSpPr>
          <p:nvPr>
            <p:ph type="title" idx="14"/>
          </p:nvPr>
        </p:nvSpPr>
        <p:spPr/>
        <p:txBody>
          <a:bodyPr/>
          <a:lstStyle/>
          <a:p>
            <a:endParaRPr lang="en-US"/>
          </a:p>
        </p:txBody>
      </p:sp>
      <p:sp>
        <p:nvSpPr>
          <p:cNvPr id="14" name="Subtitle 13"/>
          <p:cNvSpPr>
            <a:spLocks noGrp="1"/>
          </p:cNvSpPr>
          <p:nvPr>
            <p:ph type="subTitle" idx="15"/>
          </p:nvPr>
        </p:nvSpPr>
        <p:spPr/>
        <p:txBody>
          <a:bodyPr/>
          <a:lstStyle/>
          <a:p>
            <a:endParaRPr lang="en-US"/>
          </a:p>
        </p:txBody>
      </p:sp>
      <p:pic>
        <p:nvPicPr>
          <p:cNvPr id="15" name="Picture 9" descr="ngải cứ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9" y="0"/>
            <a:ext cx="3695553" cy="264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descr="rau má"/>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1532" y="0"/>
            <a:ext cx="3581842" cy="264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5"/>
          <p:cNvSpPr txBox="1">
            <a:spLocks noChangeArrowheads="1"/>
          </p:cNvSpPr>
          <p:nvPr/>
        </p:nvSpPr>
        <p:spPr bwMode="auto">
          <a:xfrm>
            <a:off x="2240347" y="2178868"/>
            <a:ext cx="1777654" cy="425822"/>
          </a:xfrm>
          <a:prstGeom prst="rect">
            <a:avLst/>
          </a:prstGeom>
          <a:solidFill>
            <a:schemeClr val="bg1"/>
          </a:solidFill>
          <a:ln w="19050">
            <a:solidFill>
              <a:srgbClr val="010199"/>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167" b="1">
                <a:solidFill>
                  <a:schemeClr val="tx1">
                    <a:lumMod val="50000"/>
                  </a:schemeClr>
                </a:solidFill>
                <a:latin typeface="Times New Roman" panose="02020603050405020304" pitchFamily="18" charset="0"/>
              </a:rPr>
              <a:t>Cây ngải cứu</a:t>
            </a:r>
          </a:p>
        </p:txBody>
      </p:sp>
      <p:sp>
        <p:nvSpPr>
          <p:cNvPr id="18" name="Text Box 6"/>
          <p:cNvSpPr txBox="1">
            <a:spLocks noChangeArrowheads="1"/>
          </p:cNvSpPr>
          <p:nvPr/>
        </p:nvSpPr>
        <p:spPr bwMode="auto">
          <a:xfrm>
            <a:off x="6371647" y="2104460"/>
            <a:ext cx="1776392" cy="425822"/>
          </a:xfrm>
          <a:prstGeom prst="rect">
            <a:avLst/>
          </a:prstGeom>
          <a:solidFill>
            <a:schemeClr val="bg1"/>
          </a:solidFill>
          <a:ln w="19050">
            <a:solidFill>
              <a:srgbClr val="010199"/>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167" b="1">
                <a:solidFill>
                  <a:schemeClr val="tx1">
                    <a:lumMod val="50000"/>
                  </a:schemeClr>
                </a:solidFill>
                <a:latin typeface="Times New Roman" panose="02020603050405020304" pitchFamily="18" charset="0"/>
              </a:rPr>
              <a:t>Cây rau má</a:t>
            </a:r>
          </a:p>
        </p:txBody>
      </p:sp>
      <p:pic>
        <p:nvPicPr>
          <p:cNvPr id="19" name="Picture 3" descr="tia%20to%2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6170" y="2717562"/>
            <a:ext cx="3148907" cy="22704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 name="Picture 5" descr="3640277441_993b5ba14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4200" y="2731981"/>
            <a:ext cx="3383352" cy="2286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7"/>
          <p:cNvSpPr txBox="1">
            <a:spLocks noChangeArrowheads="1"/>
          </p:cNvSpPr>
          <p:nvPr/>
        </p:nvSpPr>
        <p:spPr bwMode="auto">
          <a:xfrm>
            <a:off x="2713195" y="4559622"/>
            <a:ext cx="1711956" cy="425822"/>
          </a:xfrm>
          <a:prstGeom prst="rect">
            <a:avLst/>
          </a:prstGeom>
          <a:solidFill>
            <a:schemeClr val="bg1"/>
          </a:solidFill>
          <a:ln w="19050">
            <a:solidFill>
              <a:srgbClr val="010199"/>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167" b="1">
                <a:solidFill>
                  <a:schemeClr val="tx1">
                    <a:lumMod val="50000"/>
                  </a:schemeClr>
                </a:solidFill>
                <a:latin typeface="Times New Roman" panose="02020603050405020304" pitchFamily="18" charset="0"/>
              </a:rPr>
              <a:t>Cây diếp cá</a:t>
            </a:r>
          </a:p>
        </p:txBody>
      </p:sp>
      <p:sp>
        <p:nvSpPr>
          <p:cNvPr id="22" name="Text Box 9"/>
          <p:cNvSpPr txBox="1">
            <a:spLocks noChangeArrowheads="1"/>
          </p:cNvSpPr>
          <p:nvPr/>
        </p:nvSpPr>
        <p:spPr bwMode="auto">
          <a:xfrm>
            <a:off x="6327367" y="4434848"/>
            <a:ext cx="1547710" cy="425822"/>
          </a:xfrm>
          <a:prstGeom prst="rect">
            <a:avLst/>
          </a:prstGeom>
          <a:solidFill>
            <a:schemeClr val="bg1"/>
          </a:solidFill>
          <a:ln w="19050">
            <a:solidFill>
              <a:srgbClr val="010199"/>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167" b="1">
                <a:solidFill>
                  <a:schemeClr val="tx1">
                    <a:lumMod val="50000"/>
                  </a:schemeClr>
                </a:solidFill>
                <a:latin typeface="Times New Roman" panose="02020603050405020304" pitchFamily="18" charset="0"/>
              </a:rPr>
              <a:t>Cây tía tô</a:t>
            </a:r>
          </a:p>
        </p:txBody>
      </p:sp>
    </p:spTree>
    <p:extLst>
      <p:ext uri="{BB962C8B-B14F-4D97-AF65-F5344CB8AC3E}">
        <p14:creationId xmlns:p14="http://schemas.microsoft.com/office/powerpoint/2010/main" val="3965033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grpSp>
        <p:nvGrpSpPr>
          <p:cNvPr id="10" name="Google Shape;2207;p60"/>
          <p:cNvGrpSpPr/>
          <p:nvPr/>
        </p:nvGrpSpPr>
        <p:grpSpPr>
          <a:xfrm>
            <a:off x="0" y="4357068"/>
            <a:ext cx="2502223" cy="840450"/>
            <a:chOff x="3671287" y="2659488"/>
            <a:chExt cx="2307047" cy="840450"/>
          </a:xfrm>
        </p:grpSpPr>
        <p:sp>
          <p:nvSpPr>
            <p:cNvPr id="11" name="Google Shape;2208;p60"/>
            <p:cNvSpPr/>
            <p:nvPr/>
          </p:nvSpPr>
          <p:spPr>
            <a:xfrm>
              <a:off x="3671287" y="26594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09;p60"/>
            <p:cNvSpPr/>
            <p:nvPr/>
          </p:nvSpPr>
          <p:spPr>
            <a:xfrm>
              <a:off x="3671287" y="29240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2207;p60"/>
          <p:cNvGrpSpPr/>
          <p:nvPr/>
        </p:nvGrpSpPr>
        <p:grpSpPr>
          <a:xfrm>
            <a:off x="6641777" y="4303050"/>
            <a:ext cx="2502223" cy="840450"/>
            <a:chOff x="3671287" y="2659488"/>
            <a:chExt cx="2307047" cy="840450"/>
          </a:xfrm>
        </p:grpSpPr>
        <p:sp>
          <p:nvSpPr>
            <p:cNvPr id="14" name="Google Shape;2208;p60"/>
            <p:cNvSpPr/>
            <p:nvPr/>
          </p:nvSpPr>
          <p:spPr>
            <a:xfrm>
              <a:off x="3671287" y="26594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209;p60"/>
            <p:cNvSpPr/>
            <p:nvPr/>
          </p:nvSpPr>
          <p:spPr>
            <a:xfrm>
              <a:off x="3671287" y="29240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1506" name="Picture 2" descr="ANd9GcQdAT5-waguaXaaPUspWF-yUj0mJd7BLiij2Kb_GI1ogk9d_ShLD9eq-Fh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4" descr="ANd9GcTqYCmHKywwt735n8tu8S-WlHruiDi_JRUMz2EYWQi0xB0ISzbCTUUkEXNTn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6"/>
          <p:cNvSpPr txBox="1">
            <a:spLocks noChangeArrowheads="1"/>
          </p:cNvSpPr>
          <p:nvPr/>
        </p:nvSpPr>
        <p:spPr bwMode="auto">
          <a:xfrm>
            <a:off x="1601392" y="2085975"/>
            <a:ext cx="1620440" cy="392415"/>
          </a:xfrm>
          <a:prstGeom prst="rect">
            <a:avLst/>
          </a:prstGeom>
          <a:solidFill>
            <a:schemeClr val="bg1"/>
          </a:solidFill>
          <a:ln w="19050">
            <a:solidFill>
              <a:srgbClr val="010199"/>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950" b="1">
                <a:solidFill>
                  <a:schemeClr val="tx1">
                    <a:lumMod val="50000"/>
                  </a:schemeClr>
                </a:solidFill>
                <a:latin typeface="Times New Roman" panose="02020603050405020304" pitchFamily="18" charset="0"/>
                <a:cs typeface="Times New Roman" panose="02020603050405020304" pitchFamily="18" charset="0"/>
              </a:rPr>
              <a:t>Cây râm bụt</a:t>
            </a:r>
          </a:p>
        </p:txBody>
      </p:sp>
      <p:sp>
        <p:nvSpPr>
          <p:cNvPr id="21509" name="Text Box 8"/>
          <p:cNvSpPr txBox="1">
            <a:spLocks noChangeArrowheads="1"/>
          </p:cNvSpPr>
          <p:nvPr/>
        </p:nvSpPr>
        <p:spPr bwMode="auto">
          <a:xfrm>
            <a:off x="6084094" y="2085975"/>
            <a:ext cx="1728788" cy="392415"/>
          </a:xfrm>
          <a:prstGeom prst="rect">
            <a:avLst/>
          </a:prstGeom>
          <a:solidFill>
            <a:schemeClr val="bg1"/>
          </a:solidFill>
          <a:ln w="19050">
            <a:solidFill>
              <a:srgbClr val="010199"/>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950" b="1">
                <a:solidFill>
                  <a:schemeClr val="tx1">
                    <a:lumMod val="50000"/>
                  </a:schemeClr>
                </a:solidFill>
                <a:latin typeface="Times New Roman" panose="02020603050405020304" pitchFamily="18" charset="0"/>
                <a:cs typeface="Times New Roman" panose="02020603050405020304" pitchFamily="18" charset="0"/>
              </a:rPr>
              <a:t>Cây trinh nữ</a:t>
            </a:r>
          </a:p>
        </p:txBody>
      </p:sp>
      <p:pic>
        <p:nvPicPr>
          <p:cNvPr id="2151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57175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57175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Text Box 12"/>
          <p:cNvSpPr txBox="1">
            <a:spLocks noChangeArrowheads="1"/>
          </p:cNvSpPr>
          <p:nvPr/>
        </p:nvSpPr>
        <p:spPr bwMode="auto">
          <a:xfrm>
            <a:off x="1601392" y="4624387"/>
            <a:ext cx="1674019" cy="392415"/>
          </a:xfrm>
          <a:prstGeom prst="rect">
            <a:avLst/>
          </a:prstGeom>
          <a:solidFill>
            <a:schemeClr val="bg1"/>
          </a:solidFill>
          <a:ln w="19050">
            <a:solidFill>
              <a:srgbClr val="010199"/>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950" b="1">
                <a:solidFill>
                  <a:schemeClr val="tx1">
                    <a:lumMod val="50000"/>
                  </a:schemeClr>
                </a:solidFill>
                <a:latin typeface="Times New Roman" panose="02020603050405020304" pitchFamily="18" charset="0"/>
              </a:rPr>
              <a:t>Cây húng quế</a:t>
            </a:r>
          </a:p>
        </p:txBody>
      </p:sp>
      <p:sp>
        <p:nvSpPr>
          <p:cNvPr id="21513" name="Text Box 13"/>
          <p:cNvSpPr txBox="1">
            <a:spLocks noChangeArrowheads="1"/>
          </p:cNvSpPr>
          <p:nvPr/>
        </p:nvSpPr>
        <p:spPr bwMode="auto">
          <a:xfrm>
            <a:off x="6123842" y="4649164"/>
            <a:ext cx="1877158" cy="392415"/>
          </a:xfrm>
          <a:prstGeom prst="rect">
            <a:avLst/>
          </a:prstGeom>
          <a:solidFill>
            <a:schemeClr val="bg1"/>
          </a:solidFill>
          <a:ln w="19050">
            <a:solidFill>
              <a:srgbClr val="010199"/>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950" b="1">
                <a:solidFill>
                  <a:schemeClr val="tx1">
                    <a:lumMod val="50000"/>
                  </a:schemeClr>
                </a:solidFill>
                <a:latin typeface="Times New Roman" panose="02020603050405020304" pitchFamily="18" charset="0"/>
              </a:rPr>
              <a:t>Cây nhọ nồi</a:t>
            </a:r>
          </a:p>
        </p:txBody>
      </p:sp>
    </p:spTree>
    <p:extLst>
      <p:ext uri="{BB962C8B-B14F-4D97-AF65-F5344CB8AC3E}">
        <p14:creationId xmlns:p14="http://schemas.microsoft.com/office/powerpoint/2010/main" val="334621593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oogle Shape;2207;p60"/>
          <p:cNvGrpSpPr/>
          <p:nvPr/>
        </p:nvGrpSpPr>
        <p:grpSpPr>
          <a:xfrm>
            <a:off x="0" y="4357068"/>
            <a:ext cx="2502223" cy="840450"/>
            <a:chOff x="3671287" y="2659488"/>
            <a:chExt cx="2307047" cy="840450"/>
          </a:xfrm>
        </p:grpSpPr>
        <p:sp>
          <p:nvSpPr>
            <p:cNvPr id="11" name="Google Shape;2208;p60"/>
            <p:cNvSpPr/>
            <p:nvPr/>
          </p:nvSpPr>
          <p:spPr>
            <a:xfrm>
              <a:off x="3671287" y="26594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09;p60"/>
            <p:cNvSpPr/>
            <p:nvPr/>
          </p:nvSpPr>
          <p:spPr>
            <a:xfrm>
              <a:off x="3671287" y="29240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2207;p60"/>
          <p:cNvGrpSpPr/>
          <p:nvPr/>
        </p:nvGrpSpPr>
        <p:grpSpPr>
          <a:xfrm>
            <a:off x="6641777" y="4303050"/>
            <a:ext cx="2502223" cy="840450"/>
            <a:chOff x="3671287" y="2659488"/>
            <a:chExt cx="2307047" cy="840450"/>
          </a:xfrm>
        </p:grpSpPr>
        <p:sp>
          <p:nvSpPr>
            <p:cNvPr id="14" name="Google Shape;2208;p60"/>
            <p:cNvSpPr/>
            <p:nvPr/>
          </p:nvSpPr>
          <p:spPr>
            <a:xfrm>
              <a:off x="3671287" y="26594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209;p60"/>
            <p:cNvSpPr/>
            <p:nvPr/>
          </p:nvSpPr>
          <p:spPr>
            <a:xfrm>
              <a:off x="3671287" y="29240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253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17"/>
          <p:cNvSpPr txBox="1">
            <a:spLocks noChangeArrowheads="1"/>
          </p:cNvSpPr>
          <p:nvPr/>
        </p:nvSpPr>
        <p:spPr bwMode="auto">
          <a:xfrm>
            <a:off x="3006329" y="2085975"/>
            <a:ext cx="1458516" cy="392415"/>
          </a:xfrm>
          <a:prstGeom prst="rect">
            <a:avLst/>
          </a:prstGeom>
          <a:solidFill>
            <a:schemeClr val="bg1"/>
          </a:solidFill>
          <a:ln w="19050">
            <a:solidFill>
              <a:srgbClr val="010199"/>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950" b="1">
                <a:solidFill>
                  <a:schemeClr val="tx1">
                    <a:lumMod val="50000"/>
                  </a:schemeClr>
                </a:solidFill>
                <a:latin typeface="Times New Roman" panose="02020603050405020304" pitchFamily="18" charset="0"/>
              </a:rPr>
              <a:t>Cây lá bỏng</a:t>
            </a:r>
          </a:p>
        </p:txBody>
      </p:sp>
      <p:pic>
        <p:nvPicPr>
          <p:cNvPr id="22532" name="Picture 5" descr="aloe_ve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9150" y="0"/>
            <a:ext cx="337185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7"/>
          <p:cNvSpPr txBox="1">
            <a:spLocks noChangeArrowheads="1"/>
          </p:cNvSpPr>
          <p:nvPr/>
        </p:nvSpPr>
        <p:spPr bwMode="auto">
          <a:xfrm>
            <a:off x="5381626" y="96442"/>
            <a:ext cx="2431256" cy="392415"/>
          </a:xfrm>
          <a:prstGeom prst="rect">
            <a:avLst/>
          </a:prstGeom>
          <a:solidFill>
            <a:schemeClr val="bg1"/>
          </a:solidFill>
          <a:ln w="19050">
            <a:solidFill>
              <a:srgbClr val="010199"/>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950" b="1">
                <a:solidFill>
                  <a:schemeClr val="tx1">
                    <a:lumMod val="50000"/>
                  </a:schemeClr>
                </a:solidFill>
                <a:latin typeface="Times New Roman" panose="02020603050405020304" pitchFamily="18" charset="0"/>
                <a:cs typeface="Times New Roman" panose="02020603050405020304" pitchFamily="18" charset="0"/>
              </a:rPr>
              <a:t>Cây lô hội (nha </a:t>
            </a:r>
            <a:r>
              <a:rPr lang="vi-VN" altLang="en-US" sz="1950" b="1">
                <a:solidFill>
                  <a:schemeClr val="tx1">
                    <a:lumMod val="50000"/>
                  </a:schemeClr>
                </a:solidFill>
                <a:latin typeface="Times New Roman" panose="02020603050405020304" pitchFamily="18" charset="0"/>
                <a:cs typeface="Times New Roman" panose="02020603050405020304" pitchFamily="18" charset="0"/>
              </a:rPr>
              <a:t>đ</a:t>
            </a:r>
            <a:r>
              <a:rPr lang="en-US" altLang="en-US" sz="1950" b="1">
                <a:solidFill>
                  <a:schemeClr val="tx1">
                    <a:lumMod val="50000"/>
                  </a:schemeClr>
                </a:solidFill>
                <a:latin typeface="Times New Roman" panose="02020603050405020304" pitchFamily="18" charset="0"/>
                <a:cs typeface="Times New Roman" panose="02020603050405020304" pitchFamily="18" charset="0"/>
              </a:rPr>
              <a:t>am)</a:t>
            </a:r>
          </a:p>
        </p:txBody>
      </p:sp>
      <p:pic>
        <p:nvPicPr>
          <p:cNvPr id="22534" name="Picture 4" descr="muop%20da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57175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Text Box 6"/>
          <p:cNvSpPr txBox="1">
            <a:spLocks noChangeArrowheads="1"/>
          </p:cNvSpPr>
          <p:nvPr/>
        </p:nvSpPr>
        <p:spPr bwMode="auto">
          <a:xfrm>
            <a:off x="1169194" y="4624387"/>
            <a:ext cx="3024187" cy="392415"/>
          </a:xfrm>
          <a:prstGeom prst="rect">
            <a:avLst/>
          </a:prstGeom>
          <a:solidFill>
            <a:schemeClr val="bg1"/>
          </a:solidFill>
          <a:ln w="19050">
            <a:solidFill>
              <a:srgbClr val="010199"/>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950" b="1">
                <a:solidFill>
                  <a:schemeClr val="tx1">
                    <a:lumMod val="50000"/>
                  </a:schemeClr>
                </a:solidFill>
                <a:latin typeface="Times New Roman" panose="02020603050405020304" pitchFamily="18" charset="0"/>
              </a:rPr>
              <a:t>Cây mướp đắng (khổ qua)</a:t>
            </a:r>
          </a:p>
        </p:txBody>
      </p:sp>
      <p:pic>
        <p:nvPicPr>
          <p:cNvPr id="22536" name="Picture 22" descr="hat-giong-rau-hung-bac-ha-hung-lui-f1-goi-100-hat-xuat-xu-duc-1m4G3-2bZija_simg_ab1f47_350x350_max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57175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Text Box 23"/>
          <p:cNvSpPr txBox="1">
            <a:spLocks noChangeArrowheads="1"/>
          </p:cNvSpPr>
          <p:nvPr/>
        </p:nvSpPr>
        <p:spPr bwMode="auto">
          <a:xfrm>
            <a:off x="6084094" y="4677966"/>
            <a:ext cx="1809750" cy="369332"/>
          </a:xfrm>
          <a:prstGeom prst="rect">
            <a:avLst/>
          </a:prstGeom>
          <a:solidFill>
            <a:schemeClr val="bg1"/>
          </a:solidFill>
          <a:ln w="19050">
            <a:solidFill>
              <a:srgbClr val="010199"/>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solidFill>
                  <a:schemeClr val="tx1">
                    <a:lumMod val="50000"/>
                  </a:schemeClr>
                </a:solidFill>
                <a:latin typeface="Times New Roman" panose="02020603050405020304" pitchFamily="18" charset="0"/>
              </a:rPr>
              <a:t>Cây rau bạc hà</a:t>
            </a:r>
          </a:p>
        </p:txBody>
      </p:sp>
    </p:spTree>
    <p:extLst>
      <p:ext uri="{BB962C8B-B14F-4D97-AF65-F5344CB8AC3E}">
        <p14:creationId xmlns:p14="http://schemas.microsoft.com/office/powerpoint/2010/main" val="2700803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oogle Shape;2207;p60"/>
          <p:cNvGrpSpPr/>
          <p:nvPr/>
        </p:nvGrpSpPr>
        <p:grpSpPr>
          <a:xfrm>
            <a:off x="0" y="4357068"/>
            <a:ext cx="2502223" cy="840450"/>
            <a:chOff x="3671287" y="2659488"/>
            <a:chExt cx="2307047" cy="840450"/>
          </a:xfrm>
        </p:grpSpPr>
        <p:sp>
          <p:nvSpPr>
            <p:cNvPr id="11" name="Google Shape;2208;p60"/>
            <p:cNvSpPr/>
            <p:nvPr/>
          </p:nvSpPr>
          <p:spPr>
            <a:xfrm>
              <a:off x="3671287" y="26594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09;p60"/>
            <p:cNvSpPr/>
            <p:nvPr/>
          </p:nvSpPr>
          <p:spPr>
            <a:xfrm>
              <a:off x="3671287" y="29240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2207;p60"/>
          <p:cNvGrpSpPr/>
          <p:nvPr/>
        </p:nvGrpSpPr>
        <p:grpSpPr>
          <a:xfrm>
            <a:off x="6641777" y="4303050"/>
            <a:ext cx="2502223" cy="840450"/>
            <a:chOff x="3671287" y="2659488"/>
            <a:chExt cx="2307047" cy="840450"/>
          </a:xfrm>
        </p:grpSpPr>
        <p:sp>
          <p:nvSpPr>
            <p:cNvPr id="14" name="Google Shape;2208;p60"/>
            <p:cNvSpPr/>
            <p:nvPr/>
          </p:nvSpPr>
          <p:spPr>
            <a:xfrm>
              <a:off x="3671287" y="26594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209;p60"/>
            <p:cNvSpPr/>
            <p:nvPr/>
          </p:nvSpPr>
          <p:spPr>
            <a:xfrm>
              <a:off x="3671287" y="29240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355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3482579"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571750"/>
            <a:ext cx="3482579"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14" descr="Cây tỏ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5579" y="0"/>
            <a:ext cx="3375421"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15" descr="maxresdefaul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57175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 Box 16"/>
          <p:cNvSpPr txBox="1">
            <a:spLocks noChangeArrowheads="1"/>
          </p:cNvSpPr>
          <p:nvPr/>
        </p:nvSpPr>
        <p:spPr bwMode="auto">
          <a:xfrm>
            <a:off x="1818085" y="2139554"/>
            <a:ext cx="1162079" cy="392415"/>
          </a:xfrm>
          <a:prstGeom prst="rect">
            <a:avLst/>
          </a:prstGeom>
          <a:solidFill>
            <a:schemeClr val="bg1"/>
          </a:solidFill>
          <a:ln w="19050">
            <a:solidFill>
              <a:srgbClr val="010199"/>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950" b="1">
                <a:solidFill>
                  <a:schemeClr val="tx1">
                    <a:lumMod val="50000"/>
                  </a:schemeClr>
                </a:solidFill>
                <a:latin typeface="Times New Roman" panose="02020603050405020304" pitchFamily="18" charset="0"/>
              </a:rPr>
              <a:t>Nghệ</a:t>
            </a:r>
          </a:p>
        </p:txBody>
      </p:sp>
      <p:sp>
        <p:nvSpPr>
          <p:cNvPr id="23559" name="Text Box 17"/>
          <p:cNvSpPr txBox="1">
            <a:spLocks noChangeArrowheads="1"/>
          </p:cNvSpPr>
          <p:nvPr/>
        </p:nvSpPr>
        <p:spPr bwMode="auto">
          <a:xfrm>
            <a:off x="3276600" y="4677966"/>
            <a:ext cx="1326785" cy="392415"/>
          </a:xfrm>
          <a:prstGeom prst="rect">
            <a:avLst/>
          </a:prstGeom>
          <a:solidFill>
            <a:schemeClr val="bg1"/>
          </a:solidFill>
          <a:ln w="19050">
            <a:solidFill>
              <a:srgbClr val="010199"/>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950" b="1">
                <a:solidFill>
                  <a:schemeClr val="tx1">
                    <a:lumMod val="50000"/>
                  </a:schemeClr>
                </a:solidFill>
                <a:latin typeface="Times New Roman" panose="02020603050405020304" pitchFamily="18" charset="0"/>
              </a:rPr>
              <a:t>Gừng</a:t>
            </a:r>
          </a:p>
        </p:txBody>
      </p:sp>
      <p:sp>
        <p:nvSpPr>
          <p:cNvPr id="23560" name="Text Box 18"/>
          <p:cNvSpPr txBox="1">
            <a:spLocks noChangeArrowheads="1"/>
          </p:cNvSpPr>
          <p:nvPr/>
        </p:nvSpPr>
        <p:spPr bwMode="auto">
          <a:xfrm>
            <a:off x="4842273" y="2139554"/>
            <a:ext cx="829011" cy="392415"/>
          </a:xfrm>
          <a:prstGeom prst="rect">
            <a:avLst/>
          </a:prstGeom>
          <a:solidFill>
            <a:schemeClr val="bg1"/>
          </a:solidFill>
          <a:ln w="19050">
            <a:solidFill>
              <a:srgbClr val="010199"/>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950" b="1">
                <a:solidFill>
                  <a:schemeClr val="tx1">
                    <a:lumMod val="50000"/>
                  </a:schemeClr>
                </a:solidFill>
                <a:latin typeface="Times New Roman" panose="02020603050405020304" pitchFamily="18" charset="0"/>
              </a:rPr>
              <a:t>Tỏi</a:t>
            </a:r>
          </a:p>
        </p:txBody>
      </p:sp>
      <p:sp>
        <p:nvSpPr>
          <p:cNvPr id="23561" name="Text Box 19"/>
          <p:cNvSpPr txBox="1">
            <a:spLocks noChangeArrowheads="1"/>
          </p:cNvSpPr>
          <p:nvPr/>
        </p:nvSpPr>
        <p:spPr bwMode="auto">
          <a:xfrm>
            <a:off x="4950619" y="4677966"/>
            <a:ext cx="1162081" cy="392415"/>
          </a:xfrm>
          <a:prstGeom prst="rect">
            <a:avLst/>
          </a:prstGeom>
          <a:solidFill>
            <a:schemeClr val="bg1"/>
          </a:solidFill>
          <a:ln w="19050">
            <a:solidFill>
              <a:srgbClr val="010199"/>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950" b="1">
                <a:solidFill>
                  <a:schemeClr val="tx1">
                    <a:lumMod val="50000"/>
                  </a:schemeClr>
                </a:solidFill>
                <a:latin typeface="Times New Roman" panose="02020603050405020304" pitchFamily="18" charset="0"/>
              </a:rPr>
              <a:t>Hành</a:t>
            </a:r>
          </a:p>
        </p:txBody>
      </p:sp>
    </p:spTree>
    <p:extLst>
      <p:ext uri="{BB962C8B-B14F-4D97-AF65-F5344CB8AC3E}">
        <p14:creationId xmlns:p14="http://schemas.microsoft.com/office/powerpoint/2010/main" val="1187549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oogle Shape;2207;p60"/>
          <p:cNvGrpSpPr/>
          <p:nvPr/>
        </p:nvGrpSpPr>
        <p:grpSpPr>
          <a:xfrm>
            <a:off x="0" y="4357068"/>
            <a:ext cx="2502223" cy="840450"/>
            <a:chOff x="3671287" y="2659488"/>
            <a:chExt cx="2307047" cy="840450"/>
          </a:xfrm>
        </p:grpSpPr>
        <p:sp>
          <p:nvSpPr>
            <p:cNvPr id="15" name="Google Shape;2208;p60"/>
            <p:cNvSpPr/>
            <p:nvPr/>
          </p:nvSpPr>
          <p:spPr>
            <a:xfrm>
              <a:off x="3671287" y="26594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209;p60"/>
            <p:cNvSpPr/>
            <p:nvPr/>
          </p:nvSpPr>
          <p:spPr>
            <a:xfrm>
              <a:off x="3671287" y="29240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2207;p60"/>
          <p:cNvGrpSpPr/>
          <p:nvPr/>
        </p:nvGrpSpPr>
        <p:grpSpPr>
          <a:xfrm>
            <a:off x="6641777" y="4303050"/>
            <a:ext cx="2502223" cy="840450"/>
            <a:chOff x="3671287" y="2659488"/>
            <a:chExt cx="2307047" cy="840450"/>
          </a:xfrm>
        </p:grpSpPr>
        <p:sp>
          <p:nvSpPr>
            <p:cNvPr id="18" name="Google Shape;2208;p60"/>
            <p:cNvSpPr/>
            <p:nvPr/>
          </p:nvSpPr>
          <p:spPr>
            <a:xfrm>
              <a:off x="3671287" y="26594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09;p60"/>
            <p:cNvSpPr/>
            <p:nvPr/>
          </p:nvSpPr>
          <p:spPr>
            <a:xfrm>
              <a:off x="3671287" y="29240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602" name="AutoShape 2" descr="9k="/>
          <p:cNvSpPr>
            <a:spLocks noChangeAspect="1" noChangeArrowheads="1"/>
          </p:cNvSpPr>
          <p:nvPr/>
        </p:nvSpPr>
        <p:spPr bwMode="auto">
          <a:xfrm>
            <a:off x="4457700" y="245745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350" b="1">
              <a:latin typeface="Times New Roman" panose="02020603050405020304" pitchFamily="18" charset="0"/>
            </a:endParaRPr>
          </a:p>
        </p:txBody>
      </p:sp>
      <p:sp>
        <p:nvSpPr>
          <p:cNvPr id="25603" name="AutoShape 3" descr="9k="/>
          <p:cNvSpPr>
            <a:spLocks noChangeAspect="1" noChangeArrowheads="1"/>
          </p:cNvSpPr>
          <p:nvPr/>
        </p:nvSpPr>
        <p:spPr bwMode="auto">
          <a:xfrm>
            <a:off x="4457700" y="245745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350" b="1">
              <a:latin typeface="Times New Roman" panose="02020603050405020304" pitchFamily="18" charset="0"/>
            </a:endParaRPr>
          </a:p>
        </p:txBody>
      </p:sp>
      <p:pic>
        <p:nvPicPr>
          <p:cNvPr id="25604" name="Picture 9" descr="maxresdefault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3429000" cy="2625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05" name="Group 13"/>
          <p:cNvGrpSpPr>
            <a:grpSpLocks/>
          </p:cNvGrpSpPr>
          <p:nvPr/>
        </p:nvGrpSpPr>
        <p:grpSpPr bwMode="auto">
          <a:xfrm>
            <a:off x="1143000" y="2571750"/>
            <a:ext cx="3429000" cy="2571750"/>
            <a:chOff x="0" y="2160"/>
            <a:chExt cx="2880" cy="2160"/>
          </a:xfrm>
        </p:grpSpPr>
        <p:pic>
          <p:nvPicPr>
            <p:cNvPr id="25613" name="Picture 11" descr="1-02052013164848-13890678411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5"/>
              <a:ext cx="1429" cy="2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12" descr="hqdefaul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9" y="2160"/>
              <a:ext cx="1451"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606" name="Picture 14" descr="nguoi-binh-thuong-co-uong-duoc-cay-xa-den-khong-6057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0"/>
            <a:ext cx="3482579" cy="2625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5" descr="ghep-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625329"/>
            <a:ext cx="3429000" cy="2518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Text Box 16"/>
          <p:cNvSpPr txBox="1">
            <a:spLocks noChangeArrowheads="1"/>
          </p:cNvSpPr>
          <p:nvPr/>
        </p:nvSpPr>
        <p:spPr bwMode="auto">
          <a:xfrm>
            <a:off x="2465785" y="1924050"/>
            <a:ext cx="1403746" cy="392415"/>
          </a:xfrm>
          <a:prstGeom prst="rect">
            <a:avLst/>
          </a:prstGeom>
          <a:solidFill>
            <a:schemeClr val="bg1"/>
          </a:solidFill>
          <a:ln w="19050">
            <a:solidFill>
              <a:srgbClr val="010199"/>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950" b="1">
                <a:solidFill>
                  <a:schemeClr val="tx1">
                    <a:lumMod val="50000"/>
                  </a:schemeClr>
                </a:solidFill>
                <a:latin typeface="Times New Roman" panose="02020603050405020304" pitchFamily="18" charset="0"/>
              </a:rPr>
              <a:t>Cây xạ đen</a:t>
            </a:r>
          </a:p>
        </p:txBody>
      </p:sp>
      <p:sp>
        <p:nvSpPr>
          <p:cNvPr id="25609" name="Text Box 17"/>
          <p:cNvSpPr txBox="1">
            <a:spLocks noChangeArrowheads="1"/>
          </p:cNvSpPr>
          <p:nvPr/>
        </p:nvSpPr>
        <p:spPr bwMode="auto">
          <a:xfrm>
            <a:off x="5057775" y="2193131"/>
            <a:ext cx="1890713" cy="392415"/>
          </a:xfrm>
          <a:prstGeom prst="rect">
            <a:avLst/>
          </a:prstGeom>
          <a:solidFill>
            <a:schemeClr val="bg1"/>
          </a:solidFill>
          <a:ln w="19050">
            <a:solidFill>
              <a:srgbClr val="010199"/>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950" b="1">
                <a:solidFill>
                  <a:schemeClr val="tx1">
                    <a:lumMod val="50000"/>
                  </a:schemeClr>
                </a:solidFill>
                <a:latin typeface="Times New Roman" panose="02020603050405020304" pitchFamily="18" charset="0"/>
              </a:rPr>
              <a:t>Cây hương nhu</a:t>
            </a:r>
          </a:p>
        </p:txBody>
      </p:sp>
      <p:sp>
        <p:nvSpPr>
          <p:cNvPr id="25610" name="Text Box 18"/>
          <p:cNvSpPr txBox="1">
            <a:spLocks noChangeArrowheads="1"/>
          </p:cNvSpPr>
          <p:nvPr/>
        </p:nvSpPr>
        <p:spPr bwMode="auto">
          <a:xfrm>
            <a:off x="2141935" y="4624387"/>
            <a:ext cx="1614488" cy="392415"/>
          </a:xfrm>
          <a:prstGeom prst="rect">
            <a:avLst/>
          </a:prstGeom>
          <a:solidFill>
            <a:schemeClr val="bg1"/>
          </a:solidFill>
          <a:ln w="19050">
            <a:solidFill>
              <a:srgbClr val="010199"/>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950" b="1">
                <a:solidFill>
                  <a:schemeClr val="tx1">
                    <a:lumMod val="50000"/>
                  </a:schemeClr>
                </a:solidFill>
                <a:latin typeface="Times New Roman" panose="02020603050405020304" pitchFamily="18" charset="0"/>
              </a:rPr>
              <a:t>Cây kinh giới</a:t>
            </a:r>
          </a:p>
        </p:txBody>
      </p:sp>
      <p:sp>
        <p:nvSpPr>
          <p:cNvPr id="25611" name="Text Box 19"/>
          <p:cNvSpPr txBox="1">
            <a:spLocks noChangeArrowheads="1"/>
          </p:cNvSpPr>
          <p:nvPr/>
        </p:nvSpPr>
        <p:spPr bwMode="auto">
          <a:xfrm>
            <a:off x="6009085" y="4569619"/>
            <a:ext cx="939403" cy="392415"/>
          </a:xfrm>
          <a:prstGeom prst="rect">
            <a:avLst/>
          </a:prstGeom>
          <a:solidFill>
            <a:schemeClr val="bg1"/>
          </a:solidFill>
          <a:ln w="19050">
            <a:solidFill>
              <a:srgbClr val="010199"/>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950" b="1">
                <a:solidFill>
                  <a:schemeClr val="tx1">
                    <a:lumMod val="50000"/>
                  </a:schemeClr>
                </a:solidFill>
                <a:latin typeface="Times New Roman" panose="02020603050405020304" pitchFamily="18" charset="0"/>
              </a:rPr>
              <a:t>Cây ớt</a:t>
            </a:r>
          </a:p>
        </p:txBody>
      </p:sp>
    </p:spTree>
    <p:extLst>
      <p:ext uri="{BB962C8B-B14F-4D97-AF65-F5344CB8AC3E}">
        <p14:creationId xmlns:p14="http://schemas.microsoft.com/office/powerpoint/2010/main" val="153575970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1560" y="86916"/>
            <a:ext cx="3294459"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6161" y="2193131"/>
            <a:ext cx="2430066" cy="1782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5851" y="2193131"/>
            <a:ext cx="2484835" cy="1782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AutoShape 13"/>
          <p:cNvSpPr>
            <a:spLocks noChangeArrowheads="1"/>
          </p:cNvSpPr>
          <p:nvPr/>
        </p:nvSpPr>
        <p:spPr bwMode="auto">
          <a:xfrm>
            <a:off x="5274469" y="3984431"/>
            <a:ext cx="1727598" cy="378619"/>
          </a:xfrm>
          <a:prstGeom prst="roundRect">
            <a:avLst>
              <a:gd name="adj" fmla="val 16667"/>
            </a:avLst>
          </a:prstGeom>
          <a:solidFill>
            <a:schemeClr val="bg1"/>
          </a:solidFill>
          <a:ln w="19050">
            <a:solidFill>
              <a:srgbClr val="010199"/>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950" b="1">
                <a:solidFill>
                  <a:srgbClr val="FF0000"/>
                </a:solidFill>
                <a:latin typeface="Times New Roman" panose="02020603050405020304" pitchFamily="18" charset="0"/>
              </a:rPr>
              <a:t>Giảo cổ lam</a:t>
            </a:r>
          </a:p>
        </p:txBody>
      </p:sp>
      <p:sp>
        <p:nvSpPr>
          <p:cNvPr id="26630" name="AutoShape 14"/>
          <p:cNvSpPr>
            <a:spLocks noChangeArrowheads="1"/>
          </p:cNvSpPr>
          <p:nvPr/>
        </p:nvSpPr>
        <p:spPr bwMode="auto">
          <a:xfrm>
            <a:off x="1816894" y="4008869"/>
            <a:ext cx="2052637" cy="378619"/>
          </a:xfrm>
          <a:prstGeom prst="roundRect">
            <a:avLst>
              <a:gd name="adj" fmla="val 16667"/>
            </a:avLst>
          </a:prstGeom>
          <a:solidFill>
            <a:schemeClr val="bg1"/>
          </a:solidFill>
          <a:ln w="19050">
            <a:solidFill>
              <a:srgbClr val="010199"/>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950" b="1">
                <a:solidFill>
                  <a:srgbClr val="FF0000"/>
                </a:solidFill>
                <a:latin typeface="Times New Roman" panose="02020603050405020304" pitchFamily="18" charset="0"/>
              </a:rPr>
              <a:t>Cảm xuyên h</a:t>
            </a:r>
            <a:r>
              <a:rPr lang="vi-VN" altLang="en-US" sz="1950" b="1">
                <a:solidFill>
                  <a:srgbClr val="FF0000"/>
                </a:solidFill>
                <a:latin typeface="Times New Roman" panose="02020603050405020304" pitchFamily="18" charset="0"/>
              </a:rPr>
              <a:t>ươ</a:t>
            </a:r>
            <a:r>
              <a:rPr lang="en-US" altLang="en-US" sz="1950" b="1">
                <a:solidFill>
                  <a:srgbClr val="FF0000"/>
                </a:solidFill>
                <a:latin typeface="Times New Roman" panose="02020603050405020304" pitchFamily="18" charset="0"/>
              </a:rPr>
              <a:t>ng</a:t>
            </a:r>
          </a:p>
        </p:txBody>
      </p:sp>
      <p:sp>
        <p:nvSpPr>
          <p:cNvPr id="26631" name="AutoShape 16"/>
          <p:cNvSpPr>
            <a:spLocks noChangeArrowheads="1"/>
          </p:cNvSpPr>
          <p:nvPr/>
        </p:nvSpPr>
        <p:spPr bwMode="auto">
          <a:xfrm>
            <a:off x="3654029" y="1715691"/>
            <a:ext cx="1944291" cy="369094"/>
          </a:xfrm>
          <a:prstGeom prst="roundRect">
            <a:avLst>
              <a:gd name="adj" fmla="val 16667"/>
            </a:avLst>
          </a:prstGeom>
          <a:solidFill>
            <a:schemeClr val="bg1"/>
          </a:solidFill>
          <a:ln w="19050">
            <a:solidFill>
              <a:srgbClr val="010199"/>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950" b="1">
                <a:solidFill>
                  <a:srgbClr val="FF0000"/>
                </a:solidFill>
                <a:latin typeface="Times New Roman" panose="02020603050405020304" pitchFamily="18" charset="0"/>
              </a:rPr>
              <a:t>Phụ viêm h</a:t>
            </a:r>
            <a:r>
              <a:rPr lang="vi-VN" altLang="en-US" sz="1950" b="1">
                <a:solidFill>
                  <a:srgbClr val="FF0000"/>
                </a:solidFill>
                <a:latin typeface="Times New Roman" panose="02020603050405020304" pitchFamily="18" charset="0"/>
              </a:rPr>
              <a:t>ươ</a:t>
            </a:r>
            <a:r>
              <a:rPr lang="en-US" altLang="en-US" sz="1950" b="1">
                <a:solidFill>
                  <a:srgbClr val="FF0000"/>
                </a:solidFill>
                <a:latin typeface="Times New Roman" panose="02020603050405020304" pitchFamily="18" charset="0"/>
              </a:rPr>
              <a:t>ng</a:t>
            </a:r>
          </a:p>
        </p:txBody>
      </p:sp>
      <p:grpSp>
        <p:nvGrpSpPr>
          <p:cNvPr id="8" name="Google Shape;2207;p60"/>
          <p:cNvGrpSpPr/>
          <p:nvPr/>
        </p:nvGrpSpPr>
        <p:grpSpPr>
          <a:xfrm>
            <a:off x="0" y="4357068"/>
            <a:ext cx="2502223" cy="840450"/>
            <a:chOff x="3671287" y="2659488"/>
            <a:chExt cx="2307047" cy="840450"/>
          </a:xfrm>
        </p:grpSpPr>
        <p:sp>
          <p:nvSpPr>
            <p:cNvPr id="9" name="Google Shape;2208;p60"/>
            <p:cNvSpPr/>
            <p:nvPr/>
          </p:nvSpPr>
          <p:spPr>
            <a:xfrm>
              <a:off x="3671287" y="26594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209;p60"/>
            <p:cNvSpPr/>
            <p:nvPr/>
          </p:nvSpPr>
          <p:spPr>
            <a:xfrm>
              <a:off x="3671287" y="29240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2207;p60"/>
          <p:cNvGrpSpPr/>
          <p:nvPr/>
        </p:nvGrpSpPr>
        <p:grpSpPr>
          <a:xfrm>
            <a:off x="6641777" y="4303050"/>
            <a:ext cx="2502223" cy="840450"/>
            <a:chOff x="3671287" y="2659488"/>
            <a:chExt cx="2307047" cy="840450"/>
          </a:xfrm>
        </p:grpSpPr>
        <p:sp>
          <p:nvSpPr>
            <p:cNvPr id="12" name="Google Shape;2208;p60"/>
            <p:cNvSpPr/>
            <p:nvPr/>
          </p:nvSpPr>
          <p:spPr>
            <a:xfrm>
              <a:off x="3671287" y="26594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209;p60"/>
            <p:cNvSpPr/>
            <p:nvPr/>
          </p:nvSpPr>
          <p:spPr>
            <a:xfrm>
              <a:off x="3671287" y="29240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2207;p60"/>
          <p:cNvGrpSpPr/>
          <p:nvPr/>
        </p:nvGrpSpPr>
        <p:grpSpPr>
          <a:xfrm>
            <a:off x="2502223" y="4372278"/>
            <a:ext cx="2502223" cy="840450"/>
            <a:chOff x="3671287" y="2659488"/>
            <a:chExt cx="2307047" cy="840450"/>
          </a:xfrm>
        </p:grpSpPr>
        <p:sp>
          <p:nvSpPr>
            <p:cNvPr id="15" name="Google Shape;2208;p60"/>
            <p:cNvSpPr/>
            <p:nvPr/>
          </p:nvSpPr>
          <p:spPr>
            <a:xfrm>
              <a:off x="3671287" y="26594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209;p60"/>
            <p:cNvSpPr/>
            <p:nvPr/>
          </p:nvSpPr>
          <p:spPr>
            <a:xfrm>
              <a:off x="3671287" y="29240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2207;p60"/>
          <p:cNvGrpSpPr/>
          <p:nvPr/>
        </p:nvGrpSpPr>
        <p:grpSpPr>
          <a:xfrm>
            <a:off x="4878463" y="4357068"/>
            <a:ext cx="2502223" cy="840450"/>
            <a:chOff x="3671287" y="2659488"/>
            <a:chExt cx="2307047" cy="840450"/>
          </a:xfrm>
        </p:grpSpPr>
        <p:sp>
          <p:nvSpPr>
            <p:cNvPr id="18" name="Google Shape;2208;p60"/>
            <p:cNvSpPr/>
            <p:nvPr/>
          </p:nvSpPr>
          <p:spPr>
            <a:xfrm>
              <a:off x="3671287" y="26594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09;p60"/>
            <p:cNvSpPr/>
            <p:nvPr/>
          </p:nvSpPr>
          <p:spPr>
            <a:xfrm>
              <a:off x="3671287" y="29240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Hộp Văn bản 1">
            <a:extLst>
              <a:ext uri="{FF2B5EF4-FFF2-40B4-BE49-F238E27FC236}">
                <a16:creationId xmlns:a16="http://schemas.microsoft.com/office/drawing/2014/main" id="{19CF997E-5C83-48C3-8D11-C3A5CE963F57}"/>
              </a:ext>
            </a:extLst>
          </p:cNvPr>
          <p:cNvSpPr txBox="1"/>
          <p:nvPr/>
        </p:nvSpPr>
        <p:spPr>
          <a:xfrm>
            <a:off x="1415143" y="4759218"/>
            <a:ext cx="5965543" cy="307777"/>
          </a:xfrm>
          <a:prstGeom prst="rect">
            <a:avLst/>
          </a:prstGeom>
          <a:noFill/>
        </p:spPr>
        <p:txBody>
          <a:bodyPr wrap="square" rtlCol="0">
            <a:spAutoFit/>
          </a:bodyPr>
          <a:lstStyle/>
          <a:p>
            <a:pPr algn="ctr"/>
            <a:r>
              <a:rPr lang="en-US" b="1" dirty="0" err="1"/>
              <a:t>Một</a:t>
            </a:r>
            <a:r>
              <a:rPr lang="en-US" b="1" dirty="0"/>
              <a:t> </a:t>
            </a:r>
            <a:r>
              <a:rPr lang="en-US" b="1" dirty="0" err="1"/>
              <a:t>số</a:t>
            </a:r>
            <a:r>
              <a:rPr lang="en-US" b="1" dirty="0"/>
              <a:t> </a:t>
            </a:r>
            <a:r>
              <a:rPr lang="en-US" b="1" dirty="0" err="1"/>
              <a:t>loại</a:t>
            </a:r>
            <a:r>
              <a:rPr lang="en-US" b="1" dirty="0"/>
              <a:t> </a:t>
            </a:r>
            <a:r>
              <a:rPr lang="en-US" b="1" dirty="0" err="1"/>
              <a:t>thuốc</a:t>
            </a:r>
            <a:r>
              <a:rPr lang="en-US" b="1" dirty="0"/>
              <a:t> </a:t>
            </a:r>
            <a:r>
              <a:rPr lang="en-US" b="1" dirty="0" err="1"/>
              <a:t>được</a:t>
            </a:r>
            <a:r>
              <a:rPr lang="en-US" b="1" dirty="0"/>
              <a:t> </a:t>
            </a:r>
            <a:r>
              <a:rPr lang="en-US" b="1" dirty="0" err="1"/>
              <a:t>chế</a:t>
            </a:r>
            <a:r>
              <a:rPr lang="en-US" b="1" dirty="0"/>
              <a:t> </a:t>
            </a:r>
            <a:r>
              <a:rPr lang="en-US" b="1" dirty="0" err="1"/>
              <a:t>từ</a:t>
            </a:r>
            <a:r>
              <a:rPr lang="en-US" b="1" dirty="0"/>
              <a:t> </a:t>
            </a:r>
            <a:r>
              <a:rPr lang="en-US" b="1" dirty="0" err="1"/>
              <a:t>những</a:t>
            </a:r>
            <a:r>
              <a:rPr lang="en-US" b="1" dirty="0"/>
              <a:t> </a:t>
            </a:r>
            <a:r>
              <a:rPr lang="en-US" b="1" dirty="0" err="1"/>
              <a:t>cây</a:t>
            </a:r>
            <a:r>
              <a:rPr lang="en-US" b="1" dirty="0"/>
              <a:t> </a:t>
            </a:r>
            <a:r>
              <a:rPr lang="en-US" b="1" dirty="0" err="1"/>
              <a:t>thuốc</a:t>
            </a:r>
            <a:r>
              <a:rPr lang="en-US" b="1" dirty="0"/>
              <a:t> (</a:t>
            </a:r>
            <a:r>
              <a:rPr lang="en-US" b="1" dirty="0" err="1"/>
              <a:t>Cây</a:t>
            </a:r>
            <a:r>
              <a:rPr lang="en-US" b="1" dirty="0"/>
              <a:t> </a:t>
            </a:r>
            <a:r>
              <a:rPr lang="en-US" b="1" dirty="0" err="1"/>
              <a:t>cỏ</a:t>
            </a:r>
            <a:r>
              <a:rPr lang="en-US" b="1" dirty="0"/>
              <a:t> </a:t>
            </a:r>
            <a:r>
              <a:rPr lang="en-US" b="1" dirty="0" err="1"/>
              <a:t>nước</a:t>
            </a:r>
            <a:r>
              <a:rPr lang="en-US" b="1" dirty="0"/>
              <a:t> Nam)</a:t>
            </a:r>
          </a:p>
        </p:txBody>
      </p:sp>
    </p:spTree>
    <p:extLst>
      <p:ext uri="{BB962C8B-B14F-4D97-AF65-F5344CB8AC3E}">
        <p14:creationId xmlns:p14="http://schemas.microsoft.com/office/powerpoint/2010/main" val="2697591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52">
            <a:extLst>
              <a:ext uri="{FF2B5EF4-FFF2-40B4-BE49-F238E27FC236}">
                <a16:creationId xmlns:a16="http://schemas.microsoft.com/office/drawing/2014/main" id="{111D5914-29D4-429C-A258-1F87F2E02224}"/>
              </a:ext>
            </a:extLst>
          </p:cNvPr>
          <p:cNvSpPr>
            <a:spLocks noChangeArrowheads="1"/>
          </p:cNvSpPr>
          <p:nvPr/>
        </p:nvSpPr>
        <p:spPr bwMode="gray">
          <a:xfrm>
            <a:off x="387967" y="3503082"/>
            <a:ext cx="8558339" cy="786178"/>
          </a:xfrm>
          <a:prstGeom prst="roundRect">
            <a:avLst>
              <a:gd name="adj" fmla="val 50000"/>
            </a:avLst>
          </a:prstGeom>
          <a:solidFill>
            <a:schemeClr val="accent6">
              <a:lumMod val="40000"/>
              <a:lumOff val="60000"/>
            </a:schemeClr>
          </a:solidFill>
          <a:ln w="28575" algn="ctr">
            <a:solidFill>
              <a:srgbClr val="0070C0"/>
            </a:solidFill>
            <a:round/>
            <a:headEnd/>
            <a:tailE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vi-VN" sz="1800" dirty="0">
              <a:solidFill>
                <a:schemeClr val="tx2"/>
              </a:solidFill>
            </a:endParaRPr>
          </a:p>
        </p:txBody>
      </p:sp>
      <p:sp>
        <p:nvSpPr>
          <p:cNvPr id="4" name="Hộp Văn bản 3">
            <a:extLst>
              <a:ext uri="{FF2B5EF4-FFF2-40B4-BE49-F238E27FC236}">
                <a16:creationId xmlns:a16="http://schemas.microsoft.com/office/drawing/2014/main" id="{9A7D25EA-20B9-4022-9103-26771CA27C30}"/>
              </a:ext>
            </a:extLst>
          </p:cNvPr>
          <p:cNvSpPr txBox="1"/>
          <p:nvPr/>
        </p:nvSpPr>
        <p:spPr>
          <a:xfrm>
            <a:off x="2171700" y="502460"/>
            <a:ext cx="4800600" cy="507831"/>
          </a:xfrm>
          <a:prstGeom prst="rect">
            <a:avLst/>
          </a:prstGeom>
          <a:noFill/>
        </p:spPr>
        <p:txBody>
          <a:bodyPr wrap="square" rtlCol="0">
            <a:spAutoFit/>
          </a:bodyPr>
          <a:lstStyle/>
          <a:p>
            <a:pPr algn="ctr"/>
            <a:r>
              <a:rPr lang="en-US" sz="2700" b="1" dirty="0">
                <a:solidFill>
                  <a:srgbClr val="FF0000"/>
                </a:solidFill>
                <a:latin typeface="Arial" panose="020B0604020202020204" pitchFamily="34" charset="0"/>
                <a:cs typeface="Arial" panose="020B0604020202020204" pitchFamily="34" charset="0"/>
              </a:rPr>
              <a:t>YÊU CẦU CẦN ĐẠT</a:t>
            </a:r>
          </a:p>
        </p:txBody>
      </p:sp>
      <p:sp>
        <p:nvSpPr>
          <p:cNvPr id="8" name="TextBox 7">
            <a:extLst>
              <a:ext uri="{FF2B5EF4-FFF2-40B4-BE49-F238E27FC236}">
                <a16:creationId xmlns:a16="http://schemas.microsoft.com/office/drawing/2014/main" id="{87974852-CE1F-4A0A-9A0C-F74EA6781736}"/>
              </a:ext>
            </a:extLst>
          </p:cNvPr>
          <p:cNvSpPr txBox="1"/>
          <p:nvPr/>
        </p:nvSpPr>
        <p:spPr>
          <a:xfrm>
            <a:off x="578242" y="3214879"/>
            <a:ext cx="8368064" cy="1097416"/>
          </a:xfrm>
          <a:prstGeom prst="rect">
            <a:avLst/>
          </a:prstGeom>
          <a:noFill/>
        </p:spPr>
        <p:txBody>
          <a:bodyPr wrap="square">
            <a:spAutoFit/>
          </a:bodyPr>
          <a:lstStyle/>
          <a:p>
            <a:pPr>
              <a:lnSpc>
                <a:spcPct val="106000"/>
              </a:lnSpc>
            </a:pPr>
            <a:r>
              <a:rPr lang="en-US" sz="21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6000"/>
              </a:lnSpc>
            </a:pPr>
            <a:r>
              <a:rPr lang="vi-VN" sz="2100" dirty="0" err="1">
                <a:latin typeface="Times New Roman" panose="02020603050405020304" pitchFamily="18" charset="0"/>
                <a:cs typeface="Times New Roman" panose="02020603050405020304" pitchFamily="18" charset="0"/>
              </a:rPr>
              <a:t>Hiểu</a:t>
            </a:r>
            <a:r>
              <a:rPr lang="vi-VN" sz="2100" dirty="0">
                <a:latin typeface="Times New Roman" panose="02020603050405020304" pitchFamily="18" charset="0"/>
                <a:cs typeface="Times New Roman" panose="02020603050405020304" pitchFamily="18" charset="0"/>
              </a:rPr>
              <a:t> </a:t>
            </a:r>
            <a:r>
              <a:rPr lang="vi-VN" sz="2100" dirty="0" err="1">
                <a:latin typeface="Times New Roman" panose="02020603050405020304" pitchFamily="18" charset="0"/>
                <a:cs typeface="Times New Roman" panose="02020603050405020304" pitchFamily="18" charset="0"/>
              </a:rPr>
              <a:t>nội</a:t>
            </a:r>
            <a:r>
              <a:rPr lang="vi-VN" sz="2100" dirty="0">
                <a:latin typeface="Times New Roman" panose="02020603050405020304" pitchFamily="18" charset="0"/>
                <a:cs typeface="Times New Roman" panose="02020603050405020304" pitchFamily="18" charset="0"/>
              </a:rPr>
              <a:t> dung, ý </a:t>
            </a:r>
            <a:r>
              <a:rPr lang="vi-VN" sz="2100" dirty="0" err="1">
                <a:latin typeface="Times New Roman" panose="02020603050405020304" pitchFamily="18" charset="0"/>
                <a:cs typeface="Times New Roman" panose="02020603050405020304" pitchFamily="18" charset="0"/>
              </a:rPr>
              <a:t>nghĩa</a:t>
            </a:r>
            <a:r>
              <a:rPr lang="vi-VN" sz="2100" dirty="0">
                <a:latin typeface="Times New Roman" panose="02020603050405020304" pitchFamily="18" charset="0"/>
                <a:cs typeface="Times New Roman" panose="02020603050405020304" pitchFamily="18" charset="0"/>
              </a:rPr>
              <a:t> câu </a:t>
            </a:r>
            <a:r>
              <a:rPr lang="vi-VN" sz="2100" dirty="0" err="1">
                <a:latin typeface="Times New Roman" panose="02020603050405020304" pitchFamily="18" charset="0"/>
                <a:cs typeface="Times New Roman" panose="02020603050405020304" pitchFamily="18" charset="0"/>
              </a:rPr>
              <a:t>chuyện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khuyên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người</a:t>
            </a:r>
            <a:r>
              <a:rPr lang="en-US" sz="2100" dirty="0">
                <a:latin typeface="Times New Roman" panose="02020603050405020304" pitchFamily="18" charset="0"/>
                <a:cs typeface="Times New Roman" panose="02020603050405020304" pitchFamily="18" charset="0"/>
              </a:rPr>
              <a:t> ta </a:t>
            </a:r>
            <a:r>
              <a:rPr lang="en-US" sz="2100" dirty="0" err="1">
                <a:latin typeface="Times New Roman" panose="02020603050405020304" pitchFamily="18" charset="0"/>
                <a:cs typeface="Times New Roman" panose="02020603050405020304" pitchFamily="18" charset="0"/>
              </a:rPr>
              <a:t>yêu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quý</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thiên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nhiên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hiểu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giá</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trị</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và</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biết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trân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trọng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từng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ngọn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cỏ</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lá</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cây</a:t>
            </a:r>
            <a:r>
              <a:rPr lang="en-US" sz="2100" dirty="0">
                <a:latin typeface="Times New Roman" panose="02020603050405020304" pitchFamily="18" charset="0"/>
                <a:cs typeface="Times New Roman" panose="02020603050405020304" pitchFamily="18" charset="0"/>
              </a:rPr>
              <a:t>.</a:t>
            </a:r>
            <a:endParaRPr lang="en-US" sz="2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AutoShape 52">
            <a:extLst>
              <a:ext uri="{FF2B5EF4-FFF2-40B4-BE49-F238E27FC236}">
                <a16:creationId xmlns:a16="http://schemas.microsoft.com/office/drawing/2014/main" id="{8F0491EE-B053-462E-994F-7FF6AB927066}"/>
              </a:ext>
            </a:extLst>
          </p:cNvPr>
          <p:cNvSpPr>
            <a:spLocks noChangeArrowheads="1"/>
          </p:cNvSpPr>
          <p:nvPr/>
        </p:nvSpPr>
        <p:spPr bwMode="gray">
          <a:xfrm>
            <a:off x="330818" y="1615018"/>
            <a:ext cx="8368064" cy="1272954"/>
          </a:xfrm>
          <a:prstGeom prst="roundRect">
            <a:avLst>
              <a:gd name="adj" fmla="val 50000"/>
            </a:avLst>
          </a:prstGeom>
          <a:solidFill>
            <a:schemeClr val="accent6">
              <a:lumMod val="40000"/>
              <a:lumOff val="60000"/>
            </a:schemeClr>
          </a:solidFill>
          <a:ln w="28575" algn="ctr">
            <a:solidFill>
              <a:srgbClr val="0070C0"/>
            </a:solidFill>
            <a:round/>
            <a:headEnd/>
            <a:tailEnd/>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vi-VN" sz="1800" dirty="0">
              <a:solidFill>
                <a:schemeClr val="tx2"/>
              </a:solidFill>
            </a:endParaRPr>
          </a:p>
        </p:txBody>
      </p:sp>
      <p:sp>
        <p:nvSpPr>
          <p:cNvPr id="13" name="TextBox 12">
            <a:extLst>
              <a:ext uri="{FF2B5EF4-FFF2-40B4-BE49-F238E27FC236}">
                <a16:creationId xmlns:a16="http://schemas.microsoft.com/office/drawing/2014/main" id="{1329738D-8F21-45A4-8C4F-F3CF57F3E42D}"/>
              </a:ext>
            </a:extLst>
          </p:cNvPr>
          <p:cNvSpPr txBox="1"/>
          <p:nvPr/>
        </p:nvSpPr>
        <p:spPr>
          <a:xfrm>
            <a:off x="646748" y="1728499"/>
            <a:ext cx="7715250" cy="1097416"/>
          </a:xfrm>
          <a:prstGeom prst="rect">
            <a:avLst/>
          </a:prstGeom>
          <a:noFill/>
        </p:spPr>
        <p:txBody>
          <a:bodyPr wrap="square">
            <a:spAutoFit/>
          </a:bodyPr>
          <a:lstStyle/>
          <a:p>
            <a:pPr>
              <a:lnSpc>
                <a:spcPct val="106000"/>
              </a:lnSpc>
            </a:pPr>
            <a:r>
              <a:rPr lang="en-US" sz="2100" dirty="0" err="1">
                <a:latin typeface="Times New Roman" panose="02020603050405020304" pitchFamily="18" charset="0"/>
                <a:ea typeface="Calibri" panose="020F0502020204030204" pitchFamily="34" charset="0"/>
                <a:cs typeface="Times New Roman" panose="02020603050405020304" pitchFamily="18" charset="0"/>
              </a:rPr>
              <a:t>Dựa</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kể</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viên</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minh</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hoạ</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100" dirty="0">
                <a:latin typeface="Times New Roman" panose="02020603050405020304" pitchFamily="18" charset="0"/>
                <a:ea typeface="Calibri" panose="020F0502020204030204" pitchFamily="34" charset="0"/>
                <a:cs typeface="Times New Roman" panose="02020603050405020304" pitchFamily="18" charset="0"/>
              </a:rPr>
              <a:t> SGK, </a:t>
            </a:r>
            <a:r>
              <a:rPr lang="en-US" sz="2100" dirty="0" err="1">
                <a:latin typeface="Times New Roman" panose="02020603050405020304" pitchFamily="18" charset="0"/>
                <a:ea typeface="Calibri" panose="020F0502020204030204" pitchFamily="34" charset="0"/>
                <a:cs typeface="Times New Roman" panose="02020603050405020304" pitchFamily="18" charset="0"/>
              </a:rPr>
              <a:t>kể</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từng</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bộ</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chuyện</a:t>
            </a:r>
            <a:r>
              <a:rPr lang="en-US" sz="2100" dirty="0">
                <a:latin typeface="Times New Roman" panose="02020603050405020304" pitchFamily="18" charset="0"/>
                <a:ea typeface="Calibri" panose="020F0502020204030204" pitchFamily="34" charset="0"/>
                <a:cs typeface="Times New Roman" panose="02020603050405020304" pitchFamily="18" charset="0"/>
              </a:rPr>
              <a:t> ; </a:t>
            </a:r>
            <a:r>
              <a:rPr lang="en-US" sz="2100" dirty="0" err="1">
                <a:latin typeface="Times New Roman" panose="02020603050405020304" pitchFamily="18" charset="0"/>
                <a:ea typeface="Calibri" panose="020F0502020204030204" pitchFamily="34" charset="0"/>
                <a:cs typeface="Times New Roman" panose="02020603050405020304" pitchFamily="18" charset="0"/>
              </a:rPr>
              <a:t>giọng</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kể</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nhiên</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phối</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cử</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nét</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mặt</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2100" dirty="0">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latin typeface="Times New Roman" panose="02020603050405020304" pitchFamily="18" charset="0"/>
                <a:ea typeface="Calibri" panose="020F0502020204030204" pitchFamily="34" charset="0"/>
                <a:cs typeface="Times New Roman" panose="02020603050405020304" pitchFamily="18" charset="0"/>
              </a:rPr>
              <a:t>nhiên</a:t>
            </a:r>
            <a:r>
              <a:rPr lang="en-US" sz="2100"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4166024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7CE9F8-BB5C-428D-A416-88A9C76A5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1225E3B9-5078-4596-93BF-F02B31A9AE6A}"/>
              </a:ext>
            </a:extLst>
          </p:cNvPr>
          <p:cNvSpPr txBox="1">
            <a:spLocks/>
          </p:cNvSpPr>
          <p:nvPr/>
        </p:nvSpPr>
        <p:spPr>
          <a:xfrm>
            <a:off x="1143000" y="2114550"/>
            <a:ext cx="7037070" cy="608834"/>
          </a:xfrm>
          <a:prstGeom prst="rect">
            <a:avLst/>
          </a:prstGeom>
          <a:solidFill>
            <a:schemeClr val="bg1"/>
          </a:solidFill>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50" b="1" cap="all"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Khám</a:t>
            </a:r>
            <a:r>
              <a:rPr lang="en-US" sz="405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en-US" sz="4050" b="1" cap="all"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phá</a:t>
            </a:r>
            <a:endParaRPr lang="en-US" sz="405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1973998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uan 7 Cay co nuoc Nam">
            <a:hlinkClick r:id="" action="ppaction://media"/>
            <a:extLst>
              <a:ext uri="{FF2B5EF4-FFF2-40B4-BE49-F238E27FC236}">
                <a16:creationId xmlns:a16="http://schemas.microsoft.com/office/drawing/2014/main" id="{91B838D0-B5BF-4709-8E1B-6FB7E955EE23}"/>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30629" y="239485"/>
            <a:ext cx="8860971" cy="4757057"/>
          </a:xfrm>
          <a:prstGeom prst="rect">
            <a:avLst/>
          </a:prstGeom>
        </p:spPr>
      </p:pic>
    </p:spTree>
    <p:extLst>
      <p:ext uri="{BB962C8B-B14F-4D97-AF65-F5344CB8AC3E}">
        <p14:creationId xmlns:p14="http://schemas.microsoft.com/office/powerpoint/2010/main" val="411622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565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1A1FE23E-4D46-47BA-BB89-6C083D6B9049}"/>
              </a:ext>
            </a:extLst>
          </p:cNvPr>
          <p:cNvSpPr txBox="1"/>
          <p:nvPr/>
        </p:nvSpPr>
        <p:spPr>
          <a:xfrm>
            <a:off x="751114" y="925286"/>
            <a:ext cx="7641771" cy="830997"/>
          </a:xfrm>
          <a:prstGeom prst="rect">
            <a:avLst/>
          </a:prstGeom>
          <a:noFill/>
        </p:spPr>
        <p:txBody>
          <a:bodyPr wrap="square" rtlCol="0">
            <a:spAutoFit/>
          </a:bodyPr>
          <a:lstStyle/>
          <a:p>
            <a:r>
              <a:rPr lang="en-US" sz="2400" dirty="0" err="1">
                <a:solidFill>
                  <a:srgbClr val="FF0000"/>
                </a:solidFill>
              </a:rPr>
              <a:t>Trong</a:t>
            </a:r>
            <a:r>
              <a:rPr lang="en-US" sz="2400" dirty="0">
                <a:solidFill>
                  <a:srgbClr val="FF0000"/>
                </a:solidFill>
              </a:rPr>
              <a:t> </a:t>
            </a:r>
            <a:r>
              <a:rPr lang="en-US" sz="2400" dirty="0" err="1">
                <a:solidFill>
                  <a:srgbClr val="FF0000"/>
                </a:solidFill>
              </a:rPr>
              <a:t>câu</a:t>
            </a:r>
            <a:r>
              <a:rPr lang="en-US" sz="2400" dirty="0">
                <a:solidFill>
                  <a:srgbClr val="FF0000"/>
                </a:solidFill>
              </a:rPr>
              <a:t> </a:t>
            </a:r>
            <a:r>
              <a:rPr lang="en-US" sz="2400" dirty="0" err="1">
                <a:solidFill>
                  <a:srgbClr val="FF0000"/>
                </a:solidFill>
              </a:rPr>
              <a:t>chuyện</a:t>
            </a:r>
            <a:r>
              <a:rPr lang="en-US" sz="2400" dirty="0">
                <a:solidFill>
                  <a:srgbClr val="FF0000"/>
                </a:solidFill>
              </a:rPr>
              <a:t> </a:t>
            </a:r>
            <a:r>
              <a:rPr lang="en-US" sz="2400" dirty="0" err="1">
                <a:solidFill>
                  <a:srgbClr val="FF0000"/>
                </a:solidFill>
              </a:rPr>
              <a:t>có</a:t>
            </a:r>
            <a:r>
              <a:rPr lang="en-US" sz="2400" dirty="0">
                <a:solidFill>
                  <a:srgbClr val="FF0000"/>
                </a:solidFill>
              </a:rPr>
              <a:t> </a:t>
            </a:r>
            <a:r>
              <a:rPr lang="en-US" sz="2400" dirty="0" err="1">
                <a:solidFill>
                  <a:srgbClr val="FF0000"/>
                </a:solidFill>
              </a:rPr>
              <a:t>nhắc</a:t>
            </a:r>
            <a:r>
              <a:rPr lang="en-US" sz="2400" dirty="0">
                <a:solidFill>
                  <a:srgbClr val="FF0000"/>
                </a:solidFill>
              </a:rPr>
              <a:t> </a:t>
            </a:r>
            <a:r>
              <a:rPr lang="en-US" sz="2400" dirty="0" err="1">
                <a:solidFill>
                  <a:srgbClr val="FF0000"/>
                </a:solidFill>
              </a:rPr>
              <a:t>đến</a:t>
            </a:r>
            <a:r>
              <a:rPr lang="en-US" sz="2400" dirty="0">
                <a:solidFill>
                  <a:srgbClr val="FF0000"/>
                </a:solidFill>
              </a:rPr>
              <a:t> </a:t>
            </a:r>
            <a:r>
              <a:rPr lang="en-US" sz="2400" dirty="0" err="1">
                <a:solidFill>
                  <a:srgbClr val="FF0000"/>
                </a:solidFill>
              </a:rPr>
              <a:t>một</a:t>
            </a:r>
            <a:r>
              <a:rPr lang="en-US" sz="2400" dirty="0">
                <a:solidFill>
                  <a:srgbClr val="FF0000"/>
                </a:solidFill>
              </a:rPr>
              <a:t> </a:t>
            </a:r>
            <a:r>
              <a:rPr lang="en-US" sz="2400" dirty="0" err="1">
                <a:solidFill>
                  <a:srgbClr val="FF0000"/>
                </a:solidFill>
              </a:rPr>
              <a:t>số</a:t>
            </a:r>
            <a:r>
              <a:rPr lang="en-US" sz="2400" dirty="0">
                <a:solidFill>
                  <a:srgbClr val="FF0000"/>
                </a:solidFill>
              </a:rPr>
              <a:t> </a:t>
            </a:r>
            <a:r>
              <a:rPr lang="en-US" sz="2400" dirty="0" err="1">
                <a:solidFill>
                  <a:srgbClr val="FF0000"/>
                </a:solidFill>
              </a:rPr>
              <a:t>loại</a:t>
            </a:r>
            <a:r>
              <a:rPr lang="en-US" sz="2400" dirty="0">
                <a:solidFill>
                  <a:srgbClr val="FF0000"/>
                </a:solidFill>
              </a:rPr>
              <a:t> </a:t>
            </a:r>
            <a:r>
              <a:rPr lang="en-US" sz="2400" dirty="0" err="1">
                <a:solidFill>
                  <a:srgbClr val="FF0000"/>
                </a:solidFill>
              </a:rPr>
              <a:t>cây</a:t>
            </a:r>
            <a:r>
              <a:rPr lang="en-US" sz="2400" dirty="0">
                <a:solidFill>
                  <a:srgbClr val="FF0000"/>
                </a:solidFill>
              </a:rPr>
              <a:t> </a:t>
            </a:r>
            <a:r>
              <a:rPr lang="en-US" sz="2400" dirty="0" err="1">
                <a:solidFill>
                  <a:srgbClr val="FF0000"/>
                </a:solidFill>
              </a:rPr>
              <a:t>thuốc</a:t>
            </a:r>
            <a:r>
              <a:rPr lang="en-US" sz="2400" dirty="0">
                <a:solidFill>
                  <a:srgbClr val="FF0000"/>
                </a:solidFill>
              </a:rPr>
              <a:t> </a:t>
            </a:r>
            <a:r>
              <a:rPr lang="en-US" sz="2400" dirty="0" err="1">
                <a:solidFill>
                  <a:srgbClr val="FF0000"/>
                </a:solidFill>
              </a:rPr>
              <a:t>quý</a:t>
            </a:r>
            <a:r>
              <a:rPr lang="en-US" sz="2400" dirty="0">
                <a:solidFill>
                  <a:srgbClr val="FF0000"/>
                </a:solidFill>
              </a:rPr>
              <a:t> </a:t>
            </a:r>
            <a:r>
              <a:rPr lang="en-US" sz="2400" dirty="0" err="1">
                <a:solidFill>
                  <a:srgbClr val="FF0000"/>
                </a:solidFill>
              </a:rPr>
              <a:t>nào</a:t>
            </a:r>
            <a:r>
              <a:rPr lang="en-US" sz="2400" dirty="0">
                <a:solidFill>
                  <a:srgbClr val="FF0000"/>
                </a:solidFill>
              </a:rPr>
              <a:t>? </a:t>
            </a:r>
          </a:p>
        </p:txBody>
      </p:sp>
      <p:sp>
        <p:nvSpPr>
          <p:cNvPr id="3" name="Hộp Văn bản 2">
            <a:extLst>
              <a:ext uri="{FF2B5EF4-FFF2-40B4-BE49-F238E27FC236}">
                <a16:creationId xmlns:a16="http://schemas.microsoft.com/office/drawing/2014/main" id="{D1EB9AB7-E1BC-4DF6-B15F-FD7B6E9E870E}"/>
              </a:ext>
            </a:extLst>
          </p:cNvPr>
          <p:cNvSpPr txBox="1"/>
          <p:nvPr/>
        </p:nvSpPr>
        <p:spPr>
          <a:xfrm>
            <a:off x="1023257" y="1847594"/>
            <a:ext cx="7641771" cy="461665"/>
          </a:xfrm>
          <a:prstGeom prst="rect">
            <a:avLst/>
          </a:prstGeom>
          <a:noFill/>
        </p:spPr>
        <p:txBody>
          <a:bodyPr wrap="square" rtlCol="0">
            <a:spAutoFit/>
          </a:bodyPr>
          <a:lstStyle/>
          <a:p>
            <a:r>
              <a:rPr lang="en-US" sz="2400" dirty="0" err="1">
                <a:solidFill>
                  <a:srgbClr val="0070C0"/>
                </a:solidFill>
              </a:rPr>
              <a:t>Sâm</a:t>
            </a:r>
            <a:r>
              <a:rPr lang="en-US" sz="2400" dirty="0">
                <a:solidFill>
                  <a:srgbClr val="0070C0"/>
                </a:solidFill>
              </a:rPr>
              <a:t> </a:t>
            </a:r>
            <a:r>
              <a:rPr lang="en-US" sz="2400" dirty="0" err="1">
                <a:solidFill>
                  <a:srgbClr val="0070C0"/>
                </a:solidFill>
              </a:rPr>
              <a:t>nam</a:t>
            </a:r>
            <a:r>
              <a:rPr lang="en-US" sz="2400" dirty="0">
                <a:solidFill>
                  <a:srgbClr val="0070C0"/>
                </a:solidFill>
              </a:rPr>
              <a:t>, </a:t>
            </a:r>
            <a:r>
              <a:rPr lang="en-US" sz="2400" dirty="0" err="1">
                <a:solidFill>
                  <a:srgbClr val="0070C0"/>
                </a:solidFill>
              </a:rPr>
              <a:t>đinh</a:t>
            </a:r>
            <a:r>
              <a:rPr lang="en-US" sz="2400" dirty="0">
                <a:solidFill>
                  <a:srgbClr val="0070C0"/>
                </a:solidFill>
              </a:rPr>
              <a:t> </a:t>
            </a:r>
            <a:r>
              <a:rPr lang="en-US" sz="2400" dirty="0" err="1">
                <a:solidFill>
                  <a:srgbClr val="0070C0"/>
                </a:solidFill>
              </a:rPr>
              <a:t>lăng</a:t>
            </a:r>
            <a:r>
              <a:rPr lang="en-US" sz="2400" dirty="0">
                <a:solidFill>
                  <a:srgbClr val="0070C0"/>
                </a:solidFill>
              </a:rPr>
              <a:t>, cam </a:t>
            </a:r>
            <a:r>
              <a:rPr lang="en-US" sz="2400" dirty="0" err="1">
                <a:solidFill>
                  <a:srgbClr val="0070C0"/>
                </a:solidFill>
              </a:rPr>
              <a:t>thảo</a:t>
            </a:r>
            <a:r>
              <a:rPr lang="en-US" sz="2400" dirty="0">
                <a:solidFill>
                  <a:srgbClr val="0070C0"/>
                </a:solidFill>
              </a:rPr>
              <a:t> </a:t>
            </a:r>
            <a:r>
              <a:rPr lang="en-US" sz="2400" dirty="0" err="1">
                <a:solidFill>
                  <a:srgbClr val="0070C0"/>
                </a:solidFill>
              </a:rPr>
              <a:t>nam</a:t>
            </a:r>
            <a:r>
              <a:rPr lang="en-US" sz="2400" dirty="0">
                <a:solidFill>
                  <a:srgbClr val="0070C0"/>
                </a:solidFill>
              </a:rPr>
              <a:t>.</a:t>
            </a:r>
          </a:p>
        </p:txBody>
      </p:sp>
      <p:sp>
        <p:nvSpPr>
          <p:cNvPr id="4" name="Hộp Văn bản 3">
            <a:extLst>
              <a:ext uri="{FF2B5EF4-FFF2-40B4-BE49-F238E27FC236}">
                <a16:creationId xmlns:a16="http://schemas.microsoft.com/office/drawing/2014/main" id="{E5362362-D021-4161-8EB8-3B1D9EDD5F60}"/>
              </a:ext>
            </a:extLst>
          </p:cNvPr>
          <p:cNvSpPr txBox="1"/>
          <p:nvPr/>
        </p:nvSpPr>
        <p:spPr>
          <a:xfrm>
            <a:off x="751114" y="2571750"/>
            <a:ext cx="8011886" cy="461665"/>
          </a:xfrm>
          <a:prstGeom prst="rect">
            <a:avLst/>
          </a:prstGeom>
          <a:noFill/>
        </p:spPr>
        <p:txBody>
          <a:bodyPr wrap="square" rtlCol="0">
            <a:spAutoFit/>
          </a:bodyPr>
          <a:lstStyle/>
          <a:p>
            <a:r>
              <a:rPr lang="en-US" sz="2400" dirty="0" err="1">
                <a:solidFill>
                  <a:srgbClr val="FF0000"/>
                </a:solidFill>
              </a:rPr>
              <a:t>Giải</a:t>
            </a:r>
            <a:r>
              <a:rPr lang="en-US" sz="2400" dirty="0">
                <a:solidFill>
                  <a:srgbClr val="FF0000"/>
                </a:solidFill>
              </a:rPr>
              <a:t> </a:t>
            </a:r>
            <a:r>
              <a:rPr lang="en-US" sz="2400" dirty="0" err="1">
                <a:solidFill>
                  <a:srgbClr val="FF0000"/>
                </a:solidFill>
              </a:rPr>
              <a:t>nghĩa</a:t>
            </a:r>
            <a:r>
              <a:rPr lang="en-US" sz="2400" dirty="0">
                <a:solidFill>
                  <a:srgbClr val="FF0000"/>
                </a:solidFill>
              </a:rPr>
              <a:t> </a:t>
            </a:r>
            <a:r>
              <a:rPr lang="en-US" sz="2400" dirty="0" err="1">
                <a:solidFill>
                  <a:srgbClr val="FF0000"/>
                </a:solidFill>
              </a:rPr>
              <a:t>từ</a:t>
            </a:r>
            <a:r>
              <a:rPr lang="en-US" sz="2400" dirty="0">
                <a:solidFill>
                  <a:srgbClr val="FF0000"/>
                </a:solidFill>
              </a:rPr>
              <a:t>: </a:t>
            </a:r>
            <a:r>
              <a:rPr lang="en-US" sz="2400" dirty="0" err="1">
                <a:solidFill>
                  <a:srgbClr val="FF0000"/>
                </a:solidFill>
              </a:rPr>
              <a:t>Trưởng</a:t>
            </a:r>
            <a:r>
              <a:rPr lang="en-US" sz="2400" dirty="0">
                <a:solidFill>
                  <a:srgbClr val="FF0000"/>
                </a:solidFill>
              </a:rPr>
              <a:t> </a:t>
            </a:r>
            <a:r>
              <a:rPr lang="en-US" sz="2400" dirty="0" err="1">
                <a:solidFill>
                  <a:srgbClr val="FF0000"/>
                </a:solidFill>
              </a:rPr>
              <a:t>tràng</a:t>
            </a:r>
            <a:r>
              <a:rPr lang="en-US" sz="2400" dirty="0">
                <a:solidFill>
                  <a:srgbClr val="FF0000"/>
                </a:solidFill>
              </a:rPr>
              <a:t>, </a:t>
            </a:r>
            <a:r>
              <a:rPr lang="en-US" sz="2400" dirty="0" err="1">
                <a:solidFill>
                  <a:srgbClr val="FF0000"/>
                </a:solidFill>
              </a:rPr>
              <a:t>dược</a:t>
            </a:r>
            <a:r>
              <a:rPr lang="en-US" sz="2400" dirty="0">
                <a:solidFill>
                  <a:srgbClr val="FF0000"/>
                </a:solidFill>
              </a:rPr>
              <a:t> </a:t>
            </a:r>
            <a:r>
              <a:rPr lang="en-US" sz="2400" dirty="0" err="1">
                <a:solidFill>
                  <a:srgbClr val="FF0000"/>
                </a:solidFill>
              </a:rPr>
              <a:t>sơn</a:t>
            </a:r>
            <a:r>
              <a:rPr lang="en-US" sz="2400" dirty="0">
                <a:solidFill>
                  <a:srgbClr val="FF0000"/>
                </a:solidFill>
              </a:rPr>
              <a:t>.</a:t>
            </a:r>
          </a:p>
        </p:txBody>
      </p:sp>
      <p:sp>
        <p:nvSpPr>
          <p:cNvPr id="5" name="Hộp Văn bản 4">
            <a:extLst>
              <a:ext uri="{FF2B5EF4-FFF2-40B4-BE49-F238E27FC236}">
                <a16:creationId xmlns:a16="http://schemas.microsoft.com/office/drawing/2014/main" id="{AC517818-793F-4A68-A279-823043ECDBB8}"/>
              </a:ext>
            </a:extLst>
          </p:cNvPr>
          <p:cNvSpPr txBox="1"/>
          <p:nvPr/>
        </p:nvSpPr>
        <p:spPr>
          <a:xfrm>
            <a:off x="881743" y="3265714"/>
            <a:ext cx="7587343" cy="1200329"/>
          </a:xfrm>
          <a:prstGeom prst="rect">
            <a:avLst/>
          </a:prstGeom>
          <a:noFill/>
        </p:spPr>
        <p:txBody>
          <a:bodyPr wrap="square" rtlCol="0">
            <a:spAutoFit/>
          </a:bodyPr>
          <a:lstStyle/>
          <a:p>
            <a:r>
              <a:rPr lang="en-US" sz="2400" dirty="0" err="1">
                <a:solidFill>
                  <a:srgbClr val="7030A0"/>
                </a:solidFill>
              </a:rPr>
              <a:t>Trưởng</a:t>
            </a:r>
            <a:r>
              <a:rPr lang="en-US" sz="2400" dirty="0">
                <a:solidFill>
                  <a:srgbClr val="7030A0"/>
                </a:solidFill>
              </a:rPr>
              <a:t> </a:t>
            </a:r>
            <a:r>
              <a:rPr lang="en-US" sz="2400" dirty="0" err="1">
                <a:solidFill>
                  <a:srgbClr val="7030A0"/>
                </a:solidFill>
              </a:rPr>
              <a:t>tràng</a:t>
            </a:r>
            <a:r>
              <a:rPr lang="en-US" sz="2400" dirty="0">
                <a:solidFill>
                  <a:srgbClr val="7030A0"/>
                </a:solidFill>
              </a:rPr>
              <a:t>: </a:t>
            </a:r>
            <a:r>
              <a:rPr lang="en-US" sz="2400" dirty="0" err="1">
                <a:solidFill>
                  <a:srgbClr val="0070C0"/>
                </a:solidFill>
              </a:rPr>
              <a:t>người</a:t>
            </a:r>
            <a:r>
              <a:rPr lang="en-US" sz="2400" dirty="0">
                <a:solidFill>
                  <a:srgbClr val="0070C0"/>
                </a:solidFill>
              </a:rPr>
              <a:t> </a:t>
            </a:r>
            <a:r>
              <a:rPr lang="en-US" sz="2400" dirty="0" err="1">
                <a:solidFill>
                  <a:srgbClr val="0070C0"/>
                </a:solidFill>
              </a:rPr>
              <a:t>đứng</a:t>
            </a:r>
            <a:r>
              <a:rPr lang="en-US" sz="2400" dirty="0">
                <a:solidFill>
                  <a:srgbClr val="0070C0"/>
                </a:solidFill>
              </a:rPr>
              <a:t> </a:t>
            </a:r>
            <a:r>
              <a:rPr lang="en-US" sz="2400" dirty="0" err="1">
                <a:solidFill>
                  <a:srgbClr val="0070C0"/>
                </a:solidFill>
              </a:rPr>
              <a:t>đầu</a:t>
            </a:r>
            <a:r>
              <a:rPr lang="en-US" sz="2400" dirty="0">
                <a:solidFill>
                  <a:srgbClr val="0070C0"/>
                </a:solidFill>
              </a:rPr>
              <a:t> </a:t>
            </a:r>
            <a:r>
              <a:rPr lang="en-US" sz="2400" dirty="0" err="1">
                <a:solidFill>
                  <a:srgbClr val="0070C0"/>
                </a:solidFill>
              </a:rPr>
              <a:t>nhóm</a:t>
            </a:r>
            <a:r>
              <a:rPr lang="en-US" sz="2400" dirty="0">
                <a:solidFill>
                  <a:srgbClr val="0070C0"/>
                </a:solidFill>
              </a:rPr>
              <a:t> </a:t>
            </a:r>
            <a:r>
              <a:rPr lang="en-US" sz="2400" dirty="0" err="1">
                <a:solidFill>
                  <a:srgbClr val="0070C0"/>
                </a:solidFill>
              </a:rPr>
              <a:t>học</a:t>
            </a:r>
            <a:r>
              <a:rPr lang="en-US" sz="2400" dirty="0">
                <a:solidFill>
                  <a:srgbClr val="0070C0"/>
                </a:solidFill>
              </a:rPr>
              <a:t> </a:t>
            </a:r>
            <a:r>
              <a:rPr lang="en-US" sz="2400" dirty="0" err="1">
                <a:solidFill>
                  <a:srgbClr val="0070C0"/>
                </a:solidFill>
              </a:rPr>
              <a:t>trò</a:t>
            </a:r>
            <a:r>
              <a:rPr lang="en-US" sz="2400" dirty="0">
                <a:solidFill>
                  <a:srgbClr val="0070C0"/>
                </a:solidFill>
              </a:rPr>
              <a:t> </a:t>
            </a:r>
            <a:r>
              <a:rPr lang="en-US" sz="2400" dirty="0" err="1">
                <a:solidFill>
                  <a:srgbClr val="0070C0"/>
                </a:solidFill>
              </a:rPr>
              <a:t>cùng</a:t>
            </a:r>
            <a:r>
              <a:rPr lang="en-US" sz="2400" dirty="0">
                <a:solidFill>
                  <a:srgbClr val="0070C0"/>
                </a:solidFill>
              </a:rPr>
              <a:t> </a:t>
            </a:r>
            <a:r>
              <a:rPr lang="en-US" sz="2400" dirty="0" err="1">
                <a:solidFill>
                  <a:srgbClr val="0070C0"/>
                </a:solidFill>
              </a:rPr>
              <a:t>học</a:t>
            </a:r>
            <a:r>
              <a:rPr lang="en-US" sz="2400" dirty="0">
                <a:solidFill>
                  <a:srgbClr val="0070C0"/>
                </a:solidFill>
              </a:rPr>
              <a:t> </a:t>
            </a:r>
            <a:r>
              <a:rPr lang="en-US" sz="2400" dirty="0" err="1">
                <a:solidFill>
                  <a:srgbClr val="0070C0"/>
                </a:solidFill>
              </a:rPr>
              <a:t>một</a:t>
            </a:r>
            <a:r>
              <a:rPr lang="en-US" sz="2400" dirty="0">
                <a:solidFill>
                  <a:srgbClr val="0070C0"/>
                </a:solidFill>
              </a:rPr>
              <a:t> </a:t>
            </a:r>
            <a:r>
              <a:rPr lang="en-US" sz="2400" dirty="0" err="1">
                <a:solidFill>
                  <a:srgbClr val="0070C0"/>
                </a:solidFill>
              </a:rPr>
              <a:t>thầy</a:t>
            </a:r>
            <a:r>
              <a:rPr lang="en-US" sz="2400" dirty="0">
                <a:solidFill>
                  <a:srgbClr val="0070C0"/>
                </a:solidFill>
              </a:rPr>
              <a:t> </a:t>
            </a:r>
            <a:r>
              <a:rPr lang="en-US" sz="2400" dirty="0" err="1">
                <a:solidFill>
                  <a:srgbClr val="0070C0"/>
                </a:solidFill>
              </a:rPr>
              <a:t>thời</a:t>
            </a:r>
            <a:r>
              <a:rPr lang="en-US" sz="2400" dirty="0">
                <a:solidFill>
                  <a:srgbClr val="0070C0"/>
                </a:solidFill>
              </a:rPr>
              <a:t> </a:t>
            </a:r>
            <a:r>
              <a:rPr lang="en-US" sz="2400" dirty="0" err="1">
                <a:solidFill>
                  <a:srgbClr val="0070C0"/>
                </a:solidFill>
              </a:rPr>
              <a:t>xưa</a:t>
            </a:r>
            <a:r>
              <a:rPr lang="en-US" sz="2400" dirty="0">
                <a:solidFill>
                  <a:srgbClr val="0070C0"/>
                </a:solidFill>
              </a:rPr>
              <a:t>.</a:t>
            </a:r>
          </a:p>
          <a:p>
            <a:r>
              <a:rPr lang="en-US" sz="2400" dirty="0" err="1">
                <a:solidFill>
                  <a:srgbClr val="7030A0"/>
                </a:solidFill>
              </a:rPr>
              <a:t>Dược</a:t>
            </a:r>
            <a:r>
              <a:rPr lang="en-US" sz="2400" dirty="0">
                <a:solidFill>
                  <a:srgbClr val="7030A0"/>
                </a:solidFill>
              </a:rPr>
              <a:t> </a:t>
            </a:r>
            <a:r>
              <a:rPr lang="en-US" sz="2400" dirty="0" err="1">
                <a:solidFill>
                  <a:srgbClr val="7030A0"/>
                </a:solidFill>
              </a:rPr>
              <a:t>sơn</a:t>
            </a:r>
            <a:r>
              <a:rPr lang="en-US" sz="2400" dirty="0">
                <a:solidFill>
                  <a:srgbClr val="7030A0"/>
                </a:solidFill>
              </a:rPr>
              <a:t>: </a:t>
            </a:r>
            <a:r>
              <a:rPr lang="en-US" sz="2400" dirty="0" err="1">
                <a:solidFill>
                  <a:srgbClr val="0070C0"/>
                </a:solidFill>
              </a:rPr>
              <a:t>núi</a:t>
            </a:r>
            <a:r>
              <a:rPr lang="en-US" sz="2400" dirty="0">
                <a:solidFill>
                  <a:srgbClr val="0070C0"/>
                </a:solidFill>
              </a:rPr>
              <a:t> </a:t>
            </a:r>
            <a:r>
              <a:rPr lang="en-US" sz="2400" dirty="0" err="1">
                <a:solidFill>
                  <a:srgbClr val="0070C0"/>
                </a:solidFill>
              </a:rPr>
              <a:t>thuốc</a:t>
            </a:r>
            <a:endParaRPr lang="en-US" sz="2400" dirty="0">
              <a:solidFill>
                <a:srgbClr val="0070C0"/>
              </a:solidFill>
            </a:endParaRPr>
          </a:p>
        </p:txBody>
      </p:sp>
    </p:spTree>
    <p:extLst>
      <p:ext uri="{BB962C8B-B14F-4D97-AF65-F5344CB8AC3E}">
        <p14:creationId xmlns:p14="http://schemas.microsoft.com/office/powerpoint/2010/main" val="273360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barn(inVertical)">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barn(inVertical)">
                                      <p:cBhvr>
                                        <p:cTn id="24" dur="500"/>
                                        <p:tgtEl>
                                          <p:spTgt spid="5">
                                            <p:txEl>
                                              <p:pRg st="0" end="0"/>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barn(inVertical)">
                                      <p:cBhvr>
                                        <p:cTn id="2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uan 7 Cay co nuoc Nam">
            <a:hlinkClick r:id="" action="ppaction://media"/>
            <a:extLst>
              <a:ext uri="{FF2B5EF4-FFF2-40B4-BE49-F238E27FC236}">
                <a16:creationId xmlns:a16="http://schemas.microsoft.com/office/drawing/2014/main" id="{91B838D0-B5BF-4709-8E1B-6FB7E955EE23}"/>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30629" y="239485"/>
            <a:ext cx="8860971" cy="4757057"/>
          </a:xfrm>
          <a:prstGeom prst="rect">
            <a:avLst/>
          </a:prstGeom>
        </p:spPr>
      </p:pic>
    </p:spTree>
    <p:extLst>
      <p:ext uri="{BB962C8B-B14F-4D97-AF65-F5344CB8AC3E}">
        <p14:creationId xmlns:p14="http://schemas.microsoft.com/office/powerpoint/2010/main" val="358606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565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2"/>
        <p:cNvGrpSpPr/>
        <p:nvPr/>
      </p:nvGrpSpPr>
      <p:grpSpPr>
        <a:xfrm>
          <a:off x="0" y="0"/>
          <a:ext cx="0" cy="0"/>
          <a:chOff x="0" y="0"/>
          <a:chExt cx="0" cy="0"/>
        </a:xfrm>
      </p:grpSpPr>
      <p:sp>
        <p:nvSpPr>
          <p:cNvPr id="1553" name="Google Shape;1553;p44"/>
          <p:cNvSpPr txBox="1">
            <a:spLocks noGrp="1"/>
          </p:cNvSpPr>
          <p:nvPr>
            <p:ph type="title"/>
          </p:nvPr>
        </p:nvSpPr>
        <p:spPr>
          <a:xfrm>
            <a:off x="2421912" y="506187"/>
            <a:ext cx="4300175" cy="11687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b="1" dirty="0">
                <a:latin typeface="Cambria" panose="02040503050406030204" pitchFamily="18" charset="0"/>
                <a:ea typeface="Cambria" panose="02040503050406030204" pitchFamily="18" charset="0"/>
              </a:rPr>
              <a:t>Thực hành</a:t>
            </a:r>
            <a:endParaRPr sz="4400" b="1" dirty="0">
              <a:solidFill>
                <a:schemeClr val="accent3"/>
              </a:solidFill>
              <a:latin typeface="Cambria" panose="02040503050406030204" pitchFamily="18" charset="0"/>
              <a:ea typeface="Cambria" panose="02040503050406030204" pitchFamily="18" charset="0"/>
            </a:endParaRPr>
          </a:p>
        </p:txBody>
      </p:sp>
      <p:sp>
        <p:nvSpPr>
          <p:cNvPr id="1554" name="Google Shape;1554;p44"/>
          <p:cNvSpPr/>
          <p:nvPr/>
        </p:nvSpPr>
        <p:spPr>
          <a:xfrm>
            <a:off x="655300" y="137780"/>
            <a:ext cx="1322035"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4"/>
          <p:cNvSpPr/>
          <p:nvPr/>
        </p:nvSpPr>
        <p:spPr>
          <a:xfrm>
            <a:off x="7036250" y="458025"/>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8155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72"/>
        <p:cNvGrpSpPr/>
        <p:nvPr/>
      </p:nvGrpSpPr>
      <p:grpSpPr>
        <a:xfrm>
          <a:off x="0" y="0"/>
          <a:ext cx="0" cy="0"/>
          <a:chOff x="0" y="0"/>
          <a:chExt cx="0" cy="0"/>
        </a:xfrm>
      </p:grpSpPr>
      <p:sp>
        <p:nvSpPr>
          <p:cNvPr id="29" name="Rectangle 2"/>
          <p:cNvSpPr>
            <a:spLocks noChangeArrowheads="1"/>
          </p:cNvSpPr>
          <p:nvPr/>
        </p:nvSpPr>
        <p:spPr bwMode="auto">
          <a:xfrm>
            <a:off x="2816491" y="952501"/>
            <a:ext cx="3508826" cy="1055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000" b="1">
                <a:solidFill>
                  <a:srgbClr val="FF0000"/>
                </a:solidFill>
                <a:latin typeface="Times New Roman" panose="02020603050405020304" pitchFamily="18" charset="0"/>
              </a:rPr>
              <a:t>       </a:t>
            </a:r>
            <a:endParaRPr lang="en-US" altLang="en-US" sz="2333">
              <a:solidFill>
                <a:srgbClr val="0000FF"/>
              </a:solidFill>
              <a:latin typeface="Times New Roman" panose="02020603050405020304" pitchFamily="18" charset="0"/>
            </a:endParaRPr>
          </a:p>
        </p:txBody>
      </p:sp>
      <p:sp>
        <p:nvSpPr>
          <p:cNvPr id="30" name="Text Box 6"/>
          <p:cNvSpPr txBox="1">
            <a:spLocks noChangeArrowheads="1"/>
          </p:cNvSpPr>
          <p:nvPr/>
        </p:nvSpPr>
        <p:spPr bwMode="auto">
          <a:xfrm>
            <a:off x="587340" y="640582"/>
            <a:ext cx="73032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800" b="1">
                <a:solidFill>
                  <a:schemeClr val="tx1">
                    <a:lumMod val="50000"/>
                  </a:schemeClr>
                </a:solidFill>
                <a:latin typeface="Times New Roman" panose="02020603050405020304" pitchFamily="18" charset="0"/>
                <a:cs typeface="Times New Roman" panose="02020603050405020304" pitchFamily="18" charset="0"/>
              </a:rPr>
              <a:t>1. Dựa vào lời kể của cô giáo (thầy giáo) và các tranh vẽ dưới đây, kể lại từng đoạn câu chuyện: Cây cỏ nước Nam.</a:t>
            </a:r>
          </a:p>
        </p:txBody>
      </p:sp>
      <p:pic>
        <p:nvPicPr>
          <p:cNvPr id="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7894" y="3124983"/>
            <a:ext cx="2547095" cy="1840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340" y="1321858"/>
            <a:ext cx="2336627" cy="1688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5399" y="1312565"/>
            <a:ext cx="2400352" cy="169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7184" y="1321857"/>
            <a:ext cx="2527805" cy="169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5546" y="3124983"/>
            <a:ext cx="2328421" cy="182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15399" y="3124983"/>
            <a:ext cx="2400352" cy="1826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KNOELEADERBOARD" val="-132208366"/>
</p:tagLst>
</file>

<file path=ppt/theme/theme1.xml><?xml version="1.0" encoding="utf-8"?>
<a:theme xmlns:a="http://schemas.openxmlformats.org/drawingml/2006/main" name="Eco-Friendly School Center by Slidesgo">
  <a:themeElements>
    <a:clrScheme name="Simple Light">
      <a:dk1>
        <a:srgbClr val="30353A"/>
      </a:dk1>
      <a:lt1>
        <a:srgbClr val="FFFFFF"/>
      </a:lt1>
      <a:dk2>
        <a:srgbClr val="CBF0F1"/>
      </a:dk2>
      <a:lt2>
        <a:srgbClr val="A8DC7F"/>
      </a:lt2>
      <a:accent1>
        <a:srgbClr val="027182"/>
      </a:accent1>
      <a:accent2>
        <a:srgbClr val="01C1CB"/>
      </a:accent2>
      <a:accent3>
        <a:srgbClr val="078309"/>
      </a:accent3>
      <a:accent4>
        <a:srgbClr val="FB9C05"/>
      </a:accent4>
      <a:accent5>
        <a:srgbClr val="FEC128"/>
      </a:accent5>
      <a:accent6>
        <a:srgbClr val="FFFFFF"/>
      </a:accent6>
      <a:hlink>
        <a:srgbClr val="3035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TotalTime>
  <Words>1321</Words>
  <Application>Microsoft Office PowerPoint</Application>
  <PresentationFormat>Trình chiếu Trên màn hình (16:9)</PresentationFormat>
  <Paragraphs>89</Paragraphs>
  <Slides>27</Slides>
  <Notes>17</Notes>
  <HiddenSlides>0</HiddenSlides>
  <MMClips>2</MMClips>
  <ScaleCrop>false</ScaleCrop>
  <HeadingPairs>
    <vt:vector size="6" baseType="variant">
      <vt:variant>
        <vt:lpstr>Phông được Dùng</vt:lpstr>
      </vt:variant>
      <vt:variant>
        <vt:i4>7</vt:i4>
      </vt:variant>
      <vt:variant>
        <vt:lpstr>Chủ đề</vt:lpstr>
      </vt:variant>
      <vt:variant>
        <vt:i4>1</vt:i4>
      </vt:variant>
      <vt:variant>
        <vt:lpstr>Tiêu đề Bản chiếu</vt:lpstr>
      </vt:variant>
      <vt:variant>
        <vt:i4>27</vt:i4>
      </vt:variant>
    </vt:vector>
  </HeadingPairs>
  <TitlesOfParts>
    <vt:vector size="35" baseType="lpstr">
      <vt:lpstr>Bebas Neue</vt:lpstr>
      <vt:lpstr>Chau Philomene One</vt:lpstr>
      <vt:lpstr>Times New Roman</vt:lpstr>
      <vt:lpstr>Roboto Condensed Light</vt:lpstr>
      <vt:lpstr>Cambria</vt:lpstr>
      <vt:lpstr>Arial</vt:lpstr>
      <vt:lpstr>Didact Gothic</vt:lpstr>
      <vt:lpstr>Eco-Friendly School Center by Slidesgo</vt:lpstr>
      <vt:lpstr>Bản trình bày PowerPoint</vt:lpstr>
      <vt:lpstr>Nguyễn Bá Tĩnh (Tuệ Tĩnh)</vt:lpstr>
      <vt:lpstr>Bản trình bày PowerPoint</vt:lpstr>
      <vt:lpstr>Bản trình bày PowerPoint</vt:lpstr>
      <vt:lpstr>Bản trình bày PowerPoint</vt:lpstr>
      <vt:lpstr>Bản trình bày PowerPoint</vt:lpstr>
      <vt:lpstr>Bản trình bày PowerPoint</vt:lpstr>
      <vt:lpstr>Thực hành</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Vận dụng</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Eco-Friendly School Center</dc:title>
  <dc:creator>Admin</dc:creator>
  <cp:lastModifiedBy>Minh Dương Anh</cp:lastModifiedBy>
  <cp:revision>14</cp:revision>
  <dcterms:modified xsi:type="dcterms:W3CDTF">2021-10-17T15:01:30Z</dcterms:modified>
</cp:coreProperties>
</file>