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10.jpg" ContentType="image/png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19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64" r:id="rId4"/>
    <p:sldId id="257" r:id="rId5"/>
    <p:sldId id="267" r:id="rId6"/>
    <p:sldId id="273" r:id="rId7"/>
    <p:sldId id="258" r:id="rId8"/>
    <p:sldId id="268" r:id="rId9"/>
    <p:sldId id="279" r:id="rId10"/>
    <p:sldId id="281" r:id="rId11"/>
    <p:sldId id="272" r:id="rId12"/>
    <p:sldId id="270" r:id="rId13"/>
    <p:sldId id="271" r:id="rId14"/>
    <p:sldId id="259" r:id="rId15"/>
    <p:sldId id="274" r:id="rId16"/>
    <p:sldId id="260" r:id="rId17"/>
    <p:sldId id="275" r:id="rId18"/>
    <p:sldId id="277" r:id="rId19"/>
    <p:sldId id="276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76B7-686C-4F63-B444-8E773F20BABB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90E4-501D-489E-BD2E-D72096914A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18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3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1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6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7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7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73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6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07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450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28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98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56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71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369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70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3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473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317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698F-DF1C-4F8D-8DD7-A96144CFEDA1}" type="datetimeFigureOut">
              <a:rPr lang="vi-VN" smtClean="0"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7991-6107-46E3-904D-3ABF3BB9E4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2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jpg"/><Relationship Id="rId5" Type="http://schemas.openxmlformats.org/officeDocument/2006/relationships/image" Target="../media/image6.png"/><Relationship Id="rId10" Type="http://schemas.openxmlformats.org/officeDocument/2006/relationships/image" Target="../media/image23.jpg"/><Relationship Id="rId4" Type="http://schemas.openxmlformats.org/officeDocument/2006/relationships/image" Target="../media/image2.png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12" Type="http://schemas.openxmlformats.org/officeDocument/2006/relationships/image" Target="../media/image27.jpeg"/><Relationship Id="rId2" Type="http://schemas.microsoft.com/office/2007/relationships/media" Target="../media/media1.m4a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11" Type="http://schemas.openxmlformats.org/officeDocument/2006/relationships/image" Target="../media/image26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717074"/>
            <a:ext cx="12231331" cy="41261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2036" y="1392994"/>
            <a:ext cx="11476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400" b="1" i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MĨ THUẬT LỚP 4</a:t>
            </a:r>
            <a:endParaRPr lang="vi-VN" altLang="zh-CN" sz="4400" b="1" i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vi-VN" altLang="zh-CN" sz="4400" b="1" i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en-US" altLang="zh-CN" sz="36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5: SỰ CHUYỂN ĐỘNG CỦA DÁNG NGƯỜI </a:t>
            </a:r>
            <a:endParaRPr lang="vi-VN" altLang="zh-CN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vi-VN" altLang="zh-CN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vi-VN" altLang="zh-CN" sz="2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2: TẠO DÁNG NGƯỜI BẰNG DÂY THÉP</a:t>
            </a:r>
            <a:endParaRPr lang="en-US" altLang="zh-CN" sz="2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377"/>
            <a:endParaRPr lang="en-US" altLang="zh-CN" sz="4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377"/>
            <a:endParaRPr lang="zh-CN" altLang="en-US" sz="4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38" y="4838662"/>
            <a:ext cx="5471844" cy="178115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80489CA-FE79-4C2C-BE1A-545AF4C70D8E}"/>
              </a:ext>
            </a:extLst>
          </p:cNvPr>
          <p:cNvSpPr txBox="1"/>
          <p:nvPr/>
        </p:nvSpPr>
        <p:spPr>
          <a:xfrm>
            <a:off x="2941984" y="477078"/>
            <a:ext cx="610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+mj-lt"/>
              </a:rPr>
              <a:t>PHÒNG GIÁO DỤC VÀ ĐÀO TẠO QUẬN LONG </a:t>
            </a:r>
            <a:r>
              <a:rPr lang="vi-VN" b="1" dirty="0" smtClean="0">
                <a:solidFill>
                  <a:srgbClr val="002060"/>
                </a:solidFill>
                <a:latin typeface="+mj-lt"/>
              </a:rPr>
              <a:t>BIÊN</a:t>
            </a:r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GB" b="1" smtClean="0">
                <a:solidFill>
                  <a:srgbClr val="002060"/>
                </a:solidFill>
                <a:latin typeface="+mj-lt"/>
              </a:rPr>
              <a:t>                     TRƯỜNG TIỂU HỌC ĐỨC GIANG</a:t>
            </a:r>
            <a:endParaRPr lang="en-GB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54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49">
        <p14:doors dir="vert"/>
      </p:transition>
    </mc:Choice>
    <mc:Fallback xmlns="">
      <p:transition spd="slow" advClick="0" advTm="180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69407" y="304800"/>
            <a:ext cx="7250455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altLang="vi-VN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06" y="1011848"/>
            <a:ext cx="8199770" cy="58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39">
        <p14:prism isContent="1"/>
      </p:transition>
    </mc:Choice>
    <mc:Fallback xmlns="">
      <p:transition spd="slow" advTm="3413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4337179" y="1604555"/>
            <a:ext cx="2268693" cy="2347629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zh-CN" altLang="en-US" sz="1600">
              <a:solidFill>
                <a:srgbClr val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>
            <a:off x="509451" y="274865"/>
            <a:ext cx="11260183" cy="5681799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endParaRPr lang="en-US" altLang="zh-CN" sz="4267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 defTabSz="914377">
              <a:defRPr/>
            </a:pPr>
            <a:r>
              <a:rPr lang="en-US" altLang="zh-CN" sz="54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pPr algn="ctr" defTabSz="914377">
              <a:defRPr/>
            </a:pPr>
            <a:endParaRPr lang="en-US" altLang="zh-CN" sz="4267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en-US" altLang="zh-CN" sz="4267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914377">
              <a:defRPr/>
            </a:pPr>
            <a:endParaRPr lang="en-US" altLang="zh-CN" sz="4267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3FED0-8EB6-413B-BA28-3F1461AA4140}"/>
              </a:ext>
            </a:extLst>
          </p:cNvPr>
          <p:cNvSpPr txBox="1"/>
          <p:nvPr/>
        </p:nvSpPr>
        <p:spPr>
          <a:xfrm>
            <a:off x="849086" y="425912"/>
            <a:ext cx="1082910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</a:t>
            </a:r>
          </a:p>
          <a:p>
            <a:pPr algn="ctr" eaLnBrk="1" hangingPunct="1">
              <a:defRPr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so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70">
        <p14:prism isInverted="1"/>
      </p:transition>
    </mc:Choice>
    <mc:Fallback xmlns="">
      <p:transition spd="slow" advTm="847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3580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33" y="101221"/>
            <a:ext cx="4486140" cy="3039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8" y="118110"/>
            <a:ext cx="4338331" cy="3039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84" y="1363486"/>
            <a:ext cx="2838834" cy="3987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3488201"/>
            <a:ext cx="4794069" cy="3024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28" y="3488201"/>
            <a:ext cx="4076746" cy="30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290">
        <p:circle/>
      </p:transition>
    </mc:Choice>
    <mc:Fallback xmlns="">
      <p:transition spd="slow" advTm="1429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374" y="183096"/>
            <a:ext cx="5225143" cy="324838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2423" y="183096"/>
            <a:ext cx="5176021" cy="319920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1722" y="3620486"/>
            <a:ext cx="5225143" cy="3078596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374" y="3693239"/>
            <a:ext cx="5225143" cy="3015022"/>
          </a:xfrm>
          <a:prstGeom prst="rect">
            <a:avLst/>
          </a:prstGeom>
        </p:spPr>
      </p:pic>
      <p:pic>
        <p:nvPicPr>
          <p:cNvPr id="10" name="Âm thanh 9">
            <a:hlinkClick r:id="" action="ppaction://media"/>
            <a:extLst>
              <a:ext uri="{FF2B5EF4-FFF2-40B4-BE49-F238E27FC236}">
                <a16:creationId xmlns:a16="http://schemas.microsoft.com/office/drawing/2014/main" id="{6F8AFEE3-4CF2-40B6-AF2D-799EA7F066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2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546">
        <p14:prism isInverted="1"/>
      </p:transition>
    </mc:Choice>
    <mc:Fallback xmlns="">
      <p:transition spd="slow" advTm="8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MH_SubTitle_1"/>
          <p:cNvSpPr/>
          <p:nvPr>
            <p:custDataLst>
              <p:tags r:id="rId1"/>
            </p:custDataLst>
          </p:nvPr>
        </p:nvSpPr>
        <p:spPr>
          <a:xfrm>
            <a:off x="4976949" y="2207623"/>
            <a:ext cx="4506685" cy="220762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3.LUYỆN TẬP – SÁNG TẠO: </a:t>
            </a:r>
          </a:p>
        </p:txBody>
      </p:sp>
    </p:spTree>
    <p:extLst>
      <p:ext uri="{BB962C8B-B14F-4D97-AF65-F5344CB8AC3E}">
        <p14:creationId xmlns:p14="http://schemas.microsoft.com/office/powerpoint/2010/main" val="18416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0"/>
    </mc:Choice>
    <mc:Fallback xmlns="">
      <p:transition spd="slow" advTm="902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5BD2C-B18F-4A58-BE69-7A60FC9327E3}"/>
              </a:ext>
            </a:extLst>
          </p:cNvPr>
          <p:cNvSpPr txBox="1"/>
          <p:nvPr/>
        </p:nvSpPr>
        <p:spPr>
          <a:xfrm>
            <a:off x="1018903" y="1240971"/>
            <a:ext cx="1014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6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72">
        <p14:doors dir="vert"/>
      </p:transition>
    </mc:Choice>
    <mc:Fallback xmlns="">
      <p:transition spd="slow" advTm="8872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MH_SubTitle_1"/>
          <p:cNvSpPr/>
          <p:nvPr>
            <p:custDataLst>
              <p:tags r:id="rId1"/>
            </p:custDataLst>
          </p:nvPr>
        </p:nvSpPr>
        <p:spPr>
          <a:xfrm>
            <a:off x="4976949" y="2207623"/>
            <a:ext cx="4506685" cy="220762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4.PHÂN TÍCH – ĐÁNH GIÁ: </a:t>
            </a:r>
          </a:p>
        </p:txBody>
      </p:sp>
    </p:spTree>
    <p:extLst>
      <p:ext uri="{BB962C8B-B14F-4D97-AF65-F5344CB8AC3E}">
        <p14:creationId xmlns:p14="http://schemas.microsoft.com/office/powerpoint/2010/main" val="6445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3"/>
    </mc:Choice>
    <mc:Fallback xmlns="">
      <p:transition spd="slow" advTm="962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5BD2C-B18F-4A58-BE69-7A60FC9327E3}"/>
              </a:ext>
            </a:extLst>
          </p:cNvPr>
          <p:cNvSpPr txBox="1"/>
          <p:nvPr/>
        </p:nvSpPr>
        <p:spPr>
          <a:xfrm>
            <a:off x="914400" y="1410789"/>
            <a:ext cx="10802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8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269">
        <p14:prism isInverted="1"/>
      </p:transition>
    </mc:Choice>
    <mc:Fallback xmlns="">
      <p:transition spd="slow" advTm="10269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3382" y="1384663"/>
            <a:ext cx="62832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HOÀN THÀNH BÀI </a:t>
            </a:r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ctr"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8903" y="2547257"/>
            <a:ext cx="841664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Khi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9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384">
        <p14:conveyor dir="l"/>
      </p:transition>
    </mc:Choice>
    <mc:Fallback xmlns="">
      <p:transition spd="slow" advTm="13384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-78660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149"/>
            <a:ext cx="12192000" cy="59811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7" y="3239590"/>
            <a:ext cx="10384314" cy="3380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601055">
            <a:off x="3126873" y="1219585"/>
            <a:ext cx="7337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76043119"/>
      </p:ext>
    </p:extLst>
  </p:cSld>
  <p:clrMapOvr>
    <a:masterClrMapping/>
  </p:clrMapOvr>
  <p:transition spd="slow" advClick="0" advTm="4427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/>
          <p:nvPr>
            <p:custDataLst>
              <p:tags r:id="rId1"/>
            </p:custDataLst>
          </p:nvPr>
        </p:nvSpPr>
        <p:spPr>
          <a:xfrm>
            <a:off x="339634" y="274320"/>
            <a:ext cx="11495316" cy="4245429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742950" indent="-742950" algn="ctr" defTabSz="914377">
              <a:buAutoNum type="arabicPeriod"/>
              <a:defRPr/>
            </a:pPr>
            <a:endParaRPr lang="en-US" altLang="zh-CN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6503"/>
            <a:ext cx="12192000" cy="2181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662" y="901337"/>
            <a:ext cx="1045028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DÙNG HỌC TẬP</a:t>
            </a:r>
          </a:p>
          <a:p>
            <a:pPr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Dây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endParaRPr lang="en-US" sz="3600" b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800" b="1" dirty="0">
              <a:solidFill>
                <a:srgbClr val="4C21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4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262">
        <p15:prstTrans prst="peelOff"/>
      </p:transition>
    </mc:Choice>
    <mc:Fallback xmlns="">
      <p:transition spd="slow" advTm="172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13FED0-8EB6-413B-BA28-3F1461AA4140}"/>
              </a:ext>
            </a:extLst>
          </p:cNvPr>
          <p:cNvSpPr txBox="1"/>
          <p:nvPr/>
        </p:nvSpPr>
        <p:spPr>
          <a:xfrm>
            <a:off x="1110344" y="1287687"/>
            <a:ext cx="999308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4800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60042"/>
      </p:ext>
    </p:extLst>
  </p:cSld>
  <p:clrMapOvr>
    <a:masterClrMapping/>
  </p:clrMapOvr>
  <p:transition spd="slow" advTm="31377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H_SubTitle_1"/>
          <p:cNvSpPr/>
          <p:nvPr>
            <p:custDataLst>
              <p:tags r:id="rId1"/>
            </p:custDataLst>
          </p:nvPr>
        </p:nvSpPr>
        <p:spPr>
          <a:xfrm>
            <a:off x="4976949" y="2207623"/>
            <a:ext cx="4506685" cy="2207623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KHÁM PHÁ:</a:t>
            </a:r>
          </a:p>
        </p:txBody>
      </p:sp>
    </p:spTree>
    <p:extLst>
      <p:ext uri="{BB962C8B-B14F-4D97-AF65-F5344CB8AC3E}">
        <p14:creationId xmlns:p14="http://schemas.microsoft.com/office/powerpoint/2010/main" val="28795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8"/>
    </mc:Choice>
    <mc:Fallback xmlns="">
      <p:transition spd="slow" advTm="84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151C48-E58C-4188-9B57-102118351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9" y="254732"/>
            <a:ext cx="2664823" cy="3709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16" y="195943"/>
            <a:ext cx="3074535" cy="3864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15" y="195943"/>
            <a:ext cx="2701168" cy="3677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5" y="4088677"/>
            <a:ext cx="2834641" cy="2645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22" y="4014651"/>
            <a:ext cx="3108960" cy="2690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79" y="2886891"/>
            <a:ext cx="2692057" cy="3709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78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6303">
        <p15:prstTrans prst="peelOff"/>
      </p:transition>
    </mc:Choice>
    <mc:Fallback xmlns="">
      <p:transition spd="slow" advTm="563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" y="1104799"/>
            <a:ext cx="11906535" cy="16092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75" y="104503"/>
            <a:ext cx="8360230" cy="3640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3" y="3487782"/>
            <a:ext cx="8477794" cy="32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984">
        <p:blinds dir="vert"/>
      </p:transition>
    </mc:Choice>
    <mc:Fallback xmlns="">
      <p:transition spd="slow" advTm="3498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5368835" y="2364378"/>
            <a:ext cx="3749039" cy="201168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defTabSz="914377">
              <a:defRPr/>
            </a:pPr>
            <a:r>
              <a:rPr lang="en-US" altLang="zh-CN" sz="4267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KIẾN TẠO KIẾN THỨC- KĨ NĂNG:</a:t>
            </a:r>
          </a:p>
        </p:txBody>
      </p:sp>
    </p:spTree>
    <p:extLst>
      <p:ext uri="{BB962C8B-B14F-4D97-AF65-F5344CB8AC3E}">
        <p14:creationId xmlns:p14="http://schemas.microsoft.com/office/powerpoint/2010/main" val="4675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0"/>
    </mc:Choice>
    <mc:Fallback xmlns="">
      <p:transition spd="slow" advTm="72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151C48-E58C-4188-9B57-102118351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2" y="1280160"/>
            <a:ext cx="10776856" cy="53165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17074" y="304800"/>
            <a:ext cx="8767354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8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14">
        <p14:window dir="vert"/>
      </p:transition>
    </mc:Choice>
    <mc:Fallback xmlns="">
      <p:transition spd="slow" advTm="83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47702" y="304800"/>
            <a:ext cx="8425543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vi-VN" sz="4000" dirty="0"/>
          </a:p>
        </p:txBody>
      </p:sp>
      <p:pic>
        <p:nvPicPr>
          <p:cNvPr id="3" name="Picture 12" descr="C:\Users\Admin\Desktop\20161128_1457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55" y="1146516"/>
            <a:ext cx="11272290" cy="5406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744786"/>
      </p:ext>
    </p:extLst>
  </p:cSld>
  <p:clrMapOvr>
    <a:masterClrMapping/>
  </p:clrMapOvr>
  <p:transition spd="slow" advTm="11457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384</Words>
  <Application>Microsoft Office PowerPoint</Application>
  <PresentationFormat>Widescreen</PresentationFormat>
  <Paragraphs>46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Chi Thuy</cp:lastModifiedBy>
  <cp:revision>72</cp:revision>
  <dcterms:created xsi:type="dcterms:W3CDTF">2021-11-21T11:06:16Z</dcterms:created>
  <dcterms:modified xsi:type="dcterms:W3CDTF">2021-12-16T09:47:48Z</dcterms:modified>
</cp:coreProperties>
</file>