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26" r:id="rId5"/>
    <p:sldMasterId id="2147483738" r:id="rId6"/>
    <p:sldMasterId id="2147483750" r:id="rId7"/>
  </p:sldMasterIdLst>
  <p:notesMasterIdLst>
    <p:notesMasterId r:id="rId26"/>
  </p:notesMasterIdLst>
  <p:sldIdLst>
    <p:sldId id="308" r:id="rId8"/>
    <p:sldId id="496" r:id="rId9"/>
    <p:sldId id="257" r:id="rId10"/>
    <p:sldId id="267" r:id="rId11"/>
    <p:sldId id="263" r:id="rId12"/>
    <p:sldId id="260" r:id="rId13"/>
    <p:sldId id="302" r:id="rId14"/>
    <p:sldId id="261" r:id="rId15"/>
    <p:sldId id="498" r:id="rId16"/>
    <p:sldId id="278" r:id="rId17"/>
    <p:sldId id="288" r:id="rId18"/>
    <p:sldId id="281" r:id="rId19"/>
    <p:sldId id="304" r:id="rId20"/>
    <p:sldId id="266" r:id="rId21"/>
    <p:sldId id="292" r:id="rId22"/>
    <p:sldId id="301" r:id="rId23"/>
    <p:sldId id="269" r:id="rId24"/>
    <p:sldId id="270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08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6E26F-462C-47EB-95E9-4808BCE88B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BC707-79B1-4922-8F76-AF3483AF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="" xmlns:a16="http://schemas.microsoft.com/office/drawing/2014/main" id="{8E7674D1-01B6-4721-8C2F-B62CABFA79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="" xmlns:a16="http://schemas.microsoft.com/office/drawing/2014/main" id="{ED2446C0-600F-4CE6-A0DB-A370C2BE02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="" xmlns:a16="http://schemas.microsoft.com/office/drawing/2014/main" id="{6112C7D1-FE0B-4F84-B84E-7B9181CFA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590FE7-58FD-4CE0-82F9-BD3588BE06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89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="" xmlns:a16="http://schemas.microsoft.com/office/drawing/2014/main" id="{9BFA0ACF-45C9-4F80-A590-E035847FF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="" xmlns:a16="http://schemas.microsoft.com/office/drawing/2014/main" id="{90078561-AB4D-4DE5-B552-3048B59472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="" xmlns:a16="http://schemas.microsoft.com/office/drawing/2014/main" id="{F3F6B547-55E1-4A1C-A828-D9B5163A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6351B-FF06-4F05-AA65-6E77AF65A0D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00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="" xmlns:a16="http://schemas.microsoft.com/office/drawing/2014/main" id="{EFBC6A4A-752D-442F-9C87-072FEAF22A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="" xmlns:a16="http://schemas.microsoft.com/office/drawing/2014/main" id="{8FD105BD-288E-4708-A014-DB4A701C81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="" xmlns:a16="http://schemas.microsoft.com/office/drawing/2014/main" id="{F4CCA62B-6016-42D5-AD1C-1131193E3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6500B9-FE86-4AD2-B1A8-F3C6529467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98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00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96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1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1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859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52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93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0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16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256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72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87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616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149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57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32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5CC18F-3D98-4A61-BA98-055F14B1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6356FD-CC8A-4D7A-925F-4D4E5447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E3EA15-3C4A-4744-A191-FA723367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C381E-F235-4874-B347-30A13C903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5086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96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6679B8-AC9F-424B-A5F5-06B0DD26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6FBDC2-62F2-4586-B5BC-0FBCFD19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EA9218-02B9-4121-B443-FEB248CC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9DAB6-4010-403D-A256-A7CB078811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763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B7A71C-11E9-44AC-B5C5-F2D2193B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F3F8C9-98E4-4129-9975-78E558E6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70DFE3-21CA-4570-9751-278893CF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D517D-0A39-40F6-BA56-4E01FA230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8912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E89290A-B2A8-45FA-BC85-D14EE2AD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AFA5BE8-10AA-4264-B83D-D9E41231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98A41BA-7802-42E4-A7E0-DE6C8386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415BC-042C-4700-A8AE-B379AC0FD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73002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06DD478-D069-40BA-BC2B-9BA7053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B938A449-2547-4EAE-A87D-6B80D6EC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4A0631C9-DB72-4E7D-B605-F93B08AA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C08A6-16BE-43AC-ADE5-F49256561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20263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330B72F5-8976-42DD-B43F-A0BEC2F5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859E0BC-75BA-4FFE-B604-A2237405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6976239-3E3D-4390-8FE9-841EEC53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5A5FD-E942-4CD9-9CFE-291853D51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35641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6FCFE28-2624-4D87-BFD3-A8E0C42F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89EA6EC7-34E3-4B97-AD06-BC82E82A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98DF30D6-DDE8-4411-8064-F966B2CB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56DAD-616B-47C9-A1D9-213A0AE6B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59621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5BC75BD-6DC1-4174-9C84-EFC35C2C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B57C371-69C1-4946-8331-113363B7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650801F-E7DA-4470-80FC-BDFAF9E6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C470D-A281-4A94-B426-283D51695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8136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788F160-9C81-4CD9-8A89-F49716A4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2C38DD-4C48-49B4-803F-31FE944D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4425B4F-F0FC-4F71-88DD-B0546520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28B55-0CED-4012-AB2A-148CF5960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4376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DBF471-9CF4-4209-8F8D-E4B5B106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D1E38-4E8A-4F83-8377-46BC8C98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08AD33-2EF1-418E-9414-4A41B0FB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10980-4640-4170-81E7-DF199F45A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02578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6CE358-D7A3-4C23-8277-C6743C71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0AD5C4-078F-4A99-8CD6-99215C09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BEB1AC-1CB8-4527-BBC7-AF7481E1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880BF-70BC-4294-A46B-91C5E4131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1494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7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36B662-4C25-4E8C-AEB2-F80D51A0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19CE1E-DF8F-4807-B9A0-83C2A331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CC30DE-3FFF-445D-8032-4B0F8EEA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BBDB0-E3A0-49D9-83F2-75EA84E6B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08997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08FE7C-4F78-4CCA-AC4B-ADD5F334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DE8D6B-E111-43DE-B64D-D231FB20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CC16B-9827-413F-ADCE-657863EE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EC48E-537D-4280-8F30-5F3C115CE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23739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4679DF-2C64-4BD4-9D0E-DB21BCC5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6E9CB-18CC-438D-B712-EA0A8663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0AC3F8-2DA7-448B-BB10-28D727D3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09895-9EE2-4DF6-AA40-293543599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1103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51FFF11-1423-40F8-A2EE-2EEAB37B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6DD929A-4D82-4A77-8D56-740E16CB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60D8A9C-D858-423A-8C77-63EF78C1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AABA0-D043-40BD-9AB0-60784F07A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01955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6F34A04-FAFC-495C-BEDE-E81503A8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380511B-ED29-42AE-B0DF-DE08C6E7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A840FB2-7800-4F35-87D2-0723F56E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EE072-588A-4B2E-9F4A-E39EC2422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3360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E03A9C5B-2205-4663-A4E7-86C7AF21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14C0F5B6-0A6F-41B1-896C-886CE89B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94898F9-DEC6-419A-BD6D-9990BCA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F6F0D-31E0-4891-8682-B5A81FA8B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9968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0912D05-B2D4-4F4C-8436-096FBF17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258DE02-D24D-4A23-8C58-7F065AE3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596C110-2E09-4888-B434-940CCEC1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61183-1596-4EFE-8A2D-8ADE94FD8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08268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2F74852-BBC9-4D79-829F-B0DA4DD4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02514A2-1B04-4242-85F9-2F25E07E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F0727C7-E0E1-46B7-9479-05ABA62A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2041-B9C2-42A9-96D2-E476695BB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2706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1517FD2-8CE6-4321-9D9A-8B2964CC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474DDBD-29AC-4B0E-8221-83BDB801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A004D7E-08C8-4255-8FC8-C30375BC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5EE23-E404-4666-B793-FA0EC411F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32459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D10540-E4E5-4922-8473-91934794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15DC87-3819-473E-917B-4DB8714B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C8A7AD-3D4D-413A-8F4A-FCE7E181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C71FD-E2E8-4698-9DCD-36C71DD16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5504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69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344FEB-0C52-46D8-9058-0065D175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320C6B-DA50-48B9-9C9D-09079CFF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C272D3-B358-4231-BCBF-633903FB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D6EEC-69D6-4C86-8C9F-A54E25BE9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80420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6C8661-C935-440A-AA3A-4F9C662C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05AEF3-5C66-4846-8FB4-5E30765A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BBE87D-1D51-4104-8819-508F359F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DB825-BF8A-4219-AB73-6673AAFC5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85523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B7759A-2F8E-4DE7-B46B-964D9FD3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41D725-56CD-4B57-905E-7A0A96DA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179C57-F36E-470B-B3CC-EB124D4D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4EA82-D17B-47AA-8044-CF5DFD18E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3922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75EBAB-2A75-4DD8-A0A0-94F70461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3FF558-D9F8-4AFA-B541-EA5B01D0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29C95E-F883-411F-A394-DEA3D523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AA7BE-D824-4DDF-A5D7-132347D91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50757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9304DB8-A5A7-4587-9555-7581673B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336D898-4DFA-40BD-9C5D-0566C466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DAF7308-5094-41D8-95B5-EBA268DE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7DE0-E526-4649-BDF8-E064312C9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47894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8035B25-A652-4C4C-87A9-942DBE73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EC28C526-983B-414B-8ECA-25413DE0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260BAC3-1DCD-41FF-AF18-9FAA3C3B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490A9-7D2C-42E5-8A5D-2D365EEF3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59698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D15AAC2C-D5BF-4245-9BBF-A777AA7C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C2E9AFCD-A2B2-48A3-A750-C4CD65F1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51DB9B4-A645-4520-9C43-CCA92FE7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558C6-080D-4E8D-B595-17B22A971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03210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A8DD7E9-C8D1-45EB-93FB-D457E97F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532F701B-25AB-4DF7-BB56-D605165A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B622BDF1-9325-443E-B2E8-15BDF74B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DA3D1-563F-4952-8238-EC088D8DE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60293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41C0476-0A9A-46E1-892F-15DF0AEF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3FA3B67-42D2-477B-A644-A85745D6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9EB8760-B767-4AB6-92CE-48F784A5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C8B7A-CCF6-4AB9-B750-69F4BE327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15756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133B6CA-62E4-4512-8B93-F4EB9156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2182245-8D16-484C-BAAF-D192CA0B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5943439-1F39-42FE-B56B-2F51DE0B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09DE6-58E8-495B-B3BA-E93D4E82D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8306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667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701021-EB6D-4F89-99F9-26D65301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CF08C8-E84F-4E7D-9E25-D470D4DF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AACE41-A825-4C2A-9C52-8683BFC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D8ABC-6DBA-46F7-A466-9A0547193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84094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76CBF9-C7D2-4D37-A6C4-9E38195F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E54679-0315-4198-BCA1-16A7CBC5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ED2431-5801-4282-9827-A010BC6E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3D3B5-2929-4858-AA91-7CCDE8A31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3611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A05A9-7539-46F6-B3CC-1AE43D54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1BA141-49A6-43B2-B5FC-A98D9BFF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A23B7F-B4AA-4FE9-A6B4-1454EAB3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645A-0372-4106-8E13-AFC7A56C3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7878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12815D-41B8-4D60-B75E-DB09E20C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1798A7-AF6D-4871-B438-28D407E2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536879-30D9-4086-A94F-4439A3C1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6F14-6238-4400-9467-AE38B3E85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7553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989069-5122-4884-B539-6365C8A3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3452C-532B-49A7-B829-C37E0B8C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C15BFE-FD62-479F-8DD1-781928B3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6EC9-5393-47D3-94D4-7617E8CF3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02872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8ECAF54-64D0-4344-A4C9-08A27AB2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6BA6974-586E-43AE-BEC6-FE8A3770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26F2F01-7EFB-49A9-AFCF-6EC014BA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C40F2-AD9F-4B27-BA46-56630CC4B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78248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695ED91E-3F51-4007-B047-E79787EF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9E1EC3A-84B0-4A27-BF08-10A725E0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47A28FE-DAED-4773-B7E3-A18501F7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95C7B-1663-4F25-9BF6-DC471AF18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50595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E73C8CB6-4B04-4A4B-BF61-CC48308F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D7420E2-91D2-4119-96B4-F2AD7520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F34574F-8294-4E1C-9E2A-A2B1B714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5A978-DA94-4C45-BCF5-96C43A3E2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16351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18E5714-5646-45B3-AE07-186263B3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339F599E-3ADA-4339-8985-98F6AC24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4E7F900-A5A2-48AE-A532-E02CECBA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4C972-E20D-4F81-86E6-D04C36A25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41909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0C4A33C-993E-4626-9C11-6DCD9F88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E2860DA-5209-4421-BB18-749ADC4D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4456DF4-106E-4F0D-BAB3-AFB96EBB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ABCD2-5E95-4B33-904C-F68E8FD64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1683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269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E4AD3F6-4DC6-4D45-A548-AD463940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5A05CFA-9A02-43B3-8506-EBF86944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FAD4D4D-0B92-48AD-897F-0AFEE902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99432-E7A5-4603-9C78-D19F2BF66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88482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41E2E5-7160-4AC3-8CBC-858BB9BA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771EE9-B944-4592-8C6B-CF577F2D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699FEB-DBC1-4BE6-B1B1-39B088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0CAC3-A52D-4541-882C-1F4051BD3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92861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5251B8-AE7F-4278-BF55-AB2B9D4C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7B6BB2-9F12-4EDD-9412-BC80993B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B1CB89-A022-4112-AA8B-E13AFD0F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43824-843F-4ECB-B4AD-E76987FA9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76982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BA77B2-4168-43D9-A452-72B4F705C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114D99-D1EE-4404-B685-0ADC18CF1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B1930E-F523-439E-9D17-17851045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16BB3B-6DB8-4CFC-BF42-EAEDA03F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6C0899-CDF5-417A-B4EC-E8DA43DC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43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F0C551-AD9A-4D70-B68C-A00708BF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C2E698-4654-4D89-9833-2C25AFC1D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C73CB5-8E91-42D8-A40E-C5EC5CD3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8925CB-4D63-4626-8FE2-33C746F7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7D06E0-D313-433B-809F-827F07AC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10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A5B0E1-3BEC-475C-87BA-85B3AEF3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3670D0-6D85-4288-B1D8-7DA08309F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B96860-3163-4783-B0F8-F5C431D9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B84A70-A76F-4853-9C23-EE4A2F66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FA604-E30D-4335-82D4-2DD2607C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279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529597-F8AC-4BA7-82CD-F94EA184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9E68CD-D9F9-4CEA-8738-3A8D65C51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8628418-517C-43AD-B33A-4C2B1BE42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B3D8E-6BB1-439F-B55A-8C13A007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C90813-DF92-4299-89C5-1C4308C5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48604C-6D23-431E-A597-D821DBB9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215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4EEC8-78FD-4D1D-9DC3-E32E7E1C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9499D1-369C-4BD0-87FF-6CD7D6F82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D3567B-4ABB-4972-86CC-72E09F67B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40EC31A-BD54-4FA2-8A2E-1EC2BEF92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28B0E99-E96B-4C79-91DC-B3965F2A9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1E7BB16-BE5F-47F3-94F2-F94CCDA8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A98BC36-DB6B-4182-B5B7-F5D24EB7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106236A-E819-42B3-99A3-6BD1ED2B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171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387194-32A4-4C24-BE5B-FD93E878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F159CC2-BA2C-47D2-9CBB-E53DBCF1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7527B82-9E26-45B1-9FE3-F8FC368F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ADFC61-0070-4BA9-BF7E-6DFC1437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837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3DB315-84E7-40C1-9FF3-82A09CC0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1569DB6-0C47-4500-A975-77C6CBBC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7F70B7-D7DB-4CCB-82D4-3209B20B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6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3423F7-CDCD-400D-8E62-BF9C8C0E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B28173-D51D-4884-9351-846047E8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DA721E-067E-480C-8258-6BB85E849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9DA3F3-1E26-4EB9-BFAB-4A3CF100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20B72A-29A6-4EFC-9C16-7E4D743B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167008-73C9-4C83-86AF-2AD5E633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890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9F81AA-D9D9-48FE-AB69-F7530783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1955FD2-6038-4169-873F-10C5D09E6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261A72-6A72-4681-B02B-F285D8F93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B97030-82AE-479C-A8D4-AACBCA3C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9B60421-40C5-4591-B353-4136BB04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23B588-39A7-46C0-8D61-D28D2A7E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477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6E773-AFD1-4F48-9EF2-5FDDD1C3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1B0917-5AD7-442C-B64F-7DDC99A82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B15D6-C041-4FE8-8F42-ED32DA4F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9ECFA9-98CC-4DE3-ABC2-A3A9A0D6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8E965E-1C88-40C5-A780-B7D72576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705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65686EC-7927-46DE-87A3-735743069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CDE276-8220-4AEA-8E8E-F1107F1A0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EF99CF-575A-4A86-90A0-933A994D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4D6D8F-DAED-418D-825F-947C6685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7CC676-6EBD-450A-B557-67C35453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8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903F-4906-4527-91F8-0D1125B3E95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92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9C31C94F-8768-4C80-B7FE-B2FEA6E57D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C26B5F6B-DD0B-4B81-96C7-01B80E21CA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4858AB-2F4C-4F12-8773-7BBA4DD38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AF6D5B-84A8-4268-8E0F-7F6FAB9B8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934D53-99AC-42FC-BA5B-0A211659D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BF9982-038D-4248-95A2-1C640F4EC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8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="" xmlns:a16="http://schemas.microsoft.com/office/drawing/2014/main" id="{501AC088-DC33-472F-B1DA-87BBB48CAD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58D403DF-4D11-4466-8590-36EA3E24FF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5C4161-B679-4B69-A4F1-7B17DD0C0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BE3A99-CC49-4A7A-AE24-CC3763B9A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4610E8-93C2-4301-9F24-1A0871560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9627740-01B8-4C15-9309-D3FDB81BD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70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="" xmlns:a16="http://schemas.microsoft.com/office/drawing/2014/main" id="{3C8EA00E-6759-45B2-85CF-14C3E8671A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865B41B5-2E43-4884-87E8-BAAD995022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F6324B-540E-4DDF-BB00-D438EAACE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C49BBD-395E-410B-B961-B7F553EF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7D8494-5759-4A23-8231-726814470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E635E67-8085-45E8-B0E4-8266A2B96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92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="" xmlns:a16="http://schemas.microsoft.com/office/drawing/2014/main" id="{3696FC71-B8BB-4562-8925-B438E14245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5720A5C5-BA7D-47C8-ACE9-AE1040013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CAD66E-83FA-4F0E-BD7F-2E29889B8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5642FA-ACDC-45FA-AC12-8370D9BC5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B5FEA0-7A50-49E1-AD16-3F3462F18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3EC9C0A-8B17-42DD-9AEC-AFC7B59C0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35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D7E093-FC05-4875-B38F-D9136C80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62E784-40F6-4273-BB52-14DF1DCA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5C4A0D-20C0-4BD8-853F-8FE08D3CF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5A596-E8E7-438C-9E26-D14ED33F6CC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F4BA17-5B72-4DA8-AB9C-EAA4D4F4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AF0007-E7C3-419A-90EC-014A18061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5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="" xmlns:a16="http://schemas.microsoft.com/office/drawing/2014/main" id="{3F50BD48-0097-4AAA-888E-59C31C48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hoa hong">
            <a:extLst>
              <a:ext uri="{FF2B5EF4-FFF2-40B4-BE49-F238E27FC236}">
                <a16:creationId xmlns="" xmlns:a16="http://schemas.microsoft.com/office/drawing/2014/main" id="{BFFACE55-AAB0-48FF-84D0-BA068F57A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4744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642">
            <a:extLst>
              <a:ext uri="{FF2B5EF4-FFF2-40B4-BE49-F238E27FC236}">
                <a16:creationId xmlns="" xmlns:a16="http://schemas.microsoft.com/office/drawing/2014/main" id="{E7B9D0F2-443F-44C7-B204-57F7BB8F07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200401"/>
            <a:ext cx="5410200" cy="955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13" name="WordArt 26">
            <a:extLst>
              <a:ext uri="{FF2B5EF4-FFF2-40B4-BE49-F238E27FC236}">
                <a16:creationId xmlns="" xmlns:a16="http://schemas.microsoft.com/office/drawing/2014/main" id="{93FE5626-9F13-4101-849B-2BF27EBD77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2" y="909636"/>
            <a:ext cx="8991600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14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3260C"/>
                </a:solidFill>
                <a:latin typeface="Garamond" panose="02020404030301010803" pitchFamily="18" charset="0"/>
              </a:rPr>
              <a:t>CHÀO MỪNG CÁC CON HỌC SINH ĐẾN VỚI TIẾT HỌC</a:t>
            </a:r>
          </a:p>
        </p:txBody>
      </p:sp>
    </p:spTree>
  </p:cSld>
  <p:clrMapOvr>
    <a:masterClrMapping/>
  </p:clrMapOvr>
  <p:transition spd="med">
    <p:strips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3">
            <a:extLst>
              <a:ext uri="{FF2B5EF4-FFF2-40B4-BE49-F238E27FC236}">
                <a16:creationId xmlns="" xmlns:a16="http://schemas.microsoft.com/office/drawing/2014/main" id="{983DF2A9-3212-44A4-AEDD-0582786C2D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990600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67" name="Text Box 59">
            <a:extLst>
              <a:ext uri="{FF2B5EF4-FFF2-40B4-BE49-F238E27FC236}">
                <a16:creationId xmlns="" xmlns:a16="http://schemas.microsoft.com/office/drawing/2014/main" id="{2F82A2C0-05A1-4A8F-B56F-279F5A82B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16825"/>
            <a:ext cx="140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prstClr val="black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 : </a:t>
            </a:r>
          </a:p>
        </p:txBody>
      </p:sp>
      <p:sp>
        <p:nvSpPr>
          <p:cNvPr id="11268" name="Text Box 60">
            <a:extLst>
              <a:ext uri="{FF2B5EF4-FFF2-40B4-BE49-F238E27FC236}">
                <a16:creationId xmlns="" xmlns:a16="http://schemas.microsoft.com/office/drawing/2014/main" id="{FD04EA9C-F8A7-4C13-ACE2-E02933C9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61987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bánh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36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5260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bao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2 bánh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269" name="WordArt 61">
            <a:extLst>
              <a:ext uri="{FF2B5EF4-FFF2-40B4-BE49-F238E27FC236}">
                <a16:creationId xmlns="" xmlns:a16="http://schemas.microsoft.com/office/drawing/2014/main" id="{3BA7C85F-0C9E-4F28-A9C5-975C33EB35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5400" y="9906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68" name="Line 64">
            <a:extLst>
              <a:ext uri="{FF2B5EF4-FFF2-40B4-BE49-F238E27FC236}">
                <a16:creationId xmlns="" xmlns:a16="http://schemas.microsoft.com/office/drawing/2014/main" id="{874FFFE6-FB52-4031-907C-6047D0A0B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223" y="1119644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72770" name="Line 66">
            <a:extLst>
              <a:ext uri="{FF2B5EF4-FFF2-40B4-BE49-F238E27FC236}">
                <a16:creationId xmlns="" xmlns:a16="http://schemas.microsoft.com/office/drawing/2014/main" id="{069CDB54-2B9D-4AAA-B542-BFA0D9EE1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1119644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BD35EFE2-2745-4823-BB64-182346292921}"/>
              </a:ext>
            </a:extLst>
          </p:cNvPr>
          <p:cNvCxnSpPr/>
          <p:nvPr/>
        </p:nvCxnSpPr>
        <p:spPr>
          <a:xfrm>
            <a:off x="6362700" y="1092031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CDAA488-C579-435F-804F-720665A75F0A}"/>
              </a:ext>
            </a:extLst>
          </p:cNvPr>
          <p:cNvCxnSpPr/>
          <p:nvPr/>
        </p:nvCxnSpPr>
        <p:spPr>
          <a:xfrm>
            <a:off x="2286000" y="1546500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ADD64A58-2D67-45D6-9D3D-86EF58F28990}"/>
              </a:ext>
            </a:extLst>
          </p:cNvPr>
          <p:cNvCxnSpPr/>
          <p:nvPr/>
        </p:nvCxnSpPr>
        <p:spPr>
          <a:xfrm>
            <a:off x="3965523" y="1521282"/>
            <a:ext cx="58674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7433875E-0BF4-4875-8C97-BE269CAF9226}"/>
              </a:ext>
            </a:extLst>
          </p:cNvPr>
          <p:cNvCxnSpPr/>
          <p:nvPr/>
        </p:nvCxnSpPr>
        <p:spPr>
          <a:xfrm>
            <a:off x="5753100" y="1973354"/>
            <a:ext cx="2209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2529C9C8-A23E-49BE-8FE8-970CB46D445F}"/>
              </a:ext>
            </a:extLst>
          </p:cNvPr>
          <p:cNvCxnSpPr/>
          <p:nvPr/>
        </p:nvCxnSpPr>
        <p:spPr>
          <a:xfrm>
            <a:off x="3200400" y="1950870"/>
            <a:ext cx="11430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1" descr="Xe đạp Mini Asama VH-B2">
            <a:extLst>
              <a:ext uri="{FF2B5EF4-FFF2-40B4-BE49-F238E27FC236}">
                <a16:creationId xmlns="" xmlns:a16="http://schemas.microsoft.com/office/drawing/2014/main" id="{F431C3A5-B658-4F50-9E8E-A2A4914B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97" y="2758643"/>
            <a:ext cx="5644206" cy="363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WordArt 45">
            <a:extLst>
              <a:ext uri="{FF2B5EF4-FFF2-40B4-BE49-F238E27FC236}">
                <a16:creationId xmlns="" xmlns:a16="http://schemas.microsoft.com/office/drawing/2014/main" id="{8BF37BD5-6D0C-4A03-8CCF-F21DABD647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81" name="WordArt 46">
            <a:extLst>
              <a:ext uri="{FF2B5EF4-FFF2-40B4-BE49-F238E27FC236}">
                <a16:creationId xmlns="" xmlns:a16="http://schemas.microsoft.com/office/drawing/2014/main" id="{3BA0B396-A53B-4921-9392-3E8443B9FE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11430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1465CE1-8FFB-45AF-86CA-616DCCBE1EEE}"/>
              </a:ext>
            </a:extLst>
          </p:cNvPr>
          <p:cNvSpPr txBox="1"/>
          <p:nvPr/>
        </p:nvSpPr>
        <p:spPr>
          <a:xfrm>
            <a:off x="914400" y="2505724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C0966C3-B35F-4CD6-9B16-5272CF5FA80A}"/>
              </a:ext>
            </a:extLst>
          </p:cNvPr>
          <p:cNvSpPr txBox="1"/>
          <p:nvPr/>
        </p:nvSpPr>
        <p:spPr>
          <a:xfrm>
            <a:off x="1069300" y="3808937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68" grpId="0" animBg="1"/>
      <p:bldP spid="72770" grpId="0" animBg="1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BB4107-EB94-430C-8F68-B43C7CCA9B2D}"/>
              </a:ext>
            </a:extLst>
          </p:cNvPr>
          <p:cNvSpPr/>
          <p:nvPr/>
        </p:nvSpPr>
        <p:spPr>
          <a:xfrm>
            <a:off x="4114800" y="91440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295" name="Text Box 59">
            <a:extLst>
              <a:ext uri="{FF2B5EF4-FFF2-40B4-BE49-F238E27FC236}">
                <a16:creationId xmlns="" xmlns:a16="http://schemas.microsoft.com/office/drawing/2014/main" id="{092DC6A4-2A4D-4503-A669-CDA4F623D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435286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: </a:t>
            </a:r>
          </a:p>
        </p:txBody>
      </p:sp>
      <p:sp>
        <p:nvSpPr>
          <p:cNvPr id="12305" name="WordArt 45">
            <a:extLst>
              <a:ext uri="{FF2B5EF4-FFF2-40B4-BE49-F238E27FC236}">
                <a16:creationId xmlns="" xmlns:a16="http://schemas.microsoft.com/office/drawing/2014/main" id="{B75709CE-FA21-446F-80C0-4771A06394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1600200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6" name="WordArt 46">
            <a:extLst>
              <a:ext uri="{FF2B5EF4-FFF2-40B4-BE49-F238E27FC236}">
                <a16:creationId xmlns="" xmlns:a16="http://schemas.microsoft.com/office/drawing/2014/main" id="{6DF89F00-4080-4C61-9563-6CEBD71A1C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16002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>
            <a:stCxn id="12306" idx="2"/>
          </p:cNvCxnSpPr>
          <p:nvPr/>
        </p:nvCxnSpPr>
        <p:spPr>
          <a:xfrm flipH="1">
            <a:off x="6165273" y="2057400"/>
            <a:ext cx="6927" cy="45096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6364" y="2057400"/>
            <a:ext cx="565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2692482"/>
            <a:ext cx="534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437" y="3467395"/>
            <a:ext cx="5825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532" y="4651280"/>
            <a:ext cx="4970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x 2 = 72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1528" y="1907652"/>
            <a:ext cx="5659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5260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295" y="3559888"/>
            <a:ext cx="528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5260 : 72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33">
            <a:extLst>
              <a:ext uri="{FF2B5EF4-FFF2-40B4-BE49-F238E27FC236}">
                <a16:creationId xmlns="" xmlns:a16="http://schemas.microsoft.com/office/drawing/2014/main" id="{983DF2A9-3212-44A4-AEDD-0582786C2D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7718" y="769876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 Box 60">
            <a:extLst>
              <a:ext uri="{FF2B5EF4-FFF2-40B4-BE49-F238E27FC236}">
                <a16:creationId xmlns="" xmlns:a16="http://schemas.microsoft.com/office/drawing/2014/main" id="{FD04EA9C-F8A7-4C13-ACE2-E02933C9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918" y="441263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bánh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36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5260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bao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2 bánh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" name="WordArt 61">
            <a:extLst>
              <a:ext uri="{FF2B5EF4-FFF2-40B4-BE49-F238E27FC236}">
                <a16:creationId xmlns="" xmlns:a16="http://schemas.microsoft.com/office/drawing/2014/main" id="{3BA7C85F-0C9E-4F28-A9C5-975C33EB35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79718" y="769876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64">
            <a:extLst>
              <a:ext uri="{FF2B5EF4-FFF2-40B4-BE49-F238E27FC236}">
                <a16:creationId xmlns="" xmlns:a16="http://schemas.microsoft.com/office/drawing/2014/main" id="{874FFFE6-FB52-4031-907C-6047D0A0B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541" y="89892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Line 66">
            <a:extLst>
              <a:ext uri="{FF2B5EF4-FFF2-40B4-BE49-F238E27FC236}">
                <a16:creationId xmlns="" xmlns:a16="http://schemas.microsoft.com/office/drawing/2014/main" id="{069CDB54-2B9D-4AAA-B542-BFA0D9EE1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4518" y="89892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D35EFE2-2745-4823-BB64-182346292921}"/>
              </a:ext>
            </a:extLst>
          </p:cNvPr>
          <p:cNvCxnSpPr/>
          <p:nvPr/>
        </p:nvCxnSpPr>
        <p:spPr>
          <a:xfrm>
            <a:off x="5937018" y="871307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6CDAA488-C579-435F-804F-720665A75F0A}"/>
              </a:ext>
            </a:extLst>
          </p:cNvPr>
          <p:cNvCxnSpPr/>
          <p:nvPr/>
        </p:nvCxnSpPr>
        <p:spPr>
          <a:xfrm>
            <a:off x="1860318" y="1325776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DD64A58-2D67-45D6-9D3D-86EF58F28990}"/>
              </a:ext>
            </a:extLst>
          </p:cNvPr>
          <p:cNvCxnSpPr/>
          <p:nvPr/>
        </p:nvCxnSpPr>
        <p:spPr>
          <a:xfrm>
            <a:off x="3539841" y="1300558"/>
            <a:ext cx="58674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7433875E-0BF4-4875-8C97-BE269CAF9226}"/>
              </a:ext>
            </a:extLst>
          </p:cNvPr>
          <p:cNvCxnSpPr/>
          <p:nvPr/>
        </p:nvCxnSpPr>
        <p:spPr>
          <a:xfrm>
            <a:off x="5327418" y="1752630"/>
            <a:ext cx="2209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529C9C8-A23E-49BE-8FE8-970CB46D445F}"/>
              </a:ext>
            </a:extLst>
          </p:cNvPr>
          <p:cNvCxnSpPr/>
          <p:nvPr/>
        </p:nvCxnSpPr>
        <p:spPr>
          <a:xfrm>
            <a:off x="2774718" y="1730146"/>
            <a:ext cx="11430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WordArt 45">
            <a:extLst>
              <a:ext uri="{FF2B5EF4-FFF2-40B4-BE49-F238E27FC236}">
                <a16:creationId xmlns="" xmlns:a16="http://schemas.microsoft.com/office/drawing/2014/main" id="{8BF37BD5-6D0C-4A03-8CCF-F21DABD647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7718" y="922276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WordArt 46">
            <a:extLst>
              <a:ext uri="{FF2B5EF4-FFF2-40B4-BE49-F238E27FC236}">
                <a16:creationId xmlns="" xmlns:a16="http://schemas.microsoft.com/office/drawing/2014/main" id="{3BA0B396-A53B-4921-9392-3E8443B9FE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03518" y="922276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5">
            <a:extLst>
              <a:ext uri="{FF2B5EF4-FFF2-40B4-BE49-F238E27FC236}">
                <a16:creationId xmlns="" xmlns:a16="http://schemas.microsoft.com/office/drawing/2014/main" id="{328477C7-A43F-4637-A1C6-9CF67D33AB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0500" y="990600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8" name="Text Box 28">
            <a:extLst>
              <a:ext uri="{FF2B5EF4-FFF2-40B4-BE49-F238E27FC236}">
                <a16:creationId xmlns="" xmlns:a16="http://schemas.microsoft.com/office/drawing/2014/main" id="{DAD0D14B-20E2-42E0-B9AB-0D99263DB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588" y="4034938"/>
            <a:ext cx="4535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5260 : 72  =  73 (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4).</a:t>
            </a:r>
          </a:p>
        </p:txBody>
      </p:sp>
      <p:grpSp>
        <p:nvGrpSpPr>
          <p:cNvPr id="13316" name="Group 36">
            <a:extLst>
              <a:ext uri="{FF2B5EF4-FFF2-40B4-BE49-F238E27FC236}">
                <a16:creationId xmlns="" xmlns:a16="http://schemas.microsoft.com/office/drawing/2014/main" id="{8F1565EE-871F-4273-BEE0-56D3E6C18704}"/>
              </a:ext>
            </a:extLst>
          </p:cNvPr>
          <p:cNvGrpSpPr>
            <a:grpSpLocks/>
          </p:cNvGrpSpPr>
          <p:nvPr/>
        </p:nvGrpSpPr>
        <p:grpSpPr bwMode="auto">
          <a:xfrm>
            <a:off x="1248913" y="162413"/>
            <a:ext cx="8078665" cy="2073888"/>
            <a:chOff x="-468128" y="1661058"/>
            <a:chExt cx="5158666" cy="2072857"/>
          </a:xfrm>
        </p:grpSpPr>
        <p:sp>
          <p:nvSpPr>
            <p:cNvPr id="13330" name="Text Box 22">
              <a:extLst>
                <a:ext uri="{FF2B5EF4-FFF2-40B4-BE49-F238E27FC236}">
                  <a16:creationId xmlns="" xmlns:a16="http://schemas.microsoft.com/office/drawing/2014/main" id="{DE139FC2-22D7-4107-88BC-C94ADE8C7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68128" y="1677064"/>
              <a:ext cx="2819400" cy="52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u="sng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altLang="en-US" sz="2800" b="1" u="sng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3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: </a:t>
              </a:r>
            </a:p>
          </p:txBody>
        </p:sp>
        <p:sp>
          <p:nvSpPr>
            <p:cNvPr id="13331" name="Text Box 34">
              <a:extLst>
                <a:ext uri="{FF2B5EF4-FFF2-40B4-BE49-F238E27FC236}">
                  <a16:creationId xmlns="" xmlns:a16="http://schemas.microsoft.com/office/drawing/2014/main" id="{EAB4FBF7-7E05-447A-87C8-5F36AC089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116" y="1661058"/>
              <a:ext cx="1295400" cy="523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u="sng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altLang="en-US" sz="2800" b="1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u="sng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alt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2" name="Text Box 35">
              <a:extLst>
                <a:ext uri="{FF2B5EF4-FFF2-40B4-BE49-F238E27FC236}">
                  <a16:creationId xmlns="" xmlns:a16="http://schemas.microsoft.com/office/drawing/2014/main" id="{06CE8C60-E39F-4250-A8F9-B348E6BC4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3471" y="2707699"/>
              <a:ext cx="3657600" cy="52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36 nan hoa     :  1 bánh xe </a:t>
              </a:r>
            </a:p>
          </p:txBody>
        </p:sp>
        <p:sp>
          <p:nvSpPr>
            <p:cNvPr id="13333" name="Text Box 36">
              <a:extLst>
                <a:ext uri="{FF2B5EF4-FFF2-40B4-BE49-F238E27FC236}">
                  <a16:creationId xmlns="" xmlns:a16="http://schemas.microsoft.com/office/drawing/2014/main" id="{B6D5778B-EDB2-4480-82D4-BFD216B6B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9026" y="3210787"/>
              <a:ext cx="4849564" cy="52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5260 nan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hoa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:…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chiếc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xe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còn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thừa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…nan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hoa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3317" name="WordArt 38">
            <a:extLst>
              <a:ext uri="{FF2B5EF4-FFF2-40B4-BE49-F238E27FC236}">
                <a16:creationId xmlns="" xmlns:a16="http://schemas.microsoft.com/office/drawing/2014/main" id="{D9961D57-38CD-493F-9312-DF962F58A8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32300" y="914400"/>
            <a:ext cx="76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5" name="Text Box 25">
            <a:extLst>
              <a:ext uri="{FF2B5EF4-FFF2-40B4-BE49-F238E27FC236}">
                <a16:creationId xmlns="" xmlns:a16="http://schemas.microsoft.com/office/drawing/2014/main" id="{162F2896-369E-4324-B4B3-CC00095E6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078" y="2282338"/>
            <a:ext cx="2319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6" name="Text Box 26">
            <a:extLst>
              <a:ext uri="{FF2B5EF4-FFF2-40B4-BE49-F238E27FC236}">
                <a16:creationId xmlns="" xmlns:a16="http://schemas.microsoft.com/office/drawing/2014/main" id="{6EB8CBA4-8381-4120-94D8-03E7D88A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610" y="2806213"/>
            <a:ext cx="7345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287" name="Text Box 27">
            <a:extLst>
              <a:ext uri="{FF2B5EF4-FFF2-40B4-BE49-F238E27FC236}">
                <a16:creationId xmlns="" xmlns:a16="http://schemas.microsoft.com/office/drawing/2014/main" id="{5C13E83A-21CB-491D-9438-D174EB7AC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388" y="3187213"/>
            <a:ext cx="713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36   x   2  =  72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9" name="Text Box 30">
            <a:extLst>
              <a:ext uri="{FF2B5EF4-FFF2-40B4-BE49-F238E27FC236}">
                <a16:creationId xmlns="" xmlns:a16="http://schemas.microsoft.com/office/drawing/2014/main" id="{41861826-02EE-4349-9AEA-77B72775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864" y="4939813"/>
            <a:ext cx="633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98" name="Rectangle 35">
            <a:extLst>
              <a:ext uri="{FF2B5EF4-FFF2-40B4-BE49-F238E27FC236}">
                <a16:creationId xmlns="" xmlns:a16="http://schemas.microsoft.com/office/drawing/2014/main" id="{CA193502-768E-4942-A6F5-9C1E18167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888" y="44699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99" name="Rectangle 36">
            <a:extLst>
              <a:ext uri="{FF2B5EF4-FFF2-40B4-BE49-F238E27FC236}">
                <a16:creationId xmlns="" xmlns:a16="http://schemas.microsoft.com/office/drawing/2014/main" id="{7987EDAA-D588-4105-8D0C-0F9F8D8C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928" y="3577738"/>
            <a:ext cx="560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ta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326" name="WordArt 45">
            <a:extLst>
              <a:ext uri="{FF2B5EF4-FFF2-40B4-BE49-F238E27FC236}">
                <a16:creationId xmlns="" xmlns:a16="http://schemas.microsoft.com/office/drawing/2014/main" id="{21DB6195-F2FD-41BE-8C94-19DA80B3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9200" y="1255713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7" name="WordArt 46">
            <a:extLst>
              <a:ext uri="{FF2B5EF4-FFF2-40B4-BE49-F238E27FC236}">
                <a16:creationId xmlns="" xmlns:a16="http://schemas.microsoft.com/office/drawing/2014/main" id="{29463770-0FD1-431B-B2C7-FB0E4BAC54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45000" y="1255713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9" name="Rectangle 20">
            <a:extLst>
              <a:ext uri="{FF2B5EF4-FFF2-40B4-BE49-F238E27FC236}">
                <a16:creationId xmlns="" xmlns:a16="http://schemas.microsoft.com/office/drawing/2014/main" id="{24FF975F-7EE5-4F75-B523-45C967EF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56" y="806150"/>
            <a:ext cx="3488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1 xe           </a:t>
            </a: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:   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2 bánh   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8" grpId="0"/>
      <p:bldP spid="11285" grpId="0"/>
      <p:bldP spid="11286" grpId="0"/>
      <p:bldP spid="11287" grpId="0"/>
      <p:bldP spid="11289" grpId="0"/>
      <p:bldP spid="11298" grpId="0"/>
      <p:bldP spid="11299" grpId="0"/>
      <p:bldP spid="133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6">
            <a:extLst>
              <a:ext uri="{FF2B5EF4-FFF2-40B4-BE49-F238E27FC236}">
                <a16:creationId xmlns="" xmlns:a16="http://schemas.microsoft.com/office/drawing/2014/main" id="{6388A9DD-F1B6-44A1-9BE7-6CC021E6D3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990600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WordArt 7">
            <a:extLst>
              <a:ext uri="{FF2B5EF4-FFF2-40B4-BE49-F238E27FC236}">
                <a16:creationId xmlns="" xmlns:a16="http://schemas.microsoft.com/office/drawing/2014/main" id="{01612DD5-BE33-4E55-A210-CB30771DB9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 Box 12">
            <a:extLst>
              <a:ext uri="{FF2B5EF4-FFF2-40B4-BE49-F238E27FC236}">
                <a16:creationId xmlns="" xmlns:a16="http://schemas.microsoft.com/office/drawing/2014/main" id="{8B9BE93E-612F-4B54-A1C8-DD15500AB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640" y="2507966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CÁCH GIẢI KHÁC</a:t>
            </a:r>
          </a:p>
        </p:txBody>
      </p:sp>
      <p:sp>
        <p:nvSpPr>
          <p:cNvPr id="14343" name="Text Box 13">
            <a:extLst>
              <a:ext uri="{FF2B5EF4-FFF2-40B4-BE49-F238E27FC236}">
                <a16:creationId xmlns="" xmlns:a16="http://schemas.microsoft.com/office/drawing/2014/main" id="{B7140D66-18C1-4FA9-930C-EA7A8F791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105" y="1731680"/>
            <a:ext cx="5502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14344" name="Text Box 14">
            <a:extLst>
              <a:ext uri="{FF2B5EF4-FFF2-40B4-BE49-F238E27FC236}">
                <a16:creationId xmlns="" xmlns:a16="http://schemas.microsoft.com/office/drawing/2014/main" id="{F6A8A6E1-BA1A-4A33-99C7-13E9ABB8C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579" y="1682468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14345" name="Text Box 15">
            <a:extLst>
              <a:ext uri="{FF2B5EF4-FFF2-40B4-BE49-F238E27FC236}">
                <a16:creationId xmlns="" xmlns:a16="http://schemas.microsoft.com/office/drawing/2014/main" id="{D06AB052-95A6-410B-84A9-35BF43DCC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05" y="1655480"/>
            <a:ext cx="702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14346" name="Text Box 16">
            <a:extLst>
              <a:ext uri="{FF2B5EF4-FFF2-40B4-BE49-F238E27FC236}">
                <a16:creationId xmlns="" xmlns:a16="http://schemas.microsoft.com/office/drawing/2014/main" id="{63818E74-1301-4D4F-956A-AF1404590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986" y="3184737"/>
            <a:ext cx="966318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Ta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5260 : 36 = 146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4)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5260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nan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146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nan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146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146 : 2 = 73 (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		   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73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4 nan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347" name="Text Box 17">
            <a:extLst>
              <a:ext uri="{FF2B5EF4-FFF2-40B4-BE49-F238E27FC236}">
                <a16:creationId xmlns="" xmlns:a16="http://schemas.microsoft.com/office/drawing/2014/main" id="{A9146FD5-06E2-4FFE-ADC3-D95F1D9E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135" y="197044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8" name="Text Box 17">
            <a:extLst>
              <a:ext uri="{FF2B5EF4-FFF2-40B4-BE49-F238E27FC236}">
                <a16:creationId xmlns="" xmlns:a16="http://schemas.microsoft.com/office/drawing/2014/main" id="{33D84F8C-37E4-41C5-8351-A7008035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22" y="2722775"/>
            <a:ext cx="74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1" name="WordArt 45">
            <a:extLst>
              <a:ext uri="{FF2B5EF4-FFF2-40B4-BE49-F238E27FC236}">
                <a16:creationId xmlns="" xmlns:a16="http://schemas.microsoft.com/office/drawing/2014/main" id="{75E60B92-96DD-4762-BAAB-464394FAA7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65979" y="596617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52" name="WordArt 46">
            <a:extLst>
              <a:ext uri="{FF2B5EF4-FFF2-40B4-BE49-F238E27FC236}">
                <a16:creationId xmlns="" xmlns:a16="http://schemas.microsoft.com/office/drawing/2014/main" id="{14F808E2-5789-4A7C-AE57-30CE0B132E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11430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4" name="Rectangle 5">
            <a:extLst>
              <a:ext uri="{FF2B5EF4-FFF2-40B4-BE49-F238E27FC236}">
                <a16:creationId xmlns="" xmlns:a16="http://schemas.microsoft.com/office/drawing/2014/main" id="{B2BF4A71-3636-4FAF-9295-68E2CAD61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65" y="1261779"/>
            <a:ext cx="5834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36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:   1 bánh </a:t>
            </a:r>
          </a:p>
        </p:txBody>
      </p:sp>
      <p:sp>
        <p:nvSpPr>
          <p:cNvPr id="14355" name="Rectangle 6">
            <a:extLst>
              <a:ext uri="{FF2B5EF4-FFF2-40B4-BE49-F238E27FC236}">
                <a16:creationId xmlns="" xmlns:a16="http://schemas.microsoft.com/office/drawing/2014/main" id="{2D9D7D50-CB8C-4CDB-AE55-A1965D27D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39" y="166688"/>
            <a:ext cx="141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6" name="Rectangle 7">
            <a:extLst>
              <a:ext uri="{FF2B5EF4-FFF2-40B4-BE49-F238E27FC236}">
                <a16:creationId xmlns="" xmlns:a16="http://schemas.microsoft.com/office/drawing/2014/main" id="{E9F6FB9F-3F23-43CC-9D76-29E92396D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79" y="1837574"/>
            <a:ext cx="1005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              5260 nan hoa:… chiếc xe và còn thừa… nan hoa?</a:t>
            </a:r>
          </a:p>
        </p:txBody>
      </p:sp>
      <p:sp>
        <p:nvSpPr>
          <p:cNvPr id="14357" name="Rectangle 19">
            <a:extLst>
              <a:ext uri="{FF2B5EF4-FFF2-40B4-BE49-F238E27FC236}">
                <a16:creationId xmlns="" xmlns:a16="http://schemas.microsoft.com/office/drawing/2014/main" id="{A092AD6F-F016-409B-8D1F-1E127354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160" y="730269"/>
            <a:ext cx="3129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  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bánh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44556" y="2691829"/>
            <a:ext cx="4312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6958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188BC8-78D3-4D0A-90B2-52A78BF6E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981201"/>
            <a:ext cx="3733800" cy="3459163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latin typeface="VNI-Times" pitchFamily="2" charset="0"/>
              </a:rPr>
              <a:t>                                           </a:t>
            </a:r>
            <a:r>
              <a:rPr lang="en-US" b="1" dirty="0"/>
              <a:t>             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BC0F244-3DAD-4BC8-A893-FF493CC9D901}"/>
              </a:ext>
            </a:extLst>
          </p:cNvPr>
          <p:cNvSpPr/>
          <p:nvPr/>
        </p:nvSpPr>
        <p:spPr>
          <a:xfrm>
            <a:off x="2620424" y="1828800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75 + 25 : 25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C172DC6-5EC5-4429-BDB0-CDA54A24F096}"/>
              </a:ext>
            </a:extLst>
          </p:cNvPr>
          <p:cNvSpPr/>
          <p:nvPr/>
        </p:nvSpPr>
        <p:spPr>
          <a:xfrm>
            <a:off x="3473315" y="3385688"/>
            <a:ext cx="83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A2B7DC74-4D05-43D0-8EC1-ECF3FA4A0F1F}"/>
              </a:ext>
            </a:extLst>
          </p:cNvPr>
          <p:cNvSpPr/>
          <p:nvPr/>
        </p:nvSpPr>
        <p:spPr>
          <a:xfrm>
            <a:off x="3072293" y="2836880"/>
            <a:ext cx="18309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100     : 25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6FE4F9FB-9198-49BB-BB12-2A2D0844B93F}"/>
              </a:ext>
            </a:extLst>
          </p:cNvPr>
          <p:cNvSpPr/>
          <p:nvPr/>
        </p:nvSpPr>
        <p:spPr>
          <a:xfrm>
            <a:off x="1545236" y="298986"/>
            <a:ext cx="88129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="" xmlns:a16="http://schemas.microsoft.com/office/drawing/2014/main" id="{D7AF3332-36B0-4F5E-953D-552349F88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752601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  6177      16</a:t>
            </a:r>
          </a:p>
        </p:txBody>
      </p:sp>
      <p:sp>
        <p:nvSpPr>
          <p:cNvPr id="22" name="Text Box 37">
            <a:extLst>
              <a:ext uri="{FF2B5EF4-FFF2-40B4-BE49-F238E27FC236}">
                <a16:creationId xmlns="" xmlns:a16="http://schemas.microsoft.com/office/drawing/2014/main" id="{F4110AF1-0628-4B23-A6D4-67F416F2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2249489"/>
            <a:ext cx="838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48     </a:t>
            </a:r>
          </a:p>
        </p:txBody>
      </p:sp>
      <p:sp>
        <p:nvSpPr>
          <p:cNvPr id="23" name="Text Box 38">
            <a:extLst>
              <a:ext uri="{FF2B5EF4-FFF2-40B4-BE49-F238E27FC236}">
                <a16:creationId xmlns="" xmlns:a16="http://schemas.microsoft.com/office/drawing/2014/main" id="{BCFA9526-4DA5-4D4A-9041-80AA58C5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751139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137     </a:t>
            </a:r>
          </a:p>
        </p:txBody>
      </p:sp>
      <p:sp>
        <p:nvSpPr>
          <p:cNvPr id="24" name="Text Box 39">
            <a:extLst>
              <a:ext uri="{FF2B5EF4-FFF2-40B4-BE49-F238E27FC236}">
                <a16:creationId xmlns="" xmlns:a16="http://schemas.microsoft.com/office/drawing/2014/main" id="{7D13FE4F-99AD-4DFA-B792-51A6F88EE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38" y="2214564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385     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="" xmlns:a16="http://schemas.microsoft.com/office/drawing/2014/main" id="{8EDA4D72-C645-4B43-8428-7B8C3B249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163889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128     </a:t>
            </a:r>
          </a:p>
        </p:txBody>
      </p:sp>
      <p:sp>
        <p:nvSpPr>
          <p:cNvPr id="26" name="Text Box 44">
            <a:extLst>
              <a:ext uri="{FF2B5EF4-FFF2-40B4-BE49-F238E27FC236}">
                <a16:creationId xmlns="" xmlns:a16="http://schemas.microsoft.com/office/drawing/2014/main" id="{179C73D4-5BA3-42FD-A6F2-2377C3EFC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4803" y="3722400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    </a:t>
            </a:r>
            <a:r>
              <a:rPr lang="en-US" altLang="en-US" sz="2800" b="1" dirty="0" smtClean="0">
                <a:solidFill>
                  <a:prstClr val="black"/>
                </a:solidFill>
                <a:latin typeface="VNI-Times" pitchFamily="2" charset="0"/>
              </a:rPr>
              <a:t>     </a:t>
            </a:r>
            <a:endParaRPr lang="en-US" altLang="en-US" sz="2800" b="1" dirty="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29" name="Text Box 47">
            <a:extLst>
              <a:ext uri="{FF2B5EF4-FFF2-40B4-BE49-F238E27FC236}">
                <a16:creationId xmlns="" xmlns:a16="http://schemas.microsoft.com/office/drawing/2014/main" id="{E25D7AF2-A731-48AC-989B-960D69348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002" y="3702716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VNI-Times" pitchFamily="2" charset="0"/>
              </a:rPr>
              <a:t>      </a:t>
            </a: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17</a:t>
            </a:r>
          </a:p>
        </p:txBody>
      </p:sp>
      <p:sp>
        <p:nvSpPr>
          <p:cNvPr id="30" name="Line 8">
            <a:extLst>
              <a:ext uri="{FF2B5EF4-FFF2-40B4-BE49-F238E27FC236}">
                <a16:creationId xmlns="" xmlns:a16="http://schemas.microsoft.com/office/drawing/2014/main" id="{191AA2AD-E75F-4551-AF70-0294CEDB2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0175" y="177323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33FAD127-4149-4BA5-9FB3-528DA90076D4}"/>
              </a:ext>
            </a:extLst>
          </p:cNvPr>
          <p:cNvCxnSpPr/>
          <p:nvPr/>
        </p:nvCxnSpPr>
        <p:spPr>
          <a:xfrm>
            <a:off x="9007475" y="2244725"/>
            <a:ext cx="8382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287AF0C8-CD50-4516-847A-32B013BC808A}"/>
              </a:ext>
            </a:extLst>
          </p:cNvPr>
          <p:cNvCxnSpPr/>
          <p:nvPr/>
        </p:nvCxnSpPr>
        <p:spPr>
          <a:xfrm>
            <a:off x="7926388" y="2708275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3352856B-D3EE-431F-B52A-B71CADBB47C8}"/>
              </a:ext>
            </a:extLst>
          </p:cNvPr>
          <p:cNvCxnSpPr/>
          <p:nvPr/>
        </p:nvCxnSpPr>
        <p:spPr>
          <a:xfrm>
            <a:off x="7924800" y="3652839"/>
            <a:ext cx="5334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BE73A477-95EF-4FDB-A458-1FABCF12FDA1}"/>
              </a:ext>
            </a:extLst>
          </p:cNvPr>
          <p:cNvSpPr/>
          <p:nvPr/>
        </p:nvSpPr>
        <p:spPr>
          <a:xfrm rot="10800000" flipV="1">
            <a:off x="2452628" y="2863272"/>
            <a:ext cx="60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=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CE0D907E-BC9C-42AF-B8AA-A65A575F8F42}"/>
              </a:ext>
            </a:extLst>
          </p:cNvPr>
          <p:cNvSpPr/>
          <p:nvPr/>
        </p:nvSpPr>
        <p:spPr>
          <a:xfrm rot="10800000" flipV="1">
            <a:off x="2456862" y="3411674"/>
            <a:ext cx="60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=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10519004-0387-4760-8675-6AE95C098F34}"/>
              </a:ext>
            </a:extLst>
          </p:cNvPr>
          <p:cNvSpPr/>
          <p:nvPr/>
        </p:nvSpPr>
        <p:spPr>
          <a:xfrm>
            <a:off x="6934200" y="1752600"/>
            <a:ext cx="83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355F8661-BA74-46EE-9AC5-874CA3EF6389}"/>
              </a:ext>
            </a:extLst>
          </p:cNvPr>
          <p:cNvSpPr/>
          <p:nvPr/>
        </p:nvSpPr>
        <p:spPr>
          <a:xfrm>
            <a:off x="2362200" y="1813580"/>
            <a:ext cx="83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a.</a:t>
            </a:r>
            <a:endParaRPr lang="en-US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3222C60-9DCA-415D-8F9E-0E4ED226CC6B}"/>
              </a:ext>
            </a:extLst>
          </p:cNvPr>
          <p:cNvSpPr/>
          <p:nvPr/>
        </p:nvSpPr>
        <p:spPr>
          <a:xfrm>
            <a:off x="2471994" y="2312005"/>
            <a:ext cx="2840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=  (75 + 25) : 25 </a:t>
            </a:r>
          </a:p>
        </p:txBody>
      </p:sp>
      <p:sp>
        <p:nvSpPr>
          <p:cNvPr id="28" name="Text Box 47">
            <a:extLst>
              <a:ext uri="{FF2B5EF4-FFF2-40B4-BE49-F238E27FC236}">
                <a16:creationId xmlns="" xmlns:a16="http://schemas.microsoft.com/office/drawing/2014/main" id="{E25D7AF2-A731-48AC-989B-960D69348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407" y="4265032"/>
            <a:ext cx="4950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VNI-Times" pitchFamily="2" charset="0"/>
              </a:rPr>
              <a:t>     6177 : 16 = 385 (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ư </a:t>
            </a:r>
            <a:r>
              <a:rPr lang="en-US" altLang="en-US" sz="2800" b="1" dirty="0" smtClean="0">
                <a:solidFill>
                  <a:prstClr val="black"/>
                </a:solidFill>
                <a:latin typeface="VNI-Times" pitchFamily="2" charset="0"/>
              </a:rPr>
              <a:t>17)</a:t>
            </a:r>
            <a:endParaRPr lang="en-US" altLang="en-US" sz="2800" b="1" dirty="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6FE4F9FB-9198-49BB-BB12-2A2D0844B93F}"/>
              </a:ext>
            </a:extLst>
          </p:cNvPr>
          <p:cNvSpPr/>
          <p:nvPr/>
        </p:nvSpPr>
        <p:spPr>
          <a:xfrm>
            <a:off x="504503" y="4798213"/>
            <a:ext cx="11130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FE4F9FB-9198-49BB-BB12-2A2D0844B93F}"/>
              </a:ext>
            </a:extLst>
          </p:cNvPr>
          <p:cNvSpPr/>
          <p:nvPr/>
        </p:nvSpPr>
        <p:spPr>
          <a:xfrm>
            <a:off x="625371" y="5975403"/>
            <a:ext cx="11130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chia.</a:t>
            </a:r>
            <a:endParaRPr lang="en-US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hông có mô tả ảnh.">
            <a:extLst>
              <a:ext uri="{FF2B5EF4-FFF2-40B4-BE49-F238E27FC236}">
                <a16:creationId xmlns="" xmlns:a16="http://schemas.microsoft.com/office/drawing/2014/main" id="{D8C0EB5C-4D18-433F-AAE6-E81897A9F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9" y="0"/>
            <a:ext cx="11670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F310DC-6ED3-4743-B26E-4C0A646D9417}"/>
              </a:ext>
            </a:extLst>
          </p:cNvPr>
          <p:cNvSpPr txBox="1"/>
          <p:nvPr/>
        </p:nvSpPr>
        <p:spPr>
          <a:xfrm>
            <a:off x="4886793" y="3198167"/>
            <a:ext cx="493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44280E-3C83-4881-8E88-CF05B093C057}"/>
              </a:ext>
            </a:extLst>
          </p:cNvPr>
          <p:cNvSpPr txBox="1"/>
          <p:nvPr/>
        </p:nvSpPr>
        <p:spPr>
          <a:xfrm>
            <a:off x="4886793" y="2582055"/>
            <a:ext cx="581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5B397D-744F-4D37-A969-ACDC996E6C03}"/>
              </a:ext>
            </a:extLst>
          </p:cNvPr>
          <p:cNvSpPr txBox="1"/>
          <p:nvPr/>
        </p:nvSpPr>
        <p:spPr>
          <a:xfrm>
            <a:off x="4946669" y="3704364"/>
            <a:ext cx="493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83)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BCD5F13E-BF66-47BD-A491-4C1BE8E23C4E}"/>
              </a:ext>
            </a:extLst>
          </p:cNvPr>
          <p:cNvSpPr/>
          <p:nvPr/>
        </p:nvSpPr>
        <p:spPr>
          <a:xfrm>
            <a:off x="6280878" y="1029976"/>
            <a:ext cx="2683239" cy="608497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2670" y="1984982"/>
            <a:ext cx="9805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tạm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biệt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hẹn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gặp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lại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sau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tandout" panose="00000400000000000000" pitchFamily="2" charset="0"/>
                <a:cs typeface="Times New Roman" pitchFamily="18" charset="0"/>
              </a:rPr>
              <a:t>!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tandout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4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5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265" y="3202305"/>
            <a:ext cx="6325235" cy="344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24505" y="614045"/>
            <a:ext cx="6427470" cy="2906395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979" y="4923155"/>
            <a:ext cx="522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HS </a:t>
            </a:r>
            <a:r>
              <a:rPr lang="en-US" sz="2400" dirty="0" err="1" smtClean="0"/>
              <a:t>hát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1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85778" y="1890845"/>
            <a:ext cx="63999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8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D9E7AE-A06F-4C89-A848-E7A7DAF58202}"/>
              </a:ext>
            </a:extLst>
          </p:cNvPr>
          <p:cNvSpPr txBox="1"/>
          <p:nvPr/>
        </p:nvSpPr>
        <p:spPr>
          <a:xfrm>
            <a:off x="4839286" y="444539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83</a:t>
            </a:r>
          </a:p>
        </p:txBody>
      </p:sp>
    </p:spTree>
    <p:extLst>
      <p:ext uri="{BB962C8B-B14F-4D97-AF65-F5344CB8AC3E}">
        <p14:creationId xmlns:p14="http://schemas.microsoft.com/office/powerpoint/2010/main" val="9633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82216" y="2037665"/>
            <a:ext cx="888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(chia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2216" y="3429000"/>
            <a:ext cx="888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2.Vận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2217" y="5011340"/>
            <a:ext cx="8887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9F7C3E24-249A-4426-9E0A-3733BF4EA7EE}"/>
              </a:ext>
            </a:extLst>
          </p:cNvPr>
          <p:cNvSpPr/>
          <p:nvPr/>
        </p:nvSpPr>
        <p:spPr>
          <a:xfrm>
            <a:off x="3938955" y="407963"/>
            <a:ext cx="4572000" cy="984739"/>
          </a:xfrm>
          <a:prstGeom prst="snip2Diag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9">
            <a:extLst>
              <a:ext uri="{FF2B5EF4-FFF2-40B4-BE49-F238E27FC236}">
                <a16:creationId xmlns="" xmlns:a16="http://schemas.microsoft.com/office/drawing/2014/main" id="{B82D19FC-9084-49D5-B185-D5EF42D6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7" y="247945"/>
            <a:ext cx="2992438" cy="2538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AE821B-FAC1-42A8-A636-2B78337C9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1390505"/>
            <a:ext cx="246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E54EFAA-B608-4926-9A25-1730F33BD6B6}"/>
              </a:ext>
            </a:extLst>
          </p:cNvPr>
          <p:cNvSpPr/>
          <p:nvPr/>
        </p:nvSpPr>
        <p:spPr>
          <a:xfrm>
            <a:off x="1575582" y="3263705"/>
            <a:ext cx="3840480" cy="8079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DE5CA52C-C66D-4C17-8549-E4D44376B8F8}"/>
              </a:ext>
            </a:extLst>
          </p:cNvPr>
          <p:cNvSpPr/>
          <p:nvPr/>
        </p:nvSpPr>
        <p:spPr>
          <a:xfrm>
            <a:off x="1575582" y="4456896"/>
            <a:ext cx="3840480" cy="128272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56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98946" y="2722652"/>
            <a:ext cx="4964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3062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>
            <a:extLst>
              <a:ext uri="{FF2B5EF4-FFF2-40B4-BE49-F238E27FC236}">
                <a16:creationId xmlns="" xmlns:a16="http://schemas.microsoft.com/office/drawing/2014/main" id="{94B45A53-BE73-467D-9963-F3BB92C44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2999926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  855     45</a:t>
            </a:r>
          </a:p>
        </p:txBody>
      </p:sp>
      <p:sp>
        <p:nvSpPr>
          <p:cNvPr id="8195" name="Text Box 15">
            <a:extLst>
              <a:ext uri="{FF2B5EF4-FFF2-40B4-BE49-F238E27FC236}">
                <a16:creationId xmlns="" xmlns:a16="http://schemas.microsoft.com/office/drawing/2014/main" id="{2C523274-1353-4B90-A833-6D7196C3D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436144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45      </a:t>
            </a:r>
          </a:p>
        </p:txBody>
      </p:sp>
      <p:sp>
        <p:nvSpPr>
          <p:cNvPr id="8196" name="Text Box 16">
            <a:extLst>
              <a:ext uri="{FF2B5EF4-FFF2-40B4-BE49-F238E27FC236}">
                <a16:creationId xmlns="" xmlns:a16="http://schemas.microsoft.com/office/drawing/2014/main" id="{1283C69B-2A38-4FBB-9BDA-4AE281331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34258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19      </a:t>
            </a:r>
          </a:p>
        </p:txBody>
      </p:sp>
      <p:sp>
        <p:nvSpPr>
          <p:cNvPr id="8197" name="Text Box 19">
            <a:extLst>
              <a:ext uri="{FF2B5EF4-FFF2-40B4-BE49-F238E27FC236}">
                <a16:creationId xmlns="" xmlns:a16="http://schemas.microsoft.com/office/drawing/2014/main" id="{9A99FA3B-BF57-4A76-B19B-E4E9616F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644" y="3850749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405     </a:t>
            </a:r>
          </a:p>
        </p:txBody>
      </p:sp>
      <p:sp>
        <p:nvSpPr>
          <p:cNvPr id="8198" name="Text Box 20">
            <a:extLst>
              <a:ext uri="{FF2B5EF4-FFF2-40B4-BE49-F238E27FC236}">
                <a16:creationId xmlns="" xmlns:a16="http://schemas.microsoft.com/office/drawing/2014/main" id="{45C671B4-57B6-4B42-B2F2-FD92151BA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736" y="4204523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405     </a:t>
            </a:r>
          </a:p>
        </p:txBody>
      </p:sp>
      <p:sp>
        <p:nvSpPr>
          <p:cNvPr id="8199" name="Text Box 23">
            <a:extLst>
              <a:ext uri="{FF2B5EF4-FFF2-40B4-BE49-F238E27FC236}">
                <a16:creationId xmlns="" xmlns:a16="http://schemas.microsoft.com/office/drawing/2014/main" id="{97042C4D-5E53-4EAA-9D25-AC46CB4D2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210" y="4619128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0      </a:t>
            </a:r>
          </a:p>
        </p:txBody>
      </p:sp>
      <p:sp>
        <p:nvSpPr>
          <p:cNvPr id="8200" name="Text Box 43">
            <a:extLst>
              <a:ext uri="{FF2B5EF4-FFF2-40B4-BE49-F238E27FC236}">
                <a16:creationId xmlns="" xmlns:a16="http://schemas.microsoft.com/office/drawing/2014/main" id="{1AC8A487-9D6F-486F-A130-5B502829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95601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9900"/>
                </a:solidFill>
                <a:latin typeface="VNI-Times" pitchFamily="2" charset="0"/>
              </a:rPr>
              <a:t>  </a:t>
            </a:r>
          </a:p>
        </p:txBody>
      </p:sp>
      <p:grpSp>
        <p:nvGrpSpPr>
          <p:cNvPr id="8201" name="Group 33">
            <a:extLst>
              <a:ext uri="{FF2B5EF4-FFF2-40B4-BE49-F238E27FC236}">
                <a16:creationId xmlns="" xmlns:a16="http://schemas.microsoft.com/office/drawing/2014/main" id="{A907300D-8060-4152-A4C5-B69007575699}"/>
              </a:ext>
            </a:extLst>
          </p:cNvPr>
          <p:cNvGrpSpPr>
            <a:grpSpLocks/>
          </p:cNvGrpSpPr>
          <p:nvPr/>
        </p:nvGrpSpPr>
        <p:grpSpPr bwMode="auto">
          <a:xfrm>
            <a:off x="1878806" y="2992439"/>
            <a:ext cx="685800" cy="957262"/>
            <a:chOff x="1536" y="2010"/>
            <a:chExt cx="576" cy="742"/>
          </a:xfrm>
        </p:grpSpPr>
        <p:sp>
          <p:nvSpPr>
            <p:cNvPr id="8251" name="Line 8">
              <a:extLst>
                <a:ext uri="{FF2B5EF4-FFF2-40B4-BE49-F238E27FC236}">
                  <a16:creationId xmlns="" xmlns:a16="http://schemas.microsoft.com/office/drawing/2014/main" id="{27C40AFD-3B3C-4E1C-A0FA-F3F84AF35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010"/>
              <a:ext cx="1" cy="7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8252" name="Line 9">
              <a:extLst>
                <a:ext uri="{FF2B5EF4-FFF2-40B4-BE49-F238E27FC236}">
                  <a16:creationId xmlns="" xmlns:a16="http://schemas.microsoft.com/office/drawing/2014/main" id="{6F6F8385-02FC-4709-A5D6-6203A2CEC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37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7DCA6D1-B042-4461-BED8-63790966D982}"/>
              </a:ext>
            </a:extLst>
          </p:cNvPr>
          <p:cNvCxnSpPr/>
          <p:nvPr/>
        </p:nvCxnSpPr>
        <p:spPr>
          <a:xfrm>
            <a:off x="1098550" y="3914776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5F85F2C-9A8B-4885-9761-78605C43CDE1}"/>
              </a:ext>
            </a:extLst>
          </p:cNvPr>
          <p:cNvCxnSpPr/>
          <p:nvPr/>
        </p:nvCxnSpPr>
        <p:spPr>
          <a:xfrm>
            <a:off x="1058204" y="4687889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Text Box 7">
            <a:extLst>
              <a:ext uri="{FF2B5EF4-FFF2-40B4-BE49-F238E27FC236}">
                <a16:creationId xmlns="" xmlns:a16="http://schemas.microsoft.com/office/drawing/2014/main" id="{E79E7D1D-ACA2-4420-80D6-347A4A05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81326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8205" name="Text Box 12">
            <a:extLst>
              <a:ext uri="{FF2B5EF4-FFF2-40B4-BE49-F238E27FC236}">
                <a16:creationId xmlns="" xmlns:a16="http://schemas.microsoft.com/office/drawing/2014/main" id="{3998F36B-F4DA-4A0E-B8BB-52C28CB8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827281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8206" name="Text Box 15">
            <a:extLst>
              <a:ext uri="{FF2B5EF4-FFF2-40B4-BE49-F238E27FC236}">
                <a16:creationId xmlns="" xmlns:a16="http://schemas.microsoft.com/office/drawing/2014/main" id="{C5E02386-CA95-49B9-AD5A-6C115E8F7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357822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     </a:t>
            </a:r>
          </a:p>
        </p:txBody>
      </p:sp>
      <p:sp>
        <p:nvSpPr>
          <p:cNvPr id="8207" name="Text Box 20">
            <a:extLst>
              <a:ext uri="{FF2B5EF4-FFF2-40B4-BE49-F238E27FC236}">
                <a16:creationId xmlns="" xmlns:a16="http://schemas.microsoft.com/office/drawing/2014/main" id="{49A1524F-B754-4D73-9D1F-8F7CF60E8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468947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8208" name="Text Box 27">
            <a:extLst>
              <a:ext uri="{FF2B5EF4-FFF2-40B4-BE49-F238E27FC236}">
                <a16:creationId xmlns="" xmlns:a16="http://schemas.microsoft.com/office/drawing/2014/main" id="{FE4E0E2F-33E8-4502-86E6-736B59D4D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3425826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     </a:t>
            </a:r>
          </a:p>
        </p:txBody>
      </p:sp>
      <p:sp>
        <p:nvSpPr>
          <p:cNvPr id="8209" name="Text Box 29">
            <a:extLst>
              <a:ext uri="{FF2B5EF4-FFF2-40B4-BE49-F238E27FC236}">
                <a16:creationId xmlns="" xmlns:a16="http://schemas.microsoft.com/office/drawing/2014/main" id="{82E7B784-3B0B-4115-9096-D149603C0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65442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   </a:t>
            </a:r>
          </a:p>
        </p:txBody>
      </p:sp>
      <p:sp>
        <p:nvSpPr>
          <p:cNvPr id="8210" name="Text Box 33">
            <a:extLst>
              <a:ext uri="{FF2B5EF4-FFF2-40B4-BE49-F238E27FC236}">
                <a16:creationId xmlns="" xmlns:a16="http://schemas.microsoft.com/office/drawing/2014/main" id="{80FB160A-45CA-4D9D-9DAF-830F546D2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426402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   </a:t>
            </a:r>
          </a:p>
        </p:txBody>
      </p:sp>
      <p:sp>
        <p:nvSpPr>
          <p:cNvPr id="8211" name="Text Box 37">
            <a:extLst>
              <a:ext uri="{FF2B5EF4-FFF2-40B4-BE49-F238E27FC236}">
                <a16:creationId xmlns="" xmlns:a16="http://schemas.microsoft.com/office/drawing/2014/main" id="{BFE8469A-B43B-4975-BD10-ADF95B0C1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4797426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     </a:t>
            </a:r>
          </a:p>
        </p:txBody>
      </p:sp>
      <p:sp>
        <p:nvSpPr>
          <p:cNvPr id="8212" name="Text Box 43">
            <a:extLst>
              <a:ext uri="{FF2B5EF4-FFF2-40B4-BE49-F238E27FC236}">
                <a16:creationId xmlns="" xmlns:a16="http://schemas.microsoft.com/office/drawing/2014/main" id="{C7C44BE7-7803-4755-9470-F0C84A8FB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135507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9900"/>
                </a:solidFill>
                <a:latin typeface="VNI-Times" pitchFamily="2" charset="0"/>
              </a:rPr>
              <a:t>  </a:t>
            </a:r>
          </a:p>
        </p:txBody>
      </p:sp>
      <p:sp>
        <p:nvSpPr>
          <p:cNvPr id="8213" name="Text Box 7">
            <a:extLst>
              <a:ext uri="{FF2B5EF4-FFF2-40B4-BE49-F238E27FC236}">
                <a16:creationId xmlns="" xmlns:a16="http://schemas.microsoft.com/office/drawing/2014/main" id="{4F4585DB-5926-4A6D-B0F9-F2035727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81326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8214" name="Text Box 13">
            <a:extLst>
              <a:ext uri="{FF2B5EF4-FFF2-40B4-BE49-F238E27FC236}">
                <a16:creationId xmlns="" xmlns:a16="http://schemas.microsoft.com/office/drawing/2014/main" id="{DE191898-AB8E-41C9-A0D7-96C3E42D4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938463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   579    36</a:t>
            </a:r>
          </a:p>
        </p:txBody>
      </p:sp>
      <p:sp>
        <p:nvSpPr>
          <p:cNvPr id="8215" name="Text Box 20">
            <a:extLst>
              <a:ext uri="{FF2B5EF4-FFF2-40B4-BE49-F238E27FC236}">
                <a16:creationId xmlns="" xmlns:a16="http://schemas.microsoft.com/office/drawing/2014/main" id="{88B4C536-D38C-4347-BFA3-74D7C4B55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468947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 </a:t>
            </a:r>
          </a:p>
        </p:txBody>
      </p:sp>
      <p:sp>
        <p:nvSpPr>
          <p:cNvPr id="8216" name="Text Box 23">
            <a:extLst>
              <a:ext uri="{FF2B5EF4-FFF2-40B4-BE49-F238E27FC236}">
                <a16:creationId xmlns="" xmlns:a16="http://schemas.microsoft.com/office/drawing/2014/main" id="{17BA328C-CEE1-4102-B52D-9033E782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5178426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      </a:t>
            </a:r>
          </a:p>
        </p:txBody>
      </p:sp>
      <p:sp>
        <p:nvSpPr>
          <p:cNvPr id="8217" name="Text Box 27">
            <a:extLst>
              <a:ext uri="{FF2B5EF4-FFF2-40B4-BE49-F238E27FC236}">
                <a16:creationId xmlns="" xmlns:a16="http://schemas.microsoft.com/office/drawing/2014/main" id="{D17E1536-66EB-4A92-843C-DEE6FF346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3371282"/>
            <a:ext cx="83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36     </a:t>
            </a:r>
          </a:p>
        </p:txBody>
      </p:sp>
      <p:sp>
        <p:nvSpPr>
          <p:cNvPr id="8218" name="Text Box 28">
            <a:extLst>
              <a:ext uri="{FF2B5EF4-FFF2-40B4-BE49-F238E27FC236}">
                <a16:creationId xmlns="" xmlns:a16="http://schemas.microsoft.com/office/drawing/2014/main" id="{A7757ABC-44C5-4A0D-ABCF-E07967B6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06" y="3809432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219     </a:t>
            </a:r>
          </a:p>
        </p:txBody>
      </p:sp>
      <p:sp>
        <p:nvSpPr>
          <p:cNvPr id="8219" name="Text Box 29">
            <a:extLst>
              <a:ext uri="{FF2B5EF4-FFF2-40B4-BE49-F238E27FC236}">
                <a16:creationId xmlns="" xmlns:a16="http://schemas.microsoft.com/office/drawing/2014/main" id="{1705A243-DB30-4304-8077-E6F4D4798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328" y="3395860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16     </a:t>
            </a:r>
          </a:p>
        </p:txBody>
      </p:sp>
      <p:sp>
        <p:nvSpPr>
          <p:cNvPr id="8220" name="Text Box 33">
            <a:extLst>
              <a:ext uri="{FF2B5EF4-FFF2-40B4-BE49-F238E27FC236}">
                <a16:creationId xmlns="" xmlns:a16="http://schemas.microsoft.com/office/drawing/2014/main" id="{CAD64F43-A998-4AF4-88FE-63CBAE930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05" y="4174914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216     </a:t>
            </a:r>
          </a:p>
        </p:txBody>
      </p:sp>
      <p:sp>
        <p:nvSpPr>
          <p:cNvPr id="8221" name="Text Box 37">
            <a:extLst>
              <a:ext uri="{FF2B5EF4-FFF2-40B4-BE49-F238E27FC236}">
                <a16:creationId xmlns="" xmlns:a16="http://schemas.microsoft.com/office/drawing/2014/main" id="{8986327E-ACE3-49A0-9904-F8284846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118" y="4681889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03      </a:t>
            </a:r>
          </a:p>
        </p:txBody>
      </p:sp>
      <p:grpSp>
        <p:nvGrpSpPr>
          <p:cNvPr id="8222" name="Group 33">
            <a:extLst>
              <a:ext uri="{FF2B5EF4-FFF2-40B4-BE49-F238E27FC236}">
                <a16:creationId xmlns="" xmlns:a16="http://schemas.microsoft.com/office/drawing/2014/main" id="{F8705DFD-9940-43E9-AF9E-DF2A3AF651A8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2948781"/>
            <a:ext cx="698500" cy="954087"/>
            <a:chOff x="1525" y="2012"/>
            <a:chExt cx="587" cy="740"/>
          </a:xfrm>
        </p:grpSpPr>
        <p:sp>
          <p:nvSpPr>
            <p:cNvPr id="8249" name="Line 8">
              <a:extLst>
                <a:ext uri="{FF2B5EF4-FFF2-40B4-BE49-F238E27FC236}">
                  <a16:creationId xmlns="" xmlns:a16="http://schemas.microsoft.com/office/drawing/2014/main" id="{68900E08-4F97-4756-9621-6787D3CA3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5" y="2012"/>
              <a:ext cx="11" cy="7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8250" name="Line 9">
              <a:extLst>
                <a:ext uri="{FF2B5EF4-FFF2-40B4-BE49-F238E27FC236}">
                  <a16:creationId xmlns="" xmlns:a16="http://schemas.microsoft.com/office/drawing/2014/main" id="{309EEB76-2276-4431-AFE5-7AC7600F9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37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EE05EFDE-0D8B-4D0B-AD74-1E81C62E43CE}"/>
              </a:ext>
            </a:extLst>
          </p:cNvPr>
          <p:cNvCxnSpPr/>
          <p:nvPr/>
        </p:nvCxnSpPr>
        <p:spPr>
          <a:xfrm>
            <a:off x="3414713" y="391070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0545FC3A-34FE-41AE-B558-B22A31EC49E3}"/>
              </a:ext>
            </a:extLst>
          </p:cNvPr>
          <p:cNvCxnSpPr/>
          <p:nvPr/>
        </p:nvCxnSpPr>
        <p:spPr>
          <a:xfrm>
            <a:off x="3401793" y="4695614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5" name="Text Box 5">
            <a:extLst>
              <a:ext uri="{FF2B5EF4-FFF2-40B4-BE49-F238E27FC236}">
                <a16:creationId xmlns="" xmlns:a16="http://schemas.microsoft.com/office/drawing/2014/main" id="{ED817A70-E333-4780-988E-D87527D80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75" y="2913063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  9009</a:t>
            </a:r>
          </a:p>
        </p:txBody>
      </p:sp>
      <p:sp>
        <p:nvSpPr>
          <p:cNvPr id="8226" name="Text Box 12">
            <a:extLst>
              <a:ext uri="{FF2B5EF4-FFF2-40B4-BE49-F238E27FC236}">
                <a16:creationId xmlns="" xmlns:a16="http://schemas.microsoft.com/office/drawing/2014/main" id="{9EF9E766-1158-433F-B9B2-C95AA49AB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916" y="3284295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66      </a:t>
            </a:r>
          </a:p>
        </p:txBody>
      </p:sp>
      <p:sp>
        <p:nvSpPr>
          <p:cNvPr id="8227" name="Text Box 13">
            <a:extLst>
              <a:ext uri="{FF2B5EF4-FFF2-40B4-BE49-F238E27FC236}">
                <a16:creationId xmlns="" xmlns:a16="http://schemas.microsoft.com/office/drawing/2014/main" id="{44BA4D0B-C551-4A18-9DB5-B597AA2E4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76" y="2890487"/>
            <a:ext cx="83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        273   </a:t>
            </a:r>
          </a:p>
        </p:txBody>
      </p:sp>
      <p:sp>
        <p:nvSpPr>
          <p:cNvPr id="8228" name="Text Box 16">
            <a:extLst>
              <a:ext uri="{FF2B5EF4-FFF2-40B4-BE49-F238E27FC236}">
                <a16:creationId xmlns="" xmlns:a16="http://schemas.microsoft.com/office/drawing/2014/main" id="{CCE4092A-231E-48E6-A32B-359D90F6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519" y="4117976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231     </a:t>
            </a:r>
          </a:p>
        </p:txBody>
      </p:sp>
      <p:sp>
        <p:nvSpPr>
          <p:cNvPr id="8229" name="Text Box 17">
            <a:extLst>
              <a:ext uri="{FF2B5EF4-FFF2-40B4-BE49-F238E27FC236}">
                <a16:creationId xmlns="" xmlns:a16="http://schemas.microsoft.com/office/drawing/2014/main" id="{103A055A-930C-463F-A3A8-858310DF3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785756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240     </a:t>
            </a:r>
          </a:p>
        </p:txBody>
      </p:sp>
      <p:sp>
        <p:nvSpPr>
          <p:cNvPr id="8230" name="Text Box 20">
            <a:extLst>
              <a:ext uri="{FF2B5EF4-FFF2-40B4-BE49-F238E27FC236}">
                <a16:creationId xmlns="" xmlns:a16="http://schemas.microsoft.com/office/drawing/2014/main" id="{39BD400E-2D15-4190-8CD5-743E2938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442" y="457842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99      </a:t>
            </a:r>
          </a:p>
        </p:txBody>
      </p:sp>
      <p:sp>
        <p:nvSpPr>
          <p:cNvPr id="8231" name="Text Box 24">
            <a:extLst>
              <a:ext uri="{FF2B5EF4-FFF2-40B4-BE49-F238E27FC236}">
                <a16:creationId xmlns="" xmlns:a16="http://schemas.microsoft.com/office/drawing/2014/main" id="{C402E5AF-D912-4B44-BF03-AF53051CC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948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VNI-Times" pitchFamily="2" charset="0"/>
              </a:rPr>
              <a:t> </a:t>
            </a:r>
            <a:endParaRPr lang="en-US" altLang="en-US" sz="2800" b="1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8232" name="Text Box 25">
            <a:extLst>
              <a:ext uri="{FF2B5EF4-FFF2-40B4-BE49-F238E27FC236}">
                <a16:creationId xmlns="" xmlns:a16="http://schemas.microsoft.com/office/drawing/2014/main" id="{037E90F4-5D9F-4AAB-B040-DD7513D20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56376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VNI-Times" pitchFamily="2" charset="0"/>
              </a:rPr>
              <a:t> </a:t>
            </a:r>
            <a:endParaRPr lang="en-US" altLang="en-US" sz="2800" b="1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8233" name="Text Box 39">
            <a:extLst>
              <a:ext uri="{FF2B5EF4-FFF2-40B4-BE49-F238E27FC236}">
                <a16:creationId xmlns="" xmlns:a16="http://schemas.microsoft.com/office/drawing/2014/main" id="{EE76D565-D329-46AF-BD5B-D512C5F2B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659" y="4910933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99      </a:t>
            </a:r>
          </a:p>
        </p:txBody>
      </p:sp>
      <p:sp>
        <p:nvSpPr>
          <p:cNvPr id="8234" name="Text Box 40">
            <a:extLst>
              <a:ext uri="{FF2B5EF4-FFF2-40B4-BE49-F238E27FC236}">
                <a16:creationId xmlns="" xmlns:a16="http://schemas.microsoft.com/office/drawing/2014/main" id="{27F0D60B-5AF6-4AE0-96EB-68060DB1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2" y="532130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0      </a:t>
            </a:r>
          </a:p>
        </p:txBody>
      </p:sp>
      <p:sp>
        <p:nvSpPr>
          <p:cNvPr id="8235" name="Line 8">
            <a:extLst>
              <a:ext uri="{FF2B5EF4-FFF2-40B4-BE49-F238E27FC236}">
                <a16:creationId xmlns="" xmlns:a16="http://schemas.microsoft.com/office/drawing/2014/main" id="{433803AB-445F-4E7D-8E7E-7430B91C4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837352"/>
            <a:ext cx="0" cy="946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0EE348D3-60F9-41E6-A6BF-4BB5A1A5561A}"/>
              </a:ext>
            </a:extLst>
          </p:cNvPr>
          <p:cNvCxnSpPr/>
          <p:nvPr/>
        </p:nvCxnSpPr>
        <p:spPr>
          <a:xfrm>
            <a:off x="7339014" y="3369355"/>
            <a:ext cx="8382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37" name="Text Box 12">
            <a:extLst>
              <a:ext uri="{FF2B5EF4-FFF2-40B4-BE49-F238E27FC236}">
                <a16:creationId xmlns="" xmlns:a16="http://schemas.microsoft.com/office/drawing/2014/main" id="{9BDA8CD2-9909-466F-89D7-4F87DAE3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632" y="286816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33     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DB82359F-9592-412A-8438-02D6C64DC353}"/>
              </a:ext>
            </a:extLst>
          </p:cNvPr>
          <p:cNvCxnSpPr/>
          <p:nvPr/>
        </p:nvCxnSpPr>
        <p:spPr>
          <a:xfrm>
            <a:off x="6316663" y="3781915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C5BDAF4A-91CC-4ED9-8EBD-57DE8F28C96C}"/>
              </a:ext>
            </a:extLst>
          </p:cNvPr>
          <p:cNvCxnSpPr/>
          <p:nvPr/>
        </p:nvCxnSpPr>
        <p:spPr>
          <a:xfrm>
            <a:off x="6221071" y="4640240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5DC5A096-0423-40BB-BEAD-9FCD0EA8134B}"/>
              </a:ext>
            </a:extLst>
          </p:cNvPr>
          <p:cNvCxnSpPr/>
          <p:nvPr/>
        </p:nvCxnSpPr>
        <p:spPr>
          <a:xfrm>
            <a:off x="6544531" y="5366646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18">
            <a:extLst>
              <a:ext uri="{FF2B5EF4-FFF2-40B4-BE49-F238E27FC236}">
                <a16:creationId xmlns="" xmlns:a16="http://schemas.microsoft.com/office/drawing/2014/main" id="{AB2881A2-05B6-4FB8-9E00-5C8836402A17}"/>
              </a:ext>
            </a:extLst>
          </p:cNvPr>
          <p:cNvGrpSpPr>
            <a:grpSpLocks/>
          </p:cNvGrpSpPr>
          <p:nvPr/>
        </p:nvGrpSpPr>
        <p:grpSpPr bwMode="auto">
          <a:xfrm>
            <a:off x="8226425" y="2861789"/>
            <a:ext cx="3422651" cy="2817813"/>
            <a:chOff x="512" y="1872"/>
            <a:chExt cx="2156" cy="1775"/>
          </a:xfrm>
        </p:grpSpPr>
        <p:sp>
          <p:nvSpPr>
            <p:cNvPr id="62" name="Text Box 19">
              <a:extLst>
                <a:ext uri="{FF2B5EF4-FFF2-40B4-BE49-F238E27FC236}">
                  <a16:creationId xmlns="" xmlns:a16="http://schemas.microsoft.com/office/drawing/2014/main" id="{B40245E4-C985-43AD-83FA-35E7EC546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" y="1876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9276   3</a:t>
              </a:r>
              <a:r>
                <a:rPr lang="en-US" altLang="en-US" sz="28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20">
              <a:extLst>
                <a:ext uri="{FF2B5EF4-FFF2-40B4-BE49-F238E27FC236}">
                  <a16:creationId xmlns="" xmlns:a16="http://schemas.microsoft.com/office/drawing/2014/main" id="{0257668A-C737-423F-9B19-F7E4B40AB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69" name="Line 21">
                <a:extLst>
                  <a:ext uri="{FF2B5EF4-FFF2-40B4-BE49-F238E27FC236}">
                    <a16:creationId xmlns="" xmlns:a16="http://schemas.microsoft.com/office/drawing/2014/main" id="{14A47F40-7233-40E0-B4F7-87933107C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Line 22">
                <a:extLst>
                  <a:ext uri="{FF2B5EF4-FFF2-40B4-BE49-F238E27FC236}">
                    <a16:creationId xmlns="" xmlns:a16="http://schemas.microsoft.com/office/drawing/2014/main" id="{9F4D8D35-3CCB-483C-82F2-944C3B049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Text Box 23">
              <a:extLst>
                <a:ext uri="{FF2B5EF4-FFF2-40B4-BE49-F238E27FC236}">
                  <a16:creationId xmlns="" xmlns:a16="http://schemas.microsoft.com/office/drawing/2014/main" id="{988439D2-B71D-402C-8A6B-E95256286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" y="2095"/>
              <a:ext cx="21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78       237</a:t>
              </a:r>
            </a:p>
          </p:txBody>
        </p:sp>
        <p:sp>
          <p:nvSpPr>
            <p:cNvPr id="66" name="Text Box 24">
              <a:extLst>
                <a:ext uri="{FF2B5EF4-FFF2-40B4-BE49-F238E27FC236}">
                  <a16:creationId xmlns="" xmlns:a16="http://schemas.microsoft.com/office/drawing/2014/main" id="{AD62D04E-A7B6-4FF3-A7D5-5BD03D516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3082"/>
              <a:ext cx="6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8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273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25">
              <a:extLst>
                <a:ext uri="{FF2B5EF4-FFF2-40B4-BE49-F238E27FC236}">
                  <a16:creationId xmlns="" xmlns:a16="http://schemas.microsoft.com/office/drawing/2014/main" id="{660D4BE6-D1F2-4531-88EA-DA778F291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" y="3359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</a:p>
          </p:txBody>
        </p:sp>
      </p:grp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482E7E49-DC2E-4BB9-9E67-D198A37F9D55}"/>
              </a:ext>
            </a:extLst>
          </p:cNvPr>
          <p:cNvCxnSpPr/>
          <p:nvPr/>
        </p:nvCxnSpPr>
        <p:spPr>
          <a:xfrm>
            <a:off x="9113045" y="372169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24">
            <a:extLst>
              <a:ext uri="{FF2B5EF4-FFF2-40B4-BE49-F238E27FC236}">
                <a16:creationId xmlns="" xmlns:a16="http://schemas.microsoft.com/office/drawing/2014/main" id="{E94CA8E5-C45C-444C-9851-AF7E0D589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7039" y="3680535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</a:p>
        </p:txBody>
      </p:sp>
      <p:sp>
        <p:nvSpPr>
          <p:cNvPr id="73" name="Text Box 24">
            <a:extLst>
              <a:ext uri="{FF2B5EF4-FFF2-40B4-BE49-F238E27FC236}">
                <a16:creationId xmlns="" xmlns:a16="http://schemas.microsoft.com/office/drawing/2014/main" id="{37E82629-4443-49D7-96E5-A3F5DE3ED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401" y="4042416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7AD1D867-AA28-4559-8261-4ED1B6798F96}"/>
              </a:ext>
            </a:extLst>
          </p:cNvPr>
          <p:cNvCxnSpPr/>
          <p:nvPr/>
        </p:nvCxnSpPr>
        <p:spPr>
          <a:xfrm>
            <a:off x="9095692" y="4520712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4">
            <a:extLst>
              <a:ext uri="{FF2B5EF4-FFF2-40B4-BE49-F238E27FC236}">
                <a16:creationId xmlns="" xmlns:a16="http://schemas.microsoft.com/office/drawing/2014/main" id="{7D645566-8977-4CDC-83B8-160322E2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045" y="4439299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10FB7FC0-CB01-4934-BA3B-944C1C8F4FF8}"/>
              </a:ext>
            </a:extLst>
          </p:cNvPr>
          <p:cNvCxnSpPr/>
          <p:nvPr/>
        </p:nvCxnSpPr>
        <p:spPr>
          <a:xfrm>
            <a:off x="9296400" y="525550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33">
            <a:extLst>
              <a:ext uri="{FF2B5EF4-FFF2-40B4-BE49-F238E27FC236}">
                <a16:creationId xmlns="" xmlns:a16="http://schemas.microsoft.com/office/drawing/2014/main" id="{FEA5DFC5-EAD2-43A2-9C7E-2514ED16C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10" y="5036262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855 : 45 = 19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F7F8EB6-1C7A-4B65-9923-2464233CD26A}"/>
              </a:ext>
            </a:extLst>
          </p:cNvPr>
          <p:cNvSpPr txBox="1"/>
          <p:nvPr/>
        </p:nvSpPr>
        <p:spPr>
          <a:xfrm>
            <a:off x="2541249" y="5521854"/>
            <a:ext cx="3488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579 : 36 = 16 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5">
            <a:extLst>
              <a:ext uri="{FF2B5EF4-FFF2-40B4-BE49-F238E27FC236}">
                <a16:creationId xmlns="" xmlns:a16="http://schemas.microsoft.com/office/drawing/2014/main" id="{2891CDB2-BAC5-4876-ACA1-7A71D787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752" y="5885758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9009 : 33 = 273</a:t>
            </a:r>
          </a:p>
        </p:txBody>
      </p:sp>
      <p:sp>
        <p:nvSpPr>
          <p:cNvPr id="81" name="Text Box 9">
            <a:extLst>
              <a:ext uri="{FF2B5EF4-FFF2-40B4-BE49-F238E27FC236}">
                <a16:creationId xmlns="" xmlns:a16="http://schemas.microsoft.com/office/drawing/2014/main" id="{72AF16DE-1035-49E5-A78A-DC6477666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529" y="5565784"/>
            <a:ext cx="41109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9276 : 39 = 237 (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33)</a:t>
            </a:r>
          </a:p>
        </p:txBody>
      </p:sp>
      <p:sp>
        <p:nvSpPr>
          <p:cNvPr id="82" name="Text Box 5">
            <a:extLst>
              <a:ext uri="{FF2B5EF4-FFF2-40B4-BE49-F238E27FC236}">
                <a16:creationId xmlns="" xmlns:a16="http://schemas.microsoft.com/office/drawing/2014/main" id="{21C054EB-0A6B-4BA3-A33E-768548075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5" y="1591429"/>
            <a:ext cx="5272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black"/>
                </a:solidFill>
                <a:latin typeface="VNI-Times" pitchFamily="2" charset="0"/>
              </a:rPr>
              <a:t>  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855 :  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          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579 : 36</a:t>
            </a:r>
          </a:p>
        </p:txBody>
      </p:sp>
      <p:sp>
        <p:nvSpPr>
          <p:cNvPr id="83" name="Text Box 4">
            <a:extLst>
              <a:ext uri="{FF2B5EF4-FFF2-40B4-BE49-F238E27FC236}">
                <a16:creationId xmlns="" xmlns:a16="http://schemas.microsoft.com/office/drawing/2014/main" id="{1553F6C3-0326-41E5-83C5-5F24D6F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616" y="1567678"/>
            <a:ext cx="61428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9009 :  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33             9276 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39   </a:t>
            </a:r>
          </a:p>
        </p:txBody>
      </p:sp>
      <p:sp>
        <p:nvSpPr>
          <p:cNvPr id="84" name="Text Box 7">
            <a:extLst>
              <a:ext uri="{FF2B5EF4-FFF2-40B4-BE49-F238E27FC236}">
                <a16:creationId xmlns="" xmlns:a16="http://schemas.microsoft.com/office/drawing/2014/main" id="{C6A605F8-AC99-45D4-A5DE-53614C793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546" y="703284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4">
            <a:extLst>
              <a:ext uri="{FF2B5EF4-FFF2-40B4-BE49-F238E27FC236}">
                <a16:creationId xmlns="" xmlns:a16="http://schemas.microsoft.com/office/drawing/2014/main" id="{1553F6C3-0326-41E5-83C5-5F24D6F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489" y="308357"/>
            <a:ext cx="258323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F7F8EB6-1C7A-4B65-9923-2464233CD26A}"/>
              </a:ext>
            </a:extLst>
          </p:cNvPr>
          <p:cNvSpPr txBox="1"/>
          <p:nvPr/>
        </p:nvSpPr>
        <p:spPr>
          <a:xfrm>
            <a:off x="3217474" y="2295382"/>
            <a:ext cx="3488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7" grpId="0"/>
      <p:bldP spid="8198" grpId="0"/>
      <p:bldP spid="8199" grpId="0"/>
      <p:bldP spid="8214" grpId="0"/>
      <p:bldP spid="8217" grpId="0"/>
      <p:bldP spid="8218" grpId="0"/>
      <p:bldP spid="8219" grpId="0"/>
      <p:bldP spid="8220" grpId="0"/>
      <p:bldP spid="8221" grpId="0"/>
      <p:bldP spid="8225" grpId="0"/>
      <p:bldP spid="8226" grpId="0"/>
      <p:bldP spid="8227" grpId="0"/>
      <p:bldP spid="8228" grpId="0"/>
      <p:bldP spid="8229" grpId="0"/>
      <p:bldP spid="8230" grpId="0"/>
      <p:bldP spid="8233" grpId="0"/>
      <p:bldP spid="8234" grpId="0"/>
      <p:bldP spid="8235" grpId="0" animBg="1"/>
      <p:bldP spid="8237" grpId="0"/>
      <p:bldP spid="72" grpId="0"/>
      <p:bldP spid="73" grpId="0"/>
      <p:bldP spid="75" grpId="0"/>
      <p:bldP spid="77" grpId="0"/>
      <p:bldP spid="78" grpId="0"/>
      <p:bldP spid="80" grpId="0"/>
      <p:bldP spid="81" grpId="0"/>
      <p:bldP spid="85" grpId="0" animBg="1"/>
      <p:bldP spid="86" grpId="0"/>
      <p:bldP spid="8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17">
            <a:extLst>
              <a:ext uri="{FF2B5EF4-FFF2-40B4-BE49-F238E27FC236}">
                <a16:creationId xmlns="" xmlns:a16="http://schemas.microsoft.com/office/drawing/2014/main" id="{A3966A42-6C52-4910-A019-B9D9CB3D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741" y="558868"/>
            <a:ext cx="2590800" cy="6096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ysClr val="window" lastClr="FFFFFF"/>
              </a:gs>
            </a:gsLst>
            <a:lin ang="5400000" scaled="1"/>
          </a:gradFill>
          <a:ln w="38100">
            <a:pattFill prst="sphere">
              <a:fgClr>
                <a:srgbClr val="9900FF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Ghi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nhớ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="" xmlns:a16="http://schemas.microsoft.com/office/drawing/2014/main" id="{84BE02AF-5A89-4E29-8EDF-C87EE6F4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39240"/>
            <a:ext cx="8839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Khi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chia,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="" xmlns:a16="http://schemas.microsoft.com/office/drawing/2014/main" id="{520A4BAA-F2D5-46C1-86CB-BF3F4619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01193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chia.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B29589C-4D28-4708-ABBB-A04F4B1F01D5}"/>
              </a:ext>
            </a:extLst>
          </p:cNvPr>
          <p:cNvSpPr/>
          <p:nvPr/>
        </p:nvSpPr>
        <p:spPr>
          <a:xfrm>
            <a:off x="594609" y="180109"/>
            <a:ext cx="7504362" cy="1210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12">
            <a:extLst>
              <a:ext uri="{FF2B5EF4-FFF2-40B4-BE49-F238E27FC236}">
                <a16:creationId xmlns="" xmlns:a16="http://schemas.microsoft.com/office/drawing/2014/main" id="{F1895EE4-CF95-4EB7-A380-81685262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767" y="229203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E973543-6BA7-429F-BBF3-32CD4E13391A}"/>
              </a:ext>
            </a:extLst>
          </p:cNvPr>
          <p:cNvSpPr txBox="1"/>
          <p:nvPr/>
        </p:nvSpPr>
        <p:spPr>
          <a:xfrm>
            <a:off x="2368446" y="939346"/>
            <a:ext cx="318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4237 x 18 - 34578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29D5FD-C40B-436B-ABC5-38BC19E8D61C}"/>
              </a:ext>
            </a:extLst>
          </p:cNvPr>
          <p:cNvSpPr txBox="1"/>
          <p:nvPr/>
        </p:nvSpPr>
        <p:spPr>
          <a:xfrm>
            <a:off x="2585198" y="3092508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8064 : 64 x 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843C07-BB9A-4F66-BA5C-FBAAEA4FA0DB}"/>
              </a:ext>
            </a:extLst>
          </p:cNvPr>
          <p:cNvSpPr txBox="1"/>
          <p:nvPr/>
        </p:nvSpPr>
        <p:spPr>
          <a:xfrm>
            <a:off x="7327012" y="3092508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601759 – 1988 : 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062DCB-21C0-45E4-9703-92F8E0E404CE}"/>
              </a:ext>
            </a:extLst>
          </p:cNvPr>
          <p:cNvSpPr txBox="1"/>
          <p:nvPr/>
        </p:nvSpPr>
        <p:spPr>
          <a:xfrm>
            <a:off x="7140747" y="982536"/>
            <a:ext cx="3254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46857 + 3444 : 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1A20AB-26C2-461B-8162-C9EF72F73461}"/>
              </a:ext>
            </a:extLst>
          </p:cNvPr>
          <p:cNvSpPr txBox="1"/>
          <p:nvPr/>
        </p:nvSpPr>
        <p:spPr>
          <a:xfrm>
            <a:off x="2769167" y="1527480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76266 - 34578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E41650-7216-4969-B9CF-75C9AC1AE366}"/>
              </a:ext>
            </a:extLst>
          </p:cNvPr>
          <p:cNvSpPr txBox="1"/>
          <p:nvPr/>
        </p:nvSpPr>
        <p:spPr>
          <a:xfrm>
            <a:off x="2769167" y="2083253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41688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B32ABF6-8810-4361-B0C5-FC8E85C46C01}"/>
              </a:ext>
            </a:extLst>
          </p:cNvPr>
          <p:cNvSpPr txBox="1"/>
          <p:nvPr/>
        </p:nvSpPr>
        <p:spPr>
          <a:xfrm>
            <a:off x="7475745" y="1549090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46857 + 123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6E4752E-882A-4C04-A9EA-E46DD33CE1DE}"/>
              </a:ext>
            </a:extLst>
          </p:cNvPr>
          <p:cNvSpPr txBox="1"/>
          <p:nvPr/>
        </p:nvSpPr>
        <p:spPr>
          <a:xfrm>
            <a:off x="7468090" y="2065608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46980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F7FB6C99-EB57-48AF-9CC2-920511635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025" y="372785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VNI-Times" pitchFamily="2" charset="0"/>
              </a:rPr>
              <a:t>   X</a:t>
            </a: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  37 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="" xmlns:a16="http://schemas.microsoft.com/office/drawing/2014/main" id="{55705B94-2792-4975-B69B-2E824FAC7F06}"/>
              </a:ext>
            </a:extLst>
          </p:cNvPr>
          <p:cNvSpPr>
            <a:spLocks/>
          </p:cNvSpPr>
          <p:nvPr/>
        </p:nvSpPr>
        <p:spPr bwMode="auto">
          <a:xfrm rot="5400000">
            <a:off x="3430975" y="3194450"/>
            <a:ext cx="152400" cy="1066800"/>
          </a:xfrm>
          <a:prstGeom prst="rightBrace">
            <a:avLst>
              <a:gd name="adj1" fmla="val 5694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prstClr val="black"/>
              </a:solidFill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="" xmlns:a16="http://schemas.microsoft.com/office/drawing/2014/main" id="{8082F896-3B13-41B6-85F0-FA836149F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575" y="3758014"/>
            <a:ext cx="169916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=     126      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="" xmlns:a16="http://schemas.microsoft.com/office/drawing/2014/main" id="{178269BD-E7D2-4F5B-B7E0-65E60807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575" y="4285064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=           4662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="" xmlns:a16="http://schemas.microsoft.com/office/drawing/2014/main" id="{9D686440-2E3B-4C46-80C1-AF207C11A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188" y="3668476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142 </a:t>
            </a:r>
          </a:p>
        </p:txBody>
      </p:sp>
      <p:sp>
        <p:nvSpPr>
          <p:cNvPr id="25" name="AutoShape 20">
            <a:extLst>
              <a:ext uri="{FF2B5EF4-FFF2-40B4-BE49-F238E27FC236}">
                <a16:creationId xmlns="" xmlns:a16="http://schemas.microsoft.com/office/drawing/2014/main" id="{1013E25A-BE55-40C6-BFA5-F86775A6F24C}"/>
              </a:ext>
            </a:extLst>
          </p:cNvPr>
          <p:cNvSpPr>
            <a:spLocks/>
          </p:cNvSpPr>
          <p:nvPr/>
        </p:nvSpPr>
        <p:spPr bwMode="auto">
          <a:xfrm rot="5400000">
            <a:off x="9145975" y="3118250"/>
            <a:ext cx="152400" cy="1066800"/>
          </a:xfrm>
          <a:prstGeom prst="rightBrace">
            <a:avLst>
              <a:gd name="adj1" fmla="val 5694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prstClr val="black"/>
              </a:solidFill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="" xmlns:a16="http://schemas.microsoft.com/office/drawing/2014/main" id="{F9972C90-42C7-400C-BA70-0CD0B31D8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50" y="4201876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VNI-Times" pitchFamily="2" charset="0"/>
              </a:rPr>
              <a:t>=         601617 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="" xmlns:a16="http://schemas.microsoft.com/office/drawing/2014/main" id="{B9251BE2-7B9E-4FFD-B084-17EB16E3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50" y="3698639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VNI-Times" pitchFamily="2" charset="0"/>
              </a:rPr>
              <a:t>=  601759 -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6A10AD79-99ED-4F65-BAC0-C9AC6FED6780}"/>
              </a:ext>
            </a:extLst>
          </p:cNvPr>
          <p:cNvCxnSpPr/>
          <p:nvPr/>
        </p:nvCxnSpPr>
        <p:spPr>
          <a:xfrm rot="5400000">
            <a:off x="5717769" y="4033444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15">
            <a:extLst>
              <a:ext uri="{FF2B5EF4-FFF2-40B4-BE49-F238E27FC236}">
                <a16:creationId xmlns="" xmlns:a16="http://schemas.microsoft.com/office/drawing/2014/main" id="{55705B94-2792-4975-B69B-2E824FAC7F06}"/>
              </a:ext>
            </a:extLst>
          </p:cNvPr>
          <p:cNvSpPr>
            <a:spLocks/>
          </p:cNvSpPr>
          <p:nvPr/>
        </p:nvSpPr>
        <p:spPr bwMode="auto">
          <a:xfrm rot="5400000">
            <a:off x="3466600" y="926325"/>
            <a:ext cx="152400" cy="1066800"/>
          </a:xfrm>
          <a:prstGeom prst="rightBrace">
            <a:avLst>
              <a:gd name="adj1" fmla="val 56940"/>
              <a:gd name="adj2" fmla="val 50000"/>
            </a:avLst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3" name="AutoShape 15">
            <a:extLst>
              <a:ext uri="{FF2B5EF4-FFF2-40B4-BE49-F238E27FC236}">
                <a16:creationId xmlns="" xmlns:a16="http://schemas.microsoft.com/office/drawing/2014/main" id="{55705B94-2792-4975-B69B-2E824FAC7F06}"/>
              </a:ext>
            </a:extLst>
          </p:cNvPr>
          <p:cNvSpPr>
            <a:spLocks/>
          </p:cNvSpPr>
          <p:nvPr/>
        </p:nvSpPr>
        <p:spPr bwMode="auto">
          <a:xfrm rot="5400000">
            <a:off x="9492344" y="939490"/>
            <a:ext cx="152400" cy="1066800"/>
          </a:xfrm>
          <a:prstGeom prst="rightBrace">
            <a:avLst>
              <a:gd name="adj1" fmla="val 56940"/>
              <a:gd name="adj2" fmla="val 50000"/>
            </a:avLst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4" name="AutoShape 15">
            <a:extLst>
              <a:ext uri="{FF2B5EF4-FFF2-40B4-BE49-F238E27FC236}">
                <a16:creationId xmlns="" xmlns:a16="http://schemas.microsoft.com/office/drawing/2014/main" id="{55705B94-2792-4975-B69B-2E824FAC7F06}"/>
              </a:ext>
            </a:extLst>
          </p:cNvPr>
          <p:cNvSpPr>
            <a:spLocks/>
          </p:cNvSpPr>
          <p:nvPr/>
        </p:nvSpPr>
        <p:spPr bwMode="auto">
          <a:xfrm rot="5400000">
            <a:off x="9440888" y="3058876"/>
            <a:ext cx="152400" cy="1066800"/>
          </a:xfrm>
          <a:prstGeom prst="rightBrace">
            <a:avLst>
              <a:gd name="adj1" fmla="val 56940"/>
              <a:gd name="adj2" fmla="val 50000"/>
            </a:avLst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671936" y="2933212"/>
            <a:ext cx="776839" cy="230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F7F8EB6-1C7A-4B65-9923-2464233CD26A}"/>
              </a:ext>
            </a:extLst>
          </p:cNvPr>
          <p:cNvSpPr txBox="1"/>
          <p:nvPr/>
        </p:nvSpPr>
        <p:spPr>
          <a:xfrm>
            <a:off x="4326071" y="1549090"/>
            <a:ext cx="3488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="" xmlns:a16="http://schemas.microsoft.com/office/drawing/2014/main" id="{1553F6C3-0326-41E5-83C5-5F24D6F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3135" y="236994"/>
            <a:ext cx="2583230" cy="646986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A63EBBF-2890-42B0-8756-322B8CB2D09C}"/>
              </a:ext>
            </a:extLst>
          </p:cNvPr>
          <p:cNvSpPr txBox="1"/>
          <p:nvPr/>
        </p:nvSpPr>
        <p:spPr>
          <a:xfrm>
            <a:off x="1199122" y="4872321"/>
            <a:ext cx="1050082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CBD82AE-009C-4202-9BE9-84A73E0A128F}"/>
              </a:ext>
            </a:extLst>
          </p:cNvPr>
          <p:cNvSpPr txBox="1"/>
          <p:nvPr/>
        </p:nvSpPr>
        <p:spPr>
          <a:xfrm>
            <a:off x="1230152" y="4777436"/>
            <a:ext cx="1050082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</a:t>
            </a:r>
            <a:r>
              <a:rPr lang="vi-V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phép tính </a:t>
            </a:r>
            <a:r>
              <a:rPr lang="vi-V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trước, </a:t>
            </a:r>
            <a:r>
              <a:rPr lang="vi-V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sau.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4CBAD6A-C8F3-4AEC-B8CC-31A6540704CC}"/>
              </a:ext>
            </a:extLst>
          </p:cNvPr>
          <p:cNvSpPr txBox="1"/>
          <p:nvPr/>
        </p:nvSpPr>
        <p:spPr>
          <a:xfrm>
            <a:off x="1220728" y="5862192"/>
            <a:ext cx="1052457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(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6096521-E3C6-428A-A484-503C5CFDC4FD}"/>
              </a:ext>
            </a:extLst>
          </p:cNvPr>
          <p:cNvSpPr txBox="1"/>
          <p:nvPr/>
        </p:nvSpPr>
        <p:spPr>
          <a:xfrm>
            <a:off x="1177362" y="5858104"/>
            <a:ext cx="1060640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(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0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8" grpId="0" animBg="1"/>
      <p:bldP spid="21" grpId="0"/>
      <p:bldP spid="22" grpId="0"/>
      <p:bldP spid="24" grpId="0"/>
      <p:bldP spid="25" grpId="0" animBg="1"/>
      <p:bldP spid="26" grpId="0"/>
      <p:bldP spid="27" grpId="0"/>
      <p:bldP spid="31" grpId="0" animBg="1"/>
      <p:bldP spid="33" grpId="0" animBg="1"/>
      <p:bldP spid="34" grpId="0" animBg="1"/>
      <p:bldP spid="3" grpId="0" animBg="1"/>
      <p:bldP spid="35" grpId="0"/>
      <p:bldP spid="35" grpId="1"/>
      <p:bldP spid="36" grpId="0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1034</Words>
  <Application>Microsoft Office PowerPoint</Application>
  <PresentationFormat>Custom</PresentationFormat>
  <Paragraphs>167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Office Theme</vt:lpstr>
      <vt:lpstr>Organic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23</cp:revision>
  <dcterms:created xsi:type="dcterms:W3CDTF">2021-11-17T16:15:51Z</dcterms:created>
  <dcterms:modified xsi:type="dcterms:W3CDTF">2021-12-11T11:31:09Z</dcterms:modified>
</cp:coreProperties>
</file>