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4" r:id="rId2"/>
    <p:sldMasterId id="2147483682" r:id="rId3"/>
    <p:sldMasterId id="2147483697" r:id="rId4"/>
    <p:sldMasterId id="2147483709" r:id="rId5"/>
    <p:sldMasterId id="2147483741" r:id="rId6"/>
    <p:sldMasterId id="2147483773" r:id="rId7"/>
  </p:sldMasterIdLst>
  <p:notesMasterIdLst>
    <p:notesMasterId r:id="rId32"/>
  </p:notesMasterIdLst>
  <p:sldIdLst>
    <p:sldId id="374" r:id="rId8"/>
    <p:sldId id="360" r:id="rId9"/>
    <p:sldId id="314" r:id="rId10"/>
    <p:sldId id="315" r:id="rId11"/>
    <p:sldId id="304" r:id="rId12"/>
    <p:sldId id="305" r:id="rId13"/>
    <p:sldId id="364" r:id="rId14"/>
    <p:sldId id="317" r:id="rId15"/>
    <p:sldId id="376" r:id="rId16"/>
    <p:sldId id="375" r:id="rId17"/>
    <p:sldId id="332" r:id="rId18"/>
    <p:sldId id="365" r:id="rId19"/>
    <p:sldId id="366" r:id="rId20"/>
    <p:sldId id="377" r:id="rId21"/>
    <p:sldId id="372" r:id="rId22"/>
    <p:sldId id="378" r:id="rId23"/>
    <p:sldId id="369" r:id="rId24"/>
    <p:sldId id="265" r:id="rId25"/>
    <p:sldId id="379" r:id="rId26"/>
    <p:sldId id="373" r:id="rId27"/>
    <p:sldId id="382" r:id="rId28"/>
    <p:sldId id="370" r:id="rId29"/>
    <p:sldId id="380" r:id="rId30"/>
    <p:sldId id="381" r:id="rId31"/>
  </p:sldIdLst>
  <p:sldSz cx="12192000" cy="6858000"/>
  <p:notesSz cx="6858000" cy="9144000"/>
  <p:embeddedFontLst>
    <p:embeddedFont>
      <p:font typeface="Barlow Condensed" charset="0"/>
      <p:regular r:id="rId33"/>
      <p:bold r:id="rId34"/>
      <p:italic r:id="rId35"/>
      <p:boldItalic r:id="rId36"/>
    </p:embeddedFont>
    <p:embeddedFont>
      <p:font typeface="Arial-Rounded" charset="0"/>
      <p:regular r:id="rId37"/>
    </p:embeddedFont>
    <p:embeddedFont>
      <p:font typeface="SimSun" pitchFamily="2" charset="-122"/>
      <p:regular r:id="rId38"/>
    </p:embeddedFont>
    <p:embeddedFont>
      <p:font typeface="Chewy" charset="0"/>
      <p:regular r:id="rId39"/>
    </p:embeddedFont>
    <p:embeddedFont>
      <p:font typeface="VNI-Times" pitchFamily="2" charset="0"/>
      <p:regular r:id="rId40"/>
      <p:bold r:id="rId41"/>
      <p:italic r:id="rId42"/>
      <p:boldItalic r:id="rId43"/>
    </p:embeddedFont>
    <p:embeddedFont>
      <p:font typeface="Microsoft YaHei" pitchFamily="34" charset="-122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Tahoma" pitchFamily="34" charset="0"/>
      <p:regular r:id="rId50"/>
      <p:bold r:id="rId51"/>
    </p:embeddedFont>
    <p:embeddedFont>
      <p:font typeface=".VnTime" pitchFamily="34" charset="0"/>
      <p:regular r:id="rId52"/>
      <p:bold r:id="rId53"/>
      <p:italic r:id="rId54"/>
      <p:boldItalic r:id="rId55"/>
    </p:embeddedFont>
    <p:embeddedFont>
      <p:font typeface="Happy Monkey" charset="0"/>
      <p:regular r:id="rId56"/>
    </p:embeddedFont>
    <p:embeddedFont>
      <p:font typeface="Pompiere" charset="0"/>
      <p:regular r:id="rId57"/>
    </p:embeddedFont>
    <p:embeddedFont>
      <p:font typeface="Abril Fatface" charset="0"/>
      <p:regular r:id="rId58"/>
    </p:embeddedFont>
    <p:embeddedFont>
      <p:font typeface="Lato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DA4303-E1A8-4327-A861-C7FA0779611B}">
  <a:tblStyle styleId="{9EDA4303-E1A8-4327-A861-C7FA077961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668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 custT="1"/>
      <dgm:spPr>
        <a:solidFill>
          <a:srgbClr val="FFFFCC"/>
        </a:solidFill>
      </dgm:spPr>
      <dgm:t>
        <a:bodyPr/>
        <a:lstStyle/>
        <a:p>
          <a:pPr rtl="0"/>
          <a:endParaRPr lang="en-US" sz="4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sz="4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653D9-CB4F-4D19-BD7A-77902A94D6B9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99"/>
        </a:solidFill>
      </dgm:spPr>
      <dgm:t>
        <a:bodyPr/>
        <a:lstStyle/>
        <a:p>
          <a:pPr rtl="0"/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AC2CB-CFD5-4ABB-A7FC-460B2BBDD46F}" type="parTrans" cxnId="{24A79BC5-A3E3-46CF-A0DF-117C4EE6CA29}">
      <dgm:prSet/>
      <dgm:spPr/>
      <dgm:t>
        <a:bodyPr/>
        <a:lstStyle/>
        <a:p>
          <a:endParaRPr lang="en-US"/>
        </a:p>
      </dgm:t>
    </dgm:pt>
    <dgm:pt modelId="{E8E4871F-4492-43CB-81A0-049A6C811526}" type="sibTrans" cxnId="{24A79BC5-A3E3-46CF-A0DF-117C4EE6CA29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LinFactNeighborX="6921" custLinFactNeighborY="20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X="-34568" custLinFactNeighborX="-100000" custLinFactNeighborY="-6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3089" custLinFactNeighborX="-1180" custLinFactNeighborY="-4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289A2F-41D2-4310-A18C-8347F89AA6B9}" type="pres">
      <dgm:prSet presAssocID="{9B3653D9-CB4F-4D19-BD7A-77902A94D6B9}" presName="text_3" presStyleLbl="node1" presStyleIdx="2" presStyleCnt="3" custScaleX="103089" custLinFactNeighborX="-861" custLinFactNeighborY="-7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6E6D6-CB41-453D-81E8-440C0CD6FAC5}" type="pres">
      <dgm:prSet presAssocID="{9B3653D9-CB4F-4D19-BD7A-77902A94D6B9}" presName="accent_3" presStyleCnt="0"/>
      <dgm:spPr/>
    </dgm:pt>
    <dgm:pt modelId="{EF00C9D1-86B1-44BB-AAE8-BD1D1EE09133}" type="pres">
      <dgm:prSet presAssocID="{9B3653D9-CB4F-4D19-BD7A-77902A94D6B9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55475075-F3FB-440C-9DD9-C556DC79B824}" type="presOf" srcId="{2539990F-C84A-42AC-88CF-45ED9AC1F08B}" destId="{DB69836F-FE00-4372-B69A-DF0D28029991}" srcOrd="0" destOrd="0" presId="urn:microsoft.com/office/officeart/2008/layout/VerticalCurvedList"/>
    <dgm:cxn modelId="{07922D5C-2E52-4EE6-98BD-312E15384083}" type="presOf" srcId="{C9CE7A57-E5A3-450C-8737-C72D44C4E0F3}" destId="{D0EDBA11-CE96-4FCC-BFE8-4DE9D160E032}" srcOrd="0" destOrd="0" presId="urn:microsoft.com/office/officeart/2008/layout/VerticalCurvedList"/>
    <dgm:cxn modelId="{F5C1DD38-2D6C-42D4-A1BE-B92D2F203225}" type="presOf" srcId="{9B3653D9-CB4F-4D19-BD7A-77902A94D6B9}" destId="{7A289A2F-41D2-4310-A18C-8347F89AA6B9}" srcOrd="0" destOrd="0" presId="urn:microsoft.com/office/officeart/2008/layout/VerticalCurvedList"/>
    <dgm:cxn modelId="{E2FF3CD3-7F67-4F6D-90AE-035D61AA7C15}" type="presOf" srcId="{5BE2D0CB-5BBD-4A03-A3CB-F48B34989FA3}" destId="{3059196D-AF0C-4463-A93E-812664631BA3}" srcOrd="0" destOrd="0" presId="urn:microsoft.com/office/officeart/2008/layout/VerticalCurvedList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24A79BC5-A3E3-46CF-A0DF-117C4EE6CA29}" srcId="{5BE2D0CB-5BBD-4A03-A3CB-F48B34989FA3}" destId="{9B3653D9-CB4F-4D19-BD7A-77902A94D6B9}" srcOrd="2" destOrd="0" parTransId="{56FAC2CB-CFD5-4ABB-A7FC-460B2BBDD46F}" sibTransId="{E8E4871F-4492-43CB-81A0-049A6C811526}"/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3326DE42-040C-40C3-AB07-1B0D3F7BD1A5}" type="presOf" srcId="{5DD8EB11-5406-4D7D-A4B3-982550787B16}" destId="{16095D2C-57B4-48CA-953C-267BD9DD484B}" srcOrd="0" destOrd="0" presId="urn:microsoft.com/office/officeart/2008/layout/VerticalCurvedList"/>
    <dgm:cxn modelId="{BACBCA40-C6AF-455F-A775-904B3F5647DD}" type="presParOf" srcId="{3059196D-AF0C-4463-A93E-812664631BA3}" destId="{558D9870-05E2-484E-9241-818D42D9FADA}" srcOrd="0" destOrd="0" presId="urn:microsoft.com/office/officeart/2008/layout/VerticalCurvedList"/>
    <dgm:cxn modelId="{FB95938F-7839-4356-A9D1-3356DB1E176E}" type="presParOf" srcId="{558D9870-05E2-484E-9241-818D42D9FADA}" destId="{39FD721C-A262-4C4E-B494-AC1732E6F3A0}" srcOrd="0" destOrd="0" presId="urn:microsoft.com/office/officeart/2008/layout/VerticalCurvedList"/>
    <dgm:cxn modelId="{7F648679-D2E2-4900-A923-6CCDD937C56D}" type="presParOf" srcId="{39FD721C-A262-4C4E-B494-AC1732E6F3A0}" destId="{849B6A22-FC21-4DC5-A1AF-CBADFA6E7F70}" srcOrd="0" destOrd="0" presId="urn:microsoft.com/office/officeart/2008/layout/VerticalCurvedList"/>
    <dgm:cxn modelId="{3E7BC00B-A38A-4731-9EB3-03C1E7F54D63}" type="presParOf" srcId="{39FD721C-A262-4C4E-B494-AC1732E6F3A0}" destId="{D0EDBA11-CE96-4FCC-BFE8-4DE9D160E032}" srcOrd="1" destOrd="0" presId="urn:microsoft.com/office/officeart/2008/layout/VerticalCurvedList"/>
    <dgm:cxn modelId="{C4A04714-B72B-46B5-8656-F7BF32FDC2FE}" type="presParOf" srcId="{39FD721C-A262-4C4E-B494-AC1732E6F3A0}" destId="{AF90F929-E81A-499C-8856-3125BD5771DB}" srcOrd="2" destOrd="0" presId="urn:microsoft.com/office/officeart/2008/layout/VerticalCurvedList"/>
    <dgm:cxn modelId="{DF4CED09-5803-4AB7-A851-DCAB6A517825}" type="presParOf" srcId="{39FD721C-A262-4C4E-B494-AC1732E6F3A0}" destId="{AC2B4F2C-FF8C-404D-92B0-C7C0A29210D1}" srcOrd="3" destOrd="0" presId="urn:microsoft.com/office/officeart/2008/layout/VerticalCurvedList"/>
    <dgm:cxn modelId="{35D52B09-A3B2-4CA8-8E22-A56A1D2CE597}" type="presParOf" srcId="{558D9870-05E2-484E-9241-818D42D9FADA}" destId="{16095D2C-57B4-48CA-953C-267BD9DD484B}" srcOrd="1" destOrd="0" presId="urn:microsoft.com/office/officeart/2008/layout/VerticalCurvedList"/>
    <dgm:cxn modelId="{23D59D6E-D614-41A0-A36A-22A4D63F69F2}" type="presParOf" srcId="{558D9870-05E2-484E-9241-818D42D9FADA}" destId="{57F98E08-EB63-4773-8250-9B6C8F0D79DB}" srcOrd="2" destOrd="0" presId="urn:microsoft.com/office/officeart/2008/layout/VerticalCurvedList"/>
    <dgm:cxn modelId="{43DECFD2-E9E1-4FB8-9DB3-940544CE2934}" type="presParOf" srcId="{57F98E08-EB63-4773-8250-9B6C8F0D79DB}" destId="{73F439AE-4020-45C5-B27A-2DB6095092F8}" srcOrd="0" destOrd="0" presId="urn:microsoft.com/office/officeart/2008/layout/VerticalCurvedList"/>
    <dgm:cxn modelId="{BCB7975D-3FFA-4ED7-8B45-9BA7E315E82B}" type="presParOf" srcId="{558D9870-05E2-484E-9241-818D42D9FADA}" destId="{DB69836F-FE00-4372-B69A-DF0D28029991}" srcOrd="3" destOrd="0" presId="urn:microsoft.com/office/officeart/2008/layout/VerticalCurvedList"/>
    <dgm:cxn modelId="{F40BB083-CA29-4D6F-A018-8D386C9E69AE}" type="presParOf" srcId="{558D9870-05E2-484E-9241-818D42D9FADA}" destId="{A23500C6-60B1-485B-9CAE-0E2BED65C988}" srcOrd="4" destOrd="0" presId="urn:microsoft.com/office/officeart/2008/layout/VerticalCurvedList"/>
    <dgm:cxn modelId="{CD123E2B-04E3-49EB-B573-3B38428D976A}" type="presParOf" srcId="{A23500C6-60B1-485B-9CAE-0E2BED65C988}" destId="{425517B2-2BDC-437A-9C2F-A102F25D4FDA}" srcOrd="0" destOrd="0" presId="urn:microsoft.com/office/officeart/2008/layout/VerticalCurvedList"/>
    <dgm:cxn modelId="{7E62DF7C-7375-4449-83ED-C7D1059EC202}" type="presParOf" srcId="{558D9870-05E2-484E-9241-818D42D9FADA}" destId="{7A289A2F-41D2-4310-A18C-8347F89AA6B9}" srcOrd="5" destOrd="0" presId="urn:microsoft.com/office/officeart/2008/layout/VerticalCurvedList"/>
    <dgm:cxn modelId="{814D32F8-CADB-4A45-A5C1-1628332DCAC7}" type="presParOf" srcId="{558D9870-05E2-484E-9241-818D42D9FADA}" destId="{9E66E6D6-CB41-453D-81E8-440C0CD6FAC5}" srcOrd="6" destOrd="0" presId="urn:microsoft.com/office/officeart/2008/layout/VerticalCurvedList"/>
    <dgm:cxn modelId="{6405B3AF-56B3-43AA-AF42-12910E50A83C}" type="presParOf" srcId="{9E66E6D6-CB41-453D-81E8-440C0CD6FAC5}" destId="{EF00C9D1-86B1-44BB-AAE8-BD1D1EE091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4685998" y="-708608"/>
          <a:ext cx="5505640" cy="5505640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623893" y="577031"/>
          <a:ext cx="8291506" cy="817684"/>
        </a:xfrm>
        <a:prstGeom prst="rect">
          <a:avLst/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9037" tIns="101600" rIns="101600" bIns="1016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3893" y="577031"/>
        <a:ext cx="8291506" cy="817684"/>
      </dsp:txXfrm>
    </dsp:sp>
    <dsp:sp modelId="{73F439AE-4020-45C5-B27A-2DB6095092F8}">
      <dsp:nvSpPr>
        <dsp:cNvPr id="0" name=""/>
        <dsp:cNvSpPr/>
      </dsp:nvSpPr>
      <dsp:spPr>
        <a:xfrm>
          <a:off x="-6762" y="236924"/>
          <a:ext cx="1022105" cy="10221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583714" y="1597027"/>
          <a:ext cx="8241221" cy="817684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9037" tIns="111760" rIns="111760" bIns="11176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714" y="1597027"/>
        <a:ext cx="8241221" cy="817684"/>
      </dsp:txXfrm>
    </dsp:sp>
    <dsp:sp modelId="{425517B2-2BDC-437A-9C2F-A102F25D4FDA}">
      <dsp:nvSpPr>
        <dsp:cNvPr id="0" name=""/>
        <dsp:cNvSpPr/>
      </dsp:nvSpPr>
      <dsp:spPr>
        <a:xfrm>
          <a:off x="290465" y="1533158"/>
          <a:ext cx="1022105" cy="10221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289A2F-41D2-4310-A18C-8347F89AA6B9}">
      <dsp:nvSpPr>
        <dsp:cNvPr id="0" name=""/>
        <dsp:cNvSpPr/>
      </dsp:nvSpPr>
      <dsp:spPr>
        <a:xfrm>
          <a:off x="304837" y="2801371"/>
          <a:ext cx="8547631" cy="817684"/>
        </a:xfrm>
        <a:prstGeom prst="rect">
          <a:avLst/>
        </a:prstGeom>
        <a:solidFill>
          <a:srgbClr val="FFCC99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49037" tIns="111760" rIns="111760" bIns="11176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837" y="2801371"/>
        <a:ext cx="8547631" cy="817684"/>
      </dsp:txXfrm>
    </dsp:sp>
    <dsp:sp modelId="{EF00C9D1-86B1-44BB-AAE8-BD1D1EE09133}">
      <dsp:nvSpPr>
        <dsp:cNvPr id="0" name=""/>
        <dsp:cNvSpPr/>
      </dsp:nvSpPr>
      <dsp:spPr>
        <a:xfrm>
          <a:off x="-6762" y="2759685"/>
          <a:ext cx="1022105" cy="10221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5048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74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文本占位符 174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4" name="灯片编号占位符 1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ABC23C6-0DCE-4B2F-B9EE-15CE63588376}" type="slidenum">
              <a:rPr lang="en-US" altLang="zh-CN" sz="1200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zh-CN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45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xmlns="" id="{7AAAE9ED-38A0-44C1-BF4A-2FF2A401F9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xmlns="" id="{098721C9-4A7F-4375-81A0-989522B4EE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xmlns="" id="{1EE87A0C-5533-4C22-86DF-76E0215D7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AA9DDF-9525-4A24-94AD-E2D33C4924F9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28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vi-VN" altLang="en-US" smtClean="0"/>
              <a:t>Gọi hs đọc </a:t>
            </a: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2240451" y="1086703"/>
            <a:ext cx="7718404" cy="37108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5200639" y="5940629"/>
            <a:ext cx="1790796" cy="1391863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1"/>
          <p:cNvSpPr/>
          <p:nvPr/>
        </p:nvSpPr>
        <p:spPr>
          <a:xfrm>
            <a:off x="4895242" y="5559829"/>
            <a:ext cx="2401577" cy="1715919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4673713" y="5220237"/>
            <a:ext cx="2844632" cy="1957259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21"/>
          <p:cNvGrpSpPr/>
          <p:nvPr/>
        </p:nvGrpSpPr>
        <p:grpSpPr>
          <a:xfrm rot="3120626">
            <a:off x="2140697" y="1558906"/>
            <a:ext cx="358019" cy="335911"/>
            <a:chOff x="2495301" y="1749451"/>
            <a:chExt cx="358028" cy="335921"/>
          </a:xfrm>
        </p:grpSpPr>
        <p:sp>
          <p:nvSpPr>
            <p:cNvPr id="356" name="Google Shape;35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21"/>
          <p:cNvGrpSpPr/>
          <p:nvPr/>
        </p:nvGrpSpPr>
        <p:grpSpPr>
          <a:xfrm rot="3120626">
            <a:off x="2563625" y="1683006"/>
            <a:ext cx="358019" cy="335911"/>
            <a:chOff x="2495301" y="1749451"/>
            <a:chExt cx="358028" cy="335921"/>
          </a:xfrm>
        </p:grpSpPr>
        <p:sp>
          <p:nvSpPr>
            <p:cNvPr id="361" name="Google Shape;36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1"/>
          <p:cNvGrpSpPr/>
          <p:nvPr/>
        </p:nvGrpSpPr>
        <p:grpSpPr>
          <a:xfrm rot="-8363512">
            <a:off x="2465389" y="1231561"/>
            <a:ext cx="358039" cy="335931"/>
            <a:chOff x="2495301" y="1749451"/>
            <a:chExt cx="358028" cy="335921"/>
          </a:xfrm>
        </p:grpSpPr>
        <p:sp>
          <p:nvSpPr>
            <p:cNvPr id="366" name="Google Shape;36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1"/>
          <p:cNvGrpSpPr/>
          <p:nvPr/>
        </p:nvGrpSpPr>
        <p:grpSpPr>
          <a:xfrm rot="3120626">
            <a:off x="9182673" y="4155106"/>
            <a:ext cx="358019" cy="335911"/>
            <a:chOff x="2495301" y="1749451"/>
            <a:chExt cx="358028" cy="335921"/>
          </a:xfrm>
        </p:grpSpPr>
        <p:sp>
          <p:nvSpPr>
            <p:cNvPr id="371" name="Google Shape;37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1"/>
          <p:cNvGrpSpPr/>
          <p:nvPr/>
        </p:nvGrpSpPr>
        <p:grpSpPr>
          <a:xfrm rot="3120626">
            <a:off x="9605597" y="4279206"/>
            <a:ext cx="358019" cy="335911"/>
            <a:chOff x="2495301" y="1749451"/>
            <a:chExt cx="358028" cy="335921"/>
          </a:xfrm>
        </p:grpSpPr>
        <p:sp>
          <p:nvSpPr>
            <p:cNvPr id="376" name="Google Shape;37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1"/>
          <p:cNvGrpSpPr/>
          <p:nvPr/>
        </p:nvGrpSpPr>
        <p:grpSpPr>
          <a:xfrm rot="-8363512">
            <a:off x="9507365" y="3827760"/>
            <a:ext cx="358039" cy="335931"/>
            <a:chOff x="2495301" y="1749451"/>
            <a:chExt cx="358028" cy="335921"/>
          </a:xfrm>
        </p:grpSpPr>
        <p:sp>
          <p:nvSpPr>
            <p:cNvPr id="381" name="Google Shape;38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1"/>
          <p:cNvSpPr/>
          <p:nvPr/>
        </p:nvSpPr>
        <p:spPr>
          <a:xfrm rot="-7429286" flipH="1">
            <a:off x="11136632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1"/>
          <p:cNvSpPr/>
          <p:nvPr/>
        </p:nvSpPr>
        <p:spPr>
          <a:xfrm rot="-9469379">
            <a:off x="132394" y="51839"/>
            <a:ext cx="428599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21"/>
          <p:cNvPicPr preferRelativeResize="0"/>
          <p:nvPr/>
        </p:nvPicPr>
        <p:blipFill rotWithShape="1">
          <a:blip r:embed="rId2">
            <a:alphaModFix amt="79000"/>
          </a:blip>
          <a:srcRect l="12671"/>
          <a:stretch/>
        </p:blipFill>
        <p:spPr>
          <a:xfrm rot="4983019" flipH="1">
            <a:off x="7459004" y="319279"/>
            <a:ext cx="1050001" cy="12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1"/>
          <p:cNvSpPr txBox="1">
            <a:spLocks noGrp="1"/>
          </p:cNvSpPr>
          <p:nvPr>
            <p:ph type="subTitle" idx="1"/>
          </p:nvPr>
        </p:nvSpPr>
        <p:spPr>
          <a:xfrm>
            <a:off x="3305227" y="2775351"/>
            <a:ext cx="5581500" cy="7179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3305227" y="1918703"/>
            <a:ext cx="5581500" cy="7635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body" idx="2"/>
          </p:nvPr>
        </p:nvSpPr>
        <p:spPr>
          <a:xfrm>
            <a:off x="3305275" y="3259151"/>
            <a:ext cx="5581500" cy="134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457167" lvl="0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32" lvl="1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498" lvl="2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664" lvl="3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5830" lvl="4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2994" lvl="5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160" lvl="6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327" lvl="7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492" lvl="8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0"/>
            <a:ext cx="9144173" cy="2387680"/>
          </a:xfrm>
          <a:prstGeom prst="rect">
            <a:avLst/>
          </a:prstGeom>
        </p:spPr>
        <p:txBody>
          <a:bodyPr lIns="121909" tIns="60954" rIns="121909" bIns="60954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5"/>
            <a:ext cx="9144173" cy="1655817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ctr">
              <a:buNone/>
              <a:defRPr sz="1900"/>
            </a:lvl1pPr>
            <a:lvl2pPr marL="341529" indent="0" algn="ctr">
              <a:buNone/>
              <a:defRPr sz="1500"/>
            </a:lvl2pPr>
            <a:lvl3pPr marL="683054" indent="0" algn="ctr">
              <a:buNone/>
              <a:defRPr sz="1300"/>
            </a:lvl3pPr>
            <a:lvl4pPr marL="1024580" indent="0" algn="ctr">
              <a:buNone/>
              <a:defRPr sz="1200"/>
            </a:lvl4pPr>
            <a:lvl5pPr marL="1365761" indent="0" algn="ctr">
              <a:buNone/>
              <a:defRPr sz="1200"/>
            </a:lvl5pPr>
            <a:lvl6pPr marL="1707285" indent="0" algn="ctr">
              <a:buNone/>
              <a:defRPr sz="1200"/>
            </a:lvl6pPr>
            <a:lvl7pPr marL="2048811" indent="0" algn="ctr">
              <a:buNone/>
              <a:defRPr sz="1200"/>
            </a:lvl7pPr>
            <a:lvl8pPr marL="2390336" indent="0" algn="ctr">
              <a:buNone/>
              <a:defRPr sz="1200"/>
            </a:lvl8pPr>
            <a:lvl9pPr marL="27318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7704207"/>
      </p:ext>
    </p:extLst>
  </p:cSld>
  <p:clrMapOvr>
    <a:masterClrMapping/>
  </p:clrMapOvr>
  <p:transition advClick="0" advTm="3000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FA64A-6A27-4B14-9DBE-1DDBA49FEA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17720"/>
      </p:ext>
    </p:extLst>
  </p:cSld>
  <p:clrMapOvr>
    <a:masterClrMapping/>
  </p:clrMapOvr>
  <p:transition>
    <p:strips dir="l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BC13-E371-4D63-807F-9F43D655AD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18502"/>
      </p:ext>
    </p:extLst>
  </p:cSld>
  <p:clrMapOvr>
    <a:masterClrMapping/>
  </p:clrMapOvr>
  <p:transition>
    <p:strips dir="l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5B43F-D87C-4550-989C-0AF0686116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97682"/>
      </p:ext>
    </p:extLst>
  </p:cSld>
  <p:clrMapOvr>
    <a:masterClrMapping/>
  </p:clrMapOvr>
  <p:transition>
    <p:strips dir="l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4F3C5-2D47-49CC-B4FC-38878F68A1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7565"/>
      </p:ext>
    </p:extLst>
  </p:cSld>
  <p:clrMapOvr>
    <a:masterClrMapping/>
  </p:clrMapOvr>
  <p:transition>
    <p:strips dir="l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E256-BD21-4539-82D9-0410E9AD13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34411"/>
      </p:ext>
    </p:extLst>
  </p:cSld>
  <p:clrMapOvr>
    <a:masterClrMapping/>
  </p:clrMapOvr>
  <p:transition>
    <p:strips dir="l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A5CE9-E896-4548-A99E-A32618E823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32312"/>
      </p:ext>
    </p:extLst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34"/>
            <a:ext cx="5980067" cy="3275847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39293315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3" y="1709802"/>
            <a:ext cx="10515799" cy="2852833"/>
          </a:xfrm>
          <a:prstGeom prst="rect">
            <a:avLst/>
          </a:prstGeom>
        </p:spPr>
        <p:txBody>
          <a:bodyPr lIns="121909" tIns="60954" rIns="121909" bIns="60954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3" y="4589620"/>
            <a:ext cx="10515799" cy="1500237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15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0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4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57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7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8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03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1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4582164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7"/>
            <a:ext cx="5181699" cy="4351484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9" cy="4351484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419879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365144"/>
            <a:ext cx="10515799" cy="1325607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9"/>
            <a:ext cx="4873667" cy="823940"/>
          </a:xfrm>
          <a:prstGeom prst="rect">
            <a:avLst/>
          </a:prstGeom>
        </p:spPr>
        <p:txBody>
          <a:bodyPr lIns="121909" tIns="60954" rIns="121909" bIns="60954" anchor="ctr" anchorCtr="0"/>
          <a:lstStyle>
            <a:lvl1pPr marL="0" indent="0">
              <a:buNone/>
              <a:defRPr sz="2100"/>
            </a:lvl1pPr>
            <a:lvl2pPr marL="341529" indent="0">
              <a:buNone/>
              <a:defRPr sz="1900"/>
            </a:lvl2pPr>
            <a:lvl3pPr marL="683054" indent="0">
              <a:buNone/>
              <a:defRPr sz="1500"/>
            </a:lvl3pPr>
            <a:lvl4pPr marL="1024580" indent="0">
              <a:buNone/>
              <a:defRPr sz="1300"/>
            </a:lvl4pPr>
            <a:lvl5pPr marL="1365761" indent="0">
              <a:buNone/>
              <a:defRPr sz="1300"/>
            </a:lvl5pPr>
            <a:lvl6pPr marL="1707285" indent="0">
              <a:buNone/>
              <a:defRPr sz="1300"/>
            </a:lvl6pPr>
            <a:lvl7pPr marL="2048811" indent="0">
              <a:buNone/>
              <a:defRPr sz="1300"/>
            </a:lvl7pPr>
            <a:lvl8pPr marL="2390336" indent="0">
              <a:buNone/>
              <a:defRPr sz="1300"/>
            </a:lvl8pPr>
            <a:lvl9pPr marL="273186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9"/>
            <a:ext cx="4873667" cy="3524403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9"/>
            <a:ext cx="4897669" cy="823940"/>
          </a:xfrm>
          <a:prstGeom prst="rect">
            <a:avLst/>
          </a:prstGeom>
        </p:spPr>
        <p:txBody>
          <a:bodyPr lIns="121909" tIns="60954" rIns="121909" bIns="60954" anchor="ctr" anchorCtr="0"/>
          <a:lstStyle>
            <a:lvl1pPr marL="0" indent="0">
              <a:buNone/>
              <a:defRPr sz="2100"/>
            </a:lvl1pPr>
            <a:lvl2pPr marL="341529" indent="0">
              <a:buNone/>
              <a:defRPr sz="1900"/>
            </a:lvl2pPr>
            <a:lvl3pPr marL="683054" indent="0">
              <a:buNone/>
              <a:defRPr sz="1500"/>
            </a:lvl3pPr>
            <a:lvl4pPr marL="1024580" indent="0">
              <a:buNone/>
              <a:defRPr sz="1300"/>
            </a:lvl4pPr>
            <a:lvl5pPr marL="1365761" indent="0">
              <a:buNone/>
              <a:defRPr sz="1300"/>
            </a:lvl5pPr>
            <a:lvl6pPr marL="1707285" indent="0">
              <a:buNone/>
              <a:defRPr sz="1300"/>
            </a:lvl6pPr>
            <a:lvl7pPr marL="2048811" indent="0">
              <a:buNone/>
              <a:defRPr sz="1300"/>
            </a:lvl7pPr>
            <a:lvl8pPr marL="2390336" indent="0">
              <a:buNone/>
              <a:defRPr sz="1300"/>
            </a:lvl8pPr>
            <a:lvl9pPr marL="273186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9"/>
            <a:ext cx="4897669" cy="3524403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6108841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20653485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403493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0"/>
            <a:ext cx="3932311" cy="1600253"/>
          </a:xfrm>
          <a:prstGeom prst="rect">
            <a:avLst/>
          </a:prstGeom>
        </p:spPr>
        <p:txBody>
          <a:bodyPr lIns="121909" tIns="60954" rIns="121909" bIns="60954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9"/>
            <a:ext cx="6172317" cy="4873788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71"/>
            <a:ext cx="3932311" cy="3811716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None/>
              <a:defRPr sz="1200"/>
            </a:lvl1pPr>
            <a:lvl2pPr marL="341529" indent="0">
              <a:buNone/>
              <a:defRPr sz="1100"/>
            </a:lvl2pPr>
            <a:lvl3pPr marL="683054" indent="0">
              <a:buNone/>
              <a:defRPr sz="900"/>
            </a:lvl3pPr>
            <a:lvl4pPr marL="1024580" indent="0">
              <a:buNone/>
              <a:defRPr sz="700"/>
            </a:lvl4pPr>
            <a:lvl5pPr marL="1365761" indent="0">
              <a:buNone/>
              <a:defRPr sz="700"/>
            </a:lvl5pPr>
            <a:lvl6pPr marL="1707285" indent="0">
              <a:buNone/>
              <a:defRPr sz="700"/>
            </a:lvl6pPr>
            <a:lvl7pPr marL="2048811" indent="0">
              <a:buNone/>
              <a:defRPr sz="700"/>
            </a:lvl7pPr>
            <a:lvl8pPr marL="2390336" indent="0">
              <a:buNone/>
              <a:defRPr sz="700"/>
            </a:lvl8pPr>
            <a:lvl9pPr marL="2731865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3144046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20"/>
            <a:ext cx="4165428" cy="1600253"/>
          </a:xfrm>
          <a:prstGeom prst="rect">
            <a:avLst/>
          </a:prstGeom>
        </p:spPr>
        <p:txBody>
          <a:bodyPr lIns="121909" tIns="60954" rIns="121909" bIns="60954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3"/>
            <a:ext cx="6172317" cy="5404031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None/>
              <a:defRPr sz="2400"/>
            </a:lvl1pPr>
            <a:lvl2pPr marL="341529" indent="0">
              <a:buNone/>
              <a:defRPr sz="2100"/>
            </a:lvl2pPr>
            <a:lvl3pPr marL="683054" indent="0">
              <a:buNone/>
              <a:defRPr sz="1900"/>
            </a:lvl3pPr>
            <a:lvl4pPr marL="1024580" indent="0">
              <a:buNone/>
              <a:defRPr sz="1500"/>
            </a:lvl4pPr>
            <a:lvl5pPr marL="1365761" indent="0">
              <a:buNone/>
              <a:defRPr sz="1500"/>
            </a:lvl5pPr>
            <a:lvl6pPr marL="1707285" indent="0">
              <a:buNone/>
              <a:defRPr sz="1500"/>
            </a:lvl6pPr>
            <a:lvl7pPr marL="2048811" indent="0">
              <a:buNone/>
              <a:defRPr sz="1500"/>
            </a:lvl7pPr>
            <a:lvl8pPr marL="2390336" indent="0">
              <a:buNone/>
              <a:defRPr sz="1500"/>
            </a:lvl8pPr>
            <a:lvl9pPr marL="2731865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71"/>
            <a:ext cx="4165428" cy="3811716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>
              <a:buNone/>
              <a:defRPr sz="1500"/>
            </a:lvl1pPr>
            <a:lvl2pPr marL="341529" indent="0">
              <a:buNone/>
              <a:defRPr sz="1300"/>
            </a:lvl2pPr>
            <a:lvl3pPr marL="683054" indent="0">
              <a:buNone/>
              <a:defRPr sz="1200"/>
            </a:lvl3pPr>
            <a:lvl4pPr marL="1024580" indent="0">
              <a:buNone/>
              <a:defRPr sz="1100"/>
            </a:lvl4pPr>
            <a:lvl5pPr marL="1365761" indent="0">
              <a:buNone/>
              <a:defRPr sz="1100"/>
            </a:lvl5pPr>
            <a:lvl6pPr marL="1707285" indent="0">
              <a:buNone/>
              <a:defRPr sz="1100"/>
            </a:lvl6pPr>
            <a:lvl7pPr marL="2048811" indent="0">
              <a:buNone/>
              <a:defRPr sz="1100"/>
            </a:lvl7pPr>
            <a:lvl8pPr marL="2390336" indent="0">
              <a:buNone/>
              <a:defRPr sz="1100"/>
            </a:lvl8pPr>
            <a:lvl9pPr marL="27318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39736005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7"/>
            <a:ext cx="5980067" cy="827235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34"/>
            <a:ext cx="5980067" cy="3275847"/>
          </a:xfrm>
          <a:prstGeom prst="rect">
            <a:avLst/>
          </a:prstGeom>
        </p:spPr>
        <p:txBody>
          <a:bodyPr vert="eaVert"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3975615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DDE4F8E-FA02-4F74-9D70-1835614F26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lIns="91434" tIns="45718" rIns="91434" bIns="4571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6748B0F-C58E-459C-B39D-35DA5841FD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 lIns="91434" tIns="45718" rIns="91434" bIns="4571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AF52CB9-FC29-4B95-BD11-F6BBFEEE5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81FB9-A8D2-4AEB-88C0-507E76062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926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71" y="365139"/>
            <a:ext cx="2628951" cy="5812032"/>
          </a:xfrm>
          <a:prstGeom prst="rect">
            <a:avLst/>
          </a:prstGeom>
        </p:spPr>
        <p:txBody>
          <a:bodyPr vert="eaVert"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2" y="365139"/>
            <a:ext cx="7734447" cy="5812032"/>
          </a:xfrm>
          <a:prstGeom prst="rect">
            <a:avLst/>
          </a:prstGeom>
        </p:spPr>
        <p:txBody>
          <a:bodyPr vert="eaVert"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7997476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121909" tIns="60954" rIns="121909" bIns="6095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7"/>
            <a:ext cx="5181699" cy="4351484"/>
          </a:xfr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93"/>
            <a:ext cx="5181699" cy="2098745"/>
          </a:xfr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40"/>
            <a:ext cx="5181699" cy="2100333"/>
          </a:xfrm>
        </p:spPr>
        <p:txBody>
          <a:bodyPr lIns="121909" tIns="60954" rIns="121909" bIns="60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51029398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66" indent="0" algn="ctr">
              <a:buNone/>
              <a:defRPr/>
            </a:lvl2pPr>
            <a:lvl3pPr marL="685734" indent="0" algn="ctr">
              <a:buNone/>
              <a:defRPr/>
            </a:lvl3pPr>
            <a:lvl4pPr marL="1028598" indent="0" algn="ctr">
              <a:buNone/>
              <a:defRPr/>
            </a:lvl4pPr>
            <a:lvl5pPr marL="1371464" indent="0" algn="ctr">
              <a:buNone/>
              <a:defRPr/>
            </a:lvl5pPr>
            <a:lvl6pPr marL="1714329" indent="0" algn="ctr">
              <a:buNone/>
              <a:defRPr/>
            </a:lvl6pPr>
            <a:lvl7pPr marL="2057195" indent="0" algn="ctr">
              <a:buNone/>
              <a:defRPr/>
            </a:lvl7pPr>
            <a:lvl8pPr marL="2400060" indent="0" algn="ctr">
              <a:buNone/>
              <a:defRPr/>
            </a:lvl8pPr>
            <a:lvl9pPr marL="27429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9ADE9-2335-4AA4-923D-8B61C3D7A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766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6EE58-DE65-4A94-BD36-EB1FFC5F43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398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66" indent="0">
              <a:buNone/>
              <a:defRPr sz="1500"/>
            </a:lvl2pPr>
            <a:lvl3pPr marL="685734" indent="0">
              <a:buNone/>
              <a:defRPr sz="1200"/>
            </a:lvl3pPr>
            <a:lvl4pPr marL="1028598" indent="0">
              <a:buNone/>
              <a:defRPr sz="1100"/>
            </a:lvl4pPr>
            <a:lvl5pPr marL="1371464" indent="0">
              <a:buNone/>
              <a:defRPr sz="1100"/>
            </a:lvl5pPr>
            <a:lvl6pPr marL="1714329" indent="0">
              <a:buNone/>
              <a:defRPr sz="1100"/>
            </a:lvl6pPr>
            <a:lvl7pPr marL="2057195" indent="0">
              <a:buNone/>
              <a:defRPr sz="1100"/>
            </a:lvl7pPr>
            <a:lvl8pPr marL="2400060" indent="0">
              <a:buNone/>
              <a:defRPr sz="1100"/>
            </a:lvl8pPr>
            <a:lvl9pPr marL="274292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30836-E602-429F-978B-10F3FA1BF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102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0B361-A332-41E7-ACBE-42E3AFA61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644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66" indent="0">
              <a:buNone/>
              <a:defRPr sz="1500" b="1"/>
            </a:lvl2pPr>
            <a:lvl3pPr marL="685734" indent="0">
              <a:buNone/>
              <a:defRPr sz="15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29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66" indent="0">
              <a:buNone/>
              <a:defRPr sz="1500" b="1"/>
            </a:lvl2pPr>
            <a:lvl3pPr marL="685734" indent="0">
              <a:buNone/>
              <a:defRPr sz="15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29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40EFA-D665-41B4-B1F7-59B8F7B02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612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F1079-475B-4887-B51E-808BD54F7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710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1DBCB-B68D-429C-8A64-4A1A5F9755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380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4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29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0DCED-ABEE-4B60-A4A8-0F210E676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06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697" tIns="121697" rIns="121697" bIns="1216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697" tIns="121697" rIns="121697" bIns="1216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697" tIns="121697" rIns="121697" bIns="1216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4" y="1811703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4" name="Google Shape;24;p3"/>
          <p:cNvSpPr/>
          <p:nvPr/>
        </p:nvSpPr>
        <p:spPr>
          <a:xfrm>
            <a:off x="10140135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7" name="Google Shape;27;p3"/>
          <p:cNvSpPr/>
          <p:nvPr/>
        </p:nvSpPr>
        <p:spPr>
          <a:xfrm>
            <a:off x="821471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8" name="Google Shape;28;p3"/>
          <p:cNvSpPr/>
          <p:nvPr/>
        </p:nvSpPr>
        <p:spPr>
          <a:xfrm>
            <a:off x="3741735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43990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4" indent="0">
              <a:buNone/>
              <a:defRPr sz="19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29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4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29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62CFD-8395-4F30-A8B4-85628EBA0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038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3E78-9176-4FAE-B3BB-07B27E3C30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779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2C499-B6C0-49D7-A590-C039E86347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692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55" indent="0" algn="ctr">
              <a:buNone/>
              <a:defRPr/>
            </a:lvl2pPr>
            <a:lvl3pPr marL="1219110" indent="0" algn="ctr">
              <a:buNone/>
              <a:defRPr/>
            </a:lvl3pPr>
            <a:lvl4pPr marL="1828664" indent="0" algn="ctr">
              <a:buNone/>
              <a:defRPr/>
            </a:lvl4pPr>
            <a:lvl5pPr marL="2438218" indent="0" algn="ctr">
              <a:buNone/>
              <a:defRPr/>
            </a:lvl5pPr>
            <a:lvl6pPr marL="3047772" indent="0" algn="ctr">
              <a:buNone/>
              <a:defRPr/>
            </a:lvl6pPr>
            <a:lvl7pPr marL="3657327" indent="0" algn="ctr">
              <a:buNone/>
              <a:defRPr/>
            </a:lvl7pPr>
            <a:lvl8pPr marL="4266880" indent="0" algn="ctr">
              <a:buNone/>
              <a:defRPr/>
            </a:lvl8pPr>
            <a:lvl9pPr marL="4876435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7FE3D-0BC2-48A5-87F1-4F115403DDB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8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57E62-2AF6-4462-B124-C66DBE9C75A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18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DC9E0-22C4-43F4-AE39-455931C4DE0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6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1D8B-7EEB-4127-B5FA-F97F62A673F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43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2581-7C83-44D6-BAFB-8BF383A0039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28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AF7BF-A8DA-40E8-B4D4-26A2782A4B1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4B8B3-8FCE-4E9C-85C0-86499E39A07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2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>
            <a:off x="6096001" y="-167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697" tIns="121697" rIns="121697" bIns="1216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697" tIns="121697" rIns="121697" bIns="1216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body" idx="2"/>
          </p:nvPr>
        </p:nvSpPr>
        <p:spPr>
          <a:xfrm>
            <a:off x="6586001" y="965433"/>
            <a:ext cx="5116000" cy="4926800"/>
          </a:xfrm>
          <a:prstGeom prst="rect">
            <a:avLst/>
          </a:prstGeom>
        </p:spPr>
        <p:txBody>
          <a:bodyPr spcFirstLastPara="1" wrap="square" lIns="121697" tIns="121697" rIns="121697" bIns="121697" anchor="ctr" anchorCtr="0">
            <a:noAutofit/>
          </a:bodyPr>
          <a:lstStyle>
            <a:lvl1pPr marL="608579" lvl="0" indent="-43953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7158" lvl="1" indent="-43953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5738" lvl="2" indent="-43953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4318" lvl="3" indent="-43953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2895" lvl="4" indent="-43953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1475" lvl="5" indent="-43953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0052" lvl="6" indent="-43953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68633" lvl="7" indent="-43953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77214" lvl="8" indent="-43953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89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8B569-FF8E-4A26-9252-4D7B74B8755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62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09921-0628-4FED-B825-3B7F0543C7E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45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72E39-A173-4712-A1D8-F68795CAC3D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044AA-AED6-4E2A-B1D5-B133F6AD6D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13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B4CE3-E7A8-41AD-AF02-5614EAB8D75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12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E309-0B99-4599-A5C8-55E2D512BAA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18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629B3-774E-4046-8556-807A9F54654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1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28693-1BE2-44CE-BA58-D15753A5201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51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55" indent="0">
              <a:buNone/>
              <a:defRPr sz="2400"/>
            </a:lvl2pPr>
            <a:lvl3pPr marL="1219110" indent="0">
              <a:buNone/>
              <a:defRPr sz="2100"/>
            </a:lvl3pPr>
            <a:lvl4pPr marL="1828664" indent="0">
              <a:buNone/>
              <a:defRPr sz="1900"/>
            </a:lvl4pPr>
            <a:lvl5pPr marL="2438218" indent="0">
              <a:buNone/>
              <a:defRPr sz="1900"/>
            </a:lvl5pPr>
            <a:lvl6pPr marL="3047772" indent="0">
              <a:buNone/>
              <a:defRPr sz="1900"/>
            </a:lvl6pPr>
            <a:lvl7pPr marL="3657327" indent="0">
              <a:buNone/>
              <a:defRPr sz="1900"/>
            </a:lvl7pPr>
            <a:lvl8pPr marL="4266880" indent="0">
              <a:buNone/>
              <a:defRPr sz="1900"/>
            </a:lvl8pPr>
            <a:lvl9pPr marL="4876435" indent="0">
              <a:buNone/>
              <a:defRPr sz="1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EE3EB-531C-481C-94D2-28A2FB9BB5D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78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F112-8056-4E95-BC0C-424278FB753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0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653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E6557-2B3D-4F0B-A1D7-978AFB07725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44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8450-7033-41C7-BE3C-0EE5276FCDD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45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54F6-AEFB-4E5C-AE3E-F666B8D6BB9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77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E89D2-F7D0-480F-A688-F3BF4B3451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6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609C-610F-4E67-8D6D-DC8C0AFB112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41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78CDF-4AC7-4E2B-80FB-3E0FE21740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06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C0C1-02DA-46C4-AB51-6654DF58647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28050-885C-4D04-9DEE-AAE6F57FA21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50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BB40-C6D8-4B87-B657-B3012384CC0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2F324-0EE8-4FF2-B050-166E7D46BA7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9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326F888-A7DF-417D-BB74-80AA33BA6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lIns="91434" tIns="45718" rIns="91434" bIns="4571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86E14A9-C91F-42AE-820C-C88645032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 lIns="91434" tIns="45718" rIns="91434" bIns="4571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26E53BE-2674-43D0-A768-8DCCBF2A2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 lIns="91434" tIns="45718" rIns="91434" bIns="45718"/>
          <a:lstStyle>
            <a:lvl1pPr>
              <a:defRPr/>
            </a:lvl1pPr>
          </a:lstStyle>
          <a:p>
            <a:pPr>
              <a:defRPr/>
            </a:pPr>
            <a:fld id="{0D6C1E4C-77E7-48FA-9F73-C19401FCE9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1568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CB2BE-FE54-4284-B6B3-F7BAF16AEBD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6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DDD9-0FD0-45F5-9266-D0DFD2CE0FE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530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GB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2F92E-389F-4C20-8B2D-72628C77A5E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47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GB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8A4C5-4B31-4071-80FF-8FE1DD0333B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09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7FE3D-0BC2-48A5-87F1-4F115403DDB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66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57E62-2AF6-4462-B124-C66DBE9C75A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88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DC9E0-22C4-43F4-AE39-455931C4DE0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95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1D8B-7EEB-4127-B5FA-F97F62A673F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16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2581-7C83-44D6-BAFB-8BF383A0039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43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AF7BF-A8DA-40E8-B4D4-26A2782A4B1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4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/>
          <p:nvPr/>
        </p:nvSpPr>
        <p:spPr>
          <a:xfrm>
            <a:off x="2240451" y="1086703"/>
            <a:ext cx="7718404" cy="37108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5200639" y="5940629"/>
            <a:ext cx="1790796" cy="1391863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1"/>
          <p:cNvSpPr/>
          <p:nvPr/>
        </p:nvSpPr>
        <p:spPr>
          <a:xfrm>
            <a:off x="4895242" y="5559829"/>
            <a:ext cx="2401577" cy="1715919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4673713" y="5220237"/>
            <a:ext cx="2844632" cy="1957259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21"/>
          <p:cNvGrpSpPr/>
          <p:nvPr/>
        </p:nvGrpSpPr>
        <p:grpSpPr>
          <a:xfrm rot="3120626">
            <a:off x="2140697" y="1558906"/>
            <a:ext cx="358019" cy="335911"/>
            <a:chOff x="2495301" y="1749451"/>
            <a:chExt cx="358028" cy="335921"/>
          </a:xfrm>
        </p:grpSpPr>
        <p:sp>
          <p:nvSpPr>
            <p:cNvPr id="356" name="Google Shape;35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21"/>
          <p:cNvGrpSpPr/>
          <p:nvPr/>
        </p:nvGrpSpPr>
        <p:grpSpPr>
          <a:xfrm rot="3120626">
            <a:off x="2563625" y="1683006"/>
            <a:ext cx="358019" cy="335911"/>
            <a:chOff x="2495301" y="1749451"/>
            <a:chExt cx="358028" cy="335921"/>
          </a:xfrm>
        </p:grpSpPr>
        <p:sp>
          <p:nvSpPr>
            <p:cNvPr id="361" name="Google Shape;36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1"/>
          <p:cNvGrpSpPr/>
          <p:nvPr/>
        </p:nvGrpSpPr>
        <p:grpSpPr>
          <a:xfrm rot="-8363512">
            <a:off x="2465389" y="1231561"/>
            <a:ext cx="358039" cy="335931"/>
            <a:chOff x="2495301" y="1749451"/>
            <a:chExt cx="358028" cy="335921"/>
          </a:xfrm>
        </p:grpSpPr>
        <p:sp>
          <p:nvSpPr>
            <p:cNvPr id="366" name="Google Shape;36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1"/>
          <p:cNvGrpSpPr/>
          <p:nvPr/>
        </p:nvGrpSpPr>
        <p:grpSpPr>
          <a:xfrm rot="3120626">
            <a:off x="9182673" y="4155106"/>
            <a:ext cx="358019" cy="335911"/>
            <a:chOff x="2495301" y="1749451"/>
            <a:chExt cx="358028" cy="335921"/>
          </a:xfrm>
        </p:grpSpPr>
        <p:sp>
          <p:nvSpPr>
            <p:cNvPr id="371" name="Google Shape;37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1"/>
          <p:cNvGrpSpPr/>
          <p:nvPr/>
        </p:nvGrpSpPr>
        <p:grpSpPr>
          <a:xfrm rot="3120626">
            <a:off x="9605597" y="4279206"/>
            <a:ext cx="358019" cy="335911"/>
            <a:chOff x="2495301" y="1749451"/>
            <a:chExt cx="358028" cy="335921"/>
          </a:xfrm>
        </p:grpSpPr>
        <p:sp>
          <p:nvSpPr>
            <p:cNvPr id="376" name="Google Shape;376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21"/>
          <p:cNvGrpSpPr/>
          <p:nvPr/>
        </p:nvGrpSpPr>
        <p:grpSpPr>
          <a:xfrm rot="-8363512">
            <a:off x="9507365" y="3827760"/>
            <a:ext cx="358039" cy="335931"/>
            <a:chOff x="2495301" y="1749451"/>
            <a:chExt cx="358028" cy="335921"/>
          </a:xfrm>
        </p:grpSpPr>
        <p:sp>
          <p:nvSpPr>
            <p:cNvPr id="381" name="Google Shape;381;p21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21"/>
          <p:cNvSpPr/>
          <p:nvPr/>
        </p:nvSpPr>
        <p:spPr>
          <a:xfrm rot="-7429286" flipH="1">
            <a:off x="11136632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1"/>
          <p:cNvSpPr/>
          <p:nvPr/>
        </p:nvSpPr>
        <p:spPr>
          <a:xfrm rot="-9469379">
            <a:off x="132394" y="51839"/>
            <a:ext cx="428599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8" tIns="45698" rIns="91418" bIns="456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21"/>
          <p:cNvPicPr preferRelativeResize="0"/>
          <p:nvPr/>
        </p:nvPicPr>
        <p:blipFill rotWithShape="1">
          <a:blip r:embed="rId2">
            <a:alphaModFix amt="79000"/>
          </a:blip>
          <a:srcRect l="12671"/>
          <a:stretch/>
        </p:blipFill>
        <p:spPr>
          <a:xfrm rot="4983019" flipH="1">
            <a:off x="7459004" y="319279"/>
            <a:ext cx="1050001" cy="12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1"/>
          <p:cNvSpPr txBox="1">
            <a:spLocks noGrp="1"/>
          </p:cNvSpPr>
          <p:nvPr>
            <p:ph type="subTitle" idx="1"/>
          </p:nvPr>
        </p:nvSpPr>
        <p:spPr>
          <a:xfrm>
            <a:off x="3305227" y="2775351"/>
            <a:ext cx="5581500" cy="7179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3305227" y="1918703"/>
            <a:ext cx="5581500" cy="7635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body" idx="2"/>
          </p:nvPr>
        </p:nvSpPr>
        <p:spPr>
          <a:xfrm>
            <a:off x="3305275" y="3259151"/>
            <a:ext cx="5581500" cy="134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457167" lvl="0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332" lvl="1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498" lvl="2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664" lvl="3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5830" lvl="4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2994" lvl="5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160" lvl="6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327" lvl="7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492" lvl="8" indent="-34922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1407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4B8B3-8FCE-4E9C-85C0-86499E39A07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01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8B569-FF8E-4A26-9252-4D7B74B8755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6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09921-0628-4FED-B825-3B7F0543C7E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85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72E39-A173-4712-A1D8-F68795CAC3D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53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044AA-AED6-4E2A-B1D5-B133F6AD6D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18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B4CE3-E7A8-41AD-AF02-5614EAB8D75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32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E309-0B99-4599-A5C8-55E2D512BAA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270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629B3-774E-4046-8556-807A9F54654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6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28693-1BE2-44CE-BA58-D15753A5201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69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85" indent="0">
              <a:buNone/>
              <a:defRPr sz="2400"/>
            </a:lvl2pPr>
            <a:lvl3pPr marL="1219170" indent="0">
              <a:buNone/>
              <a:defRPr sz="2100"/>
            </a:lvl3pPr>
            <a:lvl4pPr marL="1828754" indent="0">
              <a:buNone/>
              <a:defRPr sz="1900"/>
            </a:lvl4pPr>
            <a:lvl5pPr marL="2438339" indent="0">
              <a:buNone/>
              <a:defRPr sz="1900"/>
            </a:lvl5pPr>
            <a:lvl6pPr marL="3047924" indent="0">
              <a:buNone/>
              <a:defRPr sz="1900"/>
            </a:lvl6pPr>
            <a:lvl7pPr marL="3657509" indent="0">
              <a:buNone/>
              <a:defRPr sz="1900"/>
            </a:lvl7pPr>
            <a:lvl8pPr marL="4267093" indent="0">
              <a:buNone/>
              <a:defRPr sz="1900"/>
            </a:lvl8pPr>
            <a:lvl9pPr marL="4876678" indent="0">
              <a:buNone/>
              <a:defRPr sz="1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EE3EB-531C-481C-94D2-28A2FB9BB5D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7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0"/>
            <a:ext cx="9144173" cy="2387680"/>
          </a:xfrm>
          <a:prstGeom prst="rect">
            <a:avLst/>
          </a:prstGeom>
        </p:spPr>
        <p:txBody>
          <a:bodyPr lIns="121909" tIns="60954" rIns="121909" bIns="60954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5"/>
            <a:ext cx="9144173" cy="1655817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ctr">
              <a:buNone/>
              <a:defRPr sz="1900"/>
            </a:lvl1pPr>
            <a:lvl2pPr marL="341529" indent="0" algn="ctr">
              <a:buNone/>
              <a:defRPr sz="1500"/>
            </a:lvl2pPr>
            <a:lvl3pPr marL="683054" indent="0" algn="ctr">
              <a:buNone/>
              <a:defRPr sz="1300"/>
            </a:lvl3pPr>
            <a:lvl4pPr marL="1024580" indent="0" algn="ctr">
              <a:buNone/>
              <a:defRPr sz="1200"/>
            </a:lvl4pPr>
            <a:lvl5pPr marL="1365761" indent="0" algn="ctr">
              <a:buNone/>
              <a:defRPr sz="1200"/>
            </a:lvl5pPr>
            <a:lvl6pPr marL="1707285" indent="0" algn="ctr">
              <a:buNone/>
              <a:defRPr sz="1200"/>
            </a:lvl6pPr>
            <a:lvl7pPr marL="2048811" indent="0" algn="ctr">
              <a:buNone/>
              <a:defRPr sz="1200"/>
            </a:lvl7pPr>
            <a:lvl8pPr marL="2390336" indent="0" algn="ctr">
              <a:buNone/>
              <a:defRPr sz="1200"/>
            </a:lvl8pPr>
            <a:lvl9pPr marL="27318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79889450"/>
      </p:ext>
    </p:extLst>
  </p:cSld>
  <p:clrMapOvr>
    <a:masterClrMapping/>
  </p:clrMapOvr>
  <p:transition advClick="0" advTm="3000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F112-8056-4E95-BC0C-424278FB753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19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E6557-2B3D-4F0B-A1D7-978AFB07725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023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8450-7033-41C7-BE3C-0EE5276FCDD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746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54F6-AEFB-4E5C-AE3E-F666B8D6BB9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873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E89D2-F7D0-480F-A688-F3BF4B3451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45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609C-610F-4E67-8D6D-DC8C0AFB112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076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78CDF-4AC7-4E2B-80FB-3E0FE21740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916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C0C1-02DA-46C4-AB51-6654DF58647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94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28050-885C-4D04-9DEE-AAE6F57FA21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47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BB40-C6D8-4B87-B657-B3012384CC0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3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0"/>
            <a:ext cx="9144173" cy="2387680"/>
          </a:xfrm>
          <a:prstGeom prst="rect">
            <a:avLst/>
          </a:prstGeom>
        </p:spPr>
        <p:txBody>
          <a:bodyPr lIns="121909" tIns="60954" rIns="121909" bIns="60954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5"/>
            <a:ext cx="9144173" cy="1655817"/>
          </a:xfrm>
          <a:prstGeom prst="rect">
            <a:avLst/>
          </a:prstGeom>
        </p:spPr>
        <p:txBody>
          <a:bodyPr lIns="121909" tIns="60954" rIns="121909" bIns="60954"/>
          <a:lstStyle>
            <a:lvl1pPr marL="0" indent="0" algn="ctr">
              <a:buNone/>
              <a:defRPr sz="1900"/>
            </a:lvl1pPr>
            <a:lvl2pPr marL="341529" indent="0" algn="ctr">
              <a:buNone/>
              <a:defRPr sz="1500"/>
            </a:lvl2pPr>
            <a:lvl3pPr marL="683054" indent="0" algn="ctr">
              <a:buNone/>
              <a:defRPr sz="1300"/>
            </a:lvl3pPr>
            <a:lvl4pPr marL="1024580" indent="0" algn="ctr">
              <a:buNone/>
              <a:defRPr sz="1200"/>
            </a:lvl4pPr>
            <a:lvl5pPr marL="1365761" indent="0" algn="ctr">
              <a:buNone/>
              <a:defRPr sz="1200"/>
            </a:lvl5pPr>
            <a:lvl6pPr marL="1707285" indent="0" algn="ctr">
              <a:buNone/>
              <a:defRPr sz="1200"/>
            </a:lvl6pPr>
            <a:lvl7pPr marL="2048811" indent="0" algn="ctr">
              <a:buNone/>
              <a:defRPr sz="1200"/>
            </a:lvl7pPr>
            <a:lvl8pPr marL="2390336" indent="0" algn="ctr">
              <a:buNone/>
              <a:defRPr sz="1200"/>
            </a:lvl8pPr>
            <a:lvl9pPr marL="27318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6755797"/>
      </p:ext>
    </p:extLst>
  </p:cSld>
  <p:clrMapOvr>
    <a:masterClrMapping/>
  </p:clrMapOvr>
  <p:transition advClick="0" advTm="3000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2F324-0EE8-4FF2-B050-166E7D46BA7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094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CB2BE-FE54-4284-B6B3-F7BAF16AEBD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355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DDD9-0FD0-45F5-9266-D0DFD2CE0FE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4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GB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2F92E-389F-4C20-8B2D-72628C77A5E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42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GB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8A4C5-4B31-4071-80FF-8FE1DD0333B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698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1201261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  <a:defRPr/>
                </a:pPr>
                <a:endParaRPr lang="en-US" altLang="en-US" kern="1200" smtClean="0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  <a:defRPr/>
                </a:pPr>
                <a:endParaRPr lang="en-US" altLang="en-US" kern="1200" smtClean="0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  <a:defRPr/>
                </a:pPr>
                <a:endParaRPr lang="en-US" altLang="en-US" kern="1200" smtClean="0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  <a:defRPr/>
                </a:pPr>
                <a:endParaRPr lang="en-US" altLang="en-US" kern="1200" smtClean="0">
                  <a:solidFill>
                    <a:srgbClr val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altLang="en-US" kern="1200" smtClean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altLang="en-US" kern="1200" smtClean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altLang="en-US" kern="1200" smtClean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266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A3AA5FE-3CFB-4665-93B5-96D506C7DCB4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77444"/>
      </p:ext>
    </p:extLst>
  </p:cSld>
  <p:clrMapOvr>
    <a:masterClrMapping/>
  </p:clrMapOvr>
  <p:transition>
    <p:strips dir="l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34D5B-111B-4635-BDF1-ACEEDA0AE7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31537"/>
      </p:ext>
    </p:extLst>
  </p:cSld>
  <p:clrMapOvr>
    <a:masterClrMapping/>
  </p:clrMapOvr>
  <p:transition>
    <p:strips dir="l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D01F3-F652-4DEF-B4DA-F871F337E8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26394"/>
      </p:ext>
    </p:extLst>
  </p:cSld>
  <p:clrMapOvr>
    <a:masterClrMapping/>
  </p:clrMapOvr>
  <p:transition>
    <p:strips dir="l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280C-CB7F-4E98-8F56-DE68F4EF91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27435"/>
      </p:ext>
    </p:extLst>
  </p:cSld>
  <p:clrMapOvr>
    <a:masterClrMapping/>
  </p:clrMapOvr>
  <p:transition>
    <p:strips dir="l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C3B0C-3E3C-48E8-9E17-667A9CFD9A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99354"/>
      </p:ext>
    </p:extLst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0D2C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wy"/>
              <a:buNone/>
              <a:defRPr sz="4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ppy Monkey"/>
              <a:buChar char="■"/>
              <a:defRPr sz="1900" b="1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1" y="61985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2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7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6287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033" descr="PPT素材-0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" y="2122"/>
            <a:ext cx="12187767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2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 advClick="0" advTm="3000">
    <p:random/>
  </p:transition>
  <p:hf sldNum="0" hdr="0"/>
  <p:txStyles>
    <p:titleStyle>
      <a:lvl1pPr algn="ctr" defTabSz="812720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812720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812720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812720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812720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539" algn="ctr" defTabSz="81272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080" algn="ctr" defTabSz="81272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618" algn="ctr" defTabSz="81272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158" algn="ctr" defTabSz="81272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04768" indent="-304768" algn="l" defTabSz="812720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0334" lvl="1" indent="-253976" algn="l" defTabSz="812720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015899" lvl="2" indent="-203182" algn="l" defTabSz="812720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424375" lvl="3" indent="-203182" algn="l" defTabSz="812720" rtl="0" eaLnBrk="0" fontAlgn="base" hangingPunct="0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830736" lvl="4" indent="-203182" algn="l" defTabSz="812720" rtl="0" eaLnBrk="0" fontAlgn="base" hangingPunct="0">
        <a:spcBef>
          <a:spcPct val="20000"/>
        </a:spcBef>
        <a:spcAft>
          <a:spcPct val="0"/>
        </a:spcAft>
        <a:buChar char="»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364727" lvl="5" indent="-124068" algn="l" defTabSz="8143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2858" lvl="6" indent="-124068" algn="l" defTabSz="8143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0988" lvl="7" indent="-124068" algn="l" defTabSz="8143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122" lvl="8" indent="-124068" algn="l" defTabSz="81435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32" lvl="1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265" lvl="2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396" lvl="3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530" lvl="4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661" lvl="5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792" lvl="6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6923" lvl="7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057" lvl="8" indent="0" algn="l" defTabSz="4962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9" tIns="60954" rIns="121909" bIns="609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9" tIns="60954" rIns="121909" bIns="60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9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09" tIns="60954" rIns="121909" bIns="60954" numCol="1" anchor="t" anchorCtr="0" compatLnSpc="1">
            <a:prstTxWarp prst="textNoShape">
              <a:avLst/>
            </a:prstTxWarp>
          </a:bodyPr>
          <a:lstStyle>
            <a:lvl1pPr defTabSz="685734" eaLnBrk="1" fontAlgn="auto" hangingPunct="1">
              <a:spcBef>
                <a:spcPts val="0"/>
              </a:spcBef>
              <a:spcAft>
                <a:spcPts val="0"/>
              </a:spcAft>
              <a:defRPr sz="11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9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09" tIns="60954" rIns="121909" bIns="60954" numCol="1" anchor="t" anchorCtr="0" compatLnSpc="1">
            <a:prstTxWarp prst="textNoShape">
              <a:avLst/>
            </a:prstTxWarp>
          </a:bodyPr>
          <a:lstStyle>
            <a:lvl1pPr algn="ctr" defTabSz="685734" eaLnBrk="1" fontAlgn="auto" hangingPunct="1">
              <a:spcBef>
                <a:spcPts val="0"/>
              </a:spcBef>
              <a:spcAft>
                <a:spcPts val="0"/>
              </a:spcAft>
              <a:defRPr sz="11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9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09" tIns="60954" rIns="121909" bIns="60954" numCol="1" anchor="t" anchorCtr="0" compatLnSpc="1">
            <a:prstTxWarp prst="textNoShape">
              <a:avLst/>
            </a:prstTxWarp>
          </a:bodyPr>
          <a:lstStyle>
            <a:lvl1pPr algn="r" defTabSz="685734" eaLnBrk="1" hangingPunct="1">
              <a:defRPr sz="9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A1F9F717-7D2F-49F7-9EFB-47A39148AF3D}" type="slidenum">
              <a:rPr lang="en-US" altLang="en-US" kern="120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3428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3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5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46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6092" indent="-25609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6629" indent="-2137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57165" indent="-171434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031" indent="-17143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896" indent="-17143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764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627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494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362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4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4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8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charset="0"/>
              <a:buNone/>
              <a:defRPr sz="1900">
                <a:latin typeface="Arial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zh-CN" kern="1200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8"/>
            <a:ext cx="3860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charset="0"/>
              <a:buNone/>
              <a:defRPr sz="1900">
                <a:latin typeface="Arial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zh-CN" kern="1200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8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900" smtClean="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5618623-939F-48A9-83B0-D5CEFA3B852E}" type="slidenum">
              <a:rPr lang="en-US" altLang="zh-CN" kern="1200"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zh-CN" kern="1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9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5pPr>
      <a:lvl6pPr marL="60955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6pPr>
      <a:lvl7pPr marL="121911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7pPr>
      <a:lvl8pPr marL="182866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8pPr>
      <a:lvl9pPr marL="243821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67" indent="-457167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3887" indent="-30477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440" indent="-304776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2994" indent="-304776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2548" indent="-30477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2104" indent="-30477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1658" indent="-30477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81212" indent="-30477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charset="0"/>
              <a:buNone/>
              <a:defRPr sz="1900">
                <a:latin typeface="Arial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zh-CN" kern="1200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charset="0"/>
              <a:buNone/>
              <a:defRPr sz="1900">
                <a:latin typeface="Arial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zh-CN" kern="1200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900" smtClean="0">
                <a:latin typeface="Arial" pitchFamily="34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5618623-939F-48A9-83B0-D5CEFA3B852E}" type="slidenum">
              <a:rPr lang="en-US" altLang="zh-CN" kern="1200"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zh-CN" kern="1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2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ltGray">
          <a:xfrm>
            <a:off x="557213" y="1098550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ltGray">
          <a:xfrm>
            <a:off x="1066800" y="1098550"/>
            <a:ext cx="438150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ltGray">
          <a:xfrm>
            <a:off x="722313" y="1520825"/>
            <a:ext cx="5619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ltGray">
          <a:xfrm>
            <a:off x="1214438" y="1520825"/>
            <a:ext cx="492125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ltGray">
          <a:xfrm>
            <a:off x="169863" y="1447800"/>
            <a:ext cx="746125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016000" y="990600"/>
            <a:ext cx="4286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gray">
          <a:xfrm>
            <a:off x="590550" y="1781175"/>
            <a:ext cx="10968038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1" lang="vi-VN" altLang="en-US" kern="1200" smtClean="0">
              <a:solidFill>
                <a:srgbClr val="00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5113" y="214313"/>
            <a:ext cx="103901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388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1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kern="1200"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9006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643BC67-EC1B-436F-A9CE-195177319915}" type="slidenum">
              <a:rPr lang="en-US" alt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76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>
    <p:strips dir="l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1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5.png"/><Relationship Id="rId5" Type="http://schemas.openxmlformats.org/officeDocument/2006/relationships/diagramData" Target="../diagrams/data1.xml"/><Relationship Id="rId10" Type="http://schemas.openxmlformats.org/officeDocument/2006/relationships/image" Target="../media/image34.jpeg"/><Relationship Id="rId4" Type="http://schemas.openxmlformats.org/officeDocument/2006/relationships/image" Target="../media/image32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jp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2084" descr="封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592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1" y="848790"/>
            <a:ext cx="8676216" cy="864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84" y="1111251"/>
            <a:ext cx="1676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85" y="1083733"/>
            <a:ext cx="1877483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29720" y="3832900"/>
            <a:ext cx="6456317" cy="2771043"/>
          </a:xfrm>
          <a:prstGeom prst="rect">
            <a:avLst/>
          </a:prstGeom>
          <a:noFill/>
        </p:spPr>
        <p:txBody>
          <a:bodyPr spcFirstLastPara="1" wrap="none" lIns="68573" tIns="34290" rIns="68573" bIns="34290">
            <a:prstTxWarp prst="textArchUp">
              <a:avLst/>
            </a:prstTxWarp>
            <a:spAutoFit/>
          </a:bodyPr>
          <a:lstStyle/>
          <a:p>
            <a:pPr algn="ctr" defTabSz="685718">
              <a:buClrTx/>
              <a:defRPr/>
            </a:pPr>
            <a:r>
              <a:rPr lang="en-US" sz="4100" b="1" kern="120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itchFamily="18" charset="0"/>
                <a:ea typeface="宋体"/>
                <a:cs typeface="Times New Roman" panose="02020603050405020304" pitchFamily="18" charset="0"/>
              </a:rPr>
              <a:t>CHÀO MỪNG CÁC CON</a:t>
            </a:r>
          </a:p>
          <a:p>
            <a:pPr algn="ctr" defTabSz="685718">
              <a:buClrTx/>
              <a:defRPr/>
            </a:pPr>
            <a:r>
              <a:rPr lang="en-US" sz="4100" b="1" kern="120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itchFamily="18" charset="0"/>
                <a:ea typeface="宋体"/>
                <a:cs typeface="Times New Roman" panose="02020603050405020304" pitchFamily="18" charset="0"/>
              </a:rPr>
              <a:t>ĐẾN VỚI TIẾT HỌC MÔN TOÁN</a:t>
            </a:r>
          </a:p>
        </p:txBody>
      </p:sp>
      <p:pic>
        <p:nvPicPr>
          <p:cNvPr id="22535" name="LittleGirlBeatInstrumental-V.A-2918581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093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114551" y="484719"/>
            <a:ext cx="7886700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6" tIns="60953" rIns="121906" bIns="60953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1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41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7651" name="Picture 2" descr="Káº¿t quáº£ hÃ¬nh áº£nh cho clipart GO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4" y="218017"/>
            <a:ext cx="2099733" cy="125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Diagram 18">
            <a:extLst>
              <a:ext uri="{FF2B5EF4-FFF2-40B4-BE49-F238E27FC236}"/>
            </a:extLst>
          </p:cNvPr>
          <p:cNvGraphicFramePr/>
          <p:nvPr/>
        </p:nvGraphicFramePr>
        <p:xfrm>
          <a:off x="1600200" y="1456017"/>
          <a:ext cx="8915400" cy="408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Oval 6">
            <a:extLst>
              <a:ext uri="{FF2B5EF4-FFF2-40B4-BE49-F238E27FC236}"/>
            </a:extLst>
          </p:cNvPr>
          <p:cNvSpPr/>
          <p:nvPr/>
        </p:nvSpPr>
        <p:spPr>
          <a:xfrm>
            <a:off x="1498600" y="1786473"/>
            <a:ext cx="1447800" cy="1056217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/>
            </a:extLst>
          </p:cNvPr>
          <p:cNvSpPr/>
          <p:nvPr/>
        </p:nvSpPr>
        <p:spPr>
          <a:xfrm>
            <a:off x="1600200" y="3014133"/>
            <a:ext cx="1447800" cy="1143000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2971801" y="3049879"/>
            <a:ext cx="7710515" cy="1025921"/>
          </a:xfrm>
          <a:prstGeom prst="rect">
            <a:avLst/>
          </a:prstGeom>
          <a:noFill/>
        </p:spPr>
        <p:txBody>
          <a:bodyPr lIns="121906" tIns="60953" rIns="121906" bIns="609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685718">
              <a:buClrTx/>
              <a:defRPr/>
            </a:pP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Áp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phép chia một tích cho một số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29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3097940" y="2004394"/>
            <a:ext cx="7472091" cy="769433"/>
          </a:xfrm>
          <a:prstGeom prst="rect">
            <a:avLst/>
          </a:prstGeom>
          <a:noFill/>
        </p:spPr>
        <p:txBody>
          <a:bodyPr wrap="square" lIns="121906" tIns="60953" rIns="121906" bIns="609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Bef>
                <a:spcPts val="751"/>
              </a:spcBef>
            </a:pPr>
            <a:r>
              <a:rPr lang="vi-VN" altLang="zh-CN" sz="2800" dirty="0">
                <a:solidFill>
                  <a:srgbClr val="26262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 cách thực hiện phép chia một tích cho một số.</a:t>
            </a:r>
          </a:p>
        </p:txBody>
      </p:sp>
      <p:sp>
        <p:nvSpPr>
          <p:cNvPr id="11" name="Oval 10">
            <a:extLst>
              <a:ext uri="{FF2B5EF4-FFF2-40B4-BE49-F238E27FC236}"/>
            </a:extLst>
          </p:cNvPr>
          <p:cNvSpPr/>
          <p:nvPr/>
        </p:nvSpPr>
        <p:spPr>
          <a:xfrm>
            <a:off x="1600200" y="4328590"/>
            <a:ext cx="1371600" cy="1026583"/>
          </a:xfrm>
          <a:prstGeom prst="ellipse">
            <a:avLst/>
          </a:prstGeom>
          <a:blipFill rotWithShape="0">
            <a:blip r:embed="rId1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3048000" y="4490735"/>
            <a:ext cx="7424767" cy="574516"/>
          </a:xfrm>
          <a:prstGeom prst="rect">
            <a:avLst/>
          </a:prstGeom>
          <a:noFill/>
        </p:spPr>
        <p:txBody>
          <a:bodyPr lIns="121906" tIns="60953" rIns="121906" bIns="6095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685718">
              <a:buClrTx/>
              <a:defRPr/>
            </a:pP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cẩn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thận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00" kern="1200" dirty="0" err="1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2900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900" kern="1200" dirty="0">
              <a:ln w="11430"/>
              <a:solidFill>
                <a:srgbClr val="33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40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xmlns="" id="{D17D807F-F95A-41E5-8914-95713A20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"/>
            <a:ext cx="9220200" cy="696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DCD705-4528-4E05-93D6-517DB711FEBD}"/>
              </a:ext>
            </a:extLst>
          </p:cNvPr>
          <p:cNvSpPr txBox="1"/>
          <p:nvPr/>
        </p:nvSpPr>
        <p:spPr>
          <a:xfrm>
            <a:off x="4191000" y="3276600"/>
            <a:ext cx="4572000" cy="1981200"/>
          </a:xfrm>
          <a:prstGeom prst="rect">
            <a:avLst/>
          </a:prstGeom>
          <a:noFill/>
        </p:spPr>
        <p:txBody>
          <a:bodyPr lIns="91434" tIns="45718" rIns="91434" bIns="45718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00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EBA48E8-364D-4052-8E55-F9B6B59B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a. </a:t>
            </a:r>
            <a:r>
              <a:rPr lang="vi-VN" dirty="0" err="1"/>
              <a:t>Tính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 so </a:t>
            </a:r>
            <a:r>
              <a:rPr lang="vi-VN" dirty="0" err="1"/>
              <a:t>sánh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: </a:t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xmlns="" id="{F3EFDB41-0377-4CDF-A279-BB5577C403C6}"/>
              </a:ext>
            </a:extLst>
          </p:cNvPr>
          <p:cNvCxnSpPr/>
          <p:nvPr/>
        </p:nvCxnSpPr>
        <p:spPr>
          <a:xfrm>
            <a:off x="1514007" y="1109272"/>
            <a:ext cx="7794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630DF0C6-D8CC-49AE-9E3E-62EE7E50B0E4}"/>
              </a:ext>
            </a:extLst>
          </p:cNvPr>
          <p:cNvCxnSpPr>
            <a:cxnSpLocks/>
          </p:cNvCxnSpPr>
          <p:nvPr/>
        </p:nvCxnSpPr>
        <p:spPr>
          <a:xfrm>
            <a:off x="3057993" y="1101133"/>
            <a:ext cx="137909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iêu đề 1">
            <a:extLst>
              <a:ext uri="{FF2B5EF4-FFF2-40B4-BE49-F238E27FC236}">
                <a16:creationId xmlns:a16="http://schemas.microsoft.com/office/drawing/2014/main" xmlns="" id="{8CD25892-51A4-4B80-AD70-011061018DC1}"/>
              </a:ext>
            </a:extLst>
          </p:cNvPr>
          <p:cNvSpPr txBox="1">
            <a:spLocks/>
          </p:cNvSpPr>
          <p:nvPr/>
        </p:nvSpPr>
        <p:spPr>
          <a:xfrm>
            <a:off x="457476" y="1096580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	</a:t>
            </a:r>
            <a:r>
              <a:rPr lang="vi-VN" dirty="0">
                <a:solidFill>
                  <a:srgbClr val="0070C0"/>
                </a:solidFill>
              </a:rPr>
              <a:t>( 9 x 15 ) : 3;		9 x ( 15 : 3 );		( 9 : 3 ) x 15</a:t>
            </a:r>
          </a:p>
        </p:txBody>
      </p:sp>
      <p:sp>
        <p:nvSpPr>
          <p:cNvPr id="12" name="Tiêu đề 1">
            <a:extLst>
              <a:ext uri="{FF2B5EF4-FFF2-40B4-BE49-F238E27FC236}">
                <a16:creationId xmlns:a16="http://schemas.microsoft.com/office/drawing/2014/main" xmlns="" id="{2847D18F-49B0-4F91-9B5A-22B5EEFA6394}"/>
              </a:ext>
            </a:extLst>
          </p:cNvPr>
          <p:cNvSpPr txBox="1">
            <a:spLocks/>
          </p:cNvSpPr>
          <p:nvPr/>
        </p:nvSpPr>
        <p:spPr>
          <a:xfrm>
            <a:off x="1012400" y="2415767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smtClean="0"/>
              <a:t>(9 </a:t>
            </a:r>
            <a:r>
              <a:rPr lang="vi-VN" dirty="0"/>
              <a:t>x </a:t>
            </a:r>
            <a:r>
              <a:rPr lang="vi-VN" dirty="0" smtClean="0"/>
              <a:t>15) </a:t>
            </a:r>
            <a:r>
              <a:rPr lang="vi-VN" dirty="0"/>
              <a:t>: 3 </a:t>
            </a:r>
            <a:endParaRPr lang="en-US" dirty="0" smtClean="0"/>
          </a:p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sp>
        <p:nvSpPr>
          <p:cNvPr id="13" name="Tiêu đề 1">
            <a:extLst>
              <a:ext uri="{FF2B5EF4-FFF2-40B4-BE49-F238E27FC236}">
                <a16:creationId xmlns:a16="http://schemas.microsoft.com/office/drawing/2014/main" xmlns="" id="{ABC9ABBB-DBDF-4E63-84A6-1FF6A107E004}"/>
              </a:ext>
            </a:extLst>
          </p:cNvPr>
          <p:cNvSpPr txBox="1">
            <a:spLocks/>
          </p:cNvSpPr>
          <p:nvPr/>
        </p:nvSpPr>
        <p:spPr>
          <a:xfrm>
            <a:off x="887964" y="2511178"/>
            <a:ext cx="3903349" cy="8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 </a:t>
            </a:r>
            <a:r>
              <a:rPr lang="en-US" dirty="0" smtClean="0"/>
              <a:t>= </a:t>
            </a:r>
            <a:r>
              <a:rPr lang="vi-VN" dirty="0" smtClean="0"/>
              <a:t>135 </a:t>
            </a:r>
            <a:r>
              <a:rPr lang="vi-VN" dirty="0"/>
              <a:t>: 3</a:t>
            </a: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xmlns="" id="{544993EC-49AB-4EAD-9B42-54E8DD485BB0}"/>
              </a:ext>
            </a:extLst>
          </p:cNvPr>
          <p:cNvSpPr txBox="1">
            <a:spLocks/>
          </p:cNvSpPr>
          <p:nvPr/>
        </p:nvSpPr>
        <p:spPr>
          <a:xfrm>
            <a:off x="921479" y="3325315"/>
            <a:ext cx="3903349" cy="8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 = 45</a:t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xmlns="" id="{76F0D8B9-CB3A-4EF6-98DC-6106D50D8C8A}"/>
              </a:ext>
            </a:extLst>
          </p:cNvPr>
          <p:cNvSpPr txBox="1">
            <a:spLocks/>
          </p:cNvSpPr>
          <p:nvPr/>
        </p:nvSpPr>
        <p:spPr>
          <a:xfrm>
            <a:off x="5346504" y="2388989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9 x </a:t>
            </a:r>
            <a:r>
              <a:rPr lang="vi-VN" dirty="0" smtClean="0"/>
              <a:t>(15 </a:t>
            </a:r>
            <a:r>
              <a:rPr lang="vi-VN" dirty="0"/>
              <a:t>: </a:t>
            </a:r>
            <a:r>
              <a:rPr lang="vi-VN" dirty="0" smtClean="0"/>
              <a:t>3) </a:t>
            </a:r>
            <a:endParaRPr lang="en-US" dirty="0" smtClean="0"/>
          </a:p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sp>
        <p:nvSpPr>
          <p:cNvPr id="16" name="Tiêu đề 1">
            <a:extLst>
              <a:ext uri="{FF2B5EF4-FFF2-40B4-BE49-F238E27FC236}">
                <a16:creationId xmlns:a16="http://schemas.microsoft.com/office/drawing/2014/main" xmlns="" id="{A63EBFB8-67D3-4E72-B273-55A4F9CCD5A8}"/>
              </a:ext>
            </a:extLst>
          </p:cNvPr>
          <p:cNvSpPr txBox="1">
            <a:spLocks/>
          </p:cNvSpPr>
          <p:nvPr/>
        </p:nvSpPr>
        <p:spPr>
          <a:xfrm>
            <a:off x="5069756" y="2492700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= </a:t>
            </a:r>
            <a:r>
              <a:rPr lang="vi-VN" dirty="0" smtClean="0"/>
              <a:t>9 </a:t>
            </a:r>
            <a:r>
              <a:rPr lang="vi-VN" dirty="0"/>
              <a:t>x 5 </a:t>
            </a:r>
            <a:r>
              <a:rPr lang="vi-VN" dirty="0" smtClean="0"/>
              <a:t>      </a:t>
            </a:r>
            <a:endParaRPr lang="vi-VN" dirty="0"/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xmlns="" id="{F76382EA-8C94-4589-A417-C4CB27489069}"/>
              </a:ext>
            </a:extLst>
          </p:cNvPr>
          <p:cNvSpPr txBox="1">
            <a:spLocks/>
          </p:cNvSpPr>
          <p:nvPr/>
        </p:nvSpPr>
        <p:spPr>
          <a:xfrm>
            <a:off x="4978835" y="3342536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 </a:t>
            </a:r>
            <a:r>
              <a:rPr lang="en-US" dirty="0" smtClean="0"/>
              <a:t>= </a:t>
            </a:r>
            <a:r>
              <a:rPr lang="vi-VN" dirty="0" smtClean="0"/>
              <a:t>45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xmlns="" id="{F6128B40-72D6-4688-A226-4B6D9FFD5D2C}"/>
              </a:ext>
            </a:extLst>
          </p:cNvPr>
          <p:cNvSpPr txBox="1">
            <a:spLocks/>
          </p:cNvSpPr>
          <p:nvPr/>
        </p:nvSpPr>
        <p:spPr>
          <a:xfrm>
            <a:off x="8939591" y="2110900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smtClean="0"/>
              <a:t>(9 </a:t>
            </a:r>
            <a:r>
              <a:rPr lang="vi-VN" dirty="0"/>
              <a:t>: </a:t>
            </a:r>
            <a:r>
              <a:rPr lang="vi-VN" dirty="0" smtClean="0"/>
              <a:t>3) </a:t>
            </a:r>
            <a:r>
              <a:rPr lang="vi-VN" dirty="0"/>
              <a:t>x 15 </a:t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xmlns="" id="{6651C484-CC32-4989-BD45-D48B397F2250}"/>
              </a:ext>
            </a:extLst>
          </p:cNvPr>
          <p:cNvSpPr txBox="1">
            <a:spLocks/>
          </p:cNvSpPr>
          <p:nvPr/>
        </p:nvSpPr>
        <p:spPr>
          <a:xfrm>
            <a:off x="8848668" y="2492700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= </a:t>
            </a:r>
            <a:r>
              <a:rPr lang="vi-VN" dirty="0" smtClean="0"/>
              <a:t>3 </a:t>
            </a:r>
            <a:r>
              <a:rPr lang="vi-VN" dirty="0"/>
              <a:t>x 15 </a:t>
            </a:r>
            <a:r>
              <a:rPr lang="vi-VN" dirty="0" smtClean="0"/>
              <a:t>       </a:t>
            </a:r>
            <a:endParaRPr lang="vi-VN" dirty="0"/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xmlns="" id="{BE18ABE5-878E-40C6-B996-CAA585A9F20E}"/>
              </a:ext>
            </a:extLst>
          </p:cNvPr>
          <p:cNvSpPr txBox="1">
            <a:spLocks/>
          </p:cNvSpPr>
          <p:nvPr/>
        </p:nvSpPr>
        <p:spPr>
          <a:xfrm>
            <a:off x="8848668" y="3318355"/>
            <a:ext cx="390334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= </a:t>
            </a:r>
            <a:r>
              <a:rPr lang="vi-VN" dirty="0" smtClean="0"/>
              <a:t>45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</a:t>
            </a:r>
          </a:p>
        </p:txBody>
      </p:sp>
      <p:sp>
        <p:nvSpPr>
          <p:cNvPr id="21" name="Tiêu đề 1">
            <a:extLst>
              <a:ext uri="{FF2B5EF4-FFF2-40B4-BE49-F238E27FC236}">
                <a16:creationId xmlns:a16="http://schemas.microsoft.com/office/drawing/2014/main" xmlns="" id="{5A326359-04AA-4196-AB22-9164B8F13AAA}"/>
              </a:ext>
            </a:extLst>
          </p:cNvPr>
          <p:cNvSpPr txBox="1">
            <a:spLocks/>
          </p:cNvSpPr>
          <p:nvPr/>
        </p:nvSpPr>
        <p:spPr>
          <a:xfrm>
            <a:off x="533743" y="4322741"/>
            <a:ext cx="7472836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/>
              <a:t>Hãy</a:t>
            </a:r>
            <a:r>
              <a:rPr lang="vi-VN" dirty="0"/>
              <a:t> so </a:t>
            </a:r>
            <a:r>
              <a:rPr lang="vi-VN" dirty="0" err="1"/>
              <a:t>sánh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ba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 trên.       </a:t>
            </a:r>
          </a:p>
        </p:txBody>
      </p:sp>
      <p:sp>
        <p:nvSpPr>
          <p:cNvPr id="22" name="Tiêu đề 1">
            <a:extLst>
              <a:ext uri="{FF2B5EF4-FFF2-40B4-BE49-F238E27FC236}">
                <a16:creationId xmlns:a16="http://schemas.microsoft.com/office/drawing/2014/main" xmlns="" id="{7A45345C-82C3-4FE4-966B-357A2A18B8F8}"/>
              </a:ext>
            </a:extLst>
          </p:cNvPr>
          <p:cNvSpPr txBox="1">
            <a:spLocks/>
          </p:cNvSpPr>
          <p:nvPr/>
        </p:nvSpPr>
        <p:spPr>
          <a:xfrm>
            <a:off x="457477" y="4365901"/>
            <a:ext cx="9323939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ba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 </a:t>
            </a:r>
            <a:r>
              <a:rPr lang="vi-VN" dirty="0" err="1"/>
              <a:t>bằng</a:t>
            </a:r>
            <a:r>
              <a:rPr lang="vi-VN" dirty="0"/>
              <a:t> nhau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cùng</a:t>
            </a:r>
            <a:r>
              <a:rPr lang="vi-VN" dirty="0"/>
              <a:t> </a:t>
            </a:r>
            <a:r>
              <a:rPr lang="vi-VN" dirty="0" err="1"/>
              <a:t>bằng</a:t>
            </a:r>
            <a:r>
              <a:rPr lang="vi-VN" dirty="0"/>
              <a:t> 45.</a:t>
            </a:r>
          </a:p>
        </p:txBody>
      </p:sp>
      <p:sp>
        <p:nvSpPr>
          <p:cNvPr id="23" name="Tiêu đề 1">
            <a:extLst>
              <a:ext uri="{FF2B5EF4-FFF2-40B4-BE49-F238E27FC236}">
                <a16:creationId xmlns:a16="http://schemas.microsoft.com/office/drawing/2014/main" xmlns="" id="{AACA35AA-F14D-47E7-8406-2643D2903F39}"/>
              </a:ext>
            </a:extLst>
          </p:cNvPr>
          <p:cNvSpPr txBox="1">
            <a:spLocks/>
          </p:cNvSpPr>
          <p:nvPr/>
        </p:nvSpPr>
        <p:spPr>
          <a:xfrm>
            <a:off x="1297511" y="3814143"/>
            <a:ext cx="8208816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Vậy</a:t>
            </a:r>
            <a:r>
              <a:rPr lang="vi-VN" dirty="0">
                <a:solidFill>
                  <a:srgbClr val="FF0000"/>
                </a:solidFill>
              </a:rPr>
              <a:t> ( 9 x 15 ) : 3 = 9 x ( 15 : 3 ) = ( 9 : 3 ) x 15</a:t>
            </a:r>
          </a:p>
        </p:txBody>
      </p:sp>
      <p:sp>
        <p:nvSpPr>
          <p:cNvPr id="24" name="Tiêu đề 1">
            <a:extLst>
              <a:ext uri="{FF2B5EF4-FFF2-40B4-BE49-F238E27FC236}">
                <a16:creationId xmlns:a16="http://schemas.microsoft.com/office/drawing/2014/main" xmlns="" id="{544993EC-49AB-4EAD-9B42-54E8DD485BB0}"/>
              </a:ext>
            </a:extLst>
          </p:cNvPr>
          <p:cNvSpPr txBox="1">
            <a:spLocks/>
          </p:cNvSpPr>
          <p:nvPr/>
        </p:nvSpPr>
        <p:spPr>
          <a:xfrm>
            <a:off x="43544" y="1698149"/>
            <a:ext cx="3903349" cy="8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Ta </a:t>
            </a:r>
            <a:r>
              <a:rPr lang="en-US" dirty="0" err="1" smtClean="0"/>
              <a:t>có</a:t>
            </a:r>
            <a:r>
              <a:rPr lang="en-US" dirty="0" smtClean="0"/>
              <a:t>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      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41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6759EB-DDB6-481D-A593-8EBC084B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59" y="134716"/>
            <a:ext cx="10290000" cy="763600"/>
          </a:xfrm>
        </p:spPr>
        <p:txBody>
          <a:bodyPr/>
          <a:lstStyle/>
          <a:p>
            <a:r>
              <a:rPr lang="vi-VN" dirty="0"/>
              <a:t>b. </a:t>
            </a:r>
            <a:r>
              <a:rPr lang="vi-VN" u="sng" dirty="0" err="1"/>
              <a:t>Tính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u="sng" dirty="0"/>
              <a:t>so </a:t>
            </a:r>
            <a:r>
              <a:rPr lang="vi-VN" u="sng" dirty="0" err="1"/>
              <a:t>sánh</a:t>
            </a:r>
            <a:r>
              <a:rPr lang="vi-VN" u="sng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thức</a:t>
            </a:r>
            <a:endParaRPr lang="vi-VN" dirty="0"/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79501412-51B0-4CC1-94D2-AAF24CB830F6}"/>
              </a:ext>
            </a:extLst>
          </p:cNvPr>
          <p:cNvSpPr txBox="1">
            <a:spLocks/>
          </p:cNvSpPr>
          <p:nvPr/>
        </p:nvSpPr>
        <p:spPr>
          <a:xfrm>
            <a:off x="3589055" y="766801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smtClean="0">
                <a:solidFill>
                  <a:srgbClr val="0070C0"/>
                </a:solidFill>
              </a:rPr>
              <a:t>(7 </a:t>
            </a:r>
            <a:r>
              <a:rPr lang="vi-VN" dirty="0">
                <a:solidFill>
                  <a:srgbClr val="0070C0"/>
                </a:solidFill>
              </a:rPr>
              <a:t>x 15 </a:t>
            </a:r>
            <a:r>
              <a:rPr lang="vi-VN" dirty="0" smtClean="0">
                <a:solidFill>
                  <a:srgbClr val="0070C0"/>
                </a:solidFill>
              </a:rPr>
              <a:t> </a:t>
            </a:r>
            <a:r>
              <a:rPr lang="vi-VN" dirty="0">
                <a:solidFill>
                  <a:srgbClr val="0070C0"/>
                </a:solidFill>
              </a:rPr>
              <a:t>: 3 và 7 x </a:t>
            </a:r>
            <a:r>
              <a:rPr lang="vi-VN" dirty="0" smtClean="0">
                <a:solidFill>
                  <a:srgbClr val="0070C0"/>
                </a:solidFill>
              </a:rPr>
              <a:t>(15 </a:t>
            </a:r>
            <a:r>
              <a:rPr lang="vi-VN" dirty="0">
                <a:solidFill>
                  <a:srgbClr val="0070C0"/>
                </a:solidFill>
              </a:rPr>
              <a:t>: </a:t>
            </a:r>
            <a:r>
              <a:rPr lang="vi-VN" dirty="0" smtClean="0">
                <a:solidFill>
                  <a:srgbClr val="0070C0"/>
                </a:solidFill>
              </a:rPr>
              <a:t>3) 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xmlns="" id="{9E6A05A3-5248-4013-876A-9F6A5E5DC8C9}"/>
              </a:ext>
            </a:extLst>
          </p:cNvPr>
          <p:cNvSpPr txBox="1">
            <a:spLocks/>
          </p:cNvSpPr>
          <p:nvPr/>
        </p:nvSpPr>
        <p:spPr>
          <a:xfrm>
            <a:off x="1443274" y="1631143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( 7 x 15 ) : 3 = 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xmlns="" id="{B0D2E4E7-58B3-4BDE-861B-7AA6B0E0F1C3}"/>
              </a:ext>
            </a:extLst>
          </p:cNvPr>
          <p:cNvSpPr txBox="1">
            <a:spLocks/>
          </p:cNvSpPr>
          <p:nvPr/>
        </p:nvSpPr>
        <p:spPr>
          <a:xfrm>
            <a:off x="1443271" y="2185735"/>
            <a:ext cx="187150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= </a:t>
            </a:r>
            <a:r>
              <a:rPr lang="vi-VN" dirty="0" smtClean="0"/>
              <a:t>105 </a:t>
            </a:r>
            <a:r>
              <a:rPr lang="vi-VN" dirty="0"/>
              <a:t>: 3 </a:t>
            </a:r>
            <a:r>
              <a:rPr lang="vi-VN" dirty="0" smtClean="0"/>
              <a:t> </a:t>
            </a:r>
            <a:endParaRPr lang="vi-VN" dirty="0"/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xmlns="" id="{E9CBB983-4AA7-487D-A5DA-21868E7550A6}"/>
              </a:ext>
            </a:extLst>
          </p:cNvPr>
          <p:cNvSpPr txBox="1">
            <a:spLocks/>
          </p:cNvSpPr>
          <p:nvPr/>
        </p:nvSpPr>
        <p:spPr>
          <a:xfrm>
            <a:off x="1443274" y="2776543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= </a:t>
            </a:r>
            <a:r>
              <a:rPr lang="vi-VN" dirty="0" smtClean="0"/>
              <a:t>35 </a:t>
            </a:r>
            <a:endParaRPr lang="vi-VN" dirty="0"/>
          </a:p>
        </p:txBody>
      </p:sp>
      <p:sp>
        <p:nvSpPr>
          <p:cNvPr id="9" name="Tiêu đề 1">
            <a:extLst>
              <a:ext uri="{FF2B5EF4-FFF2-40B4-BE49-F238E27FC236}">
                <a16:creationId xmlns:a16="http://schemas.microsoft.com/office/drawing/2014/main" xmlns="" id="{34BCD48E-8387-4E7C-858F-BAA5B37E4EB4}"/>
              </a:ext>
            </a:extLst>
          </p:cNvPr>
          <p:cNvSpPr txBox="1">
            <a:spLocks/>
          </p:cNvSpPr>
          <p:nvPr/>
        </p:nvSpPr>
        <p:spPr>
          <a:xfrm>
            <a:off x="6225390" y="1611243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7 x </a:t>
            </a:r>
            <a:r>
              <a:rPr lang="vi-VN" dirty="0" smtClean="0"/>
              <a:t>(15 </a:t>
            </a:r>
            <a:r>
              <a:rPr lang="vi-VN" dirty="0"/>
              <a:t>: </a:t>
            </a:r>
            <a:r>
              <a:rPr lang="vi-VN" dirty="0" smtClean="0"/>
              <a:t>3)  </a:t>
            </a:r>
            <a:endParaRPr lang="vi-VN" dirty="0"/>
          </a:p>
        </p:txBody>
      </p:sp>
      <p:sp>
        <p:nvSpPr>
          <p:cNvPr id="10" name="Tiêu đề 1">
            <a:extLst>
              <a:ext uri="{FF2B5EF4-FFF2-40B4-BE49-F238E27FC236}">
                <a16:creationId xmlns:a16="http://schemas.microsoft.com/office/drawing/2014/main" xmlns="" id="{02E231F9-FC3A-44BA-9100-1EA0CC50E9DC}"/>
              </a:ext>
            </a:extLst>
          </p:cNvPr>
          <p:cNvSpPr txBox="1">
            <a:spLocks/>
          </p:cNvSpPr>
          <p:nvPr/>
        </p:nvSpPr>
        <p:spPr>
          <a:xfrm>
            <a:off x="6138263" y="2243327"/>
            <a:ext cx="170223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 </a:t>
            </a:r>
            <a:r>
              <a:rPr lang="en-US" dirty="0" smtClean="0"/>
              <a:t>= </a:t>
            </a:r>
            <a:r>
              <a:rPr lang="vi-VN" dirty="0" smtClean="0"/>
              <a:t>7 </a:t>
            </a:r>
            <a:r>
              <a:rPr lang="vi-VN" dirty="0"/>
              <a:t>x 5 </a:t>
            </a:r>
            <a:r>
              <a:rPr lang="vi-VN" dirty="0" smtClean="0"/>
              <a:t> </a:t>
            </a:r>
            <a:endParaRPr lang="vi-VN" dirty="0"/>
          </a:p>
        </p:txBody>
      </p:sp>
      <p:sp>
        <p:nvSpPr>
          <p:cNvPr id="11" name="Tiêu đề 1">
            <a:extLst>
              <a:ext uri="{FF2B5EF4-FFF2-40B4-BE49-F238E27FC236}">
                <a16:creationId xmlns:a16="http://schemas.microsoft.com/office/drawing/2014/main" xmlns="" id="{B8349537-497F-4F7C-BD78-1E704536BE76}"/>
              </a:ext>
            </a:extLst>
          </p:cNvPr>
          <p:cNvSpPr txBox="1">
            <a:spLocks/>
          </p:cNvSpPr>
          <p:nvPr/>
        </p:nvSpPr>
        <p:spPr>
          <a:xfrm>
            <a:off x="6138262" y="2873881"/>
            <a:ext cx="265279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/>
              <a:t> </a:t>
            </a:r>
            <a:r>
              <a:rPr lang="en-US" dirty="0" smtClean="0"/>
              <a:t>= </a:t>
            </a:r>
            <a:r>
              <a:rPr lang="vi-VN" dirty="0" smtClean="0"/>
              <a:t>35 </a:t>
            </a:r>
            <a:endParaRPr lang="vi-VN" dirty="0"/>
          </a:p>
        </p:txBody>
      </p:sp>
      <p:sp>
        <p:nvSpPr>
          <p:cNvPr id="13" name="Tiêu đề 1">
            <a:extLst>
              <a:ext uri="{FF2B5EF4-FFF2-40B4-BE49-F238E27FC236}">
                <a16:creationId xmlns:a16="http://schemas.microsoft.com/office/drawing/2014/main" xmlns="" id="{81FF3C72-153B-453A-84C5-824C7808EA59}"/>
              </a:ext>
            </a:extLst>
          </p:cNvPr>
          <p:cNvSpPr txBox="1">
            <a:spLocks/>
          </p:cNvSpPr>
          <p:nvPr/>
        </p:nvSpPr>
        <p:spPr>
          <a:xfrm>
            <a:off x="980173" y="3837007"/>
            <a:ext cx="7501679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/>
              <a:t>Hãy</a:t>
            </a:r>
            <a:r>
              <a:rPr lang="vi-VN" dirty="0"/>
              <a:t> so </a:t>
            </a:r>
            <a:r>
              <a:rPr lang="vi-VN" dirty="0" err="1"/>
              <a:t>sánh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hai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 trên.       </a:t>
            </a: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xmlns="" id="{60848F02-AC87-40CC-B4E0-1694A4FD1C0C}"/>
              </a:ext>
            </a:extLst>
          </p:cNvPr>
          <p:cNvSpPr txBox="1">
            <a:spLocks/>
          </p:cNvSpPr>
          <p:nvPr/>
        </p:nvSpPr>
        <p:spPr>
          <a:xfrm>
            <a:off x="993259" y="3879981"/>
            <a:ext cx="9459280" cy="7636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hai </a:t>
            </a:r>
            <a:r>
              <a:rPr lang="vi-VN" dirty="0" err="1"/>
              <a:t>biểu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 </a:t>
            </a:r>
            <a:r>
              <a:rPr lang="vi-VN" dirty="0" err="1"/>
              <a:t>bằng</a:t>
            </a:r>
            <a:r>
              <a:rPr lang="vi-VN" dirty="0"/>
              <a:t> nhau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cùng</a:t>
            </a:r>
            <a:r>
              <a:rPr lang="vi-VN" dirty="0"/>
              <a:t> </a:t>
            </a:r>
            <a:r>
              <a:rPr lang="vi-VN" dirty="0" err="1"/>
              <a:t>bằng</a:t>
            </a:r>
            <a:r>
              <a:rPr lang="vi-VN" dirty="0"/>
              <a:t> 35.</a:t>
            </a: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xmlns="" id="{85946BFD-2F4E-4FC3-9465-89F1F22EEBC5}"/>
              </a:ext>
            </a:extLst>
          </p:cNvPr>
          <p:cNvSpPr txBox="1">
            <a:spLocks/>
          </p:cNvSpPr>
          <p:nvPr/>
        </p:nvSpPr>
        <p:spPr>
          <a:xfrm>
            <a:off x="2238691" y="3837007"/>
            <a:ext cx="6495367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ctr"/>
            <a:r>
              <a:rPr lang="vi-VN" dirty="0">
                <a:solidFill>
                  <a:srgbClr val="FF0000"/>
                </a:solidFill>
              </a:rPr>
              <a:t>Vậy </a:t>
            </a:r>
            <a:r>
              <a:rPr lang="vi-VN" dirty="0" smtClean="0">
                <a:solidFill>
                  <a:srgbClr val="FF0000"/>
                </a:solidFill>
              </a:rPr>
              <a:t>(7 </a:t>
            </a:r>
            <a:r>
              <a:rPr lang="vi-VN" dirty="0">
                <a:solidFill>
                  <a:srgbClr val="FF0000"/>
                </a:solidFill>
              </a:rPr>
              <a:t>x </a:t>
            </a:r>
            <a:r>
              <a:rPr lang="vi-VN" dirty="0" smtClean="0">
                <a:solidFill>
                  <a:srgbClr val="FF0000"/>
                </a:solidFill>
              </a:rPr>
              <a:t>15) </a:t>
            </a:r>
            <a:r>
              <a:rPr lang="vi-VN" dirty="0">
                <a:solidFill>
                  <a:srgbClr val="FF0000"/>
                </a:solidFill>
              </a:rPr>
              <a:t>: 3 = 7 x </a:t>
            </a:r>
            <a:r>
              <a:rPr lang="vi-VN" dirty="0" smtClean="0">
                <a:solidFill>
                  <a:srgbClr val="FF0000"/>
                </a:solidFill>
              </a:rPr>
              <a:t>(15 </a:t>
            </a:r>
            <a:r>
              <a:rPr lang="vi-VN" dirty="0">
                <a:solidFill>
                  <a:srgbClr val="FF0000"/>
                </a:solidFill>
              </a:rPr>
              <a:t>: </a:t>
            </a:r>
            <a:r>
              <a:rPr lang="vi-VN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vi-VN" dirty="0" smtClean="0">
                <a:solidFill>
                  <a:srgbClr val="FF0000"/>
                </a:solidFill>
              </a:rPr>
              <a:t> 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6" name="Tiêu đề 1">
            <a:extLst>
              <a:ext uri="{FF2B5EF4-FFF2-40B4-BE49-F238E27FC236}">
                <a16:creationId xmlns:a16="http://schemas.microsoft.com/office/drawing/2014/main" xmlns="" id="{CC71FEE7-FD8C-4122-9725-44EC16358B00}"/>
              </a:ext>
            </a:extLst>
          </p:cNvPr>
          <p:cNvSpPr txBox="1">
            <a:spLocks/>
          </p:cNvSpPr>
          <p:nvPr/>
        </p:nvSpPr>
        <p:spPr>
          <a:xfrm>
            <a:off x="1366869" y="4728700"/>
            <a:ext cx="7367187" cy="76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dirty="0">
                <a:solidFill>
                  <a:schemeClr val="tx1">
                    <a:lumMod val="75000"/>
                  </a:schemeClr>
                </a:solidFill>
              </a:rPr>
              <a:t>Vì sao không có biểu thức </a:t>
            </a:r>
            <a:r>
              <a:rPr lang="vi-VN" dirty="0" smtClean="0">
                <a:solidFill>
                  <a:schemeClr val="tx1">
                    <a:lumMod val="75000"/>
                  </a:schemeClr>
                </a:solidFill>
              </a:rPr>
              <a:t>(7 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</a:rPr>
              <a:t>: 3 ) x 15 ?</a:t>
            </a: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xmlns="" id="{55AE5865-8032-48EA-AD8A-D3BF429A8053}"/>
              </a:ext>
            </a:extLst>
          </p:cNvPr>
          <p:cNvSpPr txBox="1">
            <a:spLocks/>
          </p:cNvSpPr>
          <p:nvPr/>
        </p:nvSpPr>
        <p:spPr>
          <a:xfrm>
            <a:off x="331076" y="4774029"/>
            <a:ext cx="11430000" cy="121686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(7x15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) : 3 = 15 x 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(7 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3)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7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3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xmlns="" id="{544993EC-49AB-4EAD-9B42-54E8DD485BB0}"/>
              </a:ext>
            </a:extLst>
          </p:cNvPr>
          <p:cNvSpPr txBox="1">
            <a:spLocks/>
          </p:cNvSpPr>
          <p:nvPr/>
        </p:nvSpPr>
        <p:spPr>
          <a:xfrm>
            <a:off x="851364" y="1274731"/>
            <a:ext cx="3903349" cy="8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dirty="0" smtClean="0"/>
              <a:t>Ta </a:t>
            </a:r>
            <a:r>
              <a:rPr lang="en-US" dirty="0" err="1" smtClean="0"/>
              <a:t>có</a:t>
            </a:r>
            <a:r>
              <a:rPr lang="en-US" dirty="0" smtClean="0"/>
              <a:t>: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      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865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êu đề 1">
            <a:extLst>
              <a:ext uri="{FF2B5EF4-FFF2-40B4-BE49-F238E27FC236}">
                <a16:creationId xmlns:a16="http://schemas.microsoft.com/office/drawing/2014/main" xmlns="" id="{AACA35AA-F14D-47E7-8406-2643D2903F39}"/>
              </a:ext>
            </a:extLst>
          </p:cNvPr>
          <p:cNvSpPr txBox="1">
            <a:spLocks/>
          </p:cNvSpPr>
          <p:nvPr/>
        </p:nvSpPr>
        <p:spPr>
          <a:xfrm>
            <a:off x="788279" y="645275"/>
            <a:ext cx="10720551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>
              <a:buClr>
                <a:srgbClr val="472D30"/>
              </a:buClr>
            </a:pP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( 9 x 15 ) : 3 = 9 x ( 15 : 3 ) = ( 9 : 3 ) x 15</a:t>
            </a:r>
          </a:p>
        </p:txBody>
      </p:sp>
      <p:sp>
        <p:nvSpPr>
          <p:cNvPr id="25" name="Tiêu đề 1">
            <a:extLst>
              <a:ext uri="{FF2B5EF4-FFF2-40B4-BE49-F238E27FC236}">
                <a16:creationId xmlns:a16="http://schemas.microsoft.com/office/drawing/2014/main" xmlns="" id="{85946BFD-2F4E-4FC3-9465-89F1F22EEBC5}"/>
              </a:ext>
            </a:extLst>
          </p:cNvPr>
          <p:cNvSpPr txBox="1">
            <a:spLocks/>
          </p:cNvSpPr>
          <p:nvPr/>
        </p:nvSpPr>
        <p:spPr>
          <a:xfrm>
            <a:off x="2270233" y="1714648"/>
            <a:ext cx="7657680" cy="763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ctr"/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(7 x 15) : 3 = 7 x (15 : 3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vi-VN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Tiêu đề 3">
            <a:extLst>
              <a:ext uri="{FF2B5EF4-FFF2-40B4-BE49-F238E27FC236}">
                <a16:creationId xmlns:a16="http://schemas.microsoft.com/office/drawing/2014/main" xmlns="" id="{6FADBD03-2FFF-4CEB-83D3-7343382DE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254" y="2744546"/>
            <a:ext cx="11325935" cy="1139825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vi-VN" dirty="0" err="1">
                <a:solidFill>
                  <a:srgbClr val="FF0000"/>
                </a:solidFill>
              </a:rPr>
              <a:t>Vậy</a:t>
            </a:r>
            <a:r>
              <a:rPr lang="vi-VN" dirty="0">
                <a:solidFill>
                  <a:srgbClr val="FF0000"/>
                </a:solidFill>
              </a:rPr>
              <a:t> khi chia </a:t>
            </a:r>
            <a:r>
              <a:rPr lang="vi-VN" dirty="0" err="1">
                <a:solidFill>
                  <a:srgbClr val="FF0000"/>
                </a:solidFill>
              </a:rPr>
              <a:t>một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tích</a:t>
            </a:r>
            <a:r>
              <a:rPr lang="vi-VN" dirty="0">
                <a:solidFill>
                  <a:srgbClr val="FF0000"/>
                </a:solidFill>
              </a:rPr>
              <a:t> cho </a:t>
            </a:r>
            <a:r>
              <a:rPr lang="vi-VN" dirty="0" err="1">
                <a:solidFill>
                  <a:srgbClr val="FF0000"/>
                </a:solidFill>
              </a:rPr>
              <a:t>một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số</a:t>
            </a:r>
            <a:r>
              <a:rPr lang="vi-VN" dirty="0">
                <a:solidFill>
                  <a:srgbClr val="FF0000"/>
                </a:solidFill>
              </a:rPr>
              <a:t> ta </a:t>
            </a:r>
            <a:r>
              <a:rPr lang="vi-VN" dirty="0" err="1">
                <a:solidFill>
                  <a:srgbClr val="FF0000"/>
                </a:solidFill>
              </a:rPr>
              <a:t>làm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thế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nào</a:t>
            </a:r>
            <a:r>
              <a:rPr lang="vi-VN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Tiêu đề 3">
            <a:extLst>
              <a:ext uri="{FF2B5EF4-FFF2-40B4-BE49-F238E27FC236}">
                <a16:creationId xmlns:a16="http://schemas.microsoft.com/office/drawing/2014/main" xmlns="" id="{8F1845B8-B9DA-4386-B5C9-3C2635A05403}"/>
              </a:ext>
            </a:extLst>
          </p:cNvPr>
          <p:cNvSpPr txBox="1">
            <a:spLocks/>
          </p:cNvSpPr>
          <p:nvPr/>
        </p:nvSpPr>
        <p:spPr>
          <a:xfrm>
            <a:off x="211905" y="2631983"/>
            <a:ext cx="11962151" cy="21166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vi-VN" sz="4400" dirty="0">
                <a:solidFill>
                  <a:srgbClr val="002060"/>
                </a:solidFill>
                <a:latin typeface="+mj-lt"/>
              </a:rPr>
              <a:t>Khi chia một tích hai thừa số cho một số, ta có thể lấy </a:t>
            </a:r>
            <a:r>
              <a:rPr lang="vi-VN" sz="4400" dirty="0">
                <a:solidFill>
                  <a:srgbClr val="FF0000"/>
                </a:solidFill>
                <a:latin typeface="+mj-lt"/>
              </a:rPr>
              <a:t>một thừa số chia cho số đó 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(nếu chia hết), </a:t>
            </a:r>
            <a:r>
              <a:rPr lang="vi-VN" sz="4400" dirty="0">
                <a:solidFill>
                  <a:srgbClr val="002060"/>
                </a:solidFill>
                <a:latin typeface="+mj-lt"/>
              </a:rPr>
              <a:t>rồi nhân kết quả với thừa số kia.  </a:t>
            </a:r>
          </a:p>
        </p:txBody>
      </p:sp>
      <p:sp>
        <p:nvSpPr>
          <p:cNvPr id="28" name="Tiêu đề 3">
            <a:extLst>
              <a:ext uri="{FF2B5EF4-FFF2-40B4-BE49-F238E27FC236}">
                <a16:creationId xmlns:a16="http://schemas.microsoft.com/office/drawing/2014/main" xmlns="" id="{AC91F1BA-1D87-4EE9-80DC-FDF6F7E8884D}"/>
              </a:ext>
            </a:extLst>
          </p:cNvPr>
          <p:cNvSpPr txBox="1">
            <a:spLocks/>
          </p:cNvSpPr>
          <p:nvPr/>
        </p:nvSpPr>
        <p:spPr>
          <a:xfrm>
            <a:off x="1836681" y="4834036"/>
            <a:ext cx="8623739" cy="77174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4400" dirty="0">
                <a:solidFill>
                  <a:srgbClr val="FF0000"/>
                </a:solidFill>
              </a:rPr>
              <a:t>( a x b ) : c = a x ( b : c ) = </a:t>
            </a:r>
            <a:r>
              <a:rPr lang="en-US" sz="4400" dirty="0" smtClean="0">
                <a:solidFill>
                  <a:srgbClr val="FF0000"/>
                </a:solidFill>
              </a:rPr>
              <a:t>b x </a:t>
            </a:r>
            <a:r>
              <a:rPr lang="vi-VN" sz="4400" dirty="0" smtClean="0">
                <a:solidFill>
                  <a:srgbClr val="FF0000"/>
                </a:solidFill>
              </a:rPr>
              <a:t>( </a:t>
            </a:r>
            <a:r>
              <a:rPr lang="vi-VN" sz="4400" dirty="0">
                <a:solidFill>
                  <a:srgbClr val="FF0000"/>
                </a:solidFill>
              </a:rPr>
              <a:t>a : </a:t>
            </a:r>
            <a:r>
              <a:rPr lang="vi-VN" sz="4400">
                <a:solidFill>
                  <a:srgbClr val="FF0000"/>
                </a:solidFill>
              </a:rPr>
              <a:t>c </a:t>
            </a:r>
            <a:r>
              <a:rPr lang="vi-VN" sz="4400" smtClean="0">
                <a:solidFill>
                  <a:srgbClr val="FF0000"/>
                </a:solidFill>
              </a:rPr>
              <a:t>) 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88731" y="5044969"/>
            <a:ext cx="914400" cy="560817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xmlns="" id="{D17D807F-F95A-41E5-8914-95713A20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"/>
            <a:ext cx="9220200" cy="696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DCD705-4528-4E05-93D6-517DB711FEBD}"/>
              </a:ext>
            </a:extLst>
          </p:cNvPr>
          <p:cNvSpPr txBox="1"/>
          <p:nvPr/>
        </p:nvSpPr>
        <p:spPr>
          <a:xfrm>
            <a:off x="4191000" y="3276600"/>
            <a:ext cx="4572000" cy="1981200"/>
          </a:xfrm>
          <a:prstGeom prst="rect">
            <a:avLst/>
          </a:prstGeom>
          <a:noFill/>
        </p:spPr>
        <p:txBody>
          <a:bodyPr lIns="91434" tIns="45718" rIns="91434" bIns="45718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300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3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3">
            <a:extLst>
              <a:ext uri="{FF2B5EF4-FFF2-40B4-BE49-F238E27FC236}">
                <a16:creationId xmlns:a16="http://schemas.microsoft.com/office/drawing/2014/main" xmlns="" id="{5315F9EC-C094-4048-9FC1-8029C10E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1"/>
            <a:ext cx="10290000" cy="1371600"/>
          </a:xfrm>
        </p:spPr>
        <p:txBody>
          <a:bodyPr/>
          <a:lstStyle/>
          <a:p>
            <a:r>
              <a:rPr lang="vi-VN" sz="3600" i="1" dirty="0" err="1">
                <a:latin typeface="TTIMimes New Roman"/>
              </a:rPr>
              <a:t>Bài</a:t>
            </a:r>
            <a:r>
              <a:rPr lang="vi-VN" sz="3600" i="1" dirty="0">
                <a:latin typeface="TTIMimes New Roman"/>
              </a:rPr>
              <a:t> 1: </a:t>
            </a:r>
            <a:r>
              <a:rPr lang="vi-VN" sz="3600" i="1" dirty="0" err="1">
                <a:latin typeface="TTIMimes New Roman"/>
              </a:rPr>
              <a:t>Tính</a:t>
            </a:r>
            <a:r>
              <a:rPr lang="vi-VN" sz="3600" i="1" dirty="0">
                <a:latin typeface="TTIMimes New Roman"/>
              </a:rPr>
              <a:t> </a:t>
            </a:r>
            <a:r>
              <a:rPr lang="vi-VN" sz="3600" i="1" dirty="0" err="1">
                <a:latin typeface="TTIMimes New Roman"/>
              </a:rPr>
              <a:t>bằng</a:t>
            </a:r>
            <a:r>
              <a:rPr lang="vi-VN" sz="3600" i="1" dirty="0">
                <a:latin typeface="TTIMimes New Roman"/>
              </a:rPr>
              <a:t> hai </a:t>
            </a:r>
            <a:r>
              <a:rPr lang="vi-VN" sz="3600" i="1" dirty="0" err="1">
                <a:latin typeface="TTIMimes New Roman"/>
              </a:rPr>
              <a:t>cách</a:t>
            </a:r>
            <a:r>
              <a:rPr lang="vi-VN" sz="3600" i="1" dirty="0">
                <a:latin typeface="TTIMimes New Roman"/>
              </a:rPr>
              <a:t/>
            </a:r>
            <a:br>
              <a:rPr lang="vi-VN" sz="3600" i="1" dirty="0">
                <a:latin typeface="TTIMimes New Roman"/>
              </a:rPr>
            </a:br>
            <a:r>
              <a:rPr lang="vi-VN" sz="3600" i="1" dirty="0">
                <a:latin typeface="TTIMimes New Roman"/>
              </a:rPr>
              <a:t>      a. ( 8 x 23 ) : 4 			b. ( 15 x 24 ) : 6</a:t>
            </a:r>
          </a:p>
        </p:txBody>
      </p:sp>
      <p:sp>
        <p:nvSpPr>
          <p:cNvPr id="9" name="Tiêu đề 3">
            <a:extLst>
              <a:ext uri="{FF2B5EF4-FFF2-40B4-BE49-F238E27FC236}">
                <a16:creationId xmlns:a16="http://schemas.microsoft.com/office/drawing/2014/main" xmlns="" id="{4CF03523-101E-4A3E-B3A1-6AD41B2F8CDE}"/>
              </a:ext>
            </a:extLst>
          </p:cNvPr>
          <p:cNvSpPr txBox="1">
            <a:spLocks/>
          </p:cNvSpPr>
          <p:nvPr/>
        </p:nvSpPr>
        <p:spPr>
          <a:xfrm>
            <a:off x="455667" y="2000251"/>
            <a:ext cx="1029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vi-VN" sz="3600" i="1" dirty="0">
                <a:latin typeface="TTIMimes New Roman"/>
              </a:rPr>
              <a:t>			</a:t>
            </a:r>
          </a:p>
        </p:txBody>
      </p:sp>
      <p:graphicFrame>
        <p:nvGraphicFramePr>
          <p:cNvPr id="10" name="Bảng 8">
            <a:extLst>
              <a:ext uri="{FF2B5EF4-FFF2-40B4-BE49-F238E27FC236}">
                <a16:creationId xmlns:a16="http://schemas.microsoft.com/office/drawing/2014/main" xmlns="" id="{8315139A-223B-4B66-B2BD-97B77B7BE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720146"/>
              </p:ext>
            </p:extLst>
          </p:nvPr>
        </p:nvGraphicFramePr>
        <p:xfrm>
          <a:off x="1433667" y="1282065"/>
          <a:ext cx="9209000" cy="868680"/>
        </p:xfrm>
        <a:graphic>
          <a:graphicData uri="http://schemas.openxmlformats.org/drawingml/2006/table">
            <a:tbl>
              <a:tblPr firstRow="1" bandRow="1">
                <a:tableStyleId>{9EDA4303-E1A8-4327-A861-C7FA0779611B}</a:tableStyleId>
              </a:tblPr>
              <a:tblGrid>
                <a:gridCol w="4604500">
                  <a:extLst>
                    <a:ext uri="{9D8B030D-6E8A-4147-A177-3AD203B41FA5}">
                      <a16:colId xmlns:a16="http://schemas.microsoft.com/office/drawing/2014/main" xmlns="" val="3980950814"/>
                    </a:ext>
                  </a:extLst>
                </a:gridCol>
                <a:gridCol w="4604500">
                  <a:extLst>
                    <a:ext uri="{9D8B030D-6E8A-4147-A177-3AD203B41FA5}">
                      <a16:colId xmlns:a16="http://schemas.microsoft.com/office/drawing/2014/main" xmlns="" val="1610214990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err="1">
                          <a:latin typeface="+mj-lt"/>
                        </a:rPr>
                        <a:t>Cách</a:t>
                      </a:r>
                      <a:r>
                        <a:rPr lang="vi-VN" sz="3200" dirty="0">
                          <a:latin typeface="+mj-lt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    </a:t>
                      </a:r>
                      <a:r>
                        <a:rPr lang="vi-VN" sz="3200" b="0" i="0" u="none" strike="noStrike" cap="none" dirty="0" err="1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Cách</a:t>
                      </a:r>
                      <a:r>
                        <a:rPr lang="vi-VN" sz="32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 2</a:t>
                      </a:r>
                    </a:p>
                    <a:p>
                      <a:endParaRPr lang="vi-VN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8464087"/>
                  </a:ext>
                </a:extLst>
              </a:tr>
            </a:tbl>
          </a:graphicData>
        </a:graphic>
      </p:graphicFrame>
      <p:graphicFrame>
        <p:nvGraphicFramePr>
          <p:cNvPr id="11" name="Bảng 8">
            <a:extLst>
              <a:ext uri="{FF2B5EF4-FFF2-40B4-BE49-F238E27FC236}">
                <a16:creationId xmlns:a16="http://schemas.microsoft.com/office/drawing/2014/main" xmlns="" id="{EDBFC752-A520-44D2-984E-F3B71EA0A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00669"/>
              </p:ext>
            </p:extLst>
          </p:nvPr>
        </p:nvGraphicFramePr>
        <p:xfrm>
          <a:off x="1427383" y="2150747"/>
          <a:ext cx="9209000" cy="2773680"/>
        </p:xfrm>
        <a:graphic>
          <a:graphicData uri="http://schemas.openxmlformats.org/drawingml/2006/table">
            <a:tbl>
              <a:tblPr firstRow="1" bandRow="1">
                <a:tableStyleId>{9EDA4303-E1A8-4327-A861-C7FA0779611B}</a:tableStyleId>
              </a:tblPr>
              <a:tblGrid>
                <a:gridCol w="4604500">
                  <a:extLst>
                    <a:ext uri="{9D8B030D-6E8A-4147-A177-3AD203B41FA5}">
                      <a16:colId xmlns:a16="http://schemas.microsoft.com/office/drawing/2014/main" xmlns="" val="3980950814"/>
                    </a:ext>
                  </a:extLst>
                </a:gridCol>
                <a:gridCol w="4604500">
                  <a:extLst>
                    <a:ext uri="{9D8B030D-6E8A-4147-A177-3AD203B41FA5}">
                      <a16:colId xmlns:a16="http://schemas.microsoft.com/office/drawing/2014/main" xmlns="" val="1610214990"/>
                    </a:ext>
                  </a:extLst>
                </a:gridCol>
              </a:tblGrid>
              <a:tr h="2773680">
                <a:tc>
                  <a:txBody>
                    <a:bodyPr/>
                    <a:lstStyle/>
                    <a:p>
                      <a:pPr marL="514350" indent="-514350" algn="l">
                        <a:buAutoNum type="alphaLcPeriod"/>
                      </a:pPr>
                      <a:r>
                        <a:rPr lang="vi-VN" sz="2800" dirty="0">
                          <a:latin typeface="+mj-lt"/>
                        </a:rPr>
                        <a:t>( 8 x 23 ) : 4 = 184 : 4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                          = 46</a:t>
                      </a:r>
                    </a:p>
                    <a:p>
                      <a:pPr marL="0" indent="0" algn="l">
                        <a:buNone/>
                      </a:pPr>
                      <a:endParaRPr lang="vi-VN" sz="2800" dirty="0">
                        <a:latin typeface="+mj-lt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vi-VN" sz="3200" dirty="0">
                          <a:latin typeface="+mj-lt"/>
                        </a:rPr>
                        <a:t>b. </a:t>
                      </a:r>
                      <a:r>
                        <a:rPr lang="vi-VN" sz="2800" dirty="0">
                          <a:latin typeface="+mj-lt"/>
                        </a:rPr>
                        <a:t>( 15 x 24 ) : 6 = 360 : 6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                           = 60</a:t>
                      </a:r>
                    </a:p>
                    <a:p>
                      <a:pPr marL="0" indent="0" algn="l">
                        <a:buNone/>
                      </a:pP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vi-VN" sz="2800" b="0" i="0" u="none" strike="noStrike" cap="none" dirty="0">
                          <a:solidFill>
                            <a:srgbClr val="000000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( 8 x 23 ) : 4 = ( 8 : 4 ) x 23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      =  2 x 23  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      = 46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( 15 x 24 ) : 6 = 15 x ( 24 : 6 )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= 15 x 4</a:t>
                      </a:r>
                    </a:p>
                    <a:p>
                      <a:r>
                        <a:rPr lang="vi-VN" sz="2800" dirty="0">
                          <a:latin typeface="+mj-lt"/>
                        </a:rPr>
                        <a:t>                       = </a:t>
                      </a:r>
                      <a:r>
                        <a:rPr lang="vi-VN" sz="2800" dirty="0" smtClean="0">
                          <a:latin typeface="+mj-lt"/>
                        </a:rPr>
                        <a:t>60</a:t>
                      </a:r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8464087"/>
                  </a:ext>
                </a:extLst>
              </a:tr>
            </a:tbl>
          </a:graphicData>
        </a:graphic>
      </p:graphicFrame>
      <p:sp>
        <p:nvSpPr>
          <p:cNvPr id="12" name="Tiêu đề 3">
            <a:extLst>
              <a:ext uri="{FF2B5EF4-FFF2-40B4-BE49-F238E27FC236}">
                <a16:creationId xmlns:a16="http://schemas.microsoft.com/office/drawing/2014/main" xmlns="" id="{C0832A83-449D-4238-8ACD-0FA4C4D88ABA}"/>
              </a:ext>
            </a:extLst>
          </p:cNvPr>
          <p:cNvSpPr txBox="1">
            <a:spLocks/>
          </p:cNvSpPr>
          <p:nvPr/>
        </p:nvSpPr>
        <p:spPr>
          <a:xfrm>
            <a:off x="63066" y="4878369"/>
            <a:ext cx="11493063" cy="15220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Ta </a:t>
            </a:r>
            <a:r>
              <a:rPr lang="vi-VN" sz="3600" i="1" dirty="0">
                <a:solidFill>
                  <a:srgbClr val="C00000"/>
                </a:solidFill>
                <a:latin typeface="TTIMimes New Roman"/>
              </a:rPr>
              <a:t>áp dụng tính chất gì để thực hiện tính giá trị của các biểu thức trên bằng hai cách?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CEB76D40-4E15-4523-A94C-112CFCA7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27" y="5141620"/>
            <a:ext cx="12239375" cy="162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r>
              <a:rPr lang="en-US" sz="4000" b="1" i="1" dirty="0">
                <a:solidFill>
                  <a:schemeClr val="folHlink"/>
                </a:solidFill>
                <a:latin typeface="VNI-Times" pitchFamily="2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ý: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thực hiện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nhất có một thừa số chia hết cho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chia.</a:t>
            </a:r>
            <a:endParaRPr lang="en-US" sz="3600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4" name="Tiêu đề 3">
            <a:extLst>
              <a:ext uri="{FF2B5EF4-FFF2-40B4-BE49-F238E27FC236}">
                <a16:creationId xmlns:a16="http://schemas.microsoft.com/office/drawing/2014/main" xmlns="" id="{C0832A83-449D-4238-8ACD-0FA4C4D88ABA}"/>
              </a:ext>
            </a:extLst>
          </p:cNvPr>
          <p:cNvSpPr txBox="1">
            <a:spLocks/>
          </p:cNvSpPr>
          <p:nvPr/>
        </p:nvSpPr>
        <p:spPr>
          <a:xfrm>
            <a:off x="625382" y="4515166"/>
            <a:ext cx="11493063" cy="152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Ta </a:t>
            </a:r>
            <a:r>
              <a:rPr lang="vi-VN" sz="3600" i="1" dirty="0">
                <a:solidFill>
                  <a:srgbClr val="C00000"/>
                </a:solidFill>
                <a:latin typeface="TTIMimes New Roman"/>
              </a:rPr>
              <a:t>áp dụng tính chất 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chia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một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tích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cho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một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số</a:t>
            </a:r>
            <a:endParaRPr lang="vi-VN" sz="3600" i="1" dirty="0">
              <a:solidFill>
                <a:srgbClr val="C00000"/>
              </a:solidFill>
              <a:latin typeface="TTIM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38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2" grpId="1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phụ 4">
            <a:extLst>
              <a:ext uri="{FF2B5EF4-FFF2-40B4-BE49-F238E27FC236}">
                <a16:creationId xmlns:a16="http://schemas.microsoft.com/office/drawing/2014/main" xmlns="" id="{048D4AAA-6232-444A-A830-7C5B5DECF2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08191" y="354013"/>
            <a:ext cx="10183812" cy="1169987"/>
          </a:xfrm>
        </p:spPr>
        <p:txBody>
          <a:bodyPr/>
          <a:lstStyle/>
          <a:p>
            <a:pPr algn="l"/>
            <a:r>
              <a:rPr lang="vi-VN" sz="3200" b="1" i="1" dirty="0" err="1">
                <a:latin typeface="TTIMimes New Roman"/>
              </a:rPr>
              <a:t>Bài</a:t>
            </a:r>
            <a:r>
              <a:rPr lang="vi-VN" sz="3200" b="1" i="1" dirty="0">
                <a:latin typeface="TTIMimes New Roman"/>
              </a:rPr>
              <a:t> 2: </a:t>
            </a:r>
            <a:r>
              <a:rPr lang="vi-VN" sz="3200" b="1" i="1" dirty="0" err="1">
                <a:latin typeface="TTIMimes New Roman"/>
              </a:rPr>
              <a:t>Tính</a:t>
            </a:r>
            <a:r>
              <a:rPr lang="vi-VN" sz="3200" b="1" i="1" dirty="0">
                <a:latin typeface="TTIMimes New Roman"/>
              </a:rPr>
              <a:t> </a:t>
            </a:r>
            <a:r>
              <a:rPr lang="vi-VN" sz="3200" b="1" i="1" dirty="0" err="1">
                <a:latin typeface="TTIMimes New Roman"/>
              </a:rPr>
              <a:t>bằng</a:t>
            </a:r>
            <a:r>
              <a:rPr lang="vi-VN" sz="3200" b="1" i="1" dirty="0">
                <a:latin typeface="TTIMimes New Roman"/>
              </a:rPr>
              <a:t> </a:t>
            </a:r>
            <a:r>
              <a:rPr lang="vi-VN" sz="3200" b="1" i="1" dirty="0" err="1">
                <a:latin typeface="TTIMimes New Roman"/>
              </a:rPr>
              <a:t>cách</a:t>
            </a:r>
            <a:r>
              <a:rPr lang="vi-VN" sz="3200" b="1" i="1" dirty="0">
                <a:latin typeface="TTIMimes New Roman"/>
              </a:rPr>
              <a:t> </a:t>
            </a:r>
            <a:r>
              <a:rPr lang="vi-VN" sz="3200" b="1" i="1" dirty="0" err="1">
                <a:latin typeface="TTIMimes New Roman"/>
              </a:rPr>
              <a:t>thuận</a:t>
            </a:r>
            <a:r>
              <a:rPr lang="vi-VN" sz="3200" b="1" i="1" dirty="0">
                <a:latin typeface="TTIMimes New Roman"/>
              </a:rPr>
              <a:t> </a:t>
            </a:r>
            <a:r>
              <a:rPr lang="vi-VN" sz="3200" b="1" i="1" dirty="0" err="1">
                <a:latin typeface="TTIMimes New Roman"/>
              </a:rPr>
              <a:t>tiện</a:t>
            </a:r>
            <a:r>
              <a:rPr lang="vi-VN" sz="3200" b="1" i="1" dirty="0">
                <a:latin typeface="TTIMimes New Roman"/>
              </a:rPr>
              <a:t> </a:t>
            </a:r>
            <a:r>
              <a:rPr lang="vi-VN" sz="3200" b="1" i="1" dirty="0" err="1">
                <a:latin typeface="TTIMimes New Roman"/>
              </a:rPr>
              <a:t>nhất</a:t>
            </a:r>
            <a:endParaRPr lang="vi-VN" sz="3200" b="1" i="1" dirty="0">
              <a:latin typeface="TTIMimes New Roman"/>
            </a:endParaRPr>
          </a:p>
          <a:p>
            <a:pPr marL="126991" indent="0">
              <a:buNone/>
            </a:pPr>
            <a:r>
              <a:rPr lang="vi-VN" sz="3200" b="1" i="1" dirty="0">
                <a:latin typeface="TTIMimes New Roman"/>
              </a:rPr>
              <a:t>                               (25 x 36) : 9 </a:t>
            </a:r>
          </a:p>
        </p:txBody>
      </p:sp>
      <p:sp>
        <p:nvSpPr>
          <p:cNvPr id="10" name="Tiêu đề phụ 4">
            <a:extLst>
              <a:ext uri="{FF2B5EF4-FFF2-40B4-BE49-F238E27FC236}">
                <a16:creationId xmlns:a16="http://schemas.microsoft.com/office/drawing/2014/main" xmlns="" id="{848BD0D5-0794-43F8-9908-61D348994BA3}"/>
              </a:ext>
            </a:extLst>
          </p:cNvPr>
          <p:cNvSpPr txBox="1">
            <a:spLocks/>
          </p:cNvSpPr>
          <p:nvPr/>
        </p:nvSpPr>
        <p:spPr>
          <a:xfrm>
            <a:off x="1608403" y="1877635"/>
            <a:ext cx="3230300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TIMimes New Roman"/>
              </a:rPr>
              <a:t> (25 x 36) : 9 </a:t>
            </a:r>
          </a:p>
        </p:txBody>
      </p:sp>
      <p:sp>
        <p:nvSpPr>
          <p:cNvPr id="11" name="Tiêu đề phụ 4">
            <a:extLst>
              <a:ext uri="{FF2B5EF4-FFF2-40B4-BE49-F238E27FC236}">
                <a16:creationId xmlns:a16="http://schemas.microsoft.com/office/drawing/2014/main" xmlns="" id="{4441F5A2-2E3C-4D88-9959-19B685F0B4E2}"/>
              </a:ext>
            </a:extLst>
          </p:cNvPr>
          <p:cNvSpPr txBox="1">
            <a:spLocks/>
          </p:cNvSpPr>
          <p:nvPr/>
        </p:nvSpPr>
        <p:spPr>
          <a:xfrm>
            <a:off x="1742315" y="2472043"/>
            <a:ext cx="3451604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TIMimes New Roman"/>
              </a:rPr>
              <a:t> </a:t>
            </a:r>
            <a:r>
              <a:rPr lang="en-US" sz="3200" b="1" i="1" dirty="0">
                <a:latin typeface="TTIMimes New Roman"/>
              </a:rPr>
              <a:t>= </a:t>
            </a:r>
            <a:r>
              <a:rPr lang="vi-VN" sz="3200" b="1" i="1" dirty="0">
                <a:latin typeface="TTIMimes New Roman"/>
              </a:rPr>
              <a:t>25 x (36  : 9) </a:t>
            </a:r>
          </a:p>
        </p:txBody>
      </p:sp>
      <p:sp>
        <p:nvSpPr>
          <p:cNvPr id="12" name="Tiêu đề phụ 4">
            <a:extLst>
              <a:ext uri="{FF2B5EF4-FFF2-40B4-BE49-F238E27FC236}">
                <a16:creationId xmlns:a16="http://schemas.microsoft.com/office/drawing/2014/main" xmlns="" id="{147DA8DB-4F37-4142-B7FE-E6EB329E7EF3}"/>
              </a:ext>
            </a:extLst>
          </p:cNvPr>
          <p:cNvSpPr txBox="1">
            <a:spLocks/>
          </p:cNvSpPr>
          <p:nvPr/>
        </p:nvSpPr>
        <p:spPr>
          <a:xfrm>
            <a:off x="1899208" y="3094519"/>
            <a:ext cx="3137825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TIMimes New Roman"/>
              </a:rPr>
              <a:t>=   25 x 4 </a:t>
            </a:r>
          </a:p>
        </p:txBody>
      </p:sp>
      <p:sp>
        <p:nvSpPr>
          <p:cNvPr id="13" name="Tiêu đề phụ 4">
            <a:extLst>
              <a:ext uri="{FF2B5EF4-FFF2-40B4-BE49-F238E27FC236}">
                <a16:creationId xmlns:a16="http://schemas.microsoft.com/office/drawing/2014/main" xmlns="" id="{59948ECC-55DE-4A8C-B38B-884E07604A49}"/>
              </a:ext>
            </a:extLst>
          </p:cNvPr>
          <p:cNvSpPr txBox="1">
            <a:spLocks/>
          </p:cNvSpPr>
          <p:nvPr/>
        </p:nvSpPr>
        <p:spPr>
          <a:xfrm>
            <a:off x="1806731" y="3740651"/>
            <a:ext cx="3230300" cy="90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2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l"/>
            <a:r>
              <a:rPr lang="vi-VN" sz="3200" b="1" i="1" dirty="0">
                <a:latin typeface="TTIMimes New Roman"/>
              </a:rPr>
              <a:t> = 100 </a:t>
            </a:r>
          </a:p>
        </p:txBody>
      </p:sp>
      <p:sp>
        <p:nvSpPr>
          <p:cNvPr id="14" name="Cloud Callout 11">
            <a:extLst>
              <a:ext uri="{FF2B5EF4-FFF2-40B4-BE49-F238E27FC236}">
                <a16:creationId xmlns:a16="http://schemas.microsoft.com/office/drawing/2014/main" xmlns="" id="{80558314-8580-433C-83F3-683EFFCD977B}"/>
              </a:ext>
            </a:extLst>
          </p:cNvPr>
          <p:cNvSpPr/>
          <p:nvPr/>
        </p:nvSpPr>
        <p:spPr>
          <a:xfrm rot="21082652">
            <a:off x="6929568" y="1082074"/>
            <a:ext cx="4768193" cy="3223031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sao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thuận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tiện</a:t>
            </a:r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hơn?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132D09-4D22-493F-AC14-0F2E36EF5677}"/>
              </a:ext>
            </a:extLst>
          </p:cNvPr>
          <p:cNvSpPr/>
          <p:nvPr/>
        </p:nvSpPr>
        <p:spPr>
          <a:xfrm>
            <a:off x="1204803" y="4414858"/>
            <a:ext cx="9144000" cy="1754327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Khi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Tiêu đề 3">
            <a:extLst>
              <a:ext uri="{FF2B5EF4-FFF2-40B4-BE49-F238E27FC236}">
                <a16:creationId xmlns:a16="http://schemas.microsoft.com/office/drawing/2014/main" xmlns="" id="{C0832A83-449D-4238-8ACD-0FA4C4D88ABA}"/>
              </a:ext>
            </a:extLst>
          </p:cNvPr>
          <p:cNvSpPr txBox="1">
            <a:spLocks/>
          </p:cNvSpPr>
          <p:nvPr/>
        </p:nvSpPr>
        <p:spPr>
          <a:xfrm>
            <a:off x="1483343" y="1324146"/>
            <a:ext cx="4293463" cy="152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7" tIns="121697" rIns="121697" bIns="1216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000" b="1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Bài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yêu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cầu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TTIMimes New Roman"/>
              </a:rPr>
              <a:t>gì</a:t>
            </a:r>
            <a:r>
              <a:rPr lang="en-US" sz="3600" i="1" dirty="0">
                <a:solidFill>
                  <a:srgbClr val="C00000"/>
                </a:solidFill>
                <a:latin typeface="TTIMimes New Roman"/>
              </a:rPr>
              <a:t>?</a:t>
            </a:r>
            <a:endParaRPr lang="vi-VN" sz="3600" i="1" dirty="0">
              <a:solidFill>
                <a:srgbClr val="C00000"/>
              </a:solidFill>
              <a:latin typeface="TTIM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1" grpId="0"/>
      <p:bldP spid="12" grpId="0"/>
      <p:bldP spid="13" grpId="0"/>
      <p:bldP spid="14" grpId="0" animBg="1"/>
      <p:bldP spid="16" grpId="0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488732" y="381000"/>
            <a:ext cx="1017926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r>
              <a:rPr lang="en-US" sz="3200" dirty="0">
                <a:latin typeface="VNI-Times" pitchFamily="2" charset="0"/>
              </a:rPr>
              <a:t>     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Bài 3: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Một cửa hàng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5 tấm vải mỗi tấm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30 m. Cửa hàng đã bán được         số vải.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cửa hàng đã bán được bao nhiêu mét vải?</a:t>
            </a:r>
            <a:endParaRPr lang="en-US" sz="3200" b="1" dirty="0">
              <a:latin typeface="VNI-Times" pitchFamily="2" charset="0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1524001" y="3212215"/>
            <a:ext cx="2835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1418183" y="3521452"/>
            <a:ext cx="3886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30 m/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1524002" y="4134844"/>
            <a:ext cx="421163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  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5257800" y="3478917"/>
            <a:ext cx="0" cy="217118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lIns="91434" tIns="45718" rIns="91434" bIns="45718" anchor="ctr"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645362" y="1076125"/>
            <a:ext cx="633487" cy="926579"/>
            <a:chOff x="4331" y="2568"/>
            <a:chExt cx="280" cy="656"/>
          </a:xfrm>
        </p:grpSpPr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>
              <a:off x="4331" y="2568"/>
              <a:ext cx="272" cy="370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4339" y="2854"/>
              <a:ext cx="272" cy="370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4332" y="2886"/>
              <a:ext cx="22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565756" y="4170261"/>
            <a:ext cx="609600" cy="977900"/>
            <a:chOff x="4331" y="2568"/>
            <a:chExt cx="280" cy="616"/>
          </a:xfrm>
        </p:grpSpPr>
        <p:sp>
          <p:nvSpPr>
            <p:cNvPr id="1053" name="Text Box 29"/>
            <p:cNvSpPr txBox="1">
              <a:spLocks noChangeArrowheads="1"/>
            </p:cNvSpPr>
            <p:nvPr/>
          </p:nvSpPr>
          <p:spPr bwMode="auto">
            <a:xfrm>
              <a:off x="4331" y="2568"/>
              <a:ext cx="272" cy="330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054" name="Text Box 30"/>
            <p:cNvSpPr txBox="1">
              <a:spLocks noChangeArrowheads="1"/>
            </p:cNvSpPr>
            <p:nvPr/>
          </p:nvSpPr>
          <p:spPr bwMode="auto">
            <a:xfrm>
              <a:off x="4339" y="2854"/>
              <a:ext cx="272" cy="330"/>
            </a:xfrm>
            <a:prstGeom prst="rect">
              <a:avLst/>
            </a:prstGeom>
            <a:noFill/>
            <a:ln w="12700" cap="sq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>
              <a:off x="4332" y="2886"/>
              <a:ext cx="22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5334003" y="2945515"/>
            <a:ext cx="6134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làm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Cửa hàng có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 x 5 = 150 (m)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Cửa hàng đã bán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150 : 5 = 30 (m)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Đáp số : 30 m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1752600" y="5841116"/>
            <a:ext cx="8915400" cy="584773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4" tIns="45718" rIns="91434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9829800" y="4"/>
          <a:ext cx="838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hoto Editor Photo" r:id="rId3" imgW="1314286" imgH="1171429" progId="">
                  <p:embed/>
                </p:oleObj>
              </mc:Choice>
              <mc:Fallback>
                <p:oleObj name="Photo Editor Photo" r:id="rId3" imgW="1314286" imgH="1171429" progId="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4"/>
                        <a:ext cx="838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524000" y="4"/>
          <a:ext cx="838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 Editor Photo" r:id="rId5" imgW="1314286" imgH="1171429" progId="">
                  <p:embed/>
                </p:oleObj>
              </mc:Choice>
              <mc:Fallback>
                <p:oleObj name="Photo Editor Photo" r:id="rId5" imgW="1314286" imgH="1171429" progId="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"/>
                        <a:ext cx="838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418183" y="4929375"/>
            <a:ext cx="3886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..... m?</a:t>
            </a: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1524001" y="2360743"/>
            <a:ext cx="5712371" cy="584773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4" tIns="45718" rIns="91434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18">
            <a:extLst>
              <a:ext uri="{FF2B5EF4-FFF2-40B4-BE49-F238E27FC236}"/>
            </a:extLst>
          </p:cNvPr>
          <p:cNvSpPr/>
          <p:nvPr/>
        </p:nvSpPr>
        <p:spPr>
          <a:xfrm>
            <a:off x="9936272" y="2002699"/>
            <a:ext cx="1905000" cy="536575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LÀM VỞ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  <p:bldP spid="172040" grpId="0"/>
      <p:bldP spid="172041" grpId="0"/>
      <p:bldP spid="1047" grpId="0" animBg="1"/>
      <p:bldP spid="174083" grpId="0"/>
      <p:bldP spid="1057" grpId="0"/>
      <p:bldP spid="21" grpId="0"/>
      <p:bldP spid="20" grpId="0"/>
      <p:bldP spid="20" grpId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773365" y="2349501"/>
            <a:ext cx="2584451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167441" y="4724401"/>
            <a:ext cx="32416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248528" y="6065837"/>
            <a:ext cx="2041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92317" y="4365628"/>
            <a:ext cx="56911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773365" y="2349501"/>
            <a:ext cx="2584451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167441" y="4724401"/>
            <a:ext cx="32416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7248528" y="6065837"/>
            <a:ext cx="2041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992317" y="4365628"/>
            <a:ext cx="56911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endParaRPr lang="en-US" sz="2400" b="1">
              <a:latin typeface="VNI-Times" pitchFamily="2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15159" y="169864"/>
            <a:ext cx="6134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làm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: 5 = 1 (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Cửa hàng đã bán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30 x 1 = 30 (m)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Đáp số : 30 m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92315" y="3616247"/>
            <a:ext cx="1000524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 anchor="b"/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làm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 : 5 = 6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Cửa hàng đã bán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 x 5 = 30 (m)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Đáp số : 30 m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754625" y="169864"/>
            <a:ext cx="5712371" cy="584773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4" tIns="45718" rIns="91434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075908" y="3141664"/>
            <a:ext cx="5712371" cy="584773"/>
          </a:xfrm>
          <a:prstGeom prst="rect">
            <a:avLst/>
          </a:prstGeom>
          <a:noFill/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1434" tIns="45718" rIns="91434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7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45C2366-7AA4-4C0C-9353-CB8F8BF8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29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xmlns="" id="{D17D807F-F95A-41E5-8914-95713A20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"/>
            <a:ext cx="9220200" cy="696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DCD705-4528-4E05-93D6-517DB711FEBD}"/>
              </a:ext>
            </a:extLst>
          </p:cNvPr>
          <p:cNvSpPr txBox="1"/>
          <p:nvPr/>
        </p:nvSpPr>
        <p:spPr>
          <a:xfrm>
            <a:off x="4191000" y="3276600"/>
            <a:ext cx="4572000" cy="1981200"/>
          </a:xfrm>
          <a:prstGeom prst="rect">
            <a:avLst/>
          </a:prstGeom>
          <a:noFill/>
        </p:spPr>
        <p:txBody>
          <a:bodyPr lIns="91434" tIns="45718" rIns="91434" bIns="45718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300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3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3" descr="C:\Users\tu\Downloads\Compressed\hinh-nen-powerpoint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61256"/>
            <a:ext cx="9906000" cy="522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Box 11"/>
          <p:cNvSpPr txBox="1">
            <a:spLocks noChangeArrowheads="1"/>
          </p:cNvSpPr>
          <p:nvPr/>
        </p:nvSpPr>
        <p:spPr bwMode="auto">
          <a:xfrm>
            <a:off x="1676400" y="1524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 dirty="0" err="1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lang="en-US" altLang="en-US" sz="2800" b="1" kern="1200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altLang="en-US" sz="2800" b="1" kern="1200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lang="en-US" altLang="en-US" sz="2800" b="1" kern="1200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2800" b="1" kern="1200" dirty="0" err="1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lang="en-US" altLang="en-US" sz="2800" b="1" kern="1200" dirty="0" smtClean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00400" y="1311180"/>
            <a:ext cx="77881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0"/>
            <a:r>
              <a:rPr lang="vi-VN" sz="4400" dirty="0" smtClean="0">
                <a:solidFill>
                  <a:srgbClr val="FF0000"/>
                </a:solidFill>
                <a:latin typeface="Arial"/>
              </a:rPr>
              <a:t>(a </a:t>
            </a:r>
            <a:r>
              <a:rPr lang="vi-VN" sz="4400" dirty="0">
                <a:solidFill>
                  <a:srgbClr val="FF0000"/>
                </a:solidFill>
                <a:latin typeface="Arial"/>
              </a:rPr>
              <a:t>x </a:t>
            </a:r>
            <a:r>
              <a:rPr lang="vi-VN" sz="4400" dirty="0" smtClean="0">
                <a:solidFill>
                  <a:srgbClr val="FF0000"/>
                </a:solidFill>
                <a:latin typeface="Arial"/>
              </a:rPr>
              <a:t>b) </a:t>
            </a:r>
            <a:r>
              <a:rPr lang="vi-VN" sz="4400" dirty="0">
                <a:solidFill>
                  <a:srgbClr val="FF0000"/>
                </a:solidFill>
                <a:latin typeface="Arial"/>
              </a:rPr>
              <a:t>: c </a:t>
            </a:r>
            <a:r>
              <a:rPr lang="vi-VN" sz="4400" dirty="0" smtClean="0">
                <a:solidFill>
                  <a:srgbClr val="FF0000"/>
                </a:solidFill>
                <a:latin typeface="Arial"/>
              </a:rPr>
              <a:t>=</a:t>
            </a:r>
            <a:endParaRPr lang="vi-VN" sz="4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76737" y="2554288"/>
            <a:ext cx="35848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smtClean="0">
                <a:solidFill>
                  <a:srgbClr val="0000CC"/>
                </a:solidFill>
                <a:latin typeface=".VnTime" pitchFamily="34" charset="0"/>
                <a:ea typeface="+mn-ea"/>
                <a:cs typeface="+mn-cs"/>
              </a:rPr>
              <a:t>A. </a:t>
            </a:r>
            <a:r>
              <a:rPr lang="vi-VN" sz="4400" dirty="0">
                <a:latin typeface="Arial"/>
              </a:rPr>
              <a:t>a </a:t>
            </a:r>
            <a:r>
              <a:rPr lang="en-US" sz="4400" dirty="0" smtClean="0">
                <a:latin typeface="Arial"/>
              </a:rPr>
              <a:t>:</a:t>
            </a:r>
            <a:r>
              <a:rPr lang="vi-VN" sz="4400" dirty="0" smtClean="0">
                <a:latin typeface="Arial"/>
              </a:rPr>
              <a:t> </a:t>
            </a:r>
            <a:r>
              <a:rPr lang="en-US" sz="4400" dirty="0" smtClean="0">
                <a:latin typeface="Arial"/>
              </a:rPr>
              <a:t>c</a:t>
            </a:r>
            <a:r>
              <a:rPr lang="vi-VN" sz="4400" dirty="0" smtClean="0">
                <a:latin typeface="Arial"/>
              </a:rPr>
              <a:t> </a:t>
            </a:r>
            <a:r>
              <a:rPr lang="en-US" sz="4400" dirty="0" smtClean="0">
                <a:latin typeface="Arial"/>
              </a:rPr>
              <a:t>x</a:t>
            </a:r>
            <a:r>
              <a:rPr lang="vi-VN" sz="4400" dirty="0" smtClean="0">
                <a:latin typeface="Arial"/>
              </a:rPr>
              <a:t> </a:t>
            </a:r>
            <a:r>
              <a:rPr lang="en-US" sz="4400" dirty="0" smtClean="0">
                <a:latin typeface="Arial"/>
              </a:rPr>
              <a:t>b</a:t>
            </a:r>
            <a:r>
              <a:rPr lang="vi-VN" sz="4400" dirty="0" smtClean="0">
                <a:latin typeface="Arial"/>
              </a:rPr>
              <a:t> </a:t>
            </a:r>
            <a:endParaRPr lang="en-US" altLang="en-US" sz="3600" b="1" kern="1200" dirty="0" smtClean="0"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87398" name="TextBox 5"/>
          <p:cNvSpPr txBox="1">
            <a:spLocks noChangeArrowheads="1"/>
          </p:cNvSpPr>
          <p:nvPr/>
        </p:nvSpPr>
        <p:spPr bwMode="auto">
          <a:xfrm>
            <a:off x="2971800" y="2819400"/>
            <a:ext cx="224658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400" kern="1200" smtClean="0">
              <a:solidFill>
                <a:srgbClr val="000000"/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22774" y="3335338"/>
            <a:ext cx="4327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smtClean="0">
                <a:solidFill>
                  <a:srgbClr val="0000CC"/>
                </a:solidFill>
                <a:latin typeface=".VnTime" pitchFamily="34" charset="0"/>
                <a:ea typeface="+mn-ea"/>
                <a:cs typeface="+mn-cs"/>
              </a:rPr>
              <a:t>B. </a:t>
            </a:r>
            <a:r>
              <a:rPr lang="en-US" altLang="en-US" sz="3600" b="1" kern="1200" dirty="0">
                <a:solidFill>
                  <a:srgbClr val="0000CC"/>
                </a:solidFill>
                <a:latin typeface=".VnTime" pitchFamily="34" charset="0"/>
                <a:ea typeface="+mn-ea"/>
                <a:cs typeface="+mn-cs"/>
              </a:rPr>
              <a:t>a</a:t>
            </a:r>
            <a:r>
              <a:rPr lang="en-US" altLang="en-US" sz="3600" b="1" kern="1200" dirty="0" smtClean="0">
                <a:solidFill>
                  <a:srgbClr val="0000CC"/>
                </a:solidFill>
                <a:latin typeface=".VnTime" pitchFamily="34" charset="0"/>
                <a:ea typeface="+mn-ea"/>
                <a:cs typeface="+mn-cs"/>
              </a:rPr>
              <a:t> : b : c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19600" y="4114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smtClean="0">
                <a:solidFill>
                  <a:srgbClr val="0000CC"/>
                </a:solidFill>
                <a:latin typeface=".VnTime" pitchFamily="34" charset="0"/>
                <a:ea typeface="+mn-ea"/>
                <a:cs typeface="+mn-cs"/>
              </a:rPr>
              <a:t>C. a : c : b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374830" y="2554288"/>
            <a:ext cx="41226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kern="1200" dirty="0" smtClean="0">
                <a:solidFill>
                  <a:srgbClr val="FF0000"/>
                </a:solidFill>
                <a:latin typeface=".VnTime" pitchFamily="34" charset="0"/>
                <a:ea typeface="+mn-ea"/>
                <a:cs typeface="+mn-cs"/>
              </a:rPr>
              <a:t>A. </a:t>
            </a:r>
            <a:r>
              <a:rPr lang="vi-VN" sz="4400" dirty="0">
                <a:solidFill>
                  <a:srgbClr val="FF0000"/>
                </a:solidFill>
                <a:latin typeface="Arial"/>
              </a:rPr>
              <a:t>a </a:t>
            </a:r>
            <a:r>
              <a:rPr lang="en-US" sz="4400" dirty="0" smtClean="0">
                <a:solidFill>
                  <a:srgbClr val="FF0000"/>
                </a:solidFill>
                <a:latin typeface="Arial"/>
              </a:rPr>
              <a:t>:</a:t>
            </a:r>
            <a:r>
              <a:rPr lang="vi-VN" sz="4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Arial"/>
              </a:rPr>
              <a:t>c</a:t>
            </a:r>
            <a:r>
              <a:rPr lang="vi-VN" sz="4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Arial"/>
              </a:rPr>
              <a:t>x</a:t>
            </a:r>
            <a:r>
              <a:rPr lang="vi-VN" sz="4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Arial"/>
              </a:rPr>
              <a:t>b</a:t>
            </a:r>
            <a:r>
              <a:rPr lang="vi-VN" sz="4400" dirty="0" smtClean="0">
                <a:solidFill>
                  <a:srgbClr val="FF0000"/>
                </a:solidFill>
                <a:latin typeface="Arial"/>
              </a:rPr>
              <a:t> </a:t>
            </a:r>
            <a:endParaRPr lang="en-US" altLang="en-US" sz="3600" b="1" kern="1200" dirty="0" smtClean="0">
              <a:solidFill>
                <a:srgbClr val="FF0000"/>
              </a:solidFill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18596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45"/>
          <p:cNvSpPr txBox="1">
            <a:spLocks noGrp="1"/>
          </p:cNvSpPr>
          <p:nvPr>
            <p:ph type="title"/>
          </p:nvPr>
        </p:nvSpPr>
        <p:spPr>
          <a:xfrm>
            <a:off x="3199243" y="1333503"/>
            <a:ext cx="5687511" cy="2781300"/>
          </a:xfrm>
          <a:prstGeom prst="rect">
            <a:avLst/>
          </a:prstGeom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892" tIns="121892" rIns="121892" bIns="121892" anchor="b" anchorCtr="0">
            <a:noAutofit/>
          </a:bodyPr>
          <a:lstStyle/>
          <a:p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Muốn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chia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tích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cho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ta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thế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5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nào</a:t>
            </a:r>
            <a:r>
              <a:rPr lang="vi-VN" sz="5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  <a:endParaRPr sz="5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35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798" y="0"/>
            <a:ext cx="1301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98600" y="960967"/>
            <a:ext cx="8839200" cy="3352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NHÀ: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b="1" i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3200" b="1" i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798" y="0"/>
            <a:ext cx="1301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98786" y="1273583"/>
            <a:ext cx="7796497" cy="29050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4" tIns="60957" rIns="121914" bIns="60957" anchor="ctr">
            <a:prstTxWarp prst="textWave1">
              <a:avLst/>
            </a:prstTxWarp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3200" b="1" kern="1200" dirty="0">
                <a:solidFill>
                  <a:srgbClr val="FF339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  <a:endParaRPr lang="en-US" sz="3200" b="1" i="1" kern="1200" dirty="0">
              <a:solidFill>
                <a:srgbClr val="FF339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-2383177"/>
            <a:ext cx="12134851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1" y="285749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/>
              </a:rPr>
              <a:t>GAME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7315200" y="1842663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9106695" y="2743203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5.0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1" y="6849519"/>
            <a:ext cx="1081052" cy="1081052"/>
          </a:xfrm>
          <a:prstGeom prst="rect">
            <a:avLst/>
          </a:prstGeom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47804" y="4763638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21673" y="3118485"/>
            <a:ext cx="1967707" cy="107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746189" y="3214293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2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-2383177"/>
            <a:ext cx="12134851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6900069" y="1621179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081169" y="196435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447804" y="4763638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5121673" y="3118485"/>
            <a:ext cx="1967707" cy="107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10979549" y="2894845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9" y="6056105"/>
            <a:ext cx="1253331" cy="7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9" y="3085069"/>
            <a:ext cx="6178983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24 : 4 : 6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61" y="5517669"/>
            <a:ext cx="6178983" cy="9451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24 : 6 x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8" y="3180587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3" y="5623356"/>
            <a:ext cx="734143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5" y="4309684"/>
            <a:ext cx="617898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24 : 4 x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8" y="4422024"/>
            <a:ext cx="734143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9"/>
            <a:ext cx="5713688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24 : ( 4 x 6 ) = 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91" y="2673319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763303" y="5322677"/>
            <a:ext cx="1038340" cy="13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264" y="3955669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5" y="5890519"/>
            <a:ext cx="795705" cy="8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31220" y="3453019"/>
            <a:ext cx="3783753" cy="2468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25</a:t>
            </a:r>
            <a:endParaRPr lang="en-US" sz="4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0527" y="3477373"/>
            <a:ext cx="3991124" cy="2468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</a:t>
            </a:r>
            <a:r>
              <a:rPr lang="vi-VN" sz="4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250</a:t>
            </a:r>
            <a:r>
              <a:rPr lang="vi-V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397" y="325432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3" y="3222840"/>
            <a:ext cx="734143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478863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869302"/>
            <a:ext cx="5713688" cy="120032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trị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biểu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2500 : ( 5 x 20 )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5" y="3793264"/>
            <a:ext cx="1324351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1" y="4072889"/>
            <a:ext cx="1505683" cy="150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5" y="5890519"/>
            <a:ext cx="795705" cy="8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B3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9665" y="3429000"/>
            <a:ext cx="4406283" cy="25603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SAI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53" y="3174056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81553" y="3429000"/>
            <a:ext cx="4019848" cy="25603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pPr algn="ctr"/>
            <a:r>
              <a:rPr lang="vi-VN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22" y="3254812"/>
            <a:ext cx="734143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8255" y="360323"/>
            <a:ext cx="5713688" cy="156966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7000 : ( 100 x 7 ) 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7000 : 100 x 7 </a:t>
            </a: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= 70 x 7 = 490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5" y="3836564"/>
            <a:ext cx="1324351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2375" y="3807651"/>
            <a:ext cx="1062727" cy="171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5" y="5890519"/>
            <a:ext cx="795705" cy="8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27D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9" y="3085069"/>
            <a:ext cx="6178983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  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61" y="5517669"/>
            <a:ext cx="6178983" cy="9451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8" y="3180587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3" y="5623356"/>
            <a:ext cx="734143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5" y="4309684"/>
            <a:ext cx="617898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17" tIns="60858" rIns="121717" bIns="60858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      6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8" y="4422024"/>
            <a:ext cx="734143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r>
              <a:rPr lang="vi-VN" sz="4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80 :  16 = 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91" y="258576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5" y="5305189"/>
            <a:ext cx="1211319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3" y="4125156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5" y="5890519"/>
            <a:ext cx="795705" cy="8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301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18"/>
          <p:cNvSpPr>
            <a:spLocks noChangeArrowheads="1" noChangeShapeType="1" noTextEdit="1"/>
          </p:cNvSpPr>
          <p:nvPr/>
        </p:nvSpPr>
        <p:spPr bwMode="auto">
          <a:xfrm>
            <a:off x="4186772" y="1485900"/>
            <a:ext cx="4093633" cy="685800"/>
          </a:xfrm>
          <a:prstGeom prst="rect">
            <a:avLst/>
          </a:prstGeom>
        </p:spPr>
        <p:txBody>
          <a:bodyPr wrap="none" lIns="121909" tIns="60954" rIns="121909" bIns="6095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TOÁN</a:t>
            </a:r>
          </a:p>
        </p:txBody>
      </p:sp>
      <p:sp>
        <p:nvSpPr>
          <p:cNvPr id="26628" name="WordArt 18"/>
          <p:cNvSpPr>
            <a:spLocks noChangeArrowheads="1" noChangeShapeType="1" noTextEdit="1"/>
          </p:cNvSpPr>
          <p:nvPr/>
        </p:nvSpPr>
        <p:spPr bwMode="auto">
          <a:xfrm>
            <a:off x="588433" y="2772833"/>
            <a:ext cx="11288184" cy="1117600"/>
          </a:xfrm>
          <a:prstGeom prst="rect">
            <a:avLst/>
          </a:prstGeom>
        </p:spPr>
        <p:txBody>
          <a:bodyPr wrap="none" lIns="121909" tIns="60954" rIns="121909" bIns="6095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CHIA MỘT TÍCH CHO MỘT SỐ</a:t>
            </a:r>
          </a:p>
        </p:txBody>
      </p:sp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3196167" y="535517"/>
            <a:ext cx="8221133" cy="55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    ngày    tháng 12 năm 2021</a:t>
            </a:r>
          </a:p>
        </p:txBody>
      </p:sp>
    </p:spTree>
    <p:extLst>
      <p:ext uri="{BB962C8B-B14F-4D97-AF65-F5344CB8AC3E}">
        <p14:creationId xmlns:p14="http://schemas.microsoft.com/office/powerpoint/2010/main" val="29305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252525"/>
      </a:dk2>
      <a:lt2>
        <a:srgbClr val="EEEEEE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C3A48E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1102</Words>
  <Application>Microsoft Office PowerPoint</Application>
  <PresentationFormat>Custom</PresentationFormat>
  <Paragraphs>150</Paragraphs>
  <Slides>24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Arial</vt:lpstr>
      <vt:lpstr>TTIMimes New Roman</vt:lpstr>
      <vt:lpstr>Barlow Condensed</vt:lpstr>
      <vt:lpstr>Wingdings</vt:lpstr>
      <vt:lpstr>Arial-Rounded</vt:lpstr>
      <vt:lpstr>SimSun</vt:lpstr>
      <vt:lpstr>Chewy</vt:lpstr>
      <vt:lpstr>VNI-Times</vt:lpstr>
      <vt:lpstr>Microsoft YaHei</vt:lpstr>
      <vt:lpstr>Aldrich</vt:lpstr>
      <vt:lpstr>Times New Roman</vt:lpstr>
      <vt:lpstr>Calibri</vt:lpstr>
      <vt:lpstr>Tahoma</vt:lpstr>
      <vt:lpstr>.VnTime</vt:lpstr>
      <vt:lpstr>Happy Monkey</vt:lpstr>
      <vt:lpstr>Pompiere</vt:lpstr>
      <vt:lpstr>Abril Fatface</vt:lpstr>
      <vt:lpstr>Lato</vt:lpstr>
      <vt:lpstr>SlidesMania</vt:lpstr>
      <vt:lpstr>Problem Solving Lesson by Slidesgo</vt:lpstr>
      <vt:lpstr>默认设计模板</vt:lpstr>
      <vt:lpstr>1_Default Design</vt:lpstr>
      <vt:lpstr>Default Design</vt:lpstr>
      <vt:lpstr>2_Default Design</vt:lpstr>
      <vt:lpstr>Blends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Tính và  so sánh giá trị của các biểu thức:         </vt:lpstr>
      <vt:lpstr>b. Tính và so sánh giá trị của các biểu thức</vt:lpstr>
      <vt:lpstr>Vậy khi chia một tích cho một số ta làm thế nào?</vt:lpstr>
      <vt:lpstr>PowerPoint Presentation</vt:lpstr>
      <vt:lpstr>Bài 1: Tính bằng hai cách       a. ( 8 x 23 ) : 4    b. ( 15 x 24 ) :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Muốn chia một tích cho một số ta làm thế nào?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TRANG VU</dc:creator>
  <cp:lastModifiedBy>Admin</cp:lastModifiedBy>
  <cp:revision>39</cp:revision>
  <dcterms:modified xsi:type="dcterms:W3CDTF">2021-12-05T05:51:21Z</dcterms:modified>
</cp:coreProperties>
</file>