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10" r:id="rId5"/>
    <p:sldMasterId id="2147483722" r:id="rId6"/>
    <p:sldMasterId id="2147483734" r:id="rId7"/>
    <p:sldMasterId id="2147483746" r:id="rId8"/>
  </p:sldMasterIdLst>
  <p:notesMasterIdLst>
    <p:notesMasterId r:id="rId26"/>
  </p:notesMasterIdLst>
  <p:sldIdLst>
    <p:sldId id="288" r:id="rId9"/>
    <p:sldId id="267" r:id="rId10"/>
    <p:sldId id="266" r:id="rId11"/>
    <p:sldId id="273" r:id="rId12"/>
    <p:sldId id="286" r:id="rId13"/>
    <p:sldId id="287" r:id="rId14"/>
    <p:sldId id="282" r:id="rId15"/>
    <p:sldId id="292" r:id="rId16"/>
    <p:sldId id="290" r:id="rId17"/>
    <p:sldId id="277" r:id="rId18"/>
    <p:sldId id="289" r:id="rId19"/>
    <p:sldId id="291" r:id="rId20"/>
    <p:sldId id="279" r:id="rId21"/>
    <p:sldId id="284" r:id="rId22"/>
    <p:sldId id="285" r:id="rId23"/>
    <p:sldId id="281" r:id="rId24"/>
    <p:sldId id="268"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dows User" initials="WU" lastIdx="1" clrIdx="0">
    <p:extLst>
      <p:ext uri="{19B8F6BF-5375-455C-9EA6-DF929625EA0E}">
        <p15:presenceInfo xmlns:p15="http://schemas.microsoft.com/office/powerpoint/2012/main" xmlns="" userId="Windows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7E5FB"/>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p:scale>
          <a:sx n="73" d="100"/>
          <a:sy n="73" d="100"/>
        </p:scale>
        <p:origin x="-612"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3.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presProps" Target="pres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051463-38AD-44D0-82E0-22F178E5D11E}" type="datetimeFigureOut">
              <a:rPr lang="en-US" smtClean="0"/>
              <a:t>9/18/2021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505E7F-62A9-4701-BFC2-BAF91B9808FB}" type="slidenum">
              <a:rPr lang="en-US" smtClean="0"/>
              <a:t>‹#›</a:t>
            </a:fld>
            <a:endParaRPr lang="en-US"/>
          </a:p>
        </p:txBody>
      </p:sp>
    </p:spTree>
    <p:extLst>
      <p:ext uri="{BB962C8B-B14F-4D97-AF65-F5344CB8AC3E}">
        <p14:creationId xmlns:p14="http://schemas.microsoft.com/office/powerpoint/2010/main" val="15897754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tranthao121004@gmail.com</a:t>
            </a:r>
            <a:endParaRPr lang="zh-CN" altLang="en-US" dirty="0"/>
          </a:p>
        </p:txBody>
      </p:sp>
      <p:sp>
        <p:nvSpPr>
          <p:cNvPr id="4" name="Slide Number Placeholder 3"/>
          <p:cNvSpPr>
            <a:spLocks noGrp="1"/>
          </p:cNvSpPr>
          <p:nvPr>
            <p:ph type="sldNum" sz="quarter" idx="5"/>
          </p:nvPr>
        </p:nvSpPr>
        <p:spPr/>
        <p:txBody>
          <a:bodyPr/>
          <a:lstStyle/>
          <a:p>
            <a:fld id="{0E505E7F-62A9-4701-BFC2-BAF91B9808FB}" type="slidenum">
              <a:rPr lang="en-US" smtClean="0"/>
              <a:t>3</a:t>
            </a:fld>
            <a:endParaRPr lang="en-US"/>
          </a:p>
        </p:txBody>
      </p:sp>
    </p:spTree>
    <p:extLst>
      <p:ext uri="{BB962C8B-B14F-4D97-AF65-F5344CB8AC3E}">
        <p14:creationId xmlns:p14="http://schemas.microsoft.com/office/powerpoint/2010/main" val="15666522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tranthao121004@gmail.com</a:t>
            </a:r>
            <a:endParaRPr lang="zh-CN" altLang="en-US" dirty="0"/>
          </a:p>
        </p:txBody>
      </p:sp>
      <p:sp>
        <p:nvSpPr>
          <p:cNvPr id="4" name="Slide Number Placeholder 3"/>
          <p:cNvSpPr>
            <a:spLocks noGrp="1"/>
          </p:cNvSpPr>
          <p:nvPr>
            <p:ph type="sldNum" sz="quarter" idx="5"/>
          </p:nvPr>
        </p:nvSpPr>
        <p:spPr/>
        <p:txBody>
          <a:bodyPr/>
          <a:lstStyle/>
          <a:p>
            <a:fld id="{0E505E7F-62A9-4701-BFC2-BAF91B9808FB}" type="slidenum">
              <a:rPr lang="en-US" smtClean="0"/>
              <a:t>4</a:t>
            </a:fld>
            <a:endParaRPr lang="en-US"/>
          </a:p>
        </p:txBody>
      </p:sp>
    </p:spTree>
    <p:extLst>
      <p:ext uri="{BB962C8B-B14F-4D97-AF65-F5344CB8AC3E}">
        <p14:creationId xmlns:p14="http://schemas.microsoft.com/office/powerpoint/2010/main" val="1627266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tranthao121004@gmail.com</a:t>
            </a:r>
            <a:endParaRPr lang="zh-CN" altLang="en-US" dirty="0"/>
          </a:p>
        </p:txBody>
      </p:sp>
      <p:sp>
        <p:nvSpPr>
          <p:cNvPr id="4" name="Slide Number Placeholder 3"/>
          <p:cNvSpPr>
            <a:spLocks noGrp="1"/>
          </p:cNvSpPr>
          <p:nvPr>
            <p:ph type="sldNum" sz="quarter" idx="5"/>
          </p:nvPr>
        </p:nvSpPr>
        <p:spPr/>
        <p:txBody>
          <a:bodyPr/>
          <a:lstStyle/>
          <a:p>
            <a:fld id="{0E505E7F-62A9-4701-BFC2-BAF91B9808FB}"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27859453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tranthao121004@gmail.com</a:t>
            </a:r>
            <a:endParaRPr lang="zh-CN" altLang="en-US" dirty="0"/>
          </a:p>
        </p:txBody>
      </p:sp>
      <p:sp>
        <p:nvSpPr>
          <p:cNvPr id="4" name="Slide Number Placeholder 3"/>
          <p:cNvSpPr>
            <a:spLocks noGrp="1"/>
          </p:cNvSpPr>
          <p:nvPr>
            <p:ph type="sldNum" sz="quarter" idx="5"/>
          </p:nvPr>
        </p:nvSpPr>
        <p:spPr/>
        <p:txBody>
          <a:bodyPr/>
          <a:lstStyle/>
          <a:p>
            <a:fld id="{0E505E7F-62A9-4701-BFC2-BAF91B9808FB}"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17407078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tranthao121004@gmail.com</a:t>
            </a:r>
            <a:endParaRPr lang="zh-CN" altLang="en-US" dirty="0"/>
          </a:p>
        </p:txBody>
      </p:sp>
      <p:sp>
        <p:nvSpPr>
          <p:cNvPr id="4" name="Slide Number Placeholder 3"/>
          <p:cNvSpPr>
            <a:spLocks noGrp="1"/>
          </p:cNvSpPr>
          <p:nvPr>
            <p:ph type="sldNum" sz="quarter" idx="5"/>
          </p:nvPr>
        </p:nvSpPr>
        <p:spPr/>
        <p:txBody>
          <a:bodyPr/>
          <a:lstStyle/>
          <a:p>
            <a:fld id="{0E505E7F-62A9-4701-BFC2-BAF91B9808FB}"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29809113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tranthao121004@gmail.com</a:t>
            </a:r>
            <a:endParaRPr lang="zh-CN" altLang="en-US" dirty="0"/>
          </a:p>
        </p:txBody>
      </p:sp>
      <p:sp>
        <p:nvSpPr>
          <p:cNvPr id="4" name="Slide Number Placeholder 3"/>
          <p:cNvSpPr>
            <a:spLocks noGrp="1"/>
          </p:cNvSpPr>
          <p:nvPr>
            <p:ph type="sldNum" sz="quarter" idx="5"/>
          </p:nvPr>
        </p:nvSpPr>
        <p:spPr/>
        <p:txBody>
          <a:bodyPr/>
          <a:lstStyle/>
          <a:p>
            <a:fld id="{0E505E7F-62A9-4701-BFC2-BAF91B9808FB}" type="slidenum">
              <a:rPr lang="en-US" smtClean="0"/>
              <a:t>13</a:t>
            </a:fld>
            <a:endParaRPr lang="en-US"/>
          </a:p>
        </p:txBody>
      </p:sp>
    </p:spTree>
    <p:extLst>
      <p:ext uri="{BB962C8B-B14F-4D97-AF65-F5344CB8AC3E}">
        <p14:creationId xmlns:p14="http://schemas.microsoft.com/office/powerpoint/2010/main" val="17407078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tranthao121004@gmail.com</a:t>
            </a:r>
            <a:endParaRPr lang="zh-CN" altLang="en-US" dirty="0"/>
          </a:p>
        </p:txBody>
      </p:sp>
      <p:sp>
        <p:nvSpPr>
          <p:cNvPr id="4" name="Slide Number Placeholder 3"/>
          <p:cNvSpPr>
            <a:spLocks noGrp="1"/>
          </p:cNvSpPr>
          <p:nvPr>
            <p:ph type="sldNum" sz="quarter" idx="5"/>
          </p:nvPr>
        </p:nvSpPr>
        <p:spPr/>
        <p:txBody>
          <a:bodyPr/>
          <a:lstStyle/>
          <a:p>
            <a:fld id="{0E505E7F-62A9-4701-BFC2-BAF91B9808FB}" type="slidenum">
              <a:rPr lang="en-US" smtClean="0"/>
              <a:t>14</a:t>
            </a:fld>
            <a:endParaRPr lang="en-US"/>
          </a:p>
        </p:txBody>
      </p:sp>
    </p:spTree>
    <p:extLst>
      <p:ext uri="{BB962C8B-B14F-4D97-AF65-F5344CB8AC3E}">
        <p14:creationId xmlns:p14="http://schemas.microsoft.com/office/powerpoint/2010/main" val="29809113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tranthao121004@gmail.com</a:t>
            </a:r>
            <a:endParaRPr lang="zh-CN" altLang="en-US" dirty="0"/>
          </a:p>
        </p:txBody>
      </p:sp>
      <p:sp>
        <p:nvSpPr>
          <p:cNvPr id="4" name="Slide Number Placeholder 3"/>
          <p:cNvSpPr>
            <a:spLocks noGrp="1"/>
          </p:cNvSpPr>
          <p:nvPr>
            <p:ph type="sldNum" sz="quarter" idx="5"/>
          </p:nvPr>
        </p:nvSpPr>
        <p:spPr/>
        <p:txBody>
          <a:bodyPr/>
          <a:lstStyle/>
          <a:p>
            <a:fld id="{0E505E7F-62A9-4701-BFC2-BAF91B9808FB}" type="slidenum">
              <a:rPr lang="en-US" smtClean="0"/>
              <a:t>16</a:t>
            </a:fld>
            <a:endParaRPr lang="en-US"/>
          </a:p>
        </p:txBody>
      </p:sp>
    </p:spTree>
    <p:extLst>
      <p:ext uri="{BB962C8B-B14F-4D97-AF65-F5344CB8AC3E}">
        <p14:creationId xmlns:p14="http://schemas.microsoft.com/office/powerpoint/2010/main" val="11094695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tranthao121004@gmail.com</a:t>
            </a:r>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2B162E-F920-4511-832F-006A16C91FE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openxmlformats.org/officeDocument/2006/relationships/audio" Target="NULL"/><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1BB6420-30C7-436E-B94E-C4769C49B56A}" type="datetimeFigureOut">
              <a:rPr lang="en-US" smtClean="0"/>
              <a:t>9/18/2021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9D0D62-841A-419D-ADDC-C3945F90E9C2}" type="slidenum">
              <a:rPr lang="en-US" smtClean="0"/>
              <a:t>‹#›</a:t>
            </a:fld>
            <a:endParaRPr lang="en-US"/>
          </a:p>
        </p:txBody>
      </p:sp>
    </p:spTree>
    <p:extLst>
      <p:ext uri="{BB962C8B-B14F-4D97-AF65-F5344CB8AC3E}">
        <p14:creationId xmlns:p14="http://schemas.microsoft.com/office/powerpoint/2010/main" val="22008895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BB6420-30C7-436E-B94E-C4769C49B56A}" type="datetimeFigureOut">
              <a:rPr lang="en-US" smtClean="0"/>
              <a:t>9/18/2021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9D0D62-841A-419D-ADDC-C3945F90E9C2}" type="slidenum">
              <a:rPr lang="en-US" smtClean="0"/>
              <a:t>‹#›</a:t>
            </a:fld>
            <a:endParaRPr lang="en-US"/>
          </a:p>
        </p:txBody>
      </p:sp>
    </p:spTree>
    <p:extLst>
      <p:ext uri="{BB962C8B-B14F-4D97-AF65-F5344CB8AC3E}">
        <p14:creationId xmlns:p14="http://schemas.microsoft.com/office/powerpoint/2010/main" val="2986447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BB6420-30C7-436E-B94E-C4769C49B56A}" type="datetimeFigureOut">
              <a:rPr lang="en-US" smtClean="0"/>
              <a:t>9/18/2021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9D0D62-841A-419D-ADDC-C3945F90E9C2}" type="slidenum">
              <a:rPr lang="en-US" smtClean="0"/>
              <a:t>‹#›</a:t>
            </a:fld>
            <a:endParaRPr lang="en-US"/>
          </a:p>
        </p:txBody>
      </p:sp>
    </p:spTree>
    <p:extLst>
      <p:ext uri="{BB962C8B-B14F-4D97-AF65-F5344CB8AC3E}">
        <p14:creationId xmlns:p14="http://schemas.microsoft.com/office/powerpoint/2010/main" val="3017891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997B5FA-0921-464F-AAE1-844C04324D75}" type="datetimeFigureOut">
              <a:rPr lang="zh-CN" altLang="en-US" smtClean="0"/>
              <a:t>2021/9/18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075849746"/>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97B5FA-0921-464F-AAE1-844C04324D75}" type="datetimeFigureOut">
              <a:rPr lang="zh-CN" altLang="en-US" smtClean="0"/>
              <a:t>2021/9/18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124641609"/>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997B5FA-0921-464F-AAE1-844C04324D75}" type="datetimeFigureOut">
              <a:rPr lang="zh-CN" altLang="en-US" smtClean="0"/>
              <a:t>2021/9/18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928016039"/>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997B5FA-0921-464F-AAE1-844C04324D75}" type="datetimeFigureOut">
              <a:rPr lang="zh-CN" altLang="en-US" smtClean="0"/>
              <a:t>2021/9/18</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133293866"/>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997B5FA-0921-464F-AAE1-844C04324D75}" type="datetimeFigureOut">
              <a:rPr lang="zh-CN" altLang="en-US" smtClean="0"/>
              <a:t>2021/9/18</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160341461"/>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997B5FA-0921-464F-AAE1-844C04324D75}" type="datetimeFigureOut">
              <a:rPr lang="zh-CN" altLang="en-US" smtClean="0"/>
              <a:t>2021/9/18</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873031852"/>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97B5FA-0921-464F-AAE1-844C04324D75}" type="datetimeFigureOut">
              <a:rPr lang="zh-CN" altLang="en-US" smtClean="0"/>
              <a:t>2021/9/18</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816214487"/>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997B5FA-0921-464F-AAE1-844C04324D75}" type="datetimeFigureOut">
              <a:rPr lang="zh-CN" altLang="en-US" smtClean="0"/>
              <a:t>2021/9/18</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987741607"/>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BB6420-30C7-436E-B94E-C4769C49B56A}" type="datetimeFigureOut">
              <a:rPr lang="en-US" smtClean="0"/>
              <a:t>9/18/2021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9D0D62-841A-419D-ADDC-C3945F90E9C2}" type="slidenum">
              <a:rPr lang="en-US" smtClean="0"/>
              <a:t>‹#›</a:t>
            </a:fld>
            <a:endParaRPr lang="en-US"/>
          </a:p>
        </p:txBody>
      </p:sp>
    </p:spTree>
    <p:extLst>
      <p:ext uri="{BB962C8B-B14F-4D97-AF65-F5344CB8AC3E}">
        <p14:creationId xmlns:p14="http://schemas.microsoft.com/office/powerpoint/2010/main" val="14696957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997B5FA-0921-464F-AAE1-844C04324D75}" type="datetimeFigureOut">
              <a:rPr lang="zh-CN" altLang="en-US" smtClean="0"/>
              <a:t>2021/9/18</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664780589"/>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97B5FA-0921-464F-AAE1-844C04324D75}" type="datetimeFigureOut">
              <a:rPr lang="zh-CN" altLang="en-US" smtClean="0"/>
              <a:t>2021/9/18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226560229"/>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97B5FA-0921-464F-AAE1-844C04324D75}" type="datetimeFigureOut">
              <a:rPr lang="zh-CN" altLang="en-US" smtClean="0"/>
              <a:t>2021/9/18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819949920"/>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1BB6420-30C7-436E-B94E-C4769C49B56A}" type="datetimeFigureOut">
              <a:rPr lang="en-US" smtClean="0">
                <a:solidFill>
                  <a:prstClr val="black">
                    <a:tint val="75000"/>
                  </a:prstClr>
                </a:solidFill>
              </a:rPr>
              <a:pPr/>
              <a:t>9/18/2021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09D0D62-841A-419D-ADDC-C3945F90E9C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10009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BB6420-30C7-436E-B94E-C4769C49B56A}" type="datetimeFigureOut">
              <a:rPr lang="en-US" smtClean="0">
                <a:solidFill>
                  <a:prstClr val="black">
                    <a:tint val="75000"/>
                  </a:prstClr>
                </a:solidFill>
              </a:rPr>
              <a:pPr/>
              <a:t>9/18/2021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09D0D62-841A-419D-ADDC-C3945F90E9C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99444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1BB6420-30C7-436E-B94E-C4769C49B56A}" type="datetimeFigureOut">
              <a:rPr lang="en-US" smtClean="0">
                <a:solidFill>
                  <a:prstClr val="black">
                    <a:tint val="75000"/>
                  </a:prstClr>
                </a:solidFill>
              </a:rPr>
              <a:pPr/>
              <a:t>9/18/2021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09D0D62-841A-419D-ADDC-C3945F90E9C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95535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1BB6420-30C7-436E-B94E-C4769C49B56A}" type="datetimeFigureOut">
              <a:rPr lang="en-US" smtClean="0">
                <a:solidFill>
                  <a:prstClr val="black">
                    <a:tint val="75000"/>
                  </a:prstClr>
                </a:solidFill>
              </a:rPr>
              <a:pPr/>
              <a:t>9/18/2021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09D0D62-841A-419D-ADDC-C3945F90E9C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08220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1BB6420-30C7-436E-B94E-C4769C49B56A}" type="datetimeFigureOut">
              <a:rPr lang="en-US" smtClean="0">
                <a:solidFill>
                  <a:prstClr val="black">
                    <a:tint val="75000"/>
                  </a:prstClr>
                </a:solidFill>
              </a:rPr>
              <a:pPr/>
              <a:t>9/18/2021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09D0D62-841A-419D-ADDC-C3945F90E9C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49313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1BB6420-30C7-436E-B94E-C4769C49B56A}" type="datetimeFigureOut">
              <a:rPr lang="en-US" smtClean="0">
                <a:solidFill>
                  <a:prstClr val="black">
                    <a:tint val="75000"/>
                  </a:prstClr>
                </a:solidFill>
              </a:rPr>
              <a:pPr/>
              <a:t>9/18/2021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09D0D62-841A-419D-ADDC-C3945F90E9C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19990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BB6420-30C7-436E-B94E-C4769C49B56A}" type="datetimeFigureOut">
              <a:rPr lang="en-US" smtClean="0">
                <a:solidFill>
                  <a:prstClr val="black">
                    <a:tint val="75000"/>
                  </a:prstClr>
                </a:solidFill>
              </a:rPr>
              <a:pPr/>
              <a:t>9/18/2021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09D0D62-841A-419D-ADDC-C3945F90E9C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71915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1BB6420-30C7-436E-B94E-C4769C49B56A}" type="datetimeFigureOut">
              <a:rPr lang="en-US" smtClean="0"/>
              <a:t>9/18/2021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9D0D62-841A-419D-ADDC-C3945F90E9C2}" type="slidenum">
              <a:rPr lang="en-US" smtClean="0"/>
              <a:t>‹#›</a:t>
            </a:fld>
            <a:endParaRPr lang="en-US"/>
          </a:p>
        </p:txBody>
      </p:sp>
    </p:spTree>
    <p:extLst>
      <p:ext uri="{BB962C8B-B14F-4D97-AF65-F5344CB8AC3E}">
        <p14:creationId xmlns:p14="http://schemas.microsoft.com/office/powerpoint/2010/main" val="34270995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1BB6420-30C7-436E-B94E-C4769C49B56A}" type="datetimeFigureOut">
              <a:rPr lang="en-US" smtClean="0">
                <a:solidFill>
                  <a:prstClr val="black">
                    <a:tint val="75000"/>
                  </a:prstClr>
                </a:solidFill>
              </a:rPr>
              <a:pPr/>
              <a:t>9/18/2021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09D0D62-841A-419D-ADDC-C3945F90E9C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387864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7"/>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1BB6420-30C7-436E-B94E-C4769C49B56A}" type="datetimeFigureOut">
              <a:rPr lang="en-US" smtClean="0">
                <a:solidFill>
                  <a:prstClr val="black">
                    <a:tint val="75000"/>
                  </a:prstClr>
                </a:solidFill>
              </a:rPr>
              <a:pPr/>
              <a:t>9/18/2021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09D0D62-841A-419D-ADDC-C3945F90E9C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767635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BB6420-30C7-436E-B94E-C4769C49B56A}" type="datetimeFigureOut">
              <a:rPr lang="en-US" smtClean="0">
                <a:solidFill>
                  <a:prstClr val="black">
                    <a:tint val="75000"/>
                  </a:prstClr>
                </a:solidFill>
              </a:rPr>
              <a:pPr/>
              <a:t>9/18/2021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09D0D62-841A-419D-ADDC-C3945F90E9C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80143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BB6420-30C7-436E-B94E-C4769C49B56A}" type="datetimeFigureOut">
              <a:rPr lang="en-US" smtClean="0">
                <a:solidFill>
                  <a:prstClr val="black">
                    <a:tint val="75000"/>
                  </a:prstClr>
                </a:solidFill>
              </a:rPr>
              <a:pPr/>
              <a:t>9/18/2021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09D0D62-841A-419D-ADDC-C3945F90E9C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925513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2021/9/18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861268732"/>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2021/9/18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597232370"/>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2021/9/18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084644673"/>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2021/9/18</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056712891"/>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2021/9/18</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871427707"/>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2021/9/18</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733743246"/>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1BB6420-30C7-436E-B94E-C4769C49B56A}" type="datetimeFigureOut">
              <a:rPr lang="en-US" smtClean="0"/>
              <a:t>9/18/2021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9D0D62-841A-419D-ADDC-C3945F90E9C2}" type="slidenum">
              <a:rPr lang="en-US" smtClean="0"/>
              <a:t>‹#›</a:t>
            </a:fld>
            <a:endParaRPr lang="en-US"/>
          </a:p>
        </p:txBody>
      </p:sp>
    </p:spTree>
    <p:extLst>
      <p:ext uri="{BB962C8B-B14F-4D97-AF65-F5344CB8AC3E}">
        <p14:creationId xmlns:p14="http://schemas.microsoft.com/office/powerpoint/2010/main" val="290479008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2021/9/18</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595626766"/>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2021/9/18</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528896636"/>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2021/9/18</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578932772"/>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2021/9/18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78422974"/>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2021/9/18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926764475"/>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896498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4" name="Google Shape;34;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1923334"/>
      </p:ext>
    </p:extLst>
  </p:cSld>
  <p:clrMapOvr>
    <a:masterClrMapping/>
  </p:clrMapOvr>
  <mc:AlternateContent xmlns:mc="http://schemas.openxmlformats.org/markup-compatibility/2006" xmlns:p14="http://schemas.microsoft.com/office/powerpoint/2010/main">
    <mc:Choice Requires="p14">
      <p:transition p14:dur="100">
        <p:cut/>
        <p:sndAc>
          <p:stSnd>
            <p:snd r:embed="rId1" name="applause.wav"/>
          </p:stSnd>
        </p:sndAc>
      </p:transition>
    </mc:Choice>
    <mc:Fallback xmlns="">
      <p:transition>
        <p:cut/>
        <p:sndAc>
          <p:stSnd>
            <p:snd r:embed="rId3" name="applause.wav"/>
          </p:stSnd>
        </p:sndAc>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1BB6420-30C7-436E-B94E-C4769C49B56A}" type="datetimeFigureOut">
              <a:rPr lang="en-US" smtClean="0">
                <a:solidFill>
                  <a:prstClr val="black">
                    <a:tint val="75000"/>
                  </a:prstClr>
                </a:solidFill>
              </a:rPr>
              <a:pPr/>
              <a:t>9/18/2021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09D0D62-841A-419D-ADDC-C3945F90E9C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487079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BB6420-30C7-436E-B94E-C4769C49B56A}" type="datetimeFigureOut">
              <a:rPr lang="en-US" smtClean="0">
                <a:solidFill>
                  <a:prstClr val="black">
                    <a:tint val="75000"/>
                  </a:prstClr>
                </a:solidFill>
              </a:rPr>
              <a:pPr/>
              <a:t>9/18/2021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09D0D62-841A-419D-ADDC-C3945F90E9C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871083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1BB6420-30C7-436E-B94E-C4769C49B56A}" type="datetimeFigureOut">
              <a:rPr lang="en-US" smtClean="0">
                <a:solidFill>
                  <a:prstClr val="black">
                    <a:tint val="75000"/>
                  </a:prstClr>
                </a:solidFill>
              </a:rPr>
              <a:pPr/>
              <a:t>9/18/2021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09D0D62-841A-419D-ADDC-C3945F90E9C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48658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1BB6420-30C7-436E-B94E-C4769C49B56A}" type="datetimeFigureOut">
              <a:rPr lang="en-US" smtClean="0"/>
              <a:t>9/18/2021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9D0D62-841A-419D-ADDC-C3945F90E9C2}" type="slidenum">
              <a:rPr lang="en-US" smtClean="0"/>
              <a:t>‹#›</a:t>
            </a:fld>
            <a:endParaRPr lang="en-US"/>
          </a:p>
        </p:txBody>
      </p:sp>
    </p:spTree>
    <p:extLst>
      <p:ext uri="{BB962C8B-B14F-4D97-AF65-F5344CB8AC3E}">
        <p14:creationId xmlns:p14="http://schemas.microsoft.com/office/powerpoint/2010/main" val="418933636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1BB6420-30C7-436E-B94E-C4769C49B56A}" type="datetimeFigureOut">
              <a:rPr lang="en-US" smtClean="0">
                <a:solidFill>
                  <a:prstClr val="black">
                    <a:tint val="75000"/>
                  </a:prstClr>
                </a:solidFill>
              </a:rPr>
              <a:pPr/>
              <a:t>9/18/2021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09D0D62-841A-419D-ADDC-C3945F90E9C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181680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1BB6420-30C7-436E-B94E-C4769C49B56A}" type="datetimeFigureOut">
              <a:rPr lang="en-US" smtClean="0">
                <a:solidFill>
                  <a:prstClr val="black">
                    <a:tint val="75000"/>
                  </a:prstClr>
                </a:solidFill>
              </a:rPr>
              <a:pPr/>
              <a:t>9/18/2021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09D0D62-841A-419D-ADDC-C3945F90E9C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654273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1BB6420-30C7-436E-B94E-C4769C49B56A}" type="datetimeFigureOut">
              <a:rPr lang="en-US" smtClean="0">
                <a:solidFill>
                  <a:prstClr val="black">
                    <a:tint val="75000"/>
                  </a:prstClr>
                </a:solidFill>
              </a:rPr>
              <a:pPr/>
              <a:t>9/18/2021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09D0D62-841A-419D-ADDC-C3945F90E9C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429905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BB6420-30C7-436E-B94E-C4769C49B56A}" type="datetimeFigureOut">
              <a:rPr lang="en-US" smtClean="0">
                <a:solidFill>
                  <a:prstClr val="black">
                    <a:tint val="75000"/>
                  </a:prstClr>
                </a:solidFill>
              </a:rPr>
              <a:pPr/>
              <a:t>9/18/2021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09D0D62-841A-419D-ADDC-C3945F90E9C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82879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1BB6420-30C7-436E-B94E-C4769C49B56A}" type="datetimeFigureOut">
              <a:rPr lang="en-US" smtClean="0">
                <a:solidFill>
                  <a:prstClr val="black">
                    <a:tint val="75000"/>
                  </a:prstClr>
                </a:solidFill>
              </a:rPr>
              <a:pPr/>
              <a:t>9/18/2021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09D0D62-841A-419D-ADDC-C3945F90E9C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53050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7"/>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1BB6420-30C7-436E-B94E-C4769C49B56A}" type="datetimeFigureOut">
              <a:rPr lang="en-US" smtClean="0">
                <a:solidFill>
                  <a:prstClr val="black">
                    <a:tint val="75000"/>
                  </a:prstClr>
                </a:solidFill>
              </a:rPr>
              <a:pPr/>
              <a:t>9/18/2021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09D0D62-841A-419D-ADDC-C3945F90E9C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631774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BB6420-30C7-436E-B94E-C4769C49B56A}" type="datetimeFigureOut">
              <a:rPr lang="en-US" smtClean="0">
                <a:solidFill>
                  <a:prstClr val="black">
                    <a:tint val="75000"/>
                  </a:prstClr>
                </a:solidFill>
              </a:rPr>
              <a:pPr/>
              <a:t>9/18/2021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09D0D62-841A-419D-ADDC-C3945F90E9C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470109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BB6420-30C7-436E-B94E-C4769C49B56A}" type="datetimeFigureOut">
              <a:rPr lang="en-US" smtClean="0">
                <a:solidFill>
                  <a:prstClr val="black">
                    <a:tint val="75000"/>
                  </a:prstClr>
                </a:solidFill>
              </a:rPr>
              <a:pPr/>
              <a:t>9/18/2021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09D0D62-841A-419D-ADDC-C3945F90E9C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836570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1BB6420-30C7-436E-B94E-C4769C49B56A}" type="datetimeFigureOut">
              <a:rPr lang="en-US" smtClean="0">
                <a:solidFill>
                  <a:prstClr val="black">
                    <a:tint val="75000"/>
                  </a:prstClr>
                </a:solidFill>
              </a:rPr>
              <a:pPr/>
              <a:t>9/18/2021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09D0D62-841A-419D-ADDC-C3945F90E9C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506695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BB6420-30C7-436E-B94E-C4769C49B56A}" type="datetimeFigureOut">
              <a:rPr lang="en-US" smtClean="0">
                <a:solidFill>
                  <a:prstClr val="black">
                    <a:tint val="75000"/>
                  </a:prstClr>
                </a:solidFill>
              </a:rPr>
              <a:pPr/>
              <a:t>9/18/2021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09D0D62-841A-419D-ADDC-C3945F90E9C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2758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1BB6420-30C7-436E-B94E-C4769C49B56A}" type="datetimeFigureOut">
              <a:rPr lang="en-US" smtClean="0"/>
              <a:t>9/18/2021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9D0D62-841A-419D-ADDC-C3945F90E9C2}" type="slidenum">
              <a:rPr lang="en-US" smtClean="0"/>
              <a:t>‹#›</a:t>
            </a:fld>
            <a:endParaRPr lang="en-US"/>
          </a:p>
        </p:txBody>
      </p:sp>
    </p:spTree>
    <p:extLst>
      <p:ext uri="{BB962C8B-B14F-4D97-AF65-F5344CB8AC3E}">
        <p14:creationId xmlns:p14="http://schemas.microsoft.com/office/powerpoint/2010/main" val="380811122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1BB6420-30C7-436E-B94E-C4769C49B56A}" type="datetimeFigureOut">
              <a:rPr lang="en-US" smtClean="0">
                <a:solidFill>
                  <a:prstClr val="black">
                    <a:tint val="75000"/>
                  </a:prstClr>
                </a:solidFill>
              </a:rPr>
              <a:pPr/>
              <a:t>9/18/2021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09D0D62-841A-419D-ADDC-C3945F90E9C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074459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1BB6420-30C7-436E-B94E-C4769C49B56A}" type="datetimeFigureOut">
              <a:rPr lang="en-US" smtClean="0">
                <a:solidFill>
                  <a:prstClr val="black">
                    <a:tint val="75000"/>
                  </a:prstClr>
                </a:solidFill>
              </a:rPr>
              <a:pPr/>
              <a:t>9/18/2021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09D0D62-841A-419D-ADDC-C3945F90E9C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674855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1BB6420-30C7-436E-B94E-C4769C49B56A}" type="datetimeFigureOut">
              <a:rPr lang="en-US" smtClean="0">
                <a:solidFill>
                  <a:prstClr val="black">
                    <a:tint val="75000"/>
                  </a:prstClr>
                </a:solidFill>
              </a:rPr>
              <a:pPr/>
              <a:t>9/18/2021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09D0D62-841A-419D-ADDC-C3945F90E9C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536337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1BB6420-30C7-436E-B94E-C4769C49B56A}" type="datetimeFigureOut">
              <a:rPr lang="en-US" smtClean="0">
                <a:solidFill>
                  <a:prstClr val="black">
                    <a:tint val="75000"/>
                  </a:prstClr>
                </a:solidFill>
              </a:rPr>
              <a:pPr/>
              <a:t>9/18/2021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09D0D62-841A-419D-ADDC-C3945F90E9C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913316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BB6420-30C7-436E-B94E-C4769C49B56A}" type="datetimeFigureOut">
              <a:rPr lang="en-US" smtClean="0">
                <a:solidFill>
                  <a:prstClr val="black">
                    <a:tint val="75000"/>
                  </a:prstClr>
                </a:solidFill>
              </a:rPr>
              <a:pPr/>
              <a:t>9/18/2021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09D0D62-841A-419D-ADDC-C3945F90E9C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062073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1BB6420-30C7-436E-B94E-C4769C49B56A}" type="datetimeFigureOut">
              <a:rPr lang="en-US" smtClean="0">
                <a:solidFill>
                  <a:prstClr val="black">
                    <a:tint val="75000"/>
                  </a:prstClr>
                </a:solidFill>
              </a:rPr>
              <a:pPr/>
              <a:t>9/18/2021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09D0D62-841A-419D-ADDC-C3945F90E9C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886248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7"/>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1BB6420-30C7-436E-B94E-C4769C49B56A}" type="datetimeFigureOut">
              <a:rPr lang="en-US" smtClean="0">
                <a:solidFill>
                  <a:prstClr val="black">
                    <a:tint val="75000"/>
                  </a:prstClr>
                </a:solidFill>
              </a:rPr>
              <a:pPr/>
              <a:t>9/18/2021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09D0D62-841A-419D-ADDC-C3945F90E9C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324484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BB6420-30C7-436E-B94E-C4769C49B56A}" type="datetimeFigureOut">
              <a:rPr lang="en-US" smtClean="0">
                <a:solidFill>
                  <a:prstClr val="black">
                    <a:tint val="75000"/>
                  </a:prstClr>
                </a:solidFill>
              </a:rPr>
              <a:pPr/>
              <a:t>9/18/2021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09D0D62-841A-419D-ADDC-C3945F90E9C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124170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BB6420-30C7-436E-B94E-C4769C49B56A}" type="datetimeFigureOut">
              <a:rPr lang="en-US" smtClean="0">
                <a:solidFill>
                  <a:prstClr val="black">
                    <a:tint val="75000"/>
                  </a:prstClr>
                </a:solidFill>
              </a:rPr>
              <a:pPr/>
              <a:t>9/18/2021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09D0D62-841A-419D-ADDC-C3945F90E9C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690464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1BB6420-30C7-436E-B94E-C4769C49B56A}" type="datetimeFigureOut">
              <a:rPr lang="en-US" smtClean="0">
                <a:solidFill>
                  <a:prstClr val="black">
                    <a:tint val="75000"/>
                  </a:prstClr>
                </a:solidFill>
              </a:rPr>
              <a:pPr/>
              <a:t>9/18/2021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09D0D62-841A-419D-ADDC-C3945F90E9C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06868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BB6420-30C7-436E-B94E-C4769C49B56A}" type="datetimeFigureOut">
              <a:rPr lang="en-US" smtClean="0"/>
              <a:t>9/18/2021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9D0D62-841A-419D-ADDC-C3945F90E9C2}" type="slidenum">
              <a:rPr lang="en-US" smtClean="0"/>
              <a:t>‹#›</a:t>
            </a:fld>
            <a:endParaRPr lang="en-US"/>
          </a:p>
        </p:txBody>
      </p:sp>
    </p:spTree>
    <p:extLst>
      <p:ext uri="{BB962C8B-B14F-4D97-AF65-F5344CB8AC3E}">
        <p14:creationId xmlns:p14="http://schemas.microsoft.com/office/powerpoint/2010/main" val="354607847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BB6420-30C7-436E-B94E-C4769C49B56A}" type="datetimeFigureOut">
              <a:rPr lang="en-US" smtClean="0">
                <a:solidFill>
                  <a:prstClr val="black">
                    <a:tint val="75000"/>
                  </a:prstClr>
                </a:solidFill>
              </a:rPr>
              <a:pPr/>
              <a:t>9/18/2021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09D0D62-841A-419D-ADDC-C3945F90E9C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092142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1BB6420-30C7-436E-B94E-C4769C49B56A}" type="datetimeFigureOut">
              <a:rPr lang="en-US" smtClean="0">
                <a:solidFill>
                  <a:prstClr val="black">
                    <a:tint val="75000"/>
                  </a:prstClr>
                </a:solidFill>
              </a:rPr>
              <a:pPr/>
              <a:t>9/18/2021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09D0D62-841A-419D-ADDC-C3945F90E9C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236361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1BB6420-30C7-436E-B94E-C4769C49B56A}" type="datetimeFigureOut">
              <a:rPr lang="en-US" smtClean="0">
                <a:solidFill>
                  <a:prstClr val="black">
                    <a:tint val="75000"/>
                  </a:prstClr>
                </a:solidFill>
              </a:rPr>
              <a:pPr/>
              <a:t>9/18/2021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09D0D62-841A-419D-ADDC-C3945F90E9C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017959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1BB6420-30C7-436E-B94E-C4769C49B56A}" type="datetimeFigureOut">
              <a:rPr lang="en-US" smtClean="0">
                <a:solidFill>
                  <a:prstClr val="black">
                    <a:tint val="75000"/>
                  </a:prstClr>
                </a:solidFill>
              </a:rPr>
              <a:pPr/>
              <a:t>9/18/2021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09D0D62-841A-419D-ADDC-C3945F90E9C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777876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1BB6420-30C7-436E-B94E-C4769C49B56A}" type="datetimeFigureOut">
              <a:rPr lang="en-US" smtClean="0">
                <a:solidFill>
                  <a:prstClr val="black">
                    <a:tint val="75000"/>
                  </a:prstClr>
                </a:solidFill>
              </a:rPr>
              <a:pPr/>
              <a:t>9/18/2021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09D0D62-841A-419D-ADDC-C3945F90E9C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344652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BB6420-30C7-436E-B94E-C4769C49B56A}" type="datetimeFigureOut">
              <a:rPr lang="en-US" smtClean="0">
                <a:solidFill>
                  <a:prstClr val="black">
                    <a:tint val="75000"/>
                  </a:prstClr>
                </a:solidFill>
              </a:rPr>
              <a:pPr/>
              <a:t>9/18/2021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09D0D62-841A-419D-ADDC-C3945F90E9C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099750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1BB6420-30C7-436E-B94E-C4769C49B56A}" type="datetimeFigureOut">
              <a:rPr lang="en-US" smtClean="0">
                <a:solidFill>
                  <a:prstClr val="black">
                    <a:tint val="75000"/>
                  </a:prstClr>
                </a:solidFill>
              </a:rPr>
              <a:pPr/>
              <a:t>9/18/2021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09D0D62-841A-419D-ADDC-C3945F90E9C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224945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7"/>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1BB6420-30C7-436E-B94E-C4769C49B56A}" type="datetimeFigureOut">
              <a:rPr lang="en-US" smtClean="0">
                <a:solidFill>
                  <a:prstClr val="black">
                    <a:tint val="75000"/>
                  </a:prstClr>
                </a:solidFill>
              </a:rPr>
              <a:pPr/>
              <a:t>9/18/2021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09D0D62-841A-419D-ADDC-C3945F90E9C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390026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BB6420-30C7-436E-B94E-C4769C49B56A}" type="datetimeFigureOut">
              <a:rPr lang="en-US" smtClean="0">
                <a:solidFill>
                  <a:prstClr val="black">
                    <a:tint val="75000"/>
                  </a:prstClr>
                </a:solidFill>
              </a:rPr>
              <a:pPr/>
              <a:t>9/18/2021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09D0D62-841A-419D-ADDC-C3945F90E9C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401006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BB6420-30C7-436E-B94E-C4769C49B56A}" type="datetimeFigureOut">
              <a:rPr lang="en-US" smtClean="0">
                <a:solidFill>
                  <a:prstClr val="black">
                    <a:tint val="75000"/>
                  </a:prstClr>
                </a:solidFill>
              </a:rPr>
              <a:pPr/>
              <a:t>9/18/2021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09D0D62-841A-419D-ADDC-C3945F90E9C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4341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1BB6420-30C7-436E-B94E-C4769C49B56A}" type="datetimeFigureOut">
              <a:rPr lang="en-US" smtClean="0"/>
              <a:t>9/18/2021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9D0D62-841A-419D-ADDC-C3945F90E9C2}" type="slidenum">
              <a:rPr lang="en-US" smtClean="0"/>
              <a:t>‹#›</a:t>
            </a:fld>
            <a:endParaRPr lang="en-US"/>
          </a:p>
        </p:txBody>
      </p:sp>
    </p:spTree>
    <p:extLst>
      <p:ext uri="{BB962C8B-B14F-4D97-AF65-F5344CB8AC3E}">
        <p14:creationId xmlns:p14="http://schemas.microsoft.com/office/powerpoint/2010/main" val="25792244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1BB6420-30C7-436E-B94E-C4769C49B56A}" type="datetimeFigureOut">
              <a:rPr lang="en-US" smtClean="0">
                <a:solidFill>
                  <a:prstClr val="black">
                    <a:tint val="75000"/>
                  </a:prstClr>
                </a:solidFill>
              </a:rPr>
              <a:pPr/>
              <a:t>9/18/2021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09D0D62-841A-419D-ADDC-C3945F90E9C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68134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BB6420-30C7-436E-B94E-C4769C49B56A}" type="datetimeFigureOut">
              <a:rPr lang="en-US" smtClean="0">
                <a:solidFill>
                  <a:prstClr val="black">
                    <a:tint val="75000"/>
                  </a:prstClr>
                </a:solidFill>
              </a:rPr>
              <a:pPr/>
              <a:t>9/18/2021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09D0D62-841A-419D-ADDC-C3945F90E9C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323300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1BB6420-30C7-436E-B94E-C4769C49B56A}" type="datetimeFigureOut">
              <a:rPr lang="en-US" smtClean="0">
                <a:solidFill>
                  <a:prstClr val="black">
                    <a:tint val="75000"/>
                  </a:prstClr>
                </a:solidFill>
              </a:rPr>
              <a:pPr/>
              <a:t>9/18/2021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09D0D62-841A-419D-ADDC-C3945F90E9C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506899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1BB6420-30C7-436E-B94E-C4769C49B56A}" type="datetimeFigureOut">
              <a:rPr lang="en-US" smtClean="0">
                <a:solidFill>
                  <a:prstClr val="black">
                    <a:tint val="75000"/>
                  </a:prstClr>
                </a:solidFill>
              </a:rPr>
              <a:pPr/>
              <a:t>9/18/2021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09D0D62-841A-419D-ADDC-C3945F90E9C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388649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1BB6420-30C7-436E-B94E-C4769C49B56A}" type="datetimeFigureOut">
              <a:rPr lang="en-US" smtClean="0">
                <a:solidFill>
                  <a:prstClr val="black">
                    <a:tint val="75000"/>
                  </a:prstClr>
                </a:solidFill>
              </a:rPr>
              <a:pPr/>
              <a:t>9/18/2021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09D0D62-841A-419D-ADDC-C3945F90E9C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672003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1BB6420-30C7-436E-B94E-C4769C49B56A}" type="datetimeFigureOut">
              <a:rPr lang="en-US" smtClean="0">
                <a:solidFill>
                  <a:prstClr val="black">
                    <a:tint val="75000"/>
                  </a:prstClr>
                </a:solidFill>
              </a:rPr>
              <a:pPr/>
              <a:t>9/18/2021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09D0D62-841A-419D-ADDC-C3945F90E9C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446301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BB6420-30C7-436E-B94E-C4769C49B56A}" type="datetimeFigureOut">
              <a:rPr lang="en-US" smtClean="0">
                <a:solidFill>
                  <a:prstClr val="black">
                    <a:tint val="75000"/>
                  </a:prstClr>
                </a:solidFill>
              </a:rPr>
              <a:pPr/>
              <a:t>9/18/2021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09D0D62-841A-419D-ADDC-C3945F90E9C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119459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1BB6420-30C7-436E-B94E-C4769C49B56A}" type="datetimeFigureOut">
              <a:rPr lang="en-US" smtClean="0">
                <a:solidFill>
                  <a:prstClr val="black">
                    <a:tint val="75000"/>
                  </a:prstClr>
                </a:solidFill>
              </a:rPr>
              <a:pPr/>
              <a:t>9/18/2021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09D0D62-841A-419D-ADDC-C3945F90E9C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732493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7"/>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1BB6420-30C7-436E-B94E-C4769C49B56A}" type="datetimeFigureOut">
              <a:rPr lang="en-US" smtClean="0">
                <a:solidFill>
                  <a:prstClr val="black">
                    <a:tint val="75000"/>
                  </a:prstClr>
                </a:solidFill>
              </a:rPr>
              <a:pPr/>
              <a:t>9/18/2021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09D0D62-841A-419D-ADDC-C3945F90E9C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213397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BB6420-30C7-436E-B94E-C4769C49B56A}" type="datetimeFigureOut">
              <a:rPr lang="en-US" smtClean="0">
                <a:solidFill>
                  <a:prstClr val="black">
                    <a:tint val="75000"/>
                  </a:prstClr>
                </a:solidFill>
              </a:rPr>
              <a:pPr/>
              <a:t>9/18/2021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09D0D62-841A-419D-ADDC-C3945F90E9C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9007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7"/>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1BB6420-30C7-436E-B94E-C4769C49B56A}" type="datetimeFigureOut">
              <a:rPr lang="en-US" smtClean="0"/>
              <a:t>9/18/2021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9D0D62-841A-419D-ADDC-C3945F90E9C2}" type="slidenum">
              <a:rPr lang="en-US" smtClean="0"/>
              <a:t>‹#›</a:t>
            </a:fld>
            <a:endParaRPr lang="en-US"/>
          </a:p>
        </p:txBody>
      </p:sp>
    </p:spTree>
    <p:extLst>
      <p:ext uri="{BB962C8B-B14F-4D97-AF65-F5344CB8AC3E}">
        <p14:creationId xmlns:p14="http://schemas.microsoft.com/office/powerpoint/2010/main" val="37751913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BB6420-30C7-436E-B94E-C4769C49B56A}" type="datetimeFigureOut">
              <a:rPr lang="en-US" smtClean="0">
                <a:solidFill>
                  <a:prstClr val="black">
                    <a:tint val="75000"/>
                  </a:prstClr>
                </a:solidFill>
              </a:rPr>
              <a:pPr/>
              <a:t>9/18/2021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09D0D62-841A-419D-ADDC-C3945F90E9C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08186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image" Target="../media/image1.jpeg"/><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7.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7.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theme" Target="../theme/theme8.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BB6420-30C7-436E-B94E-C4769C49B56A}" type="datetimeFigureOut">
              <a:rPr lang="en-US" smtClean="0"/>
              <a:t>9/18/2021</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9D0D62-841A-419D-ADDC-C3945F90E9C2}" type="slidenum">
              <a:rPr lang="en-US" smtClean="0"/>
              <a:t>‹#›</a:t>
            </a:fld>
            <a:endParaRPr lang="en-US"/>
          </a:p>
        </p:txBody>
      </p:sp>
    </p:spTree>
    <p:extLst>
      <p:ext uri="{BB962C8B-B14F-4D97-AF65-F5344CB8AC3E}">
        <p14:creationId xmlns:p14="http://schemas.microsoft.com/office/powerpoint/2010/main" val="27289426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D54D79-588C-414F-9935-D85D26666345}" type="datetimeFigureOut">
              <a:rPr lang="zh-CN" altLang="en-US" smtClean="0"/>
              <a:t>2021/9/18</a:t>
            </a:fld>
            <a:endParaRPr lang="zh-CN" alt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4EC328-9116-4993-92C0-623125586BFE}" type="slidenum">
              <a:rPr lang="zh-CN" altLang="en-US" smtClean="0"/>
              <a:t>‹#›</a:t>
            </a:fld>
            <a:endParaRPr lang="zh-CN" altLang="en-US"/>
          </a:p>
        </p:txBody>
      </p:sp>
      <p:pic>
        <p:nvPicPr>
          <p:cNvPr id="7" name="图片 7" descr="444"/>
          <p:cNvPicPr>
            <a:picLocks noChangeAspect="1"/>
          </p:cNvPicPr>
          <p:nvPr userDrawn="1"/>
        </p:nvPicPr>
        <p:blipFill>
          <a:blip r:embed="rId13"/>
          <a:stretch>
            <a:fillRect/>
          </a:stretch>
        </p:blipFill>
        <p:spPr>
          <a:xfrm>
            <a:off x="-8256" y="3810"/>
            <a:ext cx="12208511" cy="6851015"/>
          </a:xfrm>
          <a:prstGeom prst="rect">
            <a:avLst/>
          </a:prstGeom>
        </p:spPr>
      </p:pic>
    </p:spTree>
    <p:extLst>
      <p:ext uri="{BB962C8B-B14F-4D97-AF65-F5344CB8AC3E}">
        <p14:creationId xmlns:p14="http://schemas.microsoft.com/office/powerpoint/2010/main" val="333801344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BB6420-30C7-436E-B94E-C4769C49B56A}" type="datetimeFigureOut">
              <a:rPr lang="en-US" smtClean="0">
                <a:solidFill>
                  <a:prstClr val="black">
                    <a:tint val="75000"/>
                  </a:prstClr>
                </a:solidFill>
              </a:rPr>
              <a:pPr/>
              <a:t>9/18/2021</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9D0D62-841A-419D-ADDC-C3945F90E9C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607462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D54D79-588C-414F-9935-D85D26666345}" type="datetimeFigureOut">
              <a:rPr lang="zh-CN" altLang="en-US" smtClean="0">
                <a:solidFill>
                  <a:prstClr val="black">
                    <a:tint val="75000"/>
                  </a:prstClr>
                </a:solidFill>
              </a:rPr>
              <a:pPr/>
              <a:t>2021/9/18</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4EC328-9116-4993-92C0-623125586BFE}" type="slidenum">
              <a:rPr lang="zh-CN" altLang="en-US" smtClean="0">
                <a:solidFill>
                  <a:prstClr val="black">
                    <a:tint val="75000"/>
                  </a:prstClr>
                </a:solidFill>
              </a:rPr>
              <a:pPr/>
              <a:t>‹#›</a:t>
            </a:fld>
            <a:endParaRPr lang="zh-CN" altLang="en-US">
              <a:solidFill>
                <a:prstClr val="black">
                  <a:tint val="75000"/>
                </a:prstClr>
              </a:solidFill>
            </a:endParaRPr>
          </a:p>
        </p:txBody>
      </p:sp>
      <p:pic>
        <p:nvPicPr>
          <p:cNvPr id="7" name="图片 7" descr="444"/>
          <p:cNvPicPr>
            <a:picLocks noChangeAspect="1"/>
          </p:cNvPicPr>
          <p:nvPr userDrawn="1"/>
        </p:nvPicPr>
        <p:blipFill>
          <a:blip r:embed="rId15"/>
          <a:stretch>
            <a:fillRect/>
          </a:stretch>
        </p:blipFill>
        <p:spPr>
          <a:xfrm>
            <a:off x="-8256" y="3810"/>
            <a:ext cx="12208511" cy="6851015"/>
          </a:xfrm>
          <a:prstGeom prst="rect">
            <a:avLst/>
          </a:prstGeom>
        </p:spPr>
      </p:pic>
    </p:spTree>
    <p:extLst>
      <p:ext uri="{BB962C8B-B14F-4D97-AF65-F5344CB8AC3E}">
        <p14:creationId xmlns:p14="http://schemas.microsoft.com/office/powerpoint/2010/main" val="283954481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Lst>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BB6420-30C7-436E-B94E-C4769C49B56A}" type="datetimeFigureOut">
              <a:rPr lang="en-US" smtClean="0">
                <a:solidFill>
                  <a:prstClr val="black">
                    <a:tint val="75000"/>
                  </a:prstClr>
                </a:solidFill>
              </a:rPr>
              <a:pPr/>
              <a:t>9/18/2021</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9D0D62-841A-419D-ADDC-C3945F90E9C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0683715"/>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BB6420-30C7-436E-B94E-C4769C49B56A}" type="datetimeFigureOut">
              <a:rPr lang="en-US" smtClean="0">
                <a:solidFill>
                  <a:prstClr val="black">
                    <a:tint val="75000"/>
                  </a:prstClr>
                </a:solidFill>
              </a:rPr>
              <a:pPr/>
              <a:t>9/18/2021</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9D0D62-841A-419D-ADDC-C3945F90E9C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2390160"/>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BB6420-30C7-436E-B94E-C4769C49B56A}" type="datetimeFigureOut">
              <a:rPr lang="en-US" smtClean="0">
                <a:solidFill>
                  <a:prstClr val="black">
                    <a:tint val="75000"/>
                  </a:prstClr>
                </a:solidFill>
              </a:rPr>
              <a:pPr/>
              <a:t>9/18/2021</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9D0D62-841A-419D-ADDC-C3945F90E9C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693132"/>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BB6420-30C7-436E-B94E-C4769C49B56A}" type="datetimeFigureOut">
              <a:rPr lang="en-US" smtClean="0">
                <a:solidFill>
                  <a:prstClr val="black">
                    <a:tint val="75000"/>
                  </a:prstClr>
                </a:solidFill>
              </a:rPr>
              <a:pPr/>
              <a:t>9/18/2021</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9D0D62-841A-419D-ADDC-C3945F90E9C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0982556"/>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45.xml"/><Relationship Id="rId5" Type="http://schemas.openxmlformats.org/officeDocument/2006/relationships/audio" Target="../media/audio10.wav"/><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JP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53.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xml"/><Relationship Id="rId1" Type="http://schemas.openxmlformats.org/officeDocument/2006/relationships/slideLayout" Target="../slideLayouts/slideLayout75.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6.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rcRect t="5244" b="10434"/>
          <a:stretch>
            <a:fillRect/>
          </a:stretch>
        </p:blipFill>
        <p:spPr bwMode="auto">
          <a:xfrm>
            <a:off x="0" y="0"/>
            <a:ext cx="121999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4"/>
          <p:cNvPicPr>
            <a:picLocks noChangeAspect="1"/>
          </p:cNvPicPr>
          <p:nvPr/>
        </p:nvPicPr>
        <p:blipFill>
          <a:blip r:embed="rId4">
            <a:extLst>
              <a:ext uri="{28A0092B-C50C-407E-A947-70E740481C1C}">
                <a14:useLocalDpi xmlns:a14="http://schemas.microsoft.com/office/drawing/2010/main" val="0"/>
              </a:ext>
            </a:extLst>
          </a:blip>
          <a:srcRect t="35313" b="20813"/>
          <a:stretch>
            <a:fillRect/>
          </a:stretch>
        </p:blipFill>
        <p:spPr bwMode="auto">
          <a:xfrm>
            <a:off x="-7938" y="-136525"/>
            <a:ext cx="12207876"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文本框 1"/>
          <p:cNvSpPr txBox="1">
            <a:spLocks noChangeArrowheads="1"/>
          </p:cNvSpPr>
          <p:nvPr/>
        </p:nvSpPr>
        <p:spPr bwMode="auto">
          <a:xfrm>
            <a:off x="527050" y="4214813"/>
            <a:ext cx="106029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1" algn="ctr"/>
            <a:r>
              <a:rPr lang="en-US" altLang="zh-CN" sz="7200" b="1">
                <a:solidFill>
                  <a:prstClr val="black"/>
                </a:solidFill>
                <a:latin typeface="HP001 4 hàng" panose="020B0603050302020204" pitchFamily="34" charset="0"/>
                <a:ea typeface="字魂17号-萌趣果冻体"/>
                <a:cs typeface="Times New Roman" panose="02020603050405020304" pitchFamily="18" charset="0"/>
              </a:rPr>
              <a:t>Xin chào tất cả các con!</a:t>
            </a:r>
            <a:endParaRPr lang="zh-CN" altLang="en-US" sz="7200" b="1">
              <a:solidFill>
                <a:prstClr val="black"/>
              </a:solidFill>
              <a:latin typeface="HP001 4 hàng" panose="020B0603050302020204" pitchFamily="34" charset="0"/>
              <a:ea typeface="字魂17号-萌趣果冻体"/>
              <a:cs typeface="Times New Roman" panose="02020603050405020304" pitchFamily="18" charset="0"/>
            </a:endParaRPr>
          </a:p>
        </p:txBody>
      </p:sp>
    </p:spTree>
    <p:extLst>
      <p:ext uri="{BB962C8B-B14F-4D97-AF65-F5344CB8AC3E}">
        <p14:creationId xmlns:p14="http://schemas.microsoft.com/office/powerpoint/2010/main" val="4044295930"/>
      </p:ext>
    </p:extLst>
  </p:cSld>
  <p:clrMapOvr>
    <a:masterClrMapping/>
  </p:clrMapOvr>
  <mc:AlternateContent xmlns:mc="http://schemas.openxmlformats.org/markup-compatibility/2006" xmlns:p14="http://schemas.microsoft.com/office/powerpoint/2010/main">
    <mc:Choice Requires="p14">
      <p:transition p14:dur="100">
        <p:cut/>
        <p:sndAc>
          <p:stSnd>
            <p:snd r:embed="rId2" name="applause.wav"/>
          </p:stSnd>
        </p:sndAc>
      </p:transition>
    </mc:Choice>
    <mc:Fallback xmlns="">
      <p:transition>
        <p:cut/>
        <p:sndAc>
          <p:stSnd>
            <p:snd r:embed="rId5" name="applause.wav"/>
          </p:stSnd>
        </p:sndAc>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图片 13">
            <a:extLst>
              <a:ext uri="{FF2B5EF4-FFF2-40B4-BE49-F238E27FC236}">
                <a16:creationId xmlns:a16="http://schemas.microsoft.com/office/drawing/2014/main" xmlns="" id="{F7D1B18D-8328-4EB7-ACB3-68FB00F9F6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7650480" cy="4134004"/>
          </a:xfrm>
          <a:prstGeom prst="rect">
            <a:avLst/>
          </a:prstGeom>
        </p:spPr>
      </p:pic>
      <p:grpSp>
        <p:nvGrpSpPr>
          <p:cNvPr id="7" name="组合 7">
            <a:extLst>
              <a:ext uri="{FF2B5EF4-FFF2-40B4-BE49-F238E27FC236}">
                <a16:creationId xmlns:a16="http://schemas.microsoft.com/office/drawing/2014/main" xmlns="" id="{D3EFF0A1-ADEF-467E-AB12-704C5084803D}"/>
              </a:ext>
            </a:extLst>
          </p:cNvPr>
          <p:cNvGrpSpPr/>
          <p:nvPr/>
        </p:nvGrpSpPr>
        <p:grpSpPr>
          <a:xfrm>
            <a:off x="2393187" y="3018175"/>
            <a:ext cx="10338318" cy="2957493"/>
            <a:chOff x="-578546" y="3048000"/>
            <a:chExt cx="7487347" cy="2225040"/>
          </a:xfrm>
        </p:grpSpPr>
        <p:pic>
          <p:nvPicPr>
            <p:cNvPr id="8" name="图片 8">
              <a:extLst>
                <a:ext uri="{FF2B5EF4-FFF2-40B4-BE49-F238E27FC236}">
                  <a16:creationId xmlns:a16="http://schemas.microsoft.com/office/drawing/2014/main" xmlns="" id="{EB1CBEB8-C945-459D-AB5F-E9165F032DB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30208" b="31328"/>
            <a:stretch>
              <a:fillRect/>
            </a:stretch>
          </p:blipFill>
          <p:spPr>
            <a:xfrm>
              <a:off x="-578546" y="3048000"/>
              <a:ext cx="7487347" cy="2225040"/>
            </a:xfrm>
            <a:prstGeom prst="rect">
              <a:avLst/>
            </a:prstGeom>
          </p:spPr>
        </p:pic>
        <p:sp>
          <p:nvSpPr>
            <p:cNvPr id="9" name="文本框 9">
              <a:extLst>
                <a:ext uri="{FF2B5EF4-FFF2-40B4-BE49-F238E27FC236}">
                  <a16:creationId xmlns:a16="http://schemas.microsoft.com/office/drawing/2014/main" xmlns="" id="{6EAC19AA-C176-4002-9725-7A35BADFC8A2}"/>
                </a:ext>
              </a:extLst>
            </p:cNvPr>
            <p:cNvSpPr txBox="1"/>
            <p:nvPr/>
          </p:nvSpPr>
          <p:spPr>
            <a:xfrm>
              <a:off x="30303" y="3887483"/>
              <a:ext cx="3934823" cy="6251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800" b="0" i="0" u="none" strike="noStrike" kern="1200" cap="none" spc="0" normalizeH="0" baseline="0" noProof="0" dirty="0" smtClean="0">
                  <a:ln w="0"/>
                  <a:solidFill>
                    <a:srgbClr val="FF0000"/>
                  </a:solidFill>
                  <a:effectLst>
                    <a:outerShdw blurRad="38100" dist="25400" dir="5400000" algn="ctr" rotWithShape="0">
                      <a:srgbClr val="6E747A">
                        <a:alpha val="43000"/>
                      </a:srgbClr>
                    </a:outerShdw>
                  </a:effectLst>
                  <a:uLnTx/>
                  <a:uFillTx/>
                  <a:latin typeface="Times New Roman" pitchFamily="18" charset="0"/>
                  <a:ea typeface="方正黑体简体" panose="03000509000000000000" pitchFamily="65" charset="-122"/>
                  <a:cs typeface="Times New Roman" pitchFamily="18" charset="0"/>
                  <a:sym typeface="+mn-lt"/>
                </a:rPr>
                <a:t>Luyện</a:t>
              </a:r>
              <a:r>
                <a:rPr kumimoji="0" lang="en-US" altLang="zh-CN" sz="4800" b="0" i="0" u="none" strike="noStrike" kern="1200" cap="none" spc="0" normalizeH="0" noProof="0" dirty="0" smtClean="0">
                  <a:ln w="0"/>
                  <a:solidFill>
                    <a:srgbClr val="FF0000"/>
                  </a:solidFill>
                  <a:effectLst>
                    <a:outerShdw blurRad="38100" dist="25400" dir="5400000" algn="ctr" rotWithShape="0">
                      <a:srgbClr val="6E747A">
                        <a:alpha val="43000"/>
                      </a:srgbClr>
                    </a:outerShdw>
                  </a:effectLst>
                  <a:uLnTx/>
                  <a:uFillTx/>
                  <a:latin typeface="Times New Roman" pitchFamily="18" charset="0"/>
                  <a:ea typeface="方正黑体简体" panose="03000509000000000000" pitchFamily="65" charset="-122"/>
                  <a:cs typeface="Times New Roman" pitchFamily="18" charset="0"/>
                  <a:sym typeface="+mn-lt"/>
                </a:rPr>
                <a:t> tập, thực hành</a:t>
              </a:r>
              <a:endParaRPr kumimoji="0" lang="en-US" altLang="zh-CN" sz="4800" b="0" i="0" u="none" strike="noStrike" kern="1200" cap="none" spc="0" normalizeH="0" baseline="0" noProof="0" dirty="0">
                <a:ln w="0"/>
                <a:solidFill>
                  <a:srgbClr val="FF0000"/>
                </a:solidFill>
                <a:effectLst>
                  <a:outerShdw blurRad="38100" dist="25400" dir="5400000" algn="ctr" rotWithShape="0">
                    <a:srgbClr val="6E747A">
                      <a:alpha val="43000"/>
                    </a:srgbClr>
                  </a:outerShdw>
                </a:effectLst>
                <a:uLnTx/>
                <a:uFillTx/>
                <a:latin typeface="Times New Roman" pitchFamily="18" charset="0"/>
                <a:ea typeface="方正黑体简体" panose="03000509000000000000" pitchFamily="65" charset="-122"/>
                <a:cs typeface="Times New Roman" pitchFamily="18" charset="0"/>
                <a:sym typeface="+mn-lt"/>
              </a:endParaRPr>
            </a:p>
          </p:txBody>
        </p:sp>
      </p:grpSp>
    </p:spTree>
    <p:extLst>
      <p:ext uri="{BB962C8B-B14F-4D97-AF65-F5344CB8AC3E}">
        <p14:creationId xmlns:p14="http://schemas.microsoft.com/office/powerpoint/2010/main" val="3502076162"/>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14:presetBounceEnd="60000">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14:bounceEnd="60000">
                                          <p:cBhvr additive="base">
                                            <p:cTn id="12" dur="1100" fill="hold"/>
                                            <p:tgtEl>
                                              <p:spTgt spid="7"/>
                                            </p:tgtEl>
                                            <p:attrNameLst>
                                              <p:attrName>ppt_x</p:attrName>
                                            </p:attrNameLst>
                                          </p:cBhvr>
                                          <p:tavLst>
                                            <p:tav tm="0">
                                              <p:val>
                                                <p:strVal val="1+#ppt_w/2"/>
                                              </p:val>
                                            </p:tav>
                                            <p:tav tm="100000">
                                              <p:val>
                                                <p:strVal val="#ppt_x"/>
                                              </p:val>
                                            </p:tav>
                                          </p:tavLst>
                                        </p:anim>
                                        <p:anim calcmode="lin" valueType="num" p14:bounceEnd="60000">
                                          <p:cBhvr additive="base">
                                            <p:cTn id="13" dur="11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1100" fill="hold"/>
                                            <p:tgtEl>
                                              <p:spTgt spid="7"/>
                                            </p:tgtEl>
                                            <p:attrNameLst>
                                              <p:attrName>ppt_x</p:attrName>
                                            </p:attrNameLst>
                                          </p:cBhvr>
                                          <p:tavLst>
                                            <p:tav tm="0">
                                              <p:val>
                                                <p:strVal val="1+#ppt_w/2"/>
                                              </p:val>
                                            </p:tav>
                                            <p:tav tm="100000">
                                              <p:val>
                                                <p:strVal val="#ppt_x"/>
                                              </p:val>
                                            </p:tav>
                                          </p:tavLst>
                                        </p:anim>
                                        <p:anim calcmode="lin" valueType="num">
                                          <p:cBhvr additive="base">
                                            <p:cTn id="13" dur="11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CF925567-ACA6-4E79-A738-433695BEEF94}"/>
              </a:ext>
            </a:extLst>
          </p:cNvPr>
          <p:cNvSpPr/>
          <p:nvPr/>
        </p:nvSpPr>
        <p:spPr>
          <a:xfrm>
            <a:off x="10287000" y="0"/>
            <a:ext cx="1905000" cy="1771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extBox 2"/>
          <p:cNvSpPr txBox="1"/>
          <p:nvPr/>
        </p:nvSpPr>
        <p:spPr>
          <a:xfrm>
            <a:off x="627016" y="1375963"/>
            <a:ext cx="10612483" cy="3046988"/>
          </a:xfrm>
          <a:prstGeom prst="rect">
            <a:avLst/>
          </a:prstGeom>
          <a:noFill/>
        </p:spPr>
        <p:txBody>
          <a:bodyPr wrap="square" rtlCol="0">
            <a:spAutoFit/>
          </a:bodyPr>
          <a:lstStyle/>
          <a:p>
            <a:pPr algn="ctr"/>
            <a:r>
              <a:rPr lang="en-US" sz="4800" b="1" dirty="0" smtClean="0">
                <a:solidFill>
                  <a:srgbClr val="002060"/>
                </a:solidFill>
                <a:latin typeface="Times New Roman" pitchFamily="18" charset="0"/>
                <a:cs typeface="Times New Roman" pitchFamily="18" charset="0"/>
              </a:rPr>
              <a:t>Làm bóng tay thành những con vật ngộ nghĩnh giống video hướng dẫn.</a:t>
            </a:r>
          </a:p>
          <a:p>
            <a:pPr algn="ctr"/>
            <a:r>
              <a:rPr lang="en-US" sz="4800" b="1" dirty="0" smtClean="0">
                <a:solidFill>
                  <a:srgbClr val="002060"/>
                </a:solidFill>
                <a:latin typeface="Times New Roman" pitchFamily="18" charset="0"/>
                <a:cs typeface="Times New Roman" pitchFamily="18" charset="0"/>
              </a:rPr>
              <a:t>Hoặc lựa chọn một đồ chơi để làm với vật liệu dễ tìm.</a:t>
            </a:r>
            <a:endParaRPr lang="vi-VN" sz="4800" b="1"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7508108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7D53A8C9-646D-4270-BF22-2E2744056403}"/>
              </a:ext>
            </a:extLst>
          </p:cNvPr>
          <p:cNvSpPr/>
          <p:nvPr/>
        </p:nvSpPr>
        <p:spPr>
          <a:xfrm>
            <a:off x="1962150" y="1371600"/>
            <a:ext cx="8267700" cy="3609975"/>
          </a:xfrm>
          <a:prstGeom prst="roundRect">
            <a:avLst/>
          </a:prstGeom>
          <a:noFill/>
          <a:ln>
            <a:no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30000"/>
              </a:lnSpc>
              <a:defRPr/>
            </a:pPr>
            <a:r>
              <a:rPr lang="en-US" sz="4000" b="1" u="sng" dirty="0" err="1">
                <a:solidFill>
                  <a:srgbClr val="002060"/>
                </a:solidFill>
                <a:latin typeface="Times New Roman" pitchFamily="18" charset="0"/>
                <a:cs typeface="Times New Roman" pitchFamily="18" charset="0"/>
              </a:rPr>
              <a:t>Kết</a:t>
            </a:r>
            <a:r>
              <a:rPr lang="en-US" sz="4000" b="1" u="sng" dirty="0">
                <a:solidFill>
                  <a:srgbClr val="002060"/>
                </a:solidFill>
                <a:latin typeface="Times New Roman" pitchFamily="18" charset="0"/>
                <a:cs typeface="Times New Roman" pitchFamily="18" charset="0"/>
              </a:rPr>
              <a:t> </a:t>
            </a:r>
            <a:r>
              <a:rPr lang="en-US" sz="4000" b="1" u="sng" dirty="0" err="1">
                <a:solidFill>
                  <a:srgbClr val="002060"/>
                </a:solidFill>
                <a:latin typeface="Times New Roman" pitchFamily="18" charset="0"/>
                <a:cs typeface="Times New Roman" pitchFamily="18" charset="0"/>
              </a:rPr>
              <a:t>luận</a:t>
            </a:r>
            <a:r>
              <a:rPr lang="vi-VN" sz="4000" b="1" u="sng" dirty="0">
                <a:solidFill>
                  <a:srgbClr val="002060"/>
                </a:solidFill>
                <a:latin typeface="Times New Roman" pitchFamily="18" charset="0"/>
                <a:cs typeface="Times New Roman" pitchFamily="18" charset="0"/>
              </a:rPr>
              <a:t>:</a:t>
            </a:r>
            <a:endParaRPr lang="en-US" sz="4000" b="1" u="sng" dirty="0">
              <a:solidFill>
                <a:srgbClr val="002060"/>
              </a:solidFill>
              <a:latin typeface="Times New Roman" pitchFamily="18" charset="0"/>
              <a:cs typeface="Times New Roman" pitchFamily="18" charset="0"/>
            </a:endParaRPr>
          </a:p>
          <a:p>
            <a:pPr algn="just">
              <a:lnSpc>
                <a:spcPct val="130000"/>
              </a:lnSpc>
            </a:pPr>
            <a:r>
              <a:rPr lang="en-GB" sz="4000" dirty="0">
                <a:latin typeface="Times New Roman"/>
                <a:ea typeface="Arial"/>
              </a:rPr>
              <a:t>Bàn tay thật kì diệu, bàn tay có thể giúp ta làm mọi việc, tạo ra các sản phẩm. Để làm được nhiều việc hơn, luôn cần luyện tay khéo léo.</a:t>
            </a:r>
            <a:endParaRPr lang="en-US" sz="4000"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3701162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CF925567-ACA6-4E79-A738-433695BEEF94}"/>
              </a:ext>
            </a:extLst>
          </p:cNvPr>
          <p:cNvSpPr/>
          <p:nvPr/>
        </p:nvSpPr>
        <p:spPr>
          <a:xfrm>
            <a:off x="10287000" y="0"/>
            <a:ext cx="1905000" cy="1771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loud 4">
            <a:extLst>
              <a:ext uri="{FF2B5EF4-FFF2-40B4-BE49-F238E27FC236}">
                <a16:creationId xmlns:a16="http://schemas.microsoft.com/office/drawing/2014/main" xmlns="" id="{B3342518-A366-482E-9518-F94CEC4B030B}"/>
              </a:ext>
            </a:extLst>
          </p:cNvPr>
          <p:cNvSpPr/>
          <p:nvPr/>
        </p:nvSpPr>
        <p:spPr>
          <a:xfrm>
            <a:off x="2286000" y="699796"/>
            <a:ext cx="8543109" cy="4767943"/>
          </a:xfrm>
          <a:prstGeom prst="cloud">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sz="4800" b="1" dirty="0">
                <a:solidFill>
                  <a:srgbClr val="002060"/>
                </a:solidFill>
                <a:latin typeface="Times New Roman" pitchFamily="18" charset="0"/>
                <a:cs typeface="Times New Roman" pitchFamily="18" charset="0"/>
              </a:rPr>
              <a:t>Để sáng tạo bằng đôi bàn tay, em </a:t>
            </a:r>
            <a:r>
              <a:rPr lang="en-GB" sz="4800" b="1" dirty="0" smtClean="0">
                <a:solidFill>
                  <a:srgbClr val="002060"/>
                </a:solidFill>
                <a:latin typeface="Times New Roman" pitchFamily="18" charset="0"/>
                <a:cs typeface="Times New Roman" pitchFamily="18" charset="0"/>
              </a:rPr>
              <a:t>đã dùng </a:t>
            </a:r>
            <a:r>
              <a:rPr lang="en-GB" sz="4800" b="1" dirty="0">
                <a:solidFill>
                  <a:srgbClr val="002060"/>
                </a:solidFill>
                <a:latin typeface="Times New Roman" pitchFamily="18" charset="0"/>
                <a:cs typeface="Times New Roman" pitchFamily="18" charset="0"/>
              </a:rPr>
              <a:t>những nguyên liệu và dụng cụ gì?</a:t>
            </a:r>
            <a:endParaRPr lang="en-US" sz="4800"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2748783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7D53A8C9-646D-4270-BF22-2E2744056403}"/>
              </a:ext>
            </a:extLst>
          </p:cNvPr>
          <p:cNvSpPr/>
          <p:nvPr/>
        </p:nvSpPr>
        <p:spPr>
          <a:xfrm>
            <a:off x="1962150" y="1371600"/>
            <a:ext cx="8267700" cy="3609975"/>
          </a:xfrm>
          <a:prstGeom prst="roundRect">
            <a:avLst/>
          </a:prstGeom>
          <a:noFill/>
          <a:ln>
            <a:no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30000"/>
              </a:lnSpc>
              <a:buClrTx/>
              <a:buSzTx/>
              <a:buFontTx/>
              <a:buNone/>
              <a:tabLst/>
              <a:defRPr/>
            </a:pPr>
            <a:r>
              <a:rPr kumimoji="0" lang="en-US" sz="4000" b="1" i="0" u="sng" strike="noStrike" kern="1200" cap="none" spc="0" normalizeH="0" baseline="0" noProof="0" dirty="0" err="1">
                <a:ln>
                  <a:noFill/>
                </a:ln>
                <a:solidFill>
                  <a:srgbClr val="002060"/>
                </a:solidFill>
                <a:effectLst/>
                <a:uLnTx/>
                <a:uFillTx/>
                <a:latin typeface="Times New Roman" pitchFamily="18" charset="0"/>
                <a:cs typeface="Times New Roman" pitchFamily="18" charset="0"/>
              </a:rPr>
              <a:t>Kết</a:t>
            </a:r>
            <a:r>
              <a:rPr kumimoji="0" lang="en-US" sz="4000" b="1" i="0" u="sng" strike="noStrike" kern="1200" cap="none" spc="0" normalizeH="0" baseline="0" noProof="0" dirty="0">
                <a:ln>
                  <a:noFill/>
                </a:ln>
                <a:solidFill>
                  <a:srgbClr val="002060"/>
                </a:solidFill>
                <a:effectLst/>
                <a:uLnTx/>
                <a:uFillTx/>
                <a:latin typeface="Times New Roman" pitchFamily="18" charset="0"/>
                <a:cs typeface="Times New Roman" pitchFamily="18" charset="0"/>
              </a:rPr>
              <a:t> </a:t>
            </a:r>
            <a:r>
              <a:rPr kumimoji="0" lang="en-US" sz="4000" b="1" i="0" u="sng" strike="noStrike" kern="1200" cap="none" spc="0" normalizeH="0" baseline="0" noProof="0" dirty="0" err="1">
                <a:ln>
                  <a:noFill/>
                </a:ln>
                <a:solidFill>
                  <a:srgbClr val="002060"/>
                </a:solidFill>
                <a:effectLst/>
                <a:uLnTx/>
                <a:uFillTx/>
                <a:latin typeface="Times New Roman" pitchFamily="18" charset="0"/>
                <a:cs typeface="Times New Roman" pitchFamily="18" charset="0"/>
              </a:rPr>
              <a:t>luận</a:t>
            </a:r>
            <a:r>
              <a:rPr kumimoji="0" lang="vi-VN" sz="4000" b="1" i="0" u="sng" strike="noStrike" kern="1200" cap="none" spc="0" normalizeH="0" baseline="0" noProof="0" dirty="0">
                <a:ln>
                  <a:noFill/>
                </a:ln>
                <a:solidFill>
                  <a:srgbClr val="002060"/>
                </a:solidFill>
                <a:effectLst/>
                <a:uLnTx/>
                <a:uFillTx/>
                <a:latin typeface="Times New Roman" pitchFamily="18" charset="0"/>
                <a:cs typeface="Times New Roman" pitchFamily="18" charset="0"/>
              </a:rPr>
              <a:t>:</a:t>
            </a:r>
            <a:endParaRPr kumimoji="0" lang="en-US" sz="4000" b="1" i="0" u="sng" strike="noStrike" kern="1200" cap="none" spc="0" normalizeH="0" baseline="0" noProof="0" dirty="0">
              <a:ln>
                <a:noFill/>
              </a:ln>
              <a:solidFill>
                <a:srgbClr val="002060"/>
              </a:solidFill>
              <a:effectLst/>
              <a:uLnTx/>
              <a:uFillTx/>
              <a:latin typeface="Times New Roman" pitchFamily="18" charset="0"/>
              <a:cs typeface="Times New Roman" pitchFamily="18" charset="0"/>
            </a:endParaRPr>
          </a:p>
          <a:p>
            <a:pPr lvl="0" algn="just">
              <a:lnSpc>
                <a:spcPct val="130000"/>
              </a:lnSpc>
            </a:pPr>
            <a:r>
              <a:rPr lang="en-GB" sz="4000" noProof="0" dirty="0">
                <a:solidFill>
                  <a:srgbClr val="002060"/>
                </a:solidFill>
                <a:latin typeface="Times New Roman" pitchFamily="18" charset="0"/>
                <a:cs typeface="Times New Roman" pitchFamily="18" charset="0"/>
              </a:rPr>
              <a:t>Với đôi bàn tay khéo léo và sự sáng tạo, chúng ta có thể làm được nhiều việc, tạo ra nhiều sản phẩm đẹp.</a:t>
            </a:r>
            <a:endParaRPr kumimoji="0" lang="en-US" sz="4000" i="0" u="none" strike="noStrike" kern="1200" cap="none" spc="0" normalizeH="0" baseline="0" noProof="0" dirty="0">
              <a:ln>
                <a:noFill/>
              </a:ln>
              <a:solidFill>
                <a:srgbClr val="002060"/>
              </a:solidFill>
              <a:effectLst/>
              <a:uLnTx/>
              <a:uFillTx/>
              <a:latin typeface="Times New Roman" pitchFamily="18" charset="0"/>
              <a:cs typeface="Times New Roman" pitchFamily="18" charset="0"/>
            </a:endParaRPr>
          </a:p>
        </p:txBody>
      </p:sp>
    </p:spTree>
    <p:extLst>
      <p:ext uri="{BB962C8B-B14F-4D97-AF65-F5344CB8AC3E}">
        <p14:creationId xmlns:p14="http://schemas.microsoft.com/office/powerpoint/2010/main" val="532371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12000"/>
          </a:stretch>
        </a:blipFill>
        <a:effectLst/>
      </p:bgPr>
    </p:bg>
    <p:spTree>
      <p:nvGrpSpPr>
        <p:cNvPr id="1" name=""/>
        <p:cNvGrpSpPr/>
        <p:nvPr/>
      </p:nvGrpSpPr>
      <p:grpSpPr>
        <a:xfrm>
          <a:off x="0" y="0"/>
          <a:ext cx="0" cy="0"/>
          <a:chOff x="0" y="0"/>
          <a:chExt cx="0" cy="0"/>
        </a:xfrm>
      </p:grpSpPr>
      <p:pic>
        <p:nvPicPr>
          <p:cNvPr id="2" name="图片 13">
            <a:extLst>
              <a:ext uri="{FF2B5EF4-FFF2-40B4-BE49-F238E27FC236}">
                <a16:creationId xmlns:a16="http://schemas.microsoft.com/office/drawing/2014/main" xmlns="" id="{02720E10-27DD-403F-9978-15B27ADDC9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7650480" cy="4134004"/>
          </a:xfrm>
          <a:prstGeom prst="rect">
            <a:avLst/>
          </a:prstGeom>
        </p:spPr>
      </p:pic>
      <p:grpSp>
        <p:nvGrpSpPr>
          <p:cNvPr id="3" name="组合 7">
            <a:extLst>
              <a:ext uri="{FF2B5EF4-FFF2-40B4-BE49-F238E27FC236}">
                <a16:creationId xmlns:a16="http://schemas.microsoft.com/office/drawing/2014/main" xmlns="" id="{3843CEA3-9746-4569-8E70-A81D87237046}"/>
              </a:ext>
            </a:extLst>
          </p:cNvPr>
          <p:cNvGrpSpPr/>
          <p:nvPr/>
        </p:nvGrpSpPr>
        <p:grpSpPr>
          <a:xfrm>
            <a:off x="2393187" y="3018175"/>
            <a:ext cx="10338318" cy="2957493"/>
            <a:chOff x="-578546" y="3048000"/>
            <a:chExt cx="7487347" cy="2225040"/>
          </a:xfrm>
        </p:grpSpPr>
        <p:pic>
          <p:nvPicPr>
            <p:cNvPr id="4" name="图片 8">
              <a:extLst>
                <a:ext uri="{FF2B5EF4-FFF2-40B4-BE49-F238E27FC236}">
                  <a16:creationId xmlns:a16="http://schemas.microsoft.com/office/drawing/2014/main" xmlns="" id="{A00950B7-34F8-445A-9B98-22D132E6A00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30208" b="31328"/>
            <a:stretch>
              <a:fillRect/>
            </a:stretch>
          </p:blipFill>
          <p:spPr>
            <a:xfrm>
              <a:off x="-578546" y="3048000"/>
              <a:ext cx="7487347" cy="2225040"/>
            </a:xfrm>
            <a:prstGeom prst="rect">
              <a:avLst/>
            </a:prstGeom>
          </p:spPr>
        </p:pic>
        <p:sp>
          <p:nvSpPr>
            <p:cNvPr id="5" name="文本框 9">
              <a:extLst>
                <a:ext uri="{FF2B5EF4-FFF2-40B4-BE49-F238E27FC236}">
                  <a16:creationId xmlns:a16="http://schemas.microsoft.com/office/drawing/2014/main" xmlns="" id="{EB107193-A42A-4B9E-81DF-944797D0FA61}"/>
                </a:ext>
              </a:extLst>
            </p:cNvPr>
            <p:cNvSpPr txBox="1"/>
            <p:nvPr/>
          </p:nvSpPr>
          <p:spPr>
            <a:xfrm>
              <a:off x="30303" y="3887483"/>
              <a:ext cx="3934823" cy="57888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0" i="0" u="none" strike="noStrike" kern="1200" cap="none" spc="0" normalizeH="0" baseline="0" noProof="0" dirty="0" smtClean="0">
                  <a:ln w="0"/>
                  <a:solidFill>
                    <a:srgbClr val="FF0000"/>
                  </a:solidFill>
                  <a:effectLst>
                    <a:outerShdw blurRad="38100" dist="25400" dir="5400000" algn="ctr" rotWithShape="0">
                      <a:srgbClr val="6E747A">
                        <a:alpha val="43000"/>
                      </a:srgbClr>
                    </a:outerShdw>
                  </a:effectLst>
                  <a:uLnTx/>
                  <a:uFillTx/>
                  <a:latin typeface="Calibri" panose="020F0502020204030204" pitchFamily="34" charset="0"/>
                  <a:ea typeface="方正黑体简体" panose="03000509000000000000" pitchFamily="65" charset="-122"/>
                  <a:cs typeface="Calibri" panose="020F0502020204030204" pitchFamily="34" charset="0"/>
                  <a:sym typeface="+mn-lt"/>
                </a:rPr>
                <a:t>Vận</a:t>
              </a:r>
              <a:r>
                <a:rPr kumimoji="0" lang="en-US" altLang="zh-CN" sz="4400" b="0" i="0" u="none" strike="noStrike" kern="1200" cap="none" spc="0" normalizeH="0" noProof="0" dirty="0" smtClean="0">
                  <a:ln w="0"/>
                  <a:solidFill>
                    <a:srgbClr val="FF0000"/>
                  </a:solidFill>
                  <a:effectLst>
                    <a:outerShdw blurRad="38100" dist="25400" dir="5400000" algn="ctr" rotWithShape="0">
                      <a:srgbClr val="6E747A">
                        <a:alpha val="43000"/>
                      </a:srgbClr>
                    </a:outerShdw>
                  </a:effectLst>
                  <a:uLnTx/>
                  <a:uFillTx/>
                  <a:latin typeface="Calibri" panose="020F0502020204030204" pitchFamily="34" charset="0"/>
                  <a:ea typeface="方正黑体简体" panose="03000509000000000000" pitchFamily="65" charset="-122"/>
                  <a:cs typeface="Calibri" panose="020F0502020204030204" pitchFamily="34" charset="0"/>
                  <a:sym typeface="+mn-lt"/>
                </a:rPr>
                <a:t> </a:t>
              </a:r>
              <a:r>
                <a:rPr kumimoji="0" lang="en-US" altLang="zh-CN" sz="4400" b="0" i="0" u="none" strike="noStrike" kern="1200" cap="none" spc="0" normalizeH="0" noProof="0" dirty="0" smtClean="0">
                  <a:ln w="0"/>
                  <a:solidFill>
                    <a:srgbClr val="FF0000"/>
                  </a:solidFill>
                  <a:effectLst>
                    <a:outerShdw blurRad="38100" dist="25400" dir="5400000" algn="ctr" rotWithShape="0">
                      <a:srgbClr val="6E747A">
                        <a:alpha val="43000"/>
                      </a:srgbClr>
                    </a:outerShdw>
                  </a:effectLst>
                  <a:uLnTx/>
                  <a:uFillTx/>
                  <a:latin typeface="Calibri" panose="020F0502020204030204" pitchFamily="34" charset="0"/>
                  <a:ea typeface="方正黑体简体" panose="03000509000000000000" pitchFamily="65" charset="-122"/>
                  <a:cs typeface="Calibri" panose="020F0502020204030204" pitchFamily="34" charset="0"/>
                  <a:sym typeface="+mn-lt"/>
                </a:rPr>
                <a:t>dụng</a:t>
              </a:r>
              <a:endParaRPr kumimoji="0" lang="en-US" altLang="zh-CN" sz="4400" b="0" i="0" u="none" strike="noStrike" kern="1200" cap="none" spc="0" normalizeH="0" baseline="0" noProof="0" dirty="0">
                <a:ln w="0"/>
                <a:solidFill>
                  <a:srgbClr val="FF0000"/>
                </a:solidFill>
                <a:effectLst>
                  <a:outerShdw blurRad="38100" dist="25400" dir="5400000" algn="ctr" rotWithShape="0">
                    <a:srgbClr val="6E747A">
                      <a:alpha val="43000"/>
                    </a:srgbClr>
                  </a:outerShdw>
                </a:effectLst>
                <a:uLnTx/>
                <a:uFillTx/>
                <a:latin typeface="Calibri" panose="020F0502020204030204" pitchFamily="34" charset="0"/>
                <a:ea typeface="方正黑体简体" panose="03000509000000000000" pitchFamily="65" charset="-122"/>
                <a:cs typeface="Calibri" panose="020F0502020204030204" pitchFamily="34" charset="0"/>
                <a:sym typeface="+mn-lt"/>
              </a:endParaRPr>
            </a:p>
          </p:txBody>
        </p:sp>
      </p:grpSp>
    </p:spTree>
    <p:extLst>
      <p:ext uri="{BB962C8B-B14F-4D97-AF65-F5344CB8AC3E}">
        <p14:creationId xmlns:p14="http://schemas.microsoft.com/office/powerpoint/2010/main" val="2848273748"/>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14:presetBounceEnd="60000">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14:bounceEnd="60000">
                                          <p:cBhvr additive="base">
                                            <p:cTn id="12" dur="1100" fill="hold"/>
                                            <p:tgtEl>
                                              <p:spTgt spid="3"/>
                                            </p:tgtEl>
                                            <p:attrNameLst>
                                              <p:attrName>ppt_x</p:attrName>
                                            </p:attrNameLst>
                                          </p:cBhvr>
                                          <p:tavLst>
                                            <p:tav tm="0">
                                              <p:val>
                                                <p:strVal val="1+#ppt_w/2"/>
                                              </p:val>
                                            </p:tav>
                                            <p:tav tm="100000">
                                              <p:val>
                                                <p:strVal val="#ppt_x"/>
                                              </p:val>
                                            </p:tav>
                                          </p:tavLst>
                                        </p:anim>
                                        <p:anim calcmode="lin" valueType="num" p14:bounceEnd="60000">
                                          <p:cBhvr additive="base">
                                            <p:cTn id="13" dur="11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1100" fill="hold"/>
                                            <p:tgtEl>
                                              <p:spTgt spid="3"/>
                                            </p:tgtEl>
                                            <p:attrNameLst>
                                              <p:attrName>ppt_x</p:attrName>
                                            </p:attrNameLst>
                                          </p:cBhvr>
                                          <p:tavLst>
                                            <p:tav tm="0">
                                              <p:val>
                                                <p:strVal val="1+#ppt_w/2"/>
                                              </p:val>
                                            </p:tav>
                                            <p:tav tm="100000">
                                              <p:val>
                                                <p:strVal val="#ppt_x"/>
                                              </p:val>
                                            </p:tav>
                                          </p:tavLst>
                                        </p:anim>
                                        <p:anim calcmode="lin" valueType="num">
                                          <p:cBhvr additive="base">
                                            <p:cTn id="13" dur="11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8A64289A-C557-44E2-82A3-9EF4A594DA7F}"/>
              </a:ext>
            </a:extLst>
          </p:cNvPr>
          <p:cNvSpPr/>
          <p:nvPr/>
        </p:nvSpPr>
        <p:spPr>
          <a:xfrm>
            <a:off x="2006353" y="161925"/>
            <a:ext cx="7998781" cy="112569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smtClean="0">
                <a:solidFill>
                  <a:prstClr val="white"/>
                </a:solidFill>
                <a:latin typeface="Calibri" panose="020F0502020204030204"/>
              </a:rPr>
              <a:t>Cùng bố </a:t>
            </a:r>
            <a:r>
              <a:rPr lang="en-US" sz="3200" dirty="0">
                <a:solidFill>
                  <a:prstClr val="white"/>
                </a:solidFill>
                <a:latin typeface="Calibri" panose="020F0502020204030204"/>
              </a:rPr>
              <a:t>mẹ chơi trò “Xiếc bóng”</a:t>
            </a:r>
            <a:endPar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xmlns="" id="{2C1BDBBE-BCB8-4B63-8953-D6EC221DD6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06353" y="1500014"/>
            <a:ext cx="7658100" cy="4959712"/>
          </a:xfrm>
          <a:prstGeom prst="rect">
            <a:avLst/>
          </a:prstGeom>
        </p:spPr>
      </p:pic>
    </p:spTree>
    <p:extLst>
      <p:ext uri="{BB962C8B-B14F-4D97-AF65-F5344CB8AC3E}">
        <p14:creationId xmlns:p14="http://schemas.microsoft.com/office/powerpoint/2010/main" val="1893991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1257" y="-221890"/>
            <a:ext cx="12200709" cy="7289440"/>
          </a:xfrm>
          <a:prstGeom prst="rect">
            <a:avLst/>
          </a:prstGeom>
        </p:spPr>
      </p:pic>
      <p:sp>
        <p:nvSpPr>
          <p:cNvPr id="18" name="TextBox 17"/>
          <p:cNvSpPr txBox="1"/>
          <p:nvPr/>
        </p:nvSpPr>
        <p:spPr>
          <a:xfrm>
            <a:off x="2612568" y="4702690"/>
            <a:ext cx="6805748"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smtClean="0">
                <a:ln>
                  <a:noFill/>
                </a:ln>
                <a:solidFill>
                  <a:srgbClr val="FF0000"/>
                </a:solidFill>
                <a:effectLst/>
                <a:uLnTx/>
                <a:uFillTx/>
                <a:latin typeface="Times New Roman" pitchFamily="18" charset="0"/>
                <a:cs typeface="Times New Roman" pitchFamily="18" charset="0"/>
              </a:rPr>
              <a:t>Chào</a:t>
            </a:r>
            <a:r>
              <a:rPr kumimoji="0" lang="en-US" sz="4800" b="1" i="0" u="none" strike="noStrike" kern="1200" cap="none" spc="0" normalizeH="0" noProof="0" dirty="0" smtClean="0">
                <a:ln>
                  <a:noFill/>
                </a:ln>
                <a:solidFill>
                  <a:srgbClr val="FF0000"/>
                </a:solidFill>
                <a:effectLst/>
                <a:uLnTx/>
                <a:uFillTx/>
                <a:latin typeface="Times New Roman" pitchFamily="18" charset="0"/>
                <a:cs typeface="Times New Roman" pitchFamily="18" charset="0"/>
              </a:rPr>
              <a:t> tạm biệt các con</a:t>
            </a:r>
            <a:endParaRPr kumimoji="0" lang="en-US" sz="4800" b="1" i="0" u="none" strike="noStrike" kern="1200" cap="none" spc="0" normalizeH="0" baseline="0" noProof="0" dirty="0">
              <a:ln>
                <a:noFill/>
              </a:ln>
              <a:solidFill>
                <a:srgbClr val="FF0000"/>
              </a:solidFill>
              <a:effectLst/>
              <a:uLnTx/>
              <a:uFillTx/>
              <a:latin typeface="Times New Roman" pitchFamily="18" charset="0"/>
              <a:cs typeface="Times New Roman" pitchFamily="18" charset="0"/>
            </a:endParaRPr>
          </a:p>
        </p:txBody>
      </p:sp>
    </p:spTree>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1000" b="-12000"/>
          </a:stretch>
        </a:blipFill>
        <a:effectLst/>
      </p:bgPr>
    </p:bg>
    <p:spTree>
      <p:nvGrpSpPr>
        <p:cNvPr id="1" name=""/>
        <p:cNvGrpSpPr/>
        <p:nvPr/>
      </p:nvGrpSpPr>
      <p:grpSpPr>
        <a:xfrm>
          <a:off x="0" y="0"/>
          <a:ext cx="0" cy="0"/>
          <a:chOff x="0" y="0"/>
          <a:chExt cx="0" cy="0"/>
        </a:xfrm>
      </p:grpSpPr>
      <p:pic>
        <p:nvPicPr>
          <p:cNvPr id="3" name="图片 13">
            <a:extLst>
              <a:ext uri="{FF2B5EF4-FFF2-40B4-BE49-F238E27FC236}">
                <a16:creationId xmlns:a16="http://schemas.microsoft.com/office/drawing/2014/main" xmlns="" id="{1D83FB03-EA17-4551-869C-08607536F1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134" y="0"/>
            <a:ext cx="7650480" cy="4134004"/>
          </a:xfrm>
          <a:prstGeom prst="rect">
            <a:avLst/>
          </a:prstGeom>
        </p:spPr>
      </p:pic>
      <p:grpSp>
        <p:nvGrpSpPr>
          <p:cNvPr id="5" name="组合 7">
            <a:extLst>
              <a:ext uri="{FF2B5EF4-FFF2-40B4-BE49-F238E27FC236}">
                <a16:creationId xmlns:a16="http://schemas.microsoft.com/office/drawing/2014/main" xmlns="" id="{A8EA5C3C-A6C1-44ED-A732-AA78EC0CA124}"/>
              </a:ext>
            </a:extLst>
          </p:cNvPr>
          <p:cNvGrpSpPr/>
          <p:nvPr/>
        </p:nvGrpSpPr>
        <p:grpSpPr>
          <a:xfrm>
            <a:off x="2393187" y="3018175"/>
            <a:ext cx="10338318" cy="2957493"/>
            <a:chOff x="-578546" y="3048000"/>
            <a:chExt cx="7487347" cy="2225040"/>
          </a:xfrm>
        </p:grpSpPr>
        <p:pic>
          <p:nvPicPr>
            <p:cNvPr id="6" name="图片 8">
              <a:extLst>
                <a:ext uri="{FF2B5EF4-FFF2-40B4-BE49-F238E27FC236}">
                  <a16:creationId xmlns:a16="http://schemas.microsoft.com/office/drawing/2014/main" xmlns="" id="{22825634-D88D-4A06-A677-924DB6FFD7B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30208" b="31328"/>
            <a:stretch>
              <a:fillRect/>
            </a:stretch>
          </p:blipFill>
          <p:spPr>
            <a:xfrm>
              <a:off x="-578546" y="3048000"/>
              <a:ext cx="7487347" cy="2225040"/>
            </a:xfrm>
            <a:prstGeom prst="rect">
              <a:avLst/>
            </a:prstGeom>
          </p:spPr>
        </p:pic>
        <p:sp>
          <p:nvSpPr>
            <p:cNvPr id="7" name="文本框 9">
              <a:extLst>
                <a:ext uri="{FF2B5EF4-FFF2-40B4-BE49-F238E27FC236}">
                  <a16:creationId xmlns:a16="http://schemas.microsoft.com/office/drawing/2014/main" xmlns="" id="{F9A6376D-A520-460C-A63B-427E8D047F63}"/>
                </a:ext>
              </a:extLst>
            </p:cNvPr>
            <p:cNvSpPr txBox="1"/>
            <p:nvPr/>
          </p:nvSpPr>
          <p:spPr>
            <a:xfrm>
              <a:off x="16507" y="3813191"/>
              <a:ext cx="3934823" cy="69465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400" b="0" i="0" u="none" strike="noStrike" kern="1200" cap="none" spc="0" normalizeH="0" baseline="0" noProof="0">
                  <a:ln w="0"/>
                  <a:solidFill>
                    <a:srgbClr val="FF0000"/>
                  </a:solidFill>
                  <a:effectLst>
                    <a:outerShdw blurRad="38100" dist="25400" dir="5400000" algn="ctr" rotWithShape="0">
                      <a:srgbClr val="6E747A">
                        <a:alpha val="43000"/>
                      </a:srgbClr>
                    </a:outerShdw>
                  </a:effectLst>
                  <a:uLnTx/>
                  <a:uFillTx/>
                  <a:latin typeface="Calibri" panose="020F0502020204030204" pitchFamily="34" charset="0"/>
                  <a:ea typeface="方正黑体简体" panose="03000509000000000000" pitchFamily="65" charset="-122"/>
                  <a:cs typeface="Calibri" panose="020F0502020204030204" pitchFamily="34" charset="0"/>
                  <a:sym typeface="+mn-lt"/>
                </a:rPr>
                <a:t>Khởi động</a:t>
              </a:r>
              <a:endParaRPr kumimoji="0" lang="en-US" altLang="zh-CN" sz="5400" b="0" i="0" u="none" strike="noStrike" kern="1200" cap="none" spc="0" normalizeH="0" baseline="0" noProof="0" dirty="0">
                <a:ln w="0"/>
                <a:solidFill>
                  <a:srgbClr val="FF0000"/>
                </a:solidFill>
                <a:effectLst>
                  <a:outerShdw blurRad="38100" dist="25400" dir="5400000" algn="ctr" rotWithShape="0">
                    <a:srgbClr val="6E747A">
                      <a:alpha val="43000"/>
                    </a:srgbClr>
                  </a:outerShdw>
                </a:effectLst>
                <a:uLnTx/>
                <a:uFillTx/>
                <a:latin typeface="Calibri" panose="020F0502020204030204" pitchFamily="34" charset="0"/>
                <a:ea typeface="方正黑体简体" panose="03000509000000000000" pitchFamily="65" charset="-122"/>
                <a:cs typeface="Calibri" panose="020F0502020204030204" pitchFamily="34" charset="0"/>
                <a:sym typeface="+mn-lt"/>
              </a:endParaRPr>
            </a:p>
          </p:txBody>
        </p:sp>
      </p:grpSp>
    </p:spTree>
    <p:extLst>
      <p:ext uri="{BB962C8B-B14F-4D97-AF65-F5344CB8AC3E}">
        <p14:creationId xmlns:p14="http://schemas.microsoft.com/office/powerpoint/2010/main" val="2882595951"/>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14:presetBounceEnd="60000">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14:bounceEnd="60000">
                                          <p:cBhvr additive="base">
                                            <p:cTn id="12" dur="1100" fill="hold"/>
                                            <p:tgtEl>
                                              <p:spTgt spid="5"/>
                                            </p:tgtEl>
                                            <p:attrNameLst>
                                              <p:attrName>ppt_x</p:attrName>
                                            </p:attrNameLst>
                                          </p:cBhvr>
                                          <p:tavLst>
                                            <p:tav tm="0">
                                              <p:val>
                                                <p:strVal val="1+#ppt_w/2"/>
                                              </p:val>
                                            </p:tav>
                                            <p:tav tm="100000">
                                              <p:val>
                                                <p:strVal val="#ppt_x"/>
                                              </p:val>
                                            </p:tav>
                                          </p:tavLst>
                                        </p:anim>
                                        <p:anim calcmode="lin" valueType="num" p14:bounceEnd="60000">
                                          <p:cBhvr additive="base">
                                            <p:cTn id="13" dur="11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100" fill="hold"/>
                                            <p:tgtEl>
                                              <p:spTgt spid="5"/>
                                            </p:tgtEl>
                                            <p:attrNameLst>
                                              <p:attrName>ppt_x</p:attrName>
                                            </p:attrNameLst>
                                          </p:cBhvr>
                                          <p:tavLst>
                                            <p:tav tm="0">
                                              <p:val>
                                                <p:strVal val="1+#ppt_w/2"/>
                                              </p:val>
                                            </p:tav>
                                            <p:tav tm="100000">
                                              <p:val>
                                                <p:strVal val="#ppt_x"/>
                                              </p:val>
                                            </p:tav>
                                          </p:tavLst>
                                        </p:anim>
                                        <p:anim calcmode="lin" valueType="num">
                                          <p:cBhvr additive="base">
                                            <p:cTn id="13" dur="11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xmlns="" id="{927A476B-122E-4ECB-BC2D-6AAA52E18F88}"/>
              </a:ext>
            </a:extLst>
          </p:cNvPr>
          <p:cNvSpPr txBox="1"/>
          <p:nvPr/>
        </p:nvSpPr>
        <p:spPr>
          <a:xfrm>
            <a:off x="2113614" y="2244777"/>
            <a:ext cx="7719934" cy="1200329"/>
          </a:xfrm>
          <a:prstGeom prst="rect">
            <a:avLst/>
          </a:prstGeom>
          <a:noFill/>
        </p:spPr>
        <p:txBody>
          <a:bodyPr wrap="square" rtlCol="0">
            <a:spAutoFit/>
          </a:bodyPr>
          <a:lstStyle/>
          <a:p>
            <a:pPr algn="ctr"/>
            <a:r>
              <a:rPr lang="en-GB" sz="3600" b="1" dirty="0">
                <a:solidFill>
                  <a:srgbClr val="002060"/>
                </a:solidFill>
                <a:latin typeface="Times New Roman" pitchFamily="18" charset="0"/>
                <a:cs typeface="Times New Roman" pitchFamily="18" charset="0"/>
              </a:rPr>
              <a:t>Hằng ngày, đôi bàn tay có thể làm những việc gì?</a:t>
            </a:r>
            <a:endParaRPr lang="en-US" sz="3600" b="1"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499778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1026" name="Picture 2" descr="Cartoon Reaching Hand Gesture Illustration, Reach Out, Palm, Action PNG  Transparent Clipart Image and PSD File for Free Download | Cartoon clip  art, Hand gesture illustration, Cartoon hand">
            <a:extLst>
              <a:ext uri="{FF2B5EF4-FFF2-40B4-BE49-F238E27FC236}">
                <a16:creationId xmlns:a16="http://schemas.microsoft.com/office/drawing/2014/main" xmlns="" id="{3754DA5F-0BE7-49EF-877E-D899E07D3B7B}"/>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t="20270" b="28180"/>
          <a:stretch/>
        </p:blipFill>
        <p:spPr bwMode="auto">
          <a:xfrm rot="523284" flipH="1">
            <a:off x="2850629" y="869630"/>
            <a:ext cx="6490741" cy="170871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xmlns="" id="{C4CF2754-CB5C-43EF-8863-1E029CF2099E}"/>
              </a:ext>
            </a:extLst>
          </p:cNvPr>
          <p:cNvSpPr/>
          <p:nvPr/>
        </p:nvSpPr>
        <p:spPr>
          <a:xfrm>
            <a:off x="3072985" y="387413"/>
            <a:ext cx="5771213" cy="832349"/>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5400" b="1">
                <a:solidFill>
                  <a:srgbClr val="C00000"/>
                </a:solidFill>
              </a:rPr>
              <a:t>Bàn tay biết nói</a:t>
            </a:r>
            <a:endParaRPr lang="en-US" sz="5400" b="1" dirty="0">
              <a:solidFill>
                <a:srgbClr val="C00000"/>
              </a:solidFill>
            </a:endParaRPr>
          </a:p>
        </p:txBody>
      </p:sp>
      <p:sp>
        <p:nvSpPr>
          <p:cNvPr id="5" name="TextBox 4">
            <a:extLst>
              <a:ext uri="{FF2B5EF4-FFF2-40B4-BE49-F238E27FC236}">
                <a16:creationId xmlns:a16="http://schemas.microsoft.com/office/drawing/2014/main" xmlns="" id="{7116A591-6A57-4FE7-9206-E90B21FAF635}"/>
              </a:ext>
            </a:extLst>
          </p:cNvPr>
          <p:cNvSpPr txBox="1"/>
          <p:nvPr/>
        </p:nvSpPr>
        <p:spPr>
          <a:xfrm>
            <a:off x="809469" y="2537346"/>
            <a:ext cx="9458794" cy="523220"/>
          </a:xfrm>
          <a:prstGeom prst="rect">
            <a:avLst/>
          </a:prstGeom>
          <a:noFill/>
        </p:spPr>
        <p:txBody>
          <a:bodyPr wrap="square" rtlCol="0">
            <a:spAutoFit/>
          </a:bodyPr>
          <a:lstStyle/>
          <a:p>
            <a:r>
              <a:rPr lang="en-GB" sz="2800"/>
              <a:t>Hãy dùng đôi bàn tay của mình để thể hiện những nội dung sau:</a:t>
            </a:r>
            <a:endParaRPr lang="en-US" sz="2800"/>
          </a:p>
        </p:txBody>
      </p:sp>
      <p:sp>
        <p:nvSpPr>
          <p:cNvPr id="10" name="Rectangle 9">
            <a:extLst>
              <a:ext uri="{FF2B5EF4-FFF2-40B4-BE49-F238E27FC236}">
                <a16:creationId xmlns:a16="http://schemas.microsoft.com/office/drawing/2014/main" xmlns="" id="{5D9EAE36-8D9C-4678-A2C0-5B9EDDF19BBF}"/>
              </a:ext>
            </a:extLst>
          </p:cNvPr>
          <p:cNvSpPr/>
          <p:nvPr/>
        </p:nvSpPr>
        <p:spPr>
          <a:xfrm>
            <a:off x="4414306" y="3632543"/>
            <a:ext cx="2853731" cy="923330"/>
          </a:xfrm>
          <a:prstGeom prst="rect">
            <a:avLst/>
          </a:prstGeom>
          <a:noFill/>
        </p:spPr>
        <p:txBody>
          <a:bodyPr wrap="none" lIns="91440" tIns="45720" rIns="91440" bIns="45720">
            <a:spAutoFit/>
          </a:bodyPr>
          <a:lstStyle/>
          <a:p>
            <a:pPr algn="ctr"/>
            <a:r>
              <a:rPr lang="en-US" sz="5400" b="1" cap="none" spc="0">
                <a:ln w="22225">
                  <a:solidFill>
                    <a:schemeClr val="accent2"/>
                  </a:solidFill>
                  <a:prstDash val="solid"/>
                </a:ln>
                <a:solidFill>
                  <a:srgbClr val="FF6600"/>
                </a:solidFill>
                <a:effectLst/>
              </a:rPr>
              <a:t>Tuyệt vời</a:t>
            </a:r>
          </a:p>
        </p:txBody>
      </p:sp>
      <p:sp>
        <p:nvSpPr>
          <p:cNvPr id="12" name="Rectangle 11">
            <a:extLst>
              <a:ext uri="{FF2B5EF4-FFF2-40B4-BE49-F238E27FC236}">
                <a16:creationId xmlns:a16="http://schemas.microsoft.com/office/drawing/2014/main" xmlns="" id="{BB2C1A93-75FA-4E5C-BF43-DF78A871420C}"/>
              </a:ext>
            </a:extLst>
          </p:cNvPr>
          <p:cNvSpPr/>
          <p:nvPr/>
        </p:nvSpPr>
        <p:spPr>
          <a:xfrm>
            <a:off x="4339798" y="3632201"/>
            <a:ext cx="3002745" cy="923330"/>
          </a:xfrm>
          <a:prstGeom prst="rect">
            <a:avLst/>
          </a:prstGeom>
          <a:noFill/>
        </p:spPr>
        <p:txBody>
          <a:bodyPr wrap="none" lIns="91440" tIns="45720" rIns="91440" bIns="45720">
            <a:spAutoFit/>
          </a:bodyPr>
          <a:lstStyle/>
          <a:p>
            <a:pPr algn="ctr"/>
            <a:r>
              <a:rPr lang="en-US" sz="5400" b="1" cap="none" spc="0">
                <a:ln w="22225">
                  <a:solidFill>
                    <a:schemeClr val="accent2"/>
                  </a:solidFill>
                  <a:prstDash val="solid"/>
                </a:ln>
                <a:solidFill>
                  <a:srgbClr val="FF6600"/>
                </a:solidFill>
                <a:effectLst/>
              </a:rPr>
              <a:t>Sóng biển</a:t>
            </a:r>
          </a:p>
        </p:txBody>
      </p:sp>
      <p:sp>
        <p:nvSpPr>
          <p:cNvPr id="13" name="Rectangle 12">
            <a:extLst>
              <a:ext uri="{FF2B5EF4-FFF2-40B4-BE49-F238E27FC236}">
                <a16:creationId xmlns:a16="http://schemas.microsoft.com/office/drawing/2014/main" xmlns="" id="{7139E708-B837-43F3-88EE-622AACC3A38B}"/>
              </a:ext>
            </a:extLst>
          </p:cNvPr>
          <p:cNvSpPr/>
          <p:nvPr/>
        </p:nvSpPr>
        <p:spPr>
          <a:xfrm>
            <a:off x="3828039" y="3631859"/>
            <a:ext cx="4261103" cy="923330"/>
          </a:xfrm>
          <a:prstGeom prst="rect">
            <a:avLst/>
          </a:prstGeom>
          <a:noFill/>
        </p:spPr>
        <p:txBody>
          <a:bodyPr wrap="none" lIns="91440" tIns="45720" rIns="91440" bIns="45720">
            <a:spAutoFit/>
          </a:bodyPr>
          <a:lstStyle/>
          <a:p>
            <a:pPr algn="ctr"/>
            <a:r>
              <a:rPr lang="en-US" sz="5400" b="1" cap="none" spc="0">
                <a:ln w="22225">
                  <a:solidFill>
                    <a:schemeClr val="accent2"/>
                  </a:solidFill>
                  <a:prstDash val="solid"/>
                </a:ln>
                <a:solidFill>
                  <a:srgbClr val="FF6600"/>
                </a:solidFill>
                <a:effectLst/>
              </a:rPr>
              <a:t>Gọi điện thoại</a:t>
            </a:r>
          </a:p>
        </p:txBody>
      </p:sp>
      <p:sp>
        <p:nvSpPr>
          <p:cNvPr id="14" name="Rectangle 13">
            <a:extLst>
              <a:ext uri="{FF2B5EF4-FFF2-40B4-BE49-F238E27FC236}">
                <a16:creationId xmlns:a16="http://schemas.microsoft.com/office/drawing/2014/main" xmlns="" id="{175D1188-C2CE-4E2C-BB4C-EA07AE41ACE8}"/>
              </a:ext>
            </a:extLst>
          </p:cNvPr>
          <p:cNvSpPr/>
          <p:nvPr/>
        </p:nvSpPr>
        <p:spPr>
          <a:xfrm>
            <a:off x="4441075" y="3556366"/>
            <a:ext cx="2747548" cy="923330"/>
          </a:xfrm>
          <a:prstGeom prst="rect">
            <a:avLst/>
          </a:prstGeom>
          <a:noFill/>
        </p:spPr>
        <p:txBody>
          <a:bodyPr wrap="none" lIns="91440" tIns="45720" rIns="91440" bIns="45720">
            <a:spAutoFit/>
          </a:bodyPr>
          <a:lstStyle/>
          <a:p>
            <a:pPr algn="ctr"/>
            <a:r>
              <a:rPr lang="en-US" sz="5400" b="1" cap="none" spc="0">
                <a:ln w="22225">
                  <a:solidFill>
                    <a:schemeClr val="accent2"/>
                  </a:solidFill>
                  <a:prstDash val="solid"/>
                </a:ln>
                <a:solidFill>
                  <a:srgbClr val="FF6600"/>
                </a:solidFill>
                <a:effectLst/>
              </a:rPr>
              <a:t>Ngôi nhà</a:t>
            </a:r>
          </a:p>
        </p:txBody>
      </p:sp>
      <p:sp>
        <p:nvSpPr>
          <p:cNvPr id="15" name="Rectangle 14">
            <a:extLst>
              <a:ext uri="{FF2B5EF4-FFF2-40B4-BE49-F238E27FC236}">
                <a16:creationId xmlns:a16="http://schemas.microsoft.com/office/drawing/2014/main" xmlns="" id="{E64B9B9D-B581-479D-B6CC-D45FD9F83F88}"/>
              </a:ext>
            </a:extLst>
          </p:cNvPr>
          <p:cNvSpPr/>
          <p:nvPr/>
        </p:nvSpPr>
        <p:spPr>
          <a:xfrm>
            <a:off x="4929027" y="3527832"/>
            <a:ext cx="2236511" cy="923330"/>
          </a:xfrm>
          <a:prstGeom prst="rect">
            <a:avLst/>
          </a:prstGeom>
          <a:noFill/>
        </p:spPr>
        <p:txBody>
          <a:bodyPr wrap="none" lIns="91440" tIns="45720" rIns="91440" bIns="45720">
            <a:spAutoFit/>
          </a:bodyPr>
          <a:lstStyle/>
          <a:p>
            <a:pPr algn="ctr"/>
            <a:r>
              <a:rPr lang="en-US" sz="5400" b="1" cap="none" spc="0">
                <a:ln w="22225">
                  <a:solidFill>
                    <a:schemeClr val="accent2"/>
                  </a:solidFill>
                  <a:prstDash val="solid"/>
                </a:ln>
                <a:solidFill>
                  <a:srgbClr val="FF6600"/>
                </a:solidFill>
                <a:effectLst/>
              </a:rPr>
              <a:t>Mặt nạ</a:t>
            </a:r>
          </a:p>
        </p:txBody>
      </p:sp>
      <p:sp>
        <p:nvSpPr>
          <p:cNvPr id="16" name="Rectangle 15">
            <a:extLst>
              <a:ext uri="{FF2B5EF4-FFF2-40B4-BE49-F238E27FC236}">
                <a16:creationId xmlns:a16="http://schemas.microsoft.com/office/drawing/2014/main" xmlns="" id="{264B1A1D-599F-4225-BE48-7BA606C3406D}"/>
              </a:ext>
            </a:extLst>
          </p:cNvPr>
          <p:cNvSpPr/>
          <p:nvPr/>
        </p:nvSpPr>
        <p:spPr>
          <a:xfrm>
            <a:off x="5056808" y="3707352"/>
            <a:ext cx="1920206" cy="923330"/>
          </a:xfrm>
          <a:prstGeom prst="rect">
            <a:avLst/>
          </a:prstGeom>
          <a:noFill/>
        </p:spPr>
        <p:txBody>
          <a:bodyPr wrap="none" lIns="91440" tIns="45720" rIns="91440" bIns="45720">
            <a:spAutoFit/>
          </a:bodyPr>
          <a:lstStyle/>
          <a:p>
            <a:pPr algn="ctr"/>
            <a:r>
              <a:rPr lang="en-US" sz="5400" b="1" cap="none" spc="0">
                <a:ln w="22225">
                  <a:solidFill>
                    <a:schemeClr val="accent2"/>
                  </a:solidFill>
                  <a:prstDash val="solid"/>
                </a:ln>
                <a:solidFill>
                  <a:srgbClr val="FF6600"/>
                </a:solidFill>
                <a:effectLst/>
              </a:rPr>
              <a:t>Lá cây</a:t>
            </a:r>
          </a:p>
        </p:txBody>
      </p:sp>
      <p:sp>
        <p:nvSpPr>
          <p:cNvPr id="17" name="Rectangle 16">
            <a:extLst>
              <a:ext uri="{FF2B5EF4-FFF2-40B4-BE49-F238E27FC236}">
                <a16:creationId xmlns:a16="http://schemas.microsoft.com/office/drawing/2014/main" xmlns="" id="{3A1E1A4D-FDBB-4581-83D9-4DE513B79700}"/>
              </a:ext>
            </a:extLst>
          </p:cNvPr>
          <p:cNvSpPr/>
          <p:nvPr/>
        </p:nvSpPr>
        <p:spPr>
          <a:xfrm>
            <a:off x="5033723" y="3753969"/>
            <a:ext cx="1167307" cy="923330"/>
          </a:xfrm>
          <a:prstGeom prst="rect">
            <a:avLst/>
          </a:prstGeom>
          <a:noFill/>
        </p:spPr>
        <p:txBody>
          <a:bodyPr wrap="none" lIns="91440" tIns="45720" rIns="91440" bIns="45720">
            <a:spAutoFit/>
          </a:bodyPr>
          <a:lstStyle/>
          <a:p>
            <a:pPr algn="ctr"/>
            <a:r>
              <a:rPr lang="en-US" sz="5400" b="1" cap="none" spc="0">
                <a:ln w="22225">
                  <a:solidFill>
                    <a:schemeClr val="accent2"/>
                  </a:solidFill>
                  <a:prstDash val="solid"/>
                </a:ln>
                <a:solidFill>
                  <a:srgbClr val="FF6600"/>
                </a:solidFill>
                <a:effectLst/>
              </a:rPr>
              <a:t>Gió</a:t>
            </a:r>
          </a:p>
        </p:txBody>
      </p:sp>
      <p:sp>
        <p:nvSpPr>
          <p:cNvPr id="18" name="Rectangle 17">
            <a:extLst>
              <a:ext uri="{FF2B5EF4-FFF2-40B4-BE49-F238E27FC236}">
                <a16:creationId xmlns:a16="http://schemas.microsoft.com/office/drawing/2014/main" xmlns="" id="{FB3DAEA8-4A39-451D-8C0B-3322431CF329}"/>
              </a:ext>
            </a:extLst>
          </p:cNvPr>
          <p:cNvSpPr/>
          <p:nvPr/>
        </p:nvSpPr>
        <p:spPr>
          <a:xfrm>
            <a:off x="5314073" y="3631859"/>
            <a:ext cx="1580882" cy="923330"/>
          </a:xfrm>
          <a:prstGeom prst="rect">
            <a:avLst/>
          </a:prstGeom>
          <a:noFill/>
        </p:spPr>
        <p:txBody>
          <a:bodyPr wrap="none" lIns="91440" tIns="45720" rIns="91440" bIns="45720">
            <a:spAutoFit/>
          </a:bodyPr>
          <a:lstStyle/>
          <a:p>
            <a:pPr algn="ctr"/>
            <a:r>
              <a:rPr lang="en-US" sz="5400" b="1" cap="none" spc="0">
                <a:ln w="22225">
                  <a:solidFill>
                    <a:schemeClr val="accent2"/>
                  </a:solidFill>
                  <a:prstDash val="solid"/>
                </a:ln>
                <a:solidFill>
                  <a:srgbClr val="FF6600"/>
                </a:solidFill>
                <a:effectLst/>
              </a:rPr>
              <a:t>Mưa</a:t>
            </a:r>
          </a:p>
        </p:txBody>
      </p:sp>
      <p:sp>
        <p:nvSpPr>
          <p:cNvPr id="19" name="Rectangle 18">
            <a:extLst>
              <a:ext uri="{FF2B5EF4-FFF2-40B4-BE49-F238E27FC236}">
                <a16:creationId xmlns:a16="http://schemas.microsoft.com/office/drawing/2014/main" xmlns="" id="{2100FE7A-8C31-4A2F-914D-AB77E7636E34}"/>
              </a:ext>
            </a:extLst>
          </p:cNvPr>
          <p:cNvSpPr/>
          <p:nvPr/>
        </p:nvSpPr>
        <p:spPr>
          <a:xfrm>
            <a:off x="3697331" y="3753285"/>
            <a:ext cx="5007397" cy="923330"/>
          </a:xfrm>
          <a:prstGeom prst="rect">
            <a:avLst/>
          </a:prstGeom>
          <a:noFill/>
        </p:spPr>
        <p:txBody>
          <a:bodyPr wrap="none" lIns="91440" tIns="45720" rIns="91440" bIns="45720">
            <a:spAutoFit/>
          </a:bodyPr>
          <a:lstStyle/>
          <a:p>
            <a:pPr algn="ctr"/>
            <a:r>
              <a:rPr lang="en-US" sz="5400" b="1" cap="none" spc="0">
                <a:ln w="22225">
                  <a:solidFill>
                    <a:schemeClr val="accent2"/>
                  </a:solidFill>
                  <a:prstDash val="solid"/>
                </a:ln>
                <a:solidFill>
                  <a:srgbClr val="FF6600"/>
                </a:solidFill>
                <a:effectLst/>
              </a:rPr>
              <a:t>Tình yêu thương</a:t>
            </a:r>
          </a:p>
        </p:txBody>
      </p:sp>
    </p:spTree>
    <p:extLst>
      <p:ext uri="{BB962C8B-B14F-4D97-AF65-F5344CB8AC3E}">
        <p14:creationId xmlns:p14="http://schemas.microsoft.com/office/powerpoint/2010/main" val="3244332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6"/>
                                        </p:tgtEl>
                                        <p:attrNameLst>
                                          <p:attrName>r</p:attrName>
                                        </p:attrNameLst>
                                      </p:cBhvr>
                                    </p:animRot>
                                    <p:animRot by="-240000">
                                      <p:cBhvr>
                                        <p:cTn id="7" dur="200" fill="hold">
                                          <p:stCondLst>
                                            <p:cond delay="200"/>
                                          </p:stCondLst>
                                        </p:cTn>
                                        <p:tgtEl>
                                          <p:spTgt spid="6"/>
                                        </p:tgtEl>
                                        <p:attrNameLst>
                                          <p:attrName>r</p:attrName>
                                        </p:attrNameLst>
                                      </p:cBhvr>
                                    </p:animRot>
                                    <p:animRot by="240000">
                                      <p:cBhvr>
                                        <p:cTn id="8" dur="200" fill="hold">
                                          <p:stCondLst>
                                            <p:cond delay="400"/>
                                          </p:stCondLst>
                                        </p:cTn>
                                        <p:tgtEl>
                                          <p:spTgt spid="6"/>
                                        </p:tgtEl>
                                        <p:attrNameLst>
                                          <p:attrName>r</p:attrName>
                                        </p:attrNameLst>
                                      </p:cBhvr>
                                    </p:animRot>
                                    <p:animRot by="-240000">
                                      <p:cBhvr>
                                        <p:cTn id="9" dur="200" fill="hold">
                                          <p:stCondLst>
                                            <p:cond delay="600"/>
                                          </p:stCondLst>
                                        </p:cTn>
                                        <p:tgtEl>
                                          <p:spTgt spid="6"/>
                                        </p:tgtEl>
                                        <p:attrNameLst>
                                          <p:attrName>r</p:attrName>
                                        </p:attrNameLst>
                                      </p:cBhvr>
                                    </p:animRot>
                                    <p:animRot by="120000">
                                      <p:cBhvr>
                                        <p:cTn id="10" dur="200" fill="hold">
                                          <p:stCondLst>
                                            <p:cond delay="800"/>
                                          </p:stCondLst>
                                        </p:cTn>
                                        <p:tgtEl>
                                          <p:spTgt spid="6"/>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fltVal val="0"/>
                                          </p:val>
                                        </p:tav>
                                        <p:tav tm="100000">
                                          <p:val>
                                            <p:strVal val="#ppt_h"/>
                                          </p:val>
                                        </p:tav>
                                      </p:tavLst>
                                    </p:anim>
                                    <p:animEffect transition="in" filter="fade">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500" fill="hold"/>
                                        <p:tgtEl>
                                          <p:spTgt spid="12"/>
                                        </p:tgtEl>
                                        <p:attrNameLst>
                                          <p:attrName>ppt_w</p:attrName>
                                        </p:attrNameLst>
                                      </p:cBhvr>
                                      <p:tavLst>
                                        <p:tav tm="0">
                                          <p:val>
                                            <p:fltVal val="0"/>
                                          </p:val>
                                        </p:tav>
                                        <p:tav tm="100000">
                                          <p:val>
                                            <p:strVal val="#ppt_w"/>
                                          </p:val>
                                        </p:tav>
                                      </p:tavLst>
                                    </p:anim>
                                    <p:anim calcmode="lin" valueType="num">
                                      <p:cBhvr>
                                        <p:cTn id="30" dur="500" fill="hold"/>
                                        <p:tgtEl>
                                          <p:spTgt spid="12"/>
                                        </p:tgtEl>
                                        <p:attrNameLst>
                                          <p:attrName>ppt_h</p:attrName>
                                        </p:attrNameLst>
                                      </p:cBhvr>
                                      <p:tavLst>
                                        <p:tav tm="0">
                                          <p:val>
                                            <p:fltVal val="0"/>
                                          </p:val>
                                        </p:tav>
                                        <p:tav tm="100000">
                                          <p:val>
                                            <p:strVal val="#ppt_h"/>
                                          </p:val>
                                        </p:tav>
                                      </p:tavLst>
                                    </p:anim>
                                    <p:animEffect transition="in" filter="fade">
                                      <p:cBhvr>
                                        <p:cTn id="31" dur="500"/>
                                        <p:tgtEl>
                                          <p:spTgt spid="12"/>
                                        </p:tgtEl>
                                      </p:cBhvr>
                                    </p:animEffect>
                                  </p:childTnLst>
                                </p:cTn>
                              </p:par>
                              <p:par>
                                <p:cTn id="32" presetID="5" presetClass="exit" presetSubtype="10" fill="hold" grpId="1" nodeType="withEffect">
                                  <p:stCondLst>
                                    <p:cond delay="0"/>
                                  </p:stCondLst>
                                  <p:childTnLst>
                                    <p:animEffect transition="out" filter="checkerboard(across)">
                                      <p:cBhvr>
                                        <p:cTn id="33" dur="500"/>
                                        <p:tgtEl>
                                          <p:spTgt spid="10"/>
                                        </p:tgtEl>
                                      </p:cBhvr>
                                    </p:animEffect>
                                    <p:set>
                                      <p:cBhvr>
                                        <p:cTn id="34" dur="1" fill="hold">
                                          <p:stCondLst>
                                            <p:cond delay="499"/>
                                          </p:stCondLst>
                                        </p:cTn>
                                        <p:tgtEl>
                                          <p:spTgt spid="10"/>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par>
                                <p:cTn id="42" presetID="5" presetClass="exit" presetSubtype="10" fill="hold" grpId="1" nodeType="withEffect">
                                  <p:stCondLst>
                                    <p:cond delay="0"/>
                                  </p:stCondLst>
                                  <p:childTnLst>
                                    <p:animEffect transition="out" filter="checkerboard(across)">
                                      <p:cBhvr>
                                        <p:cTn id="43" dur="500"/>
                                        <p:tgtEl>
                                          <p:spTgt spid="12"/>
                                        </p:tgtEl>
                                      </p:cBhvr>
                                    </p:animEffect>
                                    <p:set>
                                      <p:cBhvr>
                                        <p:cTn id="44" dur="1" fill="hold">
                                          <p:stCondLst>
                                            <p:cond delay="499"/>
                                          </p:stCondLst>
                                        </p:cTn>
                                        <p:tgtEl>
                                          <p:spTgt spid="12"/>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p:cTn id="49" dur="500" fill="hold"/>
                                        <p:tgtEl>
                                          <p:spTgt spid="14"/>
                                        </p:tgtEl>
                                        <p:attrNameLst>
                                          <p:attrName>ppt_w</p:attrName>
                                        </p:attrNameLst>
                                      </p:cBhvr>
                                      <p:tavLst>
                                        <p:tav tm="0">
                                          <p:val>
                                            <p:fltVal val="0"/>
                                          </p:val>
                                        </p:tav>
                                        <p:tav tm="100000">
                                          <p:val>
                                            <p:strVal val="#ppt_w"/>
                                          </p:val>
                                        </p:tav>
                                      </p:tavLst>
                                    </p:anim>
                                    <p:anim calcmode="lin" valueType="num">
                                      <p:cBhvr>
                                        <p:cTn id="50" dur="500" fill="hold"/>
                                        <p:tgtEl>
                                          <p:spTgt spid="14"/>
                                        </p:tgtEl>
                                        <p:attrNameLst>
                                          <p:attrName>ppt_h</p:attrName>
                                        </p:attrNameLst>
                                      </p:cBhvr>
                                      <p:tavLst>
                                        <p:tav tm="0">
                                          <p:val>
                                            <p:fltVal val="0"/>
                                          </p:val>
                                        </p:tav>
                                        <p:tav tm="100000">
                                          <p:val>
                                            <p:strVal val="#ppt_h"/>
                                          </p:val>
                                        </p:tav>
                                      </p:tavLst>
                                    </p:anim>
                                    <p:animEffect transition="in" filter="fade">
                                      <p:cBhvr>
                                        <p:cTn id="51" dur="500"/>
                                        <p:tgtEl>
                                          <p:spTgt spid="14"/>
                                        </p:tgtEl>
                                      </p:cBhvr>
                                    </p:animEffect>
                                  </p:childTnLst>
                                </p:cTn>
                              </p:par>
                              <p:par>
                                <p:cTn id="52" presetID="5" presetClass="exit" presetSubtype="10" fill="hold" grpId="1" nodeType="withEffect">
                                  <p:stCondLst>
                                    <p:cond delay="0"/>
                                  </p:stCondLst>
                                  <p:childTnLst>
                                    <p:animEffect transition="out" filter="checkerboard(across)">
                                      <p:cBhvr>
                                        <p:cTn id="53" dur="500"/>
                                        <p:tgtEl>
                                          <p:spTgt spid="13"/>
                                        </p:tgtEl>
                                      </p:cBhvr>
                                    </p:animEffect>
                                    <p:set>
                                      <p:cBhvr>
                                        <p:cTn id="54" dur="1" fill="hold">
                                          <p:stCondLst>
                                            <p:cond delay="499"/>
                                          </p:stCondLst>
                                        </p:cTn>
                                        <p:tgtEl>
                                          <p:spTgt spid="13"/>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grpId="0" nodeType="click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par>
                                <p:cTn id="62" presetID="5" presetClass="exit" presetSubtype="10" fill="hold" grpId="1" nodeType="withEffect">
                                  <p:stCondLst>
                                    <p:cond delay="0"/>
                                  </p:stCondLst>
                                  <p:childTnLst>
                                    <p:animEffect transition="out" filter="checkerboard(across)">
                                      <p:cBhvr>
                                        <p:cTn id="63" dur="500"/>
                                        <p:tgtEl>
                                          <p:spTgt spid="14"/>
                                        </p:tgtEl>
                                      </p:cBhvr>
                                    </p:animEffect>
                                    <p:set>
                                      <p:cBhvr>
                                        <p:cTn id="64" dur="1" fill="hold">
                                          <p:stCondLst>
                                            <p:cond delay="499"/>
                                          </p:stCondLst>
                                        </p:cTn>
                                        <p:tgtEl>
                                          <p:spTgt spid="14"/>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53" presetClass="entr" presetSubtype="16" fill="hold" grpId="0" nodeType="click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p:cTn id="69" dur="500" fill="hold"/>
                                        <p:tgtEl>
                                          <p:spTgt spid="16"/>
                                        </p:tgtEl>
                                        <p:attrNameLst>
                                          <p:attrName>ppt_w</p:attrName>
                                        </p:attrNameLst>
                                      </p:cBhvr>
                                      <p:tavLst>
                                        <p:tav tm="0">
                                          <p:val>
                                            <p:fltVal val="0"/>
                                          </p:val>
                                        </p:tav>
                                        <p:tav tm="100000">
                                          <p:val>
                                            <p:strVal val="#ppt_w"/>
                                          </p:val>
                                        </p:tav>
                                      </p:tavLst>
                                    </p:anim>
                                    <p:anim calcmode="lin" valueType="num">
                                      <p:cBhvr>
                                        <p:cTn id="70" dur="500" fill="hold"/>
                                        <p:tgtEl>
                                          <p:spTgt spid="16"/>
                                        </p:tgtEl>
                                        <p:attrNameLst>
                                          <p:attrName>ppt_h</p:attrName>
                                        </p:attrNameLst>
                                      </p:cBhvr>
                                      <p:tavLst>
                                        <p:tav tm="0">
                                          <p:val>
                                            <p:fltVal val="0"/>
                                          </p:val>
                                        </p:tav>
                                        <p:tav tm="100000">
                                          <p:val>
                                            <p:strVal val="#ppt_h"/>
                                          </p:val>
                                        </p:tav>
                                      </p:tavLst>
                                    </p:anim>
                                    <p:animEffect transition="in" filter="fade">
                                      <p:cBhvr>
                                        <p:cTn id="71" dur="500"/>
                                        <p:tgtEl>
                                          <p:spTgt spid="16"/>
                                        </p:tgtEl>
                                      </p:cBhvr>
                                    </p:animEffect>
                                  </p:childTnLst>
                                </p:cTn>
                              </p:par>
                              <p:par>
                                <p:cTn id="72" presetID="5" presetClass="exit" presetSubtype="10" fill="hold" grpId="1" nodeType="withEffect">
                                  <p:stCondLst>
                                    <p:cond delay="0"/>
                                  </p:stCondLst>
                                  <p:childTnLst>
                                    <p:animEffect transition="out" filter="checkerboard(across)">
                                      <p:cBhvr>
                                        <p:cTn id="73" dur="500"/>
                                        <p:tgtEl>
                                          <p:spTgt spid="15"/>
                                        </p:tgtEl>
                                      </p:cBhvr>
                                    </p:animEffect>
                                    <p:set>
                                      <p:cBhvr>
                                        <p:cTn id="74" dur="1" fill="hold">
                                          <p:stCondLst>
                                            <p:cond delay="499"/>
                                          </p:stCondLst>
                                        </p:cTn>
                                        <p:tgtEl>
                                          <p:spTgt spid="15"/>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53" presetClass="entr" presetSubtype="16" fill="hold" grpId="0" nodeType="clickEffect">
                                  <p:stCondLst>
                                    <p:cond delay="0"/>
                                  </p:stCondLst>
                                  <p:childTnLst>
                                    <p:set>
                                      <p:cBhvr>
                                        <p:cTn id="78" dur="1" fill="hold">
                                          <p:stCondLst>
                                            <p:cond delay="0"/>
                                          </p:stCondLst>
                                        </p:cTn>
                                        <p:tgtEl>
                                          <p:spTgt spid="17"/>
                                        </p:tgtEl>
                                        <p:attrNameLst>
                                          <p:attrName>style.visibility</p:attrName>
                                        </p:attrNameLst>
                                      </p:cBhvr>
                                      <p:to>
                                        <p:strVal val="visible"/>
                                      </p:to>
                                    </p:set>
                                    <p:anim calcmode="lin" valueType="num">
                                      <p:cBhvr>
                                        <p:cTn id="79" dur="500" fill="hold"/>
                                        <p:tgtEl>
                                          <p:spTgt spid="17"/>
                                        </p:tgtEl>
                                        <p:attrNameLst>
                                          <p:attrName>ppt_w</p:attrName>
                                        </p:attrNameLst>
                                      </p:cBhvr>
                                      <p:tavLst>
                                        <p:tav tm="0">
                                          <p:val>
                                            <p:fltVal val="0"/>
                                          </p:val>
                                        </p:tav>
                                        <p:tav tm="100000">
                                          <p:val>
                                            <p:strVal val="#ppt_w"/>
                                          </p:val>
                                        </p:tav>
                                      </p:tavLst>
                                    </p:anim>
                                    <p:anim calcmode="lin" valueType="num">
                                      <p:cBhvr>
                                        <p:cTn id="80" dur="500" fill="hold"/>
                                        <p:tgtEl>
                                          <p:spTgt spid="17"/>
                                        </p:tgtEl>
                                        <p:attrNameLst>
                                          <p:attrName>ppt_h</p:attrName>
                                        </p:attrNameLst>
                                      </p:cBhvr>
                                      <p:tavLst>
                                        <p:tav tm="0">
                                          <p:val>
                                            <p:fltVal val="0"/>
                                          </p:val>
                                        </p:tav>
                                        <p:tav tm="100000">
                                          <p:val>
                                            <p:strVal val="#ppt_h"/>
                                          </p:val>
                                        </p:tav>
                                      </p:tavLst>
                                    </p:anim>
                                    <p:animEffect transition="in" filter="fade">
                                      <p:cBhvr>
                                        <p:cTn id="81" dur="500"/>
                                        <p:tgtEl>
                                          <p:spTgt spid="17"/>
                                        </p:tgtEl>
                                      </p:cBhvr>
                                    </p:animEffect>
                                  </p:childTnLst>
                                </p:cTn>
                              </p:par>
                              <p:par>
                                <p:cTn id="82" presetID="5" presetClass="exit" presetSubtype="10" fill="hold" grpId="1" nodeType="withEffect">
                                  <p:stCondLst>
                                    <p:cond delay="0"/>
                                  </p:stCondLst>
                                  <p:childTnLst>
                                    <p:animEffect transition="out" filter="checkerboard(across)">
                                      <p:cBhvr>
                                        <p:cTn id="83" dur="500"/>
                                        <p:tgtEl>
                                          <p:spTgt spid="16"/>
                                        </p:tgtEl>
                                      </p:cBhvr>
                                    </p:animEffect>
                                    <p:set>
                                      <p:cBhvr>
                                        <p:cTn id="84" dur="1" fill="hold">
                                          <p:stCondLst>
                                            <p:cond delay="499"/>
                                          </p:stCondLst>
                                        </p:cTn>
                                        <p:tgtEl>
                                          <p:spTgt spid="16"/>
                                        </p:tgtEl>
                                        <p:attrNameLst>
                                          <p:attrName>style.visibility</p:attrName>
                                        </p:attrNameLst>
                                      </p:cBhvr>
                                      <p:to>
                                        <p:strVal val="hidden"/>
                                      </p:to>
                                    </p:set>
                                  </p:childTnLst>
                                </p:cTn>
                              </p:par>
                            </p:childTnLst>
                          </p:cTn>
                        </p:par>
                      </p:childTnLst>
                    </p:cTn>
                  </p:par>
                  <p:par>
                    <p:cTn id="85" fill="hold">
                      <p:stCondLst>
                        <p:cond delay="indefinite"/>
                      </p:stCondLst>
                      <p:childTnLst>
                        <p:par>
                          <p:cTn id="86" fill="hold">
                            <p:stCondLst>
                              <p:cond delay="0"/>
                            </p:stCondLst>
                            <p:childTnLst>
                              <p:par>
                                <p:cTn id="87" presetID="53" presetClass="entr" presetSubtype="16" fill="hold" grpId="0" nodeType="click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par>
                                <p:cTn id="92" presetID="5" presetClass="exit" presetSubtype="10" fill="hold" grpId="1" nodeType="withEffect">
                                  <p:stCondLst>
                                    <p:cond delay="0"/>
                                  </p:stCondLst>
                                  <p:childTnLst>
                                    <p:animEffect transition="out" filter="checkerboard(across)">
                                      <p:cBhvr>
                                        <p:cTn id="93" dur="500"/>
                                        <p:tgtEl>
                                          <p:spTgt spid="17"/>
                                        </p:tgtEl>
                                      </p:cBhvr>
                                    </p:animEffect>
                                    <p:set>
                                      <p:cBhvr>
                                        <p:cTn id="94" dur="1" fill="hold">
                                          <p:stCondLst>
                                            <p:cond delay="499"/>
                                          </p:stCondLst>
                                        </p:cTn>
                                        <p:tgtEl>
                                          <p:spTgt spid="17"/>
                                        </p:tgtEl>
                                        <p:attrNameLst>
                                          <p:attrName>style.visibility</p:attrName>
                                        </p:attrNameLst>
                                      </p:cBhvr>
                                      <p:to>
                                        <p:strVal val="hidden"/>
                                      </p:to>
                                    </p:set>
                                  </p:childTnLst>
                                </p:cTn>
                              </p:par>
                            </p:childTnLst>
                          </p:cTn>
                        </p:par>
                      </p:childTnLst>
                    </p:cTn>
                  </p:par>
                  <p:par>
                    <p:cTn id="95" fill="hold">
                      <p:stCondLst>
                        <p:cond delay="indefinite"/>
                      </p:stCondLst>
                      <p:childTnLst>
                        <p:par>
                          <p:cTn id="96" fill="hold">
                            <p:stCondLst>
                              <p:cond delay="0"/>
                            </p:stCondLst>
                            <p:childTnLst>
                              <p:par>
                                <p:cTn id="97" presetID="53" presetClass="entr" presetSubtype="16" fill="hold" grpId="0" nodeType="click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p:cTn id="99" dur="500" fill="hold"/>
                                        <p:tgtEl>
                                          <p:spTgt spid="19"/>
                                        </p:tgtEl>
                                        <p:attrNameLst>
                                          <p:attrName>ppt_w</p:attrName>
                                        </p:attrNameLst>
                                      </p:cBhvr>
                                      <p:tavLst>
                                        <p:tav tm="0">
                                          <p:val>
                                            <p:fltVal val="0"/>
                                          </p:val>
                                        </p:tav>
                                        <p:tav tm="100000">
                                          <p:val>
                                            <p:strVal val="#ppt_w"/>
                                          </p:val>
                                        </p:tav>
                                      </p:tavLst>
                                    </p:anim>
                                    <p:anim calcmode="lin" valueType="num">
                                      <p:cBhvr>
                                        <p:cTn id="100" dur="500" fill="hold"/>
                                        <p:tgtEl>
                                          <p:spTgt spid="19"/>
                                        </p:tgtEl>
                                        <p:attrNameLst>
                                          <p:attrName>ppt_h</p:attrName>
                                        </p:attrNameLst>
                                      </p:cBhvr>
                                      <p:tavLst>
                                        <p:tav tm="0">
                                          <p:val>
                                            <p:fltVal val="0"/>
                                          </p:val>
                                        </p:tav>
                                        <p:tav tm="100000">
                                          <p:val>
                                            <p:strVal val="#ppt_h"/>
                                          </p:val>
                                        </p:tav>
                                      </p:tavLst>
                                    </p:anim>
                                    <p:animEffect transition="in" filter="fade">
                                      <p:cBhvr>
                                        <p:cTn id="101" dur="500"/>
                                        <p:tgtEl>
                                          <p:spTgt spid="19"/>
                                        </p:tgtEl>
                                      </p:cBhvr>
                                    </p:animEffect>
                                  </p:childTnLst>
                                </p:cTn>
                              </p:par>
                              <p:par>
                                <p:cTn id="102" presetID="5" presetClass="exit" presetSubtype="10" fill="hold" grpId="1" nodeType="withEffect">
                                  <p:stCondLst>
                                    <p:cond delay="0"/>
                                  </p:stCondLst>
                                  <p:childTnLst>
                                    <p:animEffect transition="out" filter="checkerboard(across)">
                                      <p:cBhvr>
                                        <p:cTn id="103" dur="500"/>
                                        <p:tgtEl>
                                          <p:spTgt spid="18"/>
                                        </p:tgtEl>
                                      </p:cBhvr>
                                    </p:animEffect>
                                    <p:set>
                                      <p:cBhvr>
                                        <p:cTn id="104"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P spid="10" grpId="0"/>
      <p:bldP spid="10" grpId="1"/>
      <p:bldP spid="12" grpId="0"/>
      <p:bldP spid="12" grpId="1"/>
      <p:bldP spid="13" grpId="0"/>
      <p:bldP spid="13" grpId="1"/>
      <p:bldP spid="14" grpId="0"/>
      <p:bldP spid="14" grpId="1"/>
      <p:bldP spid="15" grpId="0"/>
      <p:bldP spid="15" grpId="1"/>
      <p:bldP spid="16" grpId="0"/>
      <p:bldP spid="16" grpId="1"/>
      <p:bldP spid="17" grpId="0"/>
      <p:bldP spid="17" grpId="1"/>
      <p:bldP spid="18" grpId="0"/>
      <p:bldP spid="18" grpId="1"/>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8457" y="-10818"/>
            <a:ext cx="10816046" cy="6777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30137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FB8EC15B-2351-4D7E-8AEC-DE4C0639432E}"/>
              </a:ext>
            </a:extLst>
          </p:cNvPr>
          <p:cNvSpPr txBox="1"/>
          <p:nvPr/>
        </p:nvSpPr>
        <p:spPr>
          <a:xfrm>
            <a:off x="3486150" y="1809750"/>
            <a:ext cx="5362575" cy="861774"/>
          </a:xfrm>
          <a:prstGeom prst="rect">
            <a:avLst/>
          </a:prstGeom>
          <a:noFill/>
        </p:spPr>
        <p:txBody>
          <a:bodyPr wrap="square" rtlCol="0">
            <a:spAutoFit/>
          </a:bodyPr>
          <a:lstStyle/>
          <a:p>
            <a:r>
              <a:rPr lang="en-US" sz="5000" dirty="0" err="1">
                <a:solidFill>
                  <a:srgbClr val="7030A0"/>
                </a:solidFill>
              </a:rPr>
              <a:t>Mục</a:t>
            </a:r>
            <a:r>
              <a:rPr lang="en-US" sz="5000" dirty="0">
                <a:solidFill>
                  <a:srgbClr val="7030A0"/>
                </a:solidFill>
              </a:rPr>
              <a:t> </a:t>
            </a:r>
            <a:r>
              <a:rPr lang="en-US" sz="5000" dirty="0" err="1">
                <a:solidFill>
                  <a:srgbClr val="7030A0"/>
                </a:solidFill>
              </a:rPr>
              <a:t>tiêu</a:t>
            </a:r>
            <a:r>
              <a:rPr lang="en-US" sz="5000" dirty="0">
                <a:solidFill>
                  <a:srgbClr val="7030A0"/>
                </a:solidFill>
              </a:rPr>
              <a:t> </a:t>
            </a:r>
            <a:r>
              <a:rPr lang="en-US" sz="5000" dirty="0" err="1">
                <a:solidFill>
                  <a:srgbClr val="7030A0"/>
                </a:solidFill>
              </a:rPr>
              <a:t>bài</a:t>
            </a:r>
            <a:r>
              <a:rPr lang="en-US" sz="5000" dirty="0">
                <a:solidFill>
                  <a:srgbClr val="7030A0"/>
                </a:solidFill>
              </a:rPr>
              <a:t> </a:t>
            </a:r>
            <a:r>
              <a:rPr lang="en-US" sz="5000" dirty="0" err="1">
                <a:solidFill>
                  <a:srgbClr val="7030A0"/>
                </a:solidFill>
              </a:rPr>
              <a:t>học</a:t>
            </a:r>
            <a:endParaRPr lang="en-US" sz="5000" dirty="0">
              <a:solidFill>
                <a:srgbClr val="7030A0"/>
              </a:solidFill>
            </a:endParaRPr>
          </a:p>
        </p:txBody>
      </p:sp>
      <p:sp>
        <p:nvSpPr>
          <p:cNvPr id="3" name="TextBox 2">
            <a:extLst>
              <a:ext uri="{FF2B5EF4-FFF2-40B4-BE49-F238E27FC236}">
                <a16:creationId xmlns:a16="http://schemas.microsoft.com/office/drawing/2014/main" xmlns="" id="{639A2585-1C89-4F4F-B097-51C171329DC5}"/>
              </a:ext>
            </a:extLst>
          </p:cNvPr>
          <p:cNvSpPr txBox="1"/>
          <p:nvPr/>
        </p:nvSpPr>
        <p:spPr>
          <a:xfrm>
            <a:off x="1539552" y="2896998"/>
            <a:ext cx="8761444" cy="1200329"/>
          </a:xfrm>
          <a:prstGeom prst="rect">
            <a:avLst/>
          </a:prstGeom>
          <a:noFill/>
        </p:spPr>
        <p:txBody>
          <a:bodyPr wrap="square" rtlCol="0">
            <a:spAutoFit/>
          </a:bodyPr>
          <a:lstStyle/>
          <a:p>
            <a:pPr marL="457200" indent="-457200">
              <a:buFont typeface="Arial" panose="020B0604020202020204" pitchFamily="34" charset="0"/>
              <a:buChar char="•"/>
            </a:pPr>
            <a:r>
              <a:rPr lang="en-GB" sz="3600" dirty="0">
                <a:solidFill>
                  <a:srgbClr val="FF0000"/>
                </a:solidFill>
              </a:rPr>
              <a:t>Tự làm một món đồ thủ công</a:t>
            </a:r>
            <a:r>
              <a:rPr lang="vi-VN" sz="3600" dirty="0">
                <a:solidFill>
                  <a:srgbClr val="FF0000"/>
                </a:solidFill>
              </a:rPr>
              <a:t>.</a:t>
            </a:r>
            <a:endParaRPr lang="en-US" sz="3600" dirty="0">
              <a:solidFill>
                <a:srgbClr val="FF0000"/>
              </a:solidFill>
            </a:endParaRPr>
          </a:p>
          <a:p>
            <a:pPr marL="457200" indent="-457200">
              <a:buFont typeface="Arial" panose="020B0604020202020204" pitchFamily="34" charset="0"/>
              <a:buChar char="•"/>
            </a:pPr>
            <a:r>
              <a:rPr lang="en-GB" sz="3600" dirty="0">
                <a:solidFill>
                  <a:srgbClr val="FF0000"/>
                </a:solidFill>
              </a:rPr>
              <a:t>Thể hiện sự khéo léo, cẩn thận khi làm việc</a:t>
            </a:r>
            <a:r>
              <a:rPr lang="vi-VN" sz="3600" dirty="0">
                <a:solidFill>
                  <a:srgbClr val="FF0000"/>
                </a:solidFill>
              </a:rPr>
              <a:t>.</a:t>
            </a:r>
            <a:endParaRPr lang="en-US" sz="3600" dirty="0">
              <a:solidFill>
                <a:srgbClr val="FF0000"/>
              </a:solidFill>
            </a:endParaRPr>
          </a:p>
        </p:txBody>
      </p:sp>
    </p:spTree>
    <p:extLst>
      <p:ext uri="{BB962C8B-B14F-4D97-AF65-F5344CB8AC3E}">
        <p14:creationId xmlns:p14="http://schemas.microsoft.com/office/powerpoint/2010/main" val="413510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12000"/>
          </a:stretch>
        </a:blipFill>
        <a:effectLst/>
      </p:bgPr>
    </p:bg>
    <p:spTree>
      <p:nvGrpSpPr>
        <p:cNvPr id="1" name=""/>
        <p:cNvGrpSpPr/>
        <p:nvPr/>
      </p:nvGrpSpPr>
      <p:grpSpPr>
        <a:xfrm>
          <a:off x="0" y="0"/>
          <a:ext cx="0" cy="0"/>
          <a:chOff x="0" y="0"/>
          <a:chExt cx="0" cy="0"/>
        </a:xfrm>
      </p:grpSpPr>
      <p:pic>
        <p:nvPicPr>
          <p:cNvPr id="3" name="图片 13">
            <a:extLst>
              <a:ext uri="{FF2B5EF4-FFF2-40B4-BE49-F238E27FC236}">
                <a16:creationId xmlns:a16="http://schemas.microsoft.com/office/drawing/2014/main" xmlns="" id="{1EC753BF-E675-4122-A03F-37B68DF52C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134" y="0"/>
            <a:ext cx="7650480" cy="4134004"/>
          </a:xfrm>
          <a:prstGeom prst="rect">
            <a:avLst/>
          </a:prstGeom>
        </p:spPr>
      </p:pic>
      <p:grpSp>
        <p:nvGrpSpPr>
          <p:cNvPr id="5" name="组合 7">
            <a:extLst>
              <a:ext uri="{FF2B5EF4-FFF2-40B4-BE49-F238E27FC236}">
                <a16:creationId xmlns:a16="http://schemas.microsoft.com/office/drawing/2014/main" xmlns="" id="{D5518431-C4F1-48FF-897C-D9FF34F9C568}"/>
              </a:ext>
            </a:extLst>
          </p:cNvPr>
          <p:cNvGrpSpPr/>
          <p:nvPr/>
        </p:nvGrpSpPr>
        <p:grpSpPr>
          <a:xfrm>
            <a:off x="2393187" y="3018175"/>
            <a:ext cx="10338318" cy="2957493"/>
            <a:chOff x="-578546" y="3048000"/>
            <a:chExt cx="7487347" cy="2225040"/>
          </a:xfrm>
        </p:grpSpPr>
        <p:pic>
          <p:nvPicPr>
            <p:cNvPr id="6" name="图片 8">
              <a:extLst>
                <a:ext uri="{FF2B5EF4-FFF2-40B4-BE49-F238E27FC236}">
                  <a16:creationId xmlns:a16="http://schemas.microsoft.com/office/drawing/2014/main" xmlns="" id="{9F41BFAD-6244-4593-8C2C-284300F48E6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30208" b="31328"/>
            <a:stretch>
              <a:fillRect/>
            </a:stretch>
          </p:blipFill>
          <p:spPr>
            <a:xfrm>
              <a:off x="-578546" y="3048000"/>
              <a:ext cx="7487347" cy="2225040"/>
            </a:xfrm>
            <a:prstGeom prst="rect">
              <a:avLst/>
            </a:prstGeom>
          </p:spPr>
        </p:pic>
        <p:sp>
          <p:nvSpPr>
            <p:cNvPr id="7" name="文本框 9">
              <a:extLst>
                <a:ext uri="{FF2B5EF4-FFF2-40B4-BE49-F238E27FC236}">
                  <a16:creationId xmlns:a16="http://schemas.microsoft.com/office/drawing/2014/main" xmlns="" id="{1CE2FE9C-F935-406F-9CB9-2B43793D325A}"/>
                </a:ext>
              </a:extLst>
            </p:cNvPr>
            <p:cNvSpPr txBox="1"/>
            <p:nvPr/>
          </p:nvSpPr>
          <p:spPr>
            <a:xfrm>
              <a:off x="16507" y="3813191"/>
              <a:ext cx="3934823" cy="69465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400" b="0" i="0" u="none" strike="noStrike" kern="1200" cap="none" spc="0" normalizeH="0" baseline="0" noProof="0" dirty="0">
                  <a:ln w="0"/>
                  <a:solidFill>
                    <a:srgbClr val="FF0000"/>
                  </a:solidFill>
                  <a:effectLst>
                    <a:outerShdw blurRad="38100" dist="25400" dir="5400000" algn="ctr" rotWithShape="0">
                      <a:srgbClr val="6E747A">
                        <a:alpha val="43000"/>
                      </a:srgbClr>
                    </a:outerShdw>
                  </a:effectLst>
                  <a:uLnTx/>
                  <a:uFillTx/>
                  <a:latin typeface="Calibri" panose="020F0502020204030204" pitchFamily="34" charset="0"/>
                  <a:ea typeface="方正黑体简体" panose="03000509000000000000" pitchFamily="65" charset="-122"/>
                  <a:cs typeface="Calibri" panose="020F0502020204030204" pitchFamily="34" charset="0"/>
                  <a:sym typeface="+mn-lt"/>
                </a:rPr>
                <a:t>Khám </a:t>
              </a:r>
              <a:r>
                <a:rPr kumimoji="0" lang="en-US" altLang="zh-CN" sz="5400" b="0" i="0" u="none" strike="noStrike" kern="1200" cap="none" spc="0" normalizeH="0" baseline="0" noProof="0" dirty="0" smtClean="0">
                  <a:ln w="0"/>
                  <a:solidFill>
                    <a:srgbClr val="FF0000"/>
                  </a:solidFill>
                  <a:effectLst>
                    <a:outerShdw blurRad="38100" dist="25400" dir="5400000" algn="ctr" rotWithShape="0">
                      <a:srgbClr val="6E747A">
                        <a:alpha val="43000"/>
                      </a:srgbClr>
                    </a:outerShdw>
                  </a:effectLst>
                  <a:uLnTx/>
                  <a:uFillTx/>
                  <a:latin typeface="Calibri" panose="020F0502020204030204" pitchFamily="34" charset="0"/>
                  <a:ea typeface="方正黑体简体" panose="03000509000000000000" pitchFamily="65" charset="-122"/>
                  <a:cs typeface="Calibri" panose="020F0502020204030204" pitchFamily="34" charset="0"/>
                  <a:sym typeface="+mn-lt"/>
                </a:rPr>
                <a:t>phá</a:t>
              </a:r>
              <a:endParaRPr kumimoji="0" lang="en-US" altLang="zh-CN" sz="5400" b="0" i="0" u="none" strike="noStrike" kern="1200" cap="none" spc="0" normalizeH="0" baseline="0" noProof="0" dirty="0">
                <a:ln w="0"/>
                <a:solidFill>
                  <a:srgbClr val="FF0000"/>
                </a:solidFill>
                <a:effectLst>
                  <a:outerShdw blurRad="38100" dist="25400" dir="5400000" algn="ctr" rotWithShape="0">
                    <a:srgbClr val="6E747A">
                      <a:alpha val="43000"/>
                    </a:srgbClr>
                  </a:outerShdw>
                </a:effectLst>
                <a:uLnTx/>
                <a:uFillTx/>
                <a:latin typeface="Calibri" panose="020F0502020204030204" pitchFamily="34" charset="0"/>
                <a:ea typeface="方正黑体简体" panose="03000509000000000000" pitchFamily="65" charset="-122"/>
                <a:cs typeface="Calibri" panose="020F0502020204030204" pitchFamily="34" charset="0"/>
                <a:sym typeface="+mn-lt"/>
              </a:endParaRPr>
            </a:p>
          </p:txBody>
        </p:sp>
      </p:grpSp>
    </p:spTree>
    <p:extLst>
      <p:ext uri="{BB962C8B-B14F-4D97-AF65-F5344CB8AC3E}">
        <p14:creationId xmlns:p14="http://schemas.microsoft.com/office/powerpoint/2010/main" val="2542145346"/>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14:presetBounceEnd="60000">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14:bounceEnd="60000">
                                          <p:cBhvr additive="base">
                                            <p:cTn id="12" dur="1100" fill="hold"/>
                                            <p:tgtEl>
                                              <p:spTgt spid="5"/>
                                            </p:tgtEl>
                                            <p:attrNameLst>
                                              <p:attrName>ppt_x</p:attrName>
                                            </p:attrNameLst>
                                          </p:cBhvr>
                                          <p:tavLst>
                                            <p:tav tm="0">
                                              <p:val>
                                                <p:strVal val="1+#ppt_w/2"/>
                                              </p:val>
                                            </p:tav>
                                            <p:tav tm="100000">
                                              <p:val>
                                                <p:strVal val="#ppt_x"/>
                                              </p:val>
                                            </p:tav>
                                          </p:tavLst>
                                        </p:anim>
                                        <p:anim calcmode="lin" valueType="num" p14:bounceEnd="60000">
                                          <p:cBhvr additive="base">
                                            <p:cTn id="13" dur="11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100" fill="hold"/>
                                            <p:tgtEl>
                                              <p:spTgt spid="5"/>
                                            </p:tgtEl>
                                            <p:attrNameLst>
                                              <p:attrName>ppt_x</p:attrName>
                                            </p:attrNameLst>
                                          </p:cBhvr>
                                          <p:tavLst>
                                            <p:tav tm="0">
                                              <p:val>
                                                <p:strVal val="1+#ppt_w/2"/>
                                              </p:val>
                                            </p:tav>
                                            <p:tav tm="100000">
                                              <p:val>
                                                <p:strVal val="#ppt_x"/>
                                              </p:val>
                                            </p:tav>
                                          </p:tavLst>
                                        </p:anim>
                                        <p:anim calcmode="lin" valueType="num">
                                          <p:cBhvr additive="base">
                                            <p:cTn id="13" dur="11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loud 1">
            <a:extLst>
              <a:ext uri="{FF2B5EF4-FFF2-40B4-BE49-F238E27FC236}">
                <a16:creationId xmlns:a16="http://schemas.microsoft.com/office/drawing/2014/main" xmlns="" id="{7D53A8C9-646D-4270-BF22-2E2744056403}"/>
              </a:ext>
            </a:extLst>
          </p:cNvPr>
          <p:cNvSpPr/>
          <p:nvPr/>
        </p:nvSpPr>
        <p:spPr>
          <a:xfrm>
            <a:off x="2286000" y="733425"/>
            <a:ext cx="8162925" cy="4767943"/>
          </a:xfrm>
          <a:prstGeom prst="cloud">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sz="4800" b="1" dirty="0" smtClean="0">
                <a:solidFill>
                  <a:srgbClr val="002060"/>
                </a:solidFill>
              </a:rPr>
              <a:t>Tìm hiểu sự </a:t>
            </a:r>
            <a:r>
              <a:rPr lang="en-GB" sz="4800" b="1" dirty="0">
                <a:solidFill>
                  <a:srgbClr val="002060"/>
                </a:solidFill>
              </a:rPr>
              <a:t>khéo léo của đôi bàn tay</a:t>
            </a:r>
            <a:endParaRPr lang="en-US" sz="4800" dirty="0">
              <a:solidFill>
                <a:srgbClr val="002060"/>
              </a:solidFill>
            </a:endParaRPr>
          </a:p>
        </p:txBody>
      </p:sp>
      <p:sp>
        <p:nvSpPr>
          <p:cNvPr id="3" name="Rectangle 2">
            <a:extLst>
              <a:ext uri="{FF2B5EF4-FFF2-40B4-BE49-F238E27FC236}">
                <a16:creationId xmlns:a16="http://schemas.microsoft.com/office/drawing/2014/main" xmlns="" id="{7AEE79A2-2C46-4A8F-96AD-766498A40679}"/>
              </a:ext>
            </a:extLst>
          </p:cNvPr>
          <p:cNvSpPr/>
          <p:nvPr/>
        </p:nvSpPr>
        <p:spPr>
          <a:xfrm>
            <a:off x="10248900" y="-133350"/>
            <a:ext cx="2438400" cy="1733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695155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084197" y="1541420"/>
            <a:ext cx="10144124" cy="769441"/>
          </a:xfrm>
          <a:prstGeom prst="rect">
            <a:avLst/>
          </a:prstGeom>
          <a:noFill/>
        </p:spPr>
        <p:txBody>
          <a:bodyPr wrap="none" rtlCol="0">
            <a:spAutoFit/>
          </a:bodyPr>
          <a:lstStyle/>
          <a:p>
            <a:r>
              <a:rPr lang="en-US" sz="4400" dirty="0" smtClean="0">
                <a:latin typeface="Times New Roman" pitchFamily="18" charset="0"/>
                <a:cs typeface="Times New Roman" pitchFamily="18" charset="0"/>
              </a:rPr>
              <a:t>Xem video hướng dẫn làm đồ chơi thủ công</a:t>
            </a:r>
            <a:endParaRPr lang="vi-VN" sz="4400" dirty="0">
              <a:latin typeface="Times New Roman" pitchFamily="18" charset="0"/>
              <a:cs typeface="Times New Roman" pitchFamily="18" charset="0"/>
            </a:endParaRPr>
          </a:p>
        </p:txBody>
      </p:sp>
      <p:sp>
        <p:nvSpPr>
          <p:cNvPr id="5" name="TextBox 4"/>
          <p:cNvSpPr txBox="1"/>
          <p:nvPr/>
        </p:nvSpPr>
        <p:spPr>
          <a:xfrm>
            <a:off x="1052070" y="2438411"/>
            <a:ext cx="11131573" cy="1446550"/>
          </a:xfrm>
          <a:prstGeom prst="rect">
            <a:avLst/>
          </a:prstGeom>
          <a:noFill/>
        </p:spPr>
        <p:txBody>
          <a:bodyPr wrap="none" rtlCol="0">
            <a:spAutoFit/>
          </a:bodyPr>
          <a:lstStyle/>
          <a:p>
            <a:r>
              <a:rPr lang="en-US" sz="4400" dirty="0" smtClean="0">
                <a:latin typeface="Times New Roman" pitchFamily="18" charset="0"/>
                <a:cs typeface="Times New Roman" pitchFamily="18" charset="0"/>
              </a:rPr>
              <a:t>Xem video hướng dẫn làm bóng tay thành hình </a:t>
            </a:r>
          </a:p>
          <a:p>
            <a:r>
              <a:rPr lang="en-US" sz="4400" dirty="0" smtClean="0">
                <a:latin typeface="Times New Roman" pitchFamily="18" charset="0"/>
                <a:cs typeface="Times New Roman" pitchFamily="18" charset="0"/>
              </a:rPr>
              <a:t>các con vật ngộ nghĩnh</a:t>
            </a:r>
            <a:endParaRPr lang="vi-VN" sz="4400" dirty="0">
              <a:latin typeface="Times New Roman" pitchFamily="18" charset="0"/>
              <a:cs typeface="Times New Roman" pitchFamily="18" charset="0"/>
            </a:endParaRPr>
          </a:p>
        </p:txBody>
      </p:sp>
    </p:spTree>
    <p:extLst>
      <p:ext uri="{BB962C8B-B14F-4D97-AF65-F5344CB8AC3E}">
        <p14:creationId xmlns:p14="http://schemas.microsoft.com/office/powerpoint/2010/main" val="1146279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grpId="0" nodeType="clickEffect">
                                  <p:stCondLst>
                                    <p:cond delay="0"/>
                                  </p:stCondLst>
                                  <p:childTnLst>
                                    <p:anim calcmode="lin" valueType="num">
                                      <p:cBhvr>
                                        <p:cTn id="6" dur="1000"/>
                                        <p:tgtEl>
                                          <p:spTgt spid="4"/>
                                        </p:tgtEl>
                                        <p:attrNameLst>
                                          <p:attrName>ppt_w</p:attrName>
                                        </p:attrNameLst>
                                      </p:cBhvr>
                                      <p:tavLst>
                                        <p:tav tm="0">
                                          <p:val>
                                            <p:strVal val="ppt_w"/>
                                          </p:val>
                                        </p:tav>
                                        <p:tav tm="100000">
                                          <p:val>
                                            <p:fltVal val="0"/>
                                          </p:val>
                                        </p:tav>
                                      </p:tavLst>
                                    </p:anim>
                                    <p:anim calcmode="lin" valueType="num">
                                      <p:cBhvr>
                                        <p:cTn id="7" dur="1000"/>
                                        <p:tgtEl>
                                          <p:spTgt spid="4"/>
                                        </p:tgtEl>
                                        <p:attrNameLst>
                                          <p:attrName>ppt_h</p:attrName>
                                        </p:attrNameLst>
                                      </p:cBhvr>
                                      <p:tavLst>
                                        <p:tav tm="0">
                                          <p:val>
                                            <p:strVal val="ppt_h"/>
                                          </p:val>
                                        </p:tav>
                                        <p:tav tm="100000">
                                          <p:val>
                                            <p:fltVal val="0"/>
                                          </p:val>
                                        </p:tav>
                                      </p:tavLst>
                                    </p:anim>
                                    <p:anim calcmode="lin" valueType="num">
                                      <p:cBhvr>
                                        <p:cTn id="8" dur="1000"/>
                                        <p:tgtEl>
                                          <p:spTgt spid="4"/>
                                        </p:tgtEl>
                                        <p:attrNameLst>
                                          <p:attrName>style.rotation</p:attrName>
                                        </p:attrNameLst>
                                      </p:cBhvr>
                                      <p:tavLst>
                                        <p:tav tm="0">
                                          <p:val>
                                            <p:fltVal val="0"/>
                                          </p:val>
                                        </p:tav>
                                        <p:tav tm="100000">
                                          <p:val>
                                            <p:fltVal val="90"/>
                                          </p:val>
                                        </p:tav>
                                      </p:tavLst>
                                    </p:anim>
                                    <p:animEffect transition="out" filter="fade">
                                      <p:cBhvr>
                                        <p:cTn id="9" dur="1000"/>
                                        <p:tgtEl>
                                          <p:spTgt spid="4"/>
                                        </p:tgtEl>
                                      </p:cBhvr>
                                    </p:animEffect>
                                    <p:set>
                                      <p:cBhvr>
                                        <p:cTn id="10" dur="1" fill="hold">
                                          <p:stCondLst>
                                            <p:cond delay="999"/>
                                          </p:stCondLst>
                                        </p:cTn>
                                        <p:tgtEl>
                                          <p:spTgt spid="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80">
                                          <p:stCondLst>
                                            <p:cond delay="0"/>
                                          </p:stCondLst>
                                        </p:cTn>
                                        <p:tgtEl>
                                          <p:spTgt spid="5"/>
                                        </p:tgtEl>
                                      </p:cBhvr>
                                    </p:animEffect>
                                    <p:anim calcmode="lin" valueType="num">
                                      <p:cBhvr>
                                        <p:cTn id="16"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1" dur="26">
                                          <p:stCondLst>
                                            <p:cond delay="650"/>
                                          </p:stCondLst>
                                        </p:cTn>
                                        <p:tgtEl>
                                          <p:spTgt spid="5"/>
                                        </p:tgtEl>
                                      </p:cBhvr>
                                      <p:to x="100000" y="60000"/>
                                    </p:animScale>
                                    <p:animScale>
                                      <p:cBhvr>
                                        <p:cTn id="22" dur="166" decel="50000">
                                          <p:stCondLst>
                                            <p:cond delay="676"/>
                                          </p:stCondLst>
                                        </p:cTn>
                                        <p:tgtEl>
                                          <p:spTgt spid="5"/>
                                        </p:tgtEl>
                                      </p:cBhvr>
                                      <p:to x="100000" y="100000"/>
                                    </p:animScale>
                                    <p:animScale>
                                      <p:cBhvr>
                                        <p:cTn id="23" dur="26">
                                          <p:stCondLst>
                                            <p:cond delay="1312"/>
                                          </p:stCondLst>
                                        </p:cTn>
                                        <p:tgtEl>
                                          <p:spTgt spid="5"/>
                                        </p:tgtEl>
                                      </p:cBhvr>
                                      <p:to x="100000" y="80000"/>
                                    </p:animScale>
                                    <p:animScale>
                                      <p:cBhvr>
                                        <p:cTn id="24" dur="166" decel="50000">
                                          <p:stCondLst>
                                            <p:cond delay="1338"/>
                                          </p:stCondLst>
                                        </p:cTn>
                                        <p:tgtEl>
                                          <p:spTgt spid="5"/>
                                        </p:tgtEl>
                                      </p:cBhvr>
                                      <p:to x="100000" y="100000"/>
                                    </p:animScale>
                                    <p:animScale>
                                      <p:cBhvr>
                                        <p:cTn id="25" dur="26">
                                          <p:stCondLst>
                                            <p:cond delay="1642"/>
                                          </p:stCondLst>
                                        </p:cTn>
                                        <p:tgtEl>
                                          <p:spTgt spid="5"/>
                                        </p:tgtEl>
                                      </p:cBhvr>
                                      <p:to x="100000" y="90000"/>
                                    </p:animScale>
                                    <p:animScale>
                                      <p:cBhvr>
                                        <p:cTn id="26" dur="166" decel="50000">
                                          <p:stCondLst>
                                            <p:cond delay="1668"/>
                                          </p:stCondLst>
                                        </p:cTn>
                                        <p:tgtEl>
                                          <p:spTgt spid="5"/>
                                        </p:tgtEl>
                                      </p:cBhvr>
                                      <p:to x="100000" y="100000"/>
                                    </p:animScale>
                                    <p:animScale>
                                      <p:cBhvr>
                                        <p:cTn id="27" dur="26">
                                          <p:stCondLst>
                                            <p:cond delay="1808"/>
                                          </p:stCondLst>
                                        </p:cTn>
                                        <p:tgtEl>
                                          <p:spTgt spid="5"/>
                                        </p:tgtEl>
                                      </p:cBhvr>
                                      <p:to x="100000" y="95000"/>
                                    </p:animScale>
                                    <p:animScale>
                                      <p:cBhvr>
                                        <p:cTn id="28"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1_Office 主题">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7.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8.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385</TotalTime>
  <Words>353</Words>
  <Application>Microsoft Office PowerPoint</Application>
  <PresentationFormat>Custom</PresentationFormat>
  <Paragraphs>51</Paragraphs>
  <Slides>17</Slides>
  <Notes>9</Notes>
  <HiddenSlides>0</HiddenSlides>
  <MMClips>0</MMClips>
  <ScaleCrop>false</ScaleCrop>
  <HeadingPairs>
    <vt:vector size="4" baseType="variant">
      <vt:variant>
        <vt:lpstr>Theme</vt:lpstr>
      </vt:variant>
      <vt:variant>
        <vt:i4>8</vt:i4>
      </vt:variant>
      <vt:variant>
        <vt:lpstr>Slide Titles</vt:lpstr>
      </vt:variant>
      <vt:variant>
        <vt:i4>17</vt:i4>
      </vt:variant>
    </vt:vector>
  </HeadingPairs>
  <TitlesOfParts>
    <vt:vector size="25" baseType="lpstr">
      <vt:lpstr>1_Office Theme</vt:lpstr>
      <vt:lpstr>Office 主题</vt:lpstr>
      <vt:lpstr>2_Office Theme</vt:lpstr>
      <vt:lpstr>1_Office 主题</vt:lpstr>
      <vt:lpstr>3_Office Theme</vt:lpstr>
      <vt:lpstr>4_Office Theme</vt:lpstr>
      <vt:lpstr>5_Office Theme</vt:lpstr>
      <vt:lpstr>6_Office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DELLL</cp:lastModifiedBy>
  <cp:revision>43</cp:revision>
  <dcterms:created xsi:type="dcterms:W3CDTF">2021-06-07T06:59:14Z</dcterms:created>
  <dcterms:modified xsi:type="dcterms:W3CDTF">2021-09-18T03:25:13Z</dcterms:modified>
</cp:coreProperties>
</file>