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94" r:id="rId3"/>
    <p:sldId id="305" r:id="rId4"/>
    <p:sldId id="303" r:id="rId5"/>
    <p:sldId id="265" r:id="rId6"/>
    <p:sldId id="269" r:id="rId7"/>
    <p:sldId id="306" r:id="rId8"/>
    <p:sldId id="270" r:id="rId9"/>
    <p:sldId id="288" r:id="rId10"/>
    <p:sldId id="289" r:id="rId11"/>
    <p:sldId id="309" r:id="rId12"/>
    <p:sldId id="285" r:id="rId13"/>
    <p:sldId id="310" r:id="rId14"/>
    <p:sldId id="281" r:id="rId15"/>
    <p:sldId id="307" r:id="rId16"/>
    <p:sldId id="291" r:id="rId17"/>
    <p:sldId id="300" r:id="rId18"/>
    <p:sldId id="308" r:id="rId19"/>
    <p:sldId id="293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FABEF-6893-4471-8405-40038D9BD55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4C8C-F171-4760-B764-16E889D67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9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2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89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3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94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05E7F-62A9-4701-BFC2-BAF91B9808F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69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1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0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556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3115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29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4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5643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3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5015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849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8183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5764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3466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5838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3893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855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tất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cả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147B5C0C-955C-49C8-9005-B9CF3D7CAF7A}"/>
              </a:ext>
            </a:extLst>
          </p:cNvPr>
          <p:cNvSpPr/>
          <p:nvPr/>
        </p:nvSpPr>
        <p:spPr>
          <a:xfrm>
            <a:off x="2663585" y="2188674"/>
            <a:ext cx="6548651" cy="266593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Cậu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bé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người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như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nào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147B5C0C-955C-49C8-9005-B9CF3D7CAF7A}"/>
              </a:ext>
            </a:extLst>
          </p:cNvPr>
          <p:cNvSpPr/>
          <p:nvPr/>
        </p:nvSpPr>
        <p:spPr>
          <a:xfrm>
            <a:off x="2663586" y="2188674"/>
            <a:ext cx="6548651" cy="266593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Cậu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bé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người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hậu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đậu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xmlns="" id="{147B5C0C-955C-49C8-9005-B9CF3D7CAF7A}"/>
              </a:ext>
            </a:extLst>
          </p:cNvPr>
          <p:cNvSpPr/>
          <p:nvPr/>
        </p:nvSpPr>
        <p:spPr>
          <a:xfrm>
            <a:off x="2663585" y="2188673"/>
            <a:ext cx="6548651" cy="266593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Điều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gì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khiến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cậu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bé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 hay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làm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đổ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vỡ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rơi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 smtClean="0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4000" noProof="0" dirty="0" smtClean="0">
                <a:solidFill>
                  <a:prstClr val="white"/>
                </a:solidFill>
                <a:latin typeface="Calibri" panose="020F0502020204030204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147B5C0C-955C-49C8-9005-B9CF3D7CAF7A}"/>
              </a:ext>
            </a:extLst>
          </p:cNvPr>
          <p:cNvSpPr/>
          <p:nvPr/>
        </p:nvSpPr>
        <p:spPr>
          <a:xfrm>
            <a:off x="2342860" y="2066282"/>
            <a:ext cx="7190099" cy="30793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Không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tập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trung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làm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việc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vừa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làm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vừa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chơi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để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ý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đến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việc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Calibri" panose="020F0502020204030204"/>
              </a:rPr>
              <a:t>khác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6EBCC25A-C4AE-4786-9613-62CD574E7607}"/>
              </a:ext>
            </a:extLst>
          </p:cNvPr>
          <p:cNvSpPr/>
          <p:nvPr/>
        </p:nvSpPr>
        <p:spPr>
          <a:xfrm>
            <a:off x="2663585" y="5436683"/>
            <a:ext cx="6521362" cy="114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white"/>
                </a:solidFill>
              </a:rPr>
              <a:t>Qua </a:t>
            </a:r>
            <a:r>
              <a:rPr lang="en-US" sz="3600" dirty="0" err="1" smtClean="0">
                <a:solidFill>
                  <a:prstClr val="white"/>
                </a:solidFill>
              </a:rPr>
              <a:t>câu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chuyện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của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Úi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Chà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chúng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mình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rút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ra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được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điều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gì</a:t>
            </a:r>
            <a:r>
              <a:rPr lang="en-US" sz="3600" dirty="0" smtClean="0">
                <a:solidFill>
                  <a:prstClr val="white"/>
                </a:solidFill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288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Khi làm bất cứ việc gì, chúng ta cũng cần phải cẩn thận, tập trung vào công việc để tránh làm rơi, vỡ đồ, làm hỏng việc.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47206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657177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hệ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3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8611605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Em đã đánh vỡ </a:t>
            </a:r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l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àm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hỏng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DB7C82-A794-4474-9BB9-6627EA4B09C2}"/>
              </a:ext>
            </a:extLst>
          </p:cNvPr>
          <p:cNvSpPr/>
          <p:nvPr/>
        </p:nvSpPr>
        <p:spPr>
          <a:xfrm>
            <a:off x="2096608" y="1898925"/>
            <a:ext cx="8521350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BF52FB-6464-4EE3-A870-10AAEF7D1AB5}"/>
              </a:ext>
            </a:extLst>
          </p:cNvPr>
          <p:cNvSpPr/>
          <p:nvPr/>
        </p:nvSpPr>
        <p:spPr>
          <a:xfrm>
            <a:off x="2096608" y="3635925"/>
            <a:ext cx="8739714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A394643-2E75-4078-91EE-E9C48529CC44}"/>
              </a:ext>
            </a:extLst>
          </p:cNvPr>
          <p:cNvSpPr/>
          <p:nvPr/>
        </p:nvSpPr>
        <p:spPr>
          <a:xfrm>
            <a:off x="2096609" y="5570376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Làm thế nào để không đánh rơi, đánh vỡ, làm đổ đồ đạc?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47206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657177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EBCC25A-C4AE-4786-9613-62CD574E7607}"/>
              </a:ext>
            </a:extLst>
          </p:cNvPr>
          <p:cNvSpPr/>
          <p:nvPr/>
        </p:nvSpPr>
        <p:spPr>
          <a:xfrm>
            <a:off x="2853612" y="195943"/>
            <a:ext cx="5785563" cy="114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white"/>
                </a:solidFill>
              </a:rPr>
              <a:t>Thực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hành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cắm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hoa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theo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tổ</a:t>
            </a:r>
            <a:r>
              <a:rPr lang="en-US" sz="3600" dirty="0">
                <a:solidFill>
                  <a:prstClr val="white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9DD9685-4F97-43BB-9506-FB697F1E3047}"/>
              </a:ext>
            </a:extLst>
          </p:cNvPr>
          <p:cNvSpPr/>
          <p:nvPr/>
        </p:nvSpPr>
        <p:spPr>
          <a:xfrm>
            <a:off x="2636719" y="1608858"/>
            <a:ext cx="657552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video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hướng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dẫn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A480E4-F1C2-4FE2-A2C1-43AE2962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85" y="2790842"/>
            <a:ext cx="7454170" cy="39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3600" dirty="0"/>
              <a:t>Với đôi bàn tay khéo léo, đảm đang cùng sự sáng tạo của mình, chúng ta có thể làm được rất nhiều việc, tạo ra nhiều sản phẩm </a:t>
            </a:r>
            <a:r>
              <a:rPr lang="vi-VN" sz="3600" dirty="0" smtClean="0"/>
              <a:t>đẹp để tô điểm cho ngôi nhà của chúng ta thêm đẹp và hạnh phúc hơn.</a:t>
            </a:r>
            <a:endParaRPr lang="vi-VN" sz="3600" dirty="0"/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6108871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47206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657177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AD3E89-574F-4BFF-82D2-CF99A8D816FE}"/>
              </a:ext>
            </a:extLst>
          </p:cNvPr>
          <p:cNvSpPr txBox="1"/>
          <p:nvPr/>
        </p:nvSpPr>
        <p:spPr>
          <a:xfrm>
            <a:off x="3209925" y="281420"/>
            <a:ext cx="642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rèn</a:t>
            </a:r>
            <a:r>
              <a:rPr lang="en-US" sz="3600" dirty="0"/>
              <a:t>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cẩn</a:t>
            </a:r>
            <a:r>
              <a:rPr lang="en-US" sz="3600" dirty="0"/>
              <a:t> </a:t>
            </a:r>
            <a:r>
              <a:rPr lang="en-US" sz="3600" dirty="0" err="1"/>
              <a:t>thận</a:t>
            </a:r>
            <a:r>
              <a:rPr lang="en-US" sz="3600" dirty="0"/>
              <a:t>, </a:t>
            </a:r>
            <a:r>
              <a:rPr lang="en-US" sz="3600" dirty="0" err="1"/>
              <a:t>khéo</a:t>
            </a:r>
            <a:r>
              <a:rPr lang="en-US" sz="3600" dirty="0"/>
              <a:t> </a:t>
            </a:r>
            <a:r>
              <a:rPr lang="en-US" sz="3600" dirty="0" err="1"/>
              <a:t>léo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6D575F-D6C7-493F-A409-72B6EE04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5" y="1732845"/>
            <a:ext cx="10011265" cy="39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43624" y="4783209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Hẹn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gặp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lại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Calibri Light" panose="020F0302020204030204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Calibri Light" panose="020F0302020204030204"/>
              </a:rPr>
              <a:t> con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47206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657177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MẦM NON: Bàn TAY của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16" y="228528"/>
            <a:ext cx="5344472" cy="40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361990" y="4643216"/>
            <a:ext cx="981552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bàn tay của bạn nhỏ đã làm những việc gì?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323" y="995150"/>
            <a:ext cx="8748214" cy="368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Mục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tiêu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được lợi ích của việc rèn luyện thói quen cẩn thận để làm việc nhà cho khéo.</a:t>
            </a:r>
          </a:p>
          <a:p>
            <a:pPr marL="571500" indent="-571500" algn="just">
              <a:buFontTx/>
              <a:buChar char="-"/>
            </a:pP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một số công việc nhà vừa sức để thể hiện sự khéo léo.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47206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657177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EBCC25A-C4AE-4786-9613-62CD574E7607}"/>
              </a:ext>
            </a:extLst>
          </p:cNvPr>
          <p:cNvSpPr/>
          <p:nvPr/>
        </p:nvSpPr>
        <p:spPr>
          <a:xfrm>
            <a:off x="1943100" y="195943"/>
            <a:ext cx="8385888" cy="1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</a:rPr>
              <a:t>K</a:t>
            </a:r>
            <a:r>
              <a:rPr lang="vi-VN" sz="3200" dirty="0">
                <a:solidFill>
                  <a:prstClr val="white"/>
                </a:solidFill>
              </a:rPr>
              <a:t>ể câu </a:t>
            </a:r>
            <a:r>
              <a:rPr lang="vi-VN" sz="3200">
                <a:solidFill>
                  <a:prstClr val="white"/>
                </a:solidFill>
              </a:rPr>
              <a:t>chuyện </a:t>
            </a:r>
            <a:r>
              <a:rPr lang="en-US" sz="3200" smtClean="0">
                <a:solidFill>
                  <a:prstClr val="white"/>
                </a:solidFill>
              </a:rPr>
              <a:t>“</a:t>
            </a:r>
            <a:r>
              <a:rPr lang="vi-VN" sz="3200" smtClean="0">
                <a:solidFill>
                  <a:prstClr val="white"/>
                </a:solidFill>
              </a:rPr>
              <a:t>Cậu </a:t>
            </a:r>
            <a:r>
              <a:rPr lang="vi-VN" sz="3200" dirty="0">
                <a:solidFill>
                  <a:prstClr val="white"/>
                </a:solidFill>
              </a:rPr>
              <a:t>bé </a:t>
            </a:r>
            <a:r>
              <a:rPr lang="vi-VN" sz="3200">
                <a:solidFill>
                  <a:prstClr val="white"/>
                </a:solidFill>
              </a:rPr>
              <a:t>hậu </a:t>
            </a:r>
            <a:r>
              <a:rPr lang="vi-VN" sz="3200" smtClean="0">
                <a:solidFill>
                  <a:prstClr val="white"/>
                </a:solidFill>
              </a:rPr>
              <a:t>đậu</a:t>
            </a:r>
            <a:r>
              <a:rPr lang="en-US" sz="3200" smtClean="0">
                <a:solidFill>
                  <a:prstClr val="white"/>
                </a:solidFill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DB3ACC19-D628-4F09-AC4A-6E5B4D34B82C}"/>
              </a:ext>
            </a:extLst>
          </p:cNvPr>
          <p:cNvSpPr/>
          <p:nvPr/>
        </p:nvSpPr>
        <p:spPr>
          <a:xfrm>
            <a:off x="2402147" y="2615733"/>
            <a:ext cx="7396946" cy="231110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bát</a:t>
            </a:r>
            <a:r>
              <a:rPr lang="en-US" sz="4000" dirty="0"/>
              <a:t> </a:t>
            </a:r>
            <a:r>
              <a:rPr lang="en-US" sz="4000" dirty="0" err="1"/>
              <a:t>rơi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ra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dirty="0" err="1"/>
              <a:t>thanh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1DED1F1F-9DD0-4907-823D-B9E4F55AA97D}"/>
              </a:ext>
            </a:extLst>
          </p:cNvPr>
          <p:cNvSpPr/>
          <p:nvPr/>
        </p:nvSpPr>
        <p:spPr>
          <a:xfrm>
            <a:off x="2402147" y="2656676"/>
            <a:ext cx="7396946" cy="231110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bát</a:t>
            </a:r>
            <a:r>
              <a:rPr lang="en-US" sz="4000" dirty="0"/>
              <a:t> </a:t>
            </a:r>
            <a:r>
              <a:rPr lang="en-US" sz="4000" dirty="0" err="1"/>
              <a:t>rơi</a:t>
            </a:r>
            <a:r>
              <a:rPr lang="en-US" sz="4000" dirty="0"/>
              <a:t> </a:t>
            </a:r>
            <a:r>
              <a:rPr lang="en-US" sz="4000" dirty="0" err="1"/>
              <a:t>loảng</a:t>
            </a:r>
            <a:r>
              <a:rPr lang="en-US" sz="4000" dirty="0"/>
              <a:t> </a:t>
            </a:r>
            <a:r>
              <a:rPr lang="en-US" sz="4000" dirty="0" err="1"/>
              <a:t>xoảng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DB3ACC19-D628-4F09-AC4A-6E5B4D34B82C}"/>
              </a:ext>
            </a:extLst>
          </p:cNvPr>
          <p:cNvSpPr/>
          <p:nvPr/>
        </p:nvSpPr>
        <p:spPr>
          <a:xfrm>
            <a:off x="2181226" y="2085975"/>
            <a:ext cx="7377110" cy="26003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Calibri" panose="020F0502020204030204"/>
              </a:rPr>
              <a:t>Nước đổ như thế nào, rơi xuống đâu, làm ướt đồ đạc nào trong nhà </a:t>
            </a:r>
          </a:p>
          <a:p>
            <a:pPr lvl="0" algn="ctr"/>
            <a:r>
              <a:rPr lang="vi-VN" sz="3200" dirty="0">
                <a:solidFill>
                  <a:prstClr val="white"/>
                </a:solidFill>
                <a:latin typeface="Calibri" panose="020F0502020204030204"/>
              </a:rPr>
              <a:t>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39C48171-22F2-4F18-9BF2-99179002C414}"/>
              </a:ext>
            </a:extLst>
          </p:cNvPr>
          <p:cNvSpPr/>
          <p:nvPr/>
        </p:nvSpPr>
        <p:spPr>
          <a:xfrm>
            <a:off x="2181226" y="2085975"/>
            <a:ext cx="7377110" cy="26003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đổ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đầy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ra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nhà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ướt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bàn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ghế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đạc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nhà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4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DB3ACC19-D628-4F09-AC4A-6E5B4D34B82C}"/>
              </a:ext>
            </a:extLst>
          </p:cNvPr>
          <p:cNvSpPr/>
          <p:nvPr/>
        </p:nvSpPr>
        <p:spPr>
          <a:xfrm>
            <a:off x="2417927" y="1629746"/>
            <a:ext cx="6548651" cy="220065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Calibri" panose="020F0502020204030204"/>
              </a:rPr>
              <a:t>Điều gì xảy </a:t>
            </a: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ra </a:t>
            </a:r>
            <a:r>
              <a:rPr lang="vi-VN" sz="3200" smtClean="0">
                <a:solidFill>
                  <a:prstClr val="white"/>
                </a:solidFill>
                <a:latin typeface="Calibri" panose="020F0502020204030204"/>
              </a:rPr>
              <a:t>tiếp</a:t>
            </a:r>
            <a:r>
              <a:rPr lang="en-US" sz="3200" smtClean="0">
                <a:solidFill>
                  <a:prstClr val="white"/>
                </a:solidFill>
                <a:latin typeface="Calibri" panose="020F0502020204030204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xmlns="" id="{147B5C0C-955C-49C8-9005-B9CF3D7CAF7A}"/>
              </a:ext>
            </a:extLst>
          </p:cNvPr>
          <p:cNvSpPr/>
          <p:nvPr/>
        </p:nvSpPr>
        <p:spPr>
          <a:xfrm>
            <a:off x="2417927" y="1397104"/>
            <a:ext cx="6548651" cy="266593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Cậu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bé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đổ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hết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rổ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rau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xuống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</a:rPr>
              <a:t>đất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02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387</Words>
  <Application>Microsoft Office PowerPoint</Application>
  <PresentationFormat>Widescreen</PresentationFormat>
  <Paragraphs>47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HP001 4 hàng</vt:lpstr>
      <vt:lpstr>Times New Roman</vt:lpstr>
      <vt:lpstr>字魂17号-萌趣果冻体</vt:lpstr>
      <vt:lpstr>等线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DELLL</cp:lastModifiedBy>
  <cp:revision>25</cp:revision>
  <dcterms:created xsi:type="dcterms:W3CDTF">2021-06-08T09:22:31Z</dcterms:created>
  <dcterms:modified xsi:type="dcterms:W3CDTF">2021-09-27T09:10:30Z</dcterms:modified>
</cp:coreProperties>
</file>