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686" r:id="rId3"/>
  </p:sldMasterIdLst>
  <p:notesMasterIdLst>
    <p:notesMasterId r:id="rId18"/>
  </p:notesMasterIdLst>
  <p:sldIdLst>
    <p:sldId id="268" r:id="rId4"/>
    <p:sldId id="267" r:id="rId5"/>
    <p:sldId id="257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86" r:id="rId17"/>
  </p:sldIdLst>
  <p:sldSz cx="12192000" cy="6858000"/>
  <p:notesSz cx="6858000" cy="9144000"/>
  <p:embeddedFontLst>
    <p:embeddedFont>
      <p:font typeface="Arial-SGK-TV" panose="020B0604020202020204" charset="0"/>
      <p:regular r:id="rId19"/>
      <p:bold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ill Sans MT" panose="020B0502020104020203" pitchFamily="3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36B84-2143-4E73-85CF-141277B4479C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A24C1-82D9-45E0-B814-E58487118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0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8/1/2022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5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14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8/1/2022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423948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44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8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4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12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0659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1030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4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21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9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37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90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26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09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4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57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59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5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32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6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8/1/2022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2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2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8.gif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1.xml"/><Relationship Id="rId33" Type="http://schemas.openxmlformats.org/officeDocument/2006/relationships/image" Target="../media/image27.png"/><Relationship Id="rId2" Type="http://schemas.openxmlformats.org/officeDocument/2006/relationships/image" Target="../media/image6.jpg"/><Relationship Id="rId16" Type="http://schemas.openxmlformats.org/officeDocument/2006/relationships/slide" Target="slide8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2.xml"/><Relationship Id="rId10" Type="http://schemas.openxmlformats.org/officeDocument/2006/relationships/slide" Target="slide6.xml"/><Relationship Id="rId19" Type="http://schemas.openxmlformats.org/officeDocument/2006/relationships/slide" Target="slide9.xml"/><Relationship Id="rId31" Type="http://schemas.openxmlformats.org/officeDocument/2006/relationships/slide" Target="slide13.xml"/><Relationship Id="rId4" Type="http://schemas.openxmlformats.org/officeDocument/2006/relationships/slide" Target="slide4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10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image" Target="../media/image29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42455" y="2529504"/>
            <a:ext cx="10398133" cy="196901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môn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65" b="1" i="0" u="none" strike="noStrike" kern="1200" cap="none" spc="0" normalizeH="0" baseline="0" noProof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kì</a:t>
            </a:r>
            <a:r>
              <a:rPr kumimoji="0" lang="en-US" sz="6665" b="1" i="0" u="none" strike="noStrike" kern="1200" cap="none" spc="0" normalizeH="0" baseline="0" noProof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: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Nặn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đô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chơi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– Trang 104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(3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khô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thơ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đầu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92326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Việc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bé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nặn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đô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tặng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mọi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người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thê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hiện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điều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: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Sư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̣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tích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hoa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ti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muội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–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trang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109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(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Năm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ấy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…..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ti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muội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Nói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điều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ki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lạ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xảy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Nết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cõng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chạy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lu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̃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Đọc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- Trang112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80785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bé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đến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những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đình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bạn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: Mẹ –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trang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118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58021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Nói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một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thê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hiện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lòng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biết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ơn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của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đối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với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cha mẹ.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49" y="-287765"/>
            <a:ext cx="10263651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84497" y="1"/>
            <a:ext cx="11623007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847536" y="870993"/>
            <a:ext cx="2730713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50319" y="2727900"/>
            <a:ext cx="7276911" cy="1426028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88709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7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206" y="4722750"/>
            <a:ext cx="2589616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841592" y="188539"/>
            <a:ext cx="1991345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992" y="424495"/>
            <a:ext cx="2692044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1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bài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Gọi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bạn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(T79)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cảm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nghi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̃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của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vàng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dê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trắng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Tơ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nhơ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cậu</a:t>
            </a:r>
            <a:endParaRPr lang="en-US" sz="3200" noProof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oạn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2)- Trang 82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Sóc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đồng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ý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với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kiến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điều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: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Chư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̃ A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va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những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người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bạn</a:t>
            </a:r>
            <a:r>
              <a:rPr lang="en-US" sz="3200" noProof="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– Trang 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(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Tôi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luôn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mơ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ước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……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ngày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nhe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́́́ !)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Chư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̃ A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muốn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nhắn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nhu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̉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điều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với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các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bạn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bài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diều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Trang 94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 </a:t>
            </a: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đầu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thích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nhất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nào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bài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Vì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Tơ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là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(Trang 97)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Đoạn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lại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lợi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ích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A81028CC-CDBE-4EEF-B487-712F6B3D9BD4}"/>
              </a:ext>
            </a:extLst>
          </p:cNvPr>
          <p:cNvSpPr/>
          <p:nvPr/>
        </p:nvSpPr>
        <p:spPr>
          <a:xfrm>
            <a:off x="660400" y="4281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Tơ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là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</a:t>
            </a: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2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(Trang 98)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Đoạn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353157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357</Words>
  <Application>Microsoft Office PowerPoint</Application>
  <PresentationFormat>Widescreen</PresentationFormat>
  <Paragraphs>54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Calibri</vt:lpstr>
      <vt:lpstr>Times New Roman</vt:lpstr>
      <vt:lpstr>Tahoma</vt:lpstr>
      <vt:lpstr>Gill Sans MT</vt:lpstr>
      <vt:lpstr>Impact</vt:lpstr>
      <vt:lpstr>Arial-SGK-TV</vt:lpstr>
      <vt:lpstr>Arial</vt:lpstr>
      <vt:lpstr>Calibri Light</vt:lpstr>
      <vt:lpstr>Office Theme</vt:lpstr>
      <vt:lpstr>Badge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26</cp:revision>
  <dcterms:created xsi:type="dcterms:W3CDTF">2018-05-24T12:43:45Z</dcterms:created>
  <dcterms:modified xsi:type="dcterms:W3CDTF">2022-01-08T05:52:02Z</dcterms:modified>
</cp:coreProperties>
</file>