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7"/>
  </p:notesMasterIdLst>
  <p:sldIdLst>
    <p:sldId id="279" r:id="rId2"/>
    <p:sldId id="294" r:id="rId3"/>
    <p:sldId id="275" r:id="rId4"/>
    <p:sldId id="264" r:id="rId5"/>
    <p:sldId id="283" r:id="rId6"/>
    <p:sldId id="318" r:id="rId7"/>
    <p:sldId id="298" r:id="rId8"/>
    <p:sldId id="325" r:id="rId9"/>
    <p:sldId id="326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3" r:id="rId18"/>
    <p:sldId id="341" r:id="rId19"/>
    <p:sldId id="342" r:id="rId20"/>
    <p:sldId id="329" r:id="rId21"/>
    <p:sldId id="330" r:id="rId22"/>
    <p:sldId id="331" r:id="rId23"/>
    <p:sldId id="332" r:id="rId24"/>
    <p:sldId id="315" r:id="rId25"/>
    <p:sldId id="333" r:id="rId26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8"/>
    </p:embeddedFont>
    <p:embeddedFont>
      <p:font typeface="Cairo" panose="020B0604020202020204" charset="-78"/>
      <p:regular r:id="rId29"/>
      <p:bold r:id="rId30"/>
    </p:embeddedFont>
    <p:embeddedFont>
      <p:font typeface="Oxygen" panose="020B0604020202020204" charset="0"/>
      <p:regular r:id="rId31"/>
      <p:bold r:id="rId32"/>
    </p:embeddedFont>
    <p:embeddedFont>
      <p:font typeface="黑体" panose="02010609060101010101" pitchFamily="49" charset="-122"/>
      <p:regular r:id="rId33"/>
    </p:embeddedFont>
    <p:embeddedFont>
      <p:font typeface="Pattaya" panose="020B0604020202020204" charset="-34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9B"/>
    <a:srgbClr val="EBE6A5"/>
    <a:srgbClr val="FFFFFF"/>
    <a:srgbClr val="F8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94504A-AE6A-410F-B066-BF589A6E770D}">
  <a:tblStyle styleId="{4694504A-AE6A-410F-B066-BF589A6E77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523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90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e9facb8fd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e9facb8fd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e9facb8fd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e9facb8fd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61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39CF-B0EF-41B8-B547-19B153E5A52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4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642550" y="1323975"/>
            <a:ext cx="5788500" cy="25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274850" y="3343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 rot="5139672" flipH="1">
            <a:off x="253567" y="86923"/>
            <a:ext cx="8903709" cy="1003705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 rot="3456501">
            <a:off x="-576240" y="-724656"/>
            <a:ext cx="2257709" cy="2528312"/>
            <a:chOff x="-5056092" y="-10"/>
            <a:chExt cx="2257725" cy="2528329"/>
          </a:xfrm>
        </p:grpSpPr>
        <p:sp>
          <p:nvSpPr>
            <p:cNvPr id="180" name="Google Shape;180;p16"/>
            <p:cNvSpPr/>
            <p:nvPr/>
          </p:nvSpPr>
          <p:spPr>
            <a:xfrm>
              <a:off x="-4313774" y="181634"/>
              <a:ext cx="1138595" cy="1199450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-4993700" y="-10"/>
              <a:ext cx="1138629" cy="1200168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-4409087" y="1002703"/>
              <a:ext cx="1502771" cy="696865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-4805841" y="890964"/>
              <a:ext cx="214804" cy="428514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-4721832" y="939457"/>
              <a:ext cx="83053" cy="114232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-5056092" y="693953"/>
              <a:ext cx="383061" cy="307828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-5056092" y="706964"/>
              <a:ext cx="382036" cy="293792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-4443407" y="1604084"/>
              <a:ext cx="324664" cy="58376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-4562352" y="608646"/>
              <a:ext cx="774659" cy="817653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-3930884" y="596932"/>
              <a:ext cx="140152" cy="103816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-3891441" y="243821"/>
              <a:ext cx="522154" cy="425816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-3889358" y="261648"/>
              <a:ext cx="520070" cy="407990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-4439514" y="983067"/>
              <a:ext cx="104875" cy="116281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4182091" y="1688913"/>
              <a:ext cx="131887" cy="87219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-4235024" y="1834221"/>
              <a:ext cx="56074" cy="103850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4467517" y="301911"/>
              <a:ext cx="432851" cy="767351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-4402154" y="303174"/>
              <a:ext cx="367488" cy="764004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4499721" y="1871615"/>
              <a:ext cx="360248" cy="656705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-4499721" y="1872640"/>
              <a:ext cx="295876" cy="655031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4106313" y="1723165"/>
              <a:ext cx="543975" cy="398770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4104229" y="1723165"/>
              <a:ext cx="541892" cy="377870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4536432" y="997410"/>
              <a:ext cx="1080950" cy="488208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4456623" y="1416532"/>
              <a:ext cx="1001039" cy="24868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4543296" y="1234752"/>
              <a:ext cx="1369278" cy="220677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3558239" y="609363"/>
              <a:ext cx="722512" cy="47769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3556156" y="641567"/>
              <a:ext cx="720428" cy="445487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3412897" y="1249402"/>
              <a:ext cx="614529" cy="294715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3411872" y="1249402"/>
              <a:ext cx="613505" cy="24024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3611172" y="1580965"/>
              <a:ext cx="691333" cy="520480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3608064" y="1580965"/>
              <a:ext cx="688225" cy="495175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7502658" y="-1090935"/>
            <a:ext cx="2431070" cy="2849374"/>
            <a:chOff x="-7501642" y="749515"/>
            <a:chExt cx="2431070" cy="2849374"/>
          </a:xfrm>
        </p:grpSpPr>
        <p:sp>
          <p:nvSpPr>
            <p:cNvPr id="211" name="Google Shape;211;p16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6"/>
          <p:cNvSpPr/>
          <p:nvPr/>
        </p:nvSpPr>
        <p:spPr>
          <a:xfrm>
            <a:off x="-254350" y="43530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8482700" y="2906567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/>
          <p:nvPr/>
        </p:nvSpPr>
        <p:spPr>
          <a:xfrm rot="-5266434">
            <a:off x="-3455729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 rot="817974">
            <a:off x="5764158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7628150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4191000" y="1625350"/>
            <a:ext cx="42399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subTitle" idx="1"/>
          </p:nvPr>
        </p:nvSpPr>
        <p:spPr>
          <a:xfrm>
            <a:off x="5048250" y="3098700"/>
            <a:ext cx="3382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7590396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420019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3744095" y="-5828350"/>
            <a:ext cx="10727883" cy="8234023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1506736" y="-1815161"/>
            <a:ext cx="10915830" cy="8195308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FEAA-25F5-41BB-8F82-7D4ECAEFE78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735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sz="3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62" r:id="rId4"/>
    <p:sldLayoutId id="2147483666" r:id="rId5"/>
    <p:sldLayoutId id="2147483674" r:id="rId6"/>
    <p:sldLayoutId id="2147483675" r:id="rId7"/>
    <p:sldLayoutId id="2147483676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vn/imgres?q=huan+chuong+lao+dong&amp;hl=vi&amp;sa=X&amp;biw=1024&amp;bih=571&amp;tbm=isch&amp;prmd=imvns&amp;tbnid=tHKwYxSzh2yWzM:&amp;imgrefurl=http://congdoantayninh.org.vn/&amp;docid=NPTg3d45XLlXqM&amp;imgurl=http://congdoantayninh.org.vn/upload/huan_chuong_lao_dong.jpg&amp;w=147&amp;h=216&amp;ei=G_poT-uuHInYrQf-o4y4Dw&amp;zoom=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48829" y="57150"/>
            <a:ext cx="6446342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36736" rIns="73471" bIns="36736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5879" y="1317349"/>
            <a:ext cx="8305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-Viết: Đất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                 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viết: Cô gái của tương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EE6E5-E9E6-4AC3-BA7B-2C0C4137C7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743"/>
            <a:ext cx="6172200" cy="651272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3300"/>
                </a:solidFill>
              </a:rPr>
              <a:t>Bài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+mj-lt"/>
              </a:rPr>
              <a:t>tập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4057650"/>
            <a:ext cx="6172200" cy="9501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il_fi" descr="Phamngocth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408385"/>
            <a:ext cx="2419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8589" y="3373041"/>
            <a:ext cx="28761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PHẠM NGỌC THẠCH</a:t>
            </a:r>
          </a:p>
          <a:p>
            <a:pPr algn="ctr"/>
            <a:r>
              <a:rPr lang="en-US" sz="2100" b="1" dirty="0">
                <a:solidFill>
                  <a:srgbClr val="0000FF"/>
                </a:solidFill>
              </a:rPr>
              <a:t>(1909 – 1968)</a:t>
            </a:r>
          </a:p>
        </p:txBody>
      </p:sp>
    </p:spTree>
    <p:extLst>
      <p:ext uri="{BB962C8B-B14F-4D97-AF65-F5344CB8AC3E}">
        <p14:creationId xmlns:p14="http://schemas.microsoft.com/office/powerpoint/2010/main" val="11334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900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A2136-62A1-4286-9327-84A291996A52}" type="slidenum">
              <a:rPr lang="en-US" sz="900"/>
              <a:pPr/>
              <a:t>11</a:t>
            </a:fld>
            <a:endParaRPr lang="en-US" sz="9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3297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</a:rPr>
              <a:t>Gắn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bó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với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miền</a:t>
            </a:r>
            <a:r>
              <a:rPr lang="en-US" sz="2400" b="1" dirty="0">
                <a:solidFill>
                  <a:srgbClr val="FF3300"/>
                </a:solidFill>
              </a:rPr>
              <a:t> Nam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   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Gia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7-11-1968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2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900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362C5A-4000-411E-BD40-6C59B7985709}" type="slidenum">
              <a:rPr lang="en-US" sz="900"/>
              <a:pPr/>
              <a:t>12</a:t>
            </a:fld>
            <a:endParaRPr lang="en-US" sz="9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1"/>
            <a:ext cx="9144000" cy="3394472"/>
          </a:xfrm>
        </p:spPr>
        <p:txBody>
          <a:bodyPr/>
          <a:lstStyle/>
          <a:p>
            <a:pPr eaLnBrk="1" hangingPunct="1"/>
            <a:r>
              <a:rPr lang="en-US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b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b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Theo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3778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ame:  huanhuychuong.jpg&#10;Views: 926&#10;Size:  46.9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73"/>
            <a:ext cx="8915400" cy="32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600000" y="440055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Huân ch</a:t>
            </a:r>
            <a:r>
              <a:rPr lang="vi-V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ơng kháng chiến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1714500" y="4749466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>
                <a:cs typeface="Arial" panose="020B0604020202020204" pitchFamily="34" charset="0"/>
              </a:rPr>
              <a:t>   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Huân ch</a:t>
            </a:r>
            <a:r>
              <a:rPr lang="vi-V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ơng lao động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4" descr="photo_1299514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20441"/>
            <a:ext cx="8972550" cy="37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1485900" y="445770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 dirty="0">
                <a:cs typeface="Arial" panose="020B0604020202020204" pitchFamily="34" charset="0"/>
              </a:rPr>
              <a:t>    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http://www.cienco4.vn/PublishingImages/2014-09/HuanChuongAnhHungLaoDon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1650"/>
            <a:ext cx="2634854" cy="21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longthohue.com.vn/upload/image/thanhtich/anhhung%20lao%20dong.jpg"/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931069"/>
            <a:ext cx="1678781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543050" y="400050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>
                <a:cs typeface="Arial" panose="020B0604020202020204" pitchFamily="34" charset="0"/>
              </a:rPr>
              <a:t>   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Giải th</a:t>
            </a:r>
            <a:r>
              <a:rPr lang="vi-V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ởng Hồ Chí Minh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5" descr="http://truyenthongkhoahoc.vn/upload_images/05-giai-thuong-231015-489(1)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4" y="388144"/>
            <a:ext cx="4073366" cy="352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www.thuocvuonnha.com/Medias/Tac+pham/GS+Do+Tat+Loi+-+GTHCM.jpg"/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12909"/>
            <a:ext cx="4123849" cy="335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457200"/>
            <a:ext cx="6172200" cy="400050"/>
          </a:xfrm>
        </p:spPr>
        <p:txBody>
          <a:bodyPr/>
          <a:lstStyle/>
          <a:p>
            <a:pPr algn="l" eaLnBrk="1" hangingPunct="1"/>
            <a:r>
              <a:rPr lang="en-US" altLang="en-US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Chỉ huân chương : Huân chương</a:t>
            </a:r>
            <a:r>
              <a:rPr lang="en-US" altLang="en-US" sz="21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</a:t>
            </a: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885950" y="1085850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danh hiệu      : Anh hùng</a:t>
            </a:r>
            <a:r>
              <a:rPr lang="en-US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eaLnBrk="1" hangingPunct="1"/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giải thưởng   : Giải thưởng Hồ Chí Minh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9620" y="2286000"/>
            <a:ext cx="7002780" cy="120015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? Em có nhận xét gì về cách viết tên các huân chương, danh hiệu giải thưởng ở trên?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026319" y="3371850"/>
            <a:ext cx="6746081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1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Tên các huân chương, danh hiệu, giải thưởng được viết hoa chữ cái đầu mỗi bộ phận tạo thành tên đó.</a:t>
            </a:r>
          </a:p>
        </p:txBody>
      </p:sp>
    </p:spTree>
    <p:extLst>
      <p:ext uri="{BB962C8B-B14F-4D97-AF65-F5344CB8AC3E}">
        <p14:creationId xmlns:p14="http://schemas.microsoft.com/office/powerpoint/2010/main" val="28341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build="p"/>
      <p:bldP spid="60427" grpId="1" build="p"/>
      <p:bldP spid="6042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1450" y="914400"/>
            <a:ext cx="8525828" cy="3614738"/>
          </a:xfrm>
          <a:noFill/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4457700" y="4774408"/>
            <a:ext cx="45148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5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95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KÌ TÍCH</a:t>
            </a:r>
            <a:endParaRPr lang="en-US" altLang="en-US" sz="195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94" name="Group 34"/>
          <p:cNvGraphicFramePr>
            <a:graphicFrameLocks noGrp="1"/>
          </p:cNvGraphicFramePr>
          <p:nvPr>
            <p:ph/>
          </p:nvPr>
        </p:nvGraphicFramePr>
        <p:xfrm>
          <a:off x="571500" y="961549"/>
          <a:ext cx="7364730" cy="2595612"/>
        </p:xfrm>
        <a:graphic>
          <a:graphicData uri="http://schemas.openxmlformats.org/drawingml/2006/table">
            <a:tbl>
              <a:tblPr/>
              <a:tblGrid>
                <a:gridCol w="3682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2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0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lại danh hiệu cho đúng chính tả, dùng gạch chéo để tách các bộ phận tạo thành tên đó.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9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0" marB="34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65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 mẹ Việt Nam anh hùng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0" marB="34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4686300" y="2135982"/>
            <a:ext cx="3086100" cy="55006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18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4699206" y="2914650"/>
            <a:ext cx="30861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>
            <a:off x="5314950" y="5537200"/>
            <a:ext cx="110729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4595" name="Line 36"/>
          <p:cNvSpPr>
            <a:spLocks noChangeShapeType="1"/>
          </p:cNvSpPr>
          <p:nvPr/>
        </p:nvSpPr>
        <p:spPr bwMode="auto">
          <a:xfrm flipH="1">
            <a:off x="5772150" y="5492750"/>
            <a:ext cx="110729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>
            <a:off x="6515100" y="5461000"/>
            <a:ext cx="110729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>
            <a:off x="6115050" y="5454650"/>
            <a:ext cx="110729" cy="285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57150" y="4400550"/>
            <a:ext cx="7956233" cy="5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5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cách viết tên danh hiệu ở trên?</a:t>
            </a:r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171450" y="4313873"/>
            <a:ext cx="812577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danh hiệu được viết hoa chữ cái đầu mỗi bộ phận tạo thành tên đó.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5602" y="2114551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679E-6 L 0.04392 -0.634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3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00833 L -0.08143 -0.466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2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0284 L -0.00608 -0.463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2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2" grpId="0" animBg="1"/>
      <p:bldP spid="66593" grpId="0" animBg="1"/>
      <p:bldP spid="66599" grpId="0" build="p"/>
      <p:bldP spid="66599" grpId="1" build="p"/>
      <p:bldP spid="6660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3362780" y="1089016"/>
            <a:ext cx="3899468" cy="9446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6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7" name="Google Shape;647;p33"/>
          <p:cNvSpPr/>
          <p:nvPr/>
        </p:nvSpPr>
        <p:spPr>
          <a:xfrm rot="635405">
            <a:off x="7257769" y="-131502"/>
            <a:ext cx="2390371" cy="1586596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171088" y="3556301"/>
            <a:ext cx="2809500" cy="1216577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891576" y="293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41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/>
      <p:bldP spid="6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257300" y="1062038"/>
            <a:ext cx="65151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00" i="1" dirty="0" err="1">
                <a:solidFill>
                  <a:srgbClr val="FF0000"/>
                </a:solidFill>
              </a:rPr>
              <a:t>Bài</a:t>
            </a:r>
            <a:r>
              <a:rPr lang="en-US" sz="2100" i="1" dirty="0">
                <a:solidFill>
                  <a:srgbClr val="FF0000"/>
                </a:solidFill>
              </a:rPr>
              <a:t> </a:t>
            </a:r>
            <a:r>
              <a:rPr lang="en-US" sz="2100" i="1" dirty="0" err="1">
                <a:solidFill>
                  <a:srgbClr val="FF0000"/>
                </a:solidFill>
              </a:rPr>
              <a:t>tập</a:t>
            </a:r>
            <a:r>
              <a:rPr lang="en-US" sz="2100" i="1" dirty="0">
                <a:solidFill>
                  <a:srgbClr val="FF0000"/>
                </a:solidFill>
              </a:rPr>
              <a:t> 2: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chữ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cần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viết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cụm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in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nghiêng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dưới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?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Vì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sao</a:t>
            </a:r>
            <a:r>
              <a:rPr lang="en-US" sz="21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? (</a:t>
            </a:r>
            <a:r>
              <a:rPr lang="en-US" sz="21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trang</a:t>
            </a:r>
            <a:r>
              <a:rPr lang="en-US" sz="21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119)</a:t>
            </a:r>
            <a:endParaRPr lang="en-US" sz="21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485900" y="2000251"/>
            <a:ext cx="6286500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anh hùng lao động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anh hùng lực lượng vũ trang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sao vàng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độc lập hạng ba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lao động hạng nhất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độc lập hạng nhất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428750" y="2114550"/>
            <a:ext cx="65722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A</a:t>
            </a:r>
            <a:r>
              <a:rPr lang="en-US" sz="2400" b="1" i="1">
                <a:cs typeface="Arial" panose="020B0604020202020204" pitchFamily="34" charset="0"/>
              </a:rPr>
              <a:t>nh hùng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L</a:t>
            </a:r>
            <a:r>
              <a:rPr lang="en-US" sz="2400" b="1" i="1">
                <a:cs typeface="Arial" panose="020B0604020202020204" pitchFamily="34" charset="0"/>
              </a:rPr>
              <a:t>ao động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A</a:t>
            </a:r>
            <a:r>
              <a:rPr lang="en-US" sz="2400" b="1" i="1">
                <a:cs typeface="Arial" panose="020B0604020202020204" pitchFamily="34" charset="0"/>
              </a:rPr>
              <a:t>nh hùng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L</a:t>
            </a:r>
            <a:r>
              <a:rPr lang="en-US" sz="2400" b="1" i="1">
                <a:cs typeface="Arial" panose="020B0604020202020204" pitchFamily="34" charset="0"/>
              </a:rPr>
              <a:t>ực lượng vũ trang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S</a:t>
            </a:r>
            <a:r>
              <a:rPr lang="en-US" sz="2400" b="1" i="1">
                <a:cs typeface="Arial" panose="020B0604020202020204" pitchFamily="34" charset="0"/>
              </a:rPr>
              <a:t>ao vàng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Đ</a:t>
            </a:r>
            <a:r>
              <a:rPr lang="en-US" sz="2400" b="1" i="1">
                <a:cs typeface="Arial" panose="020B0604020202020204" pitchFamily="34" charset="0"/>
              </a:rPr>
              <a:t>ộc lập hạng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en-US" sz="2400" b="1" i="1">
                <a:cs typeface="Arial" panose="020B0604020202020204" pitchFamily="34" charset="0"/>
              </a:rPr>
              <a:t>a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L</a:t>
            </a:r>
            <a:r>
              <a:rPr lang="en-US" sz="2400" b="1" i="1">
                <a:cs typeface="Arial" panose="020B0604020202020204" pitchFamily="34" charset="0"/>
              </a:rPr>
              <a:t>ao động hạng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N</a:t>
            </a:r>
            <a:r>
              <a:rPr lang="en-US" sz="2400" b="1" i="1">
                <a:cs typeface="Arial" panose="020B0604020202020204" pitchFamily="34" charset="0"/>
              </a:rPr>
              <a:t>hất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Đ</a:t>
            </a:r>
            <a:r>
              <a:rPr lang="en-US" sz="2400" b="1" i="1">
                <a:cs typeface="Arial" panose="020B0604020202020204" pitchFamily="34" charset="0"/>
              </a:rPr>
              <a:t>ộc lập hạng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N</a:t>
            </a:r>
            <a:r>
              <a:rPr lang="en-US" sz="2400" b="1" i="1">
                <a:cs typeface="Arial" panose="020B0604020202020204" pitchFamily="34" charset="0"/>
              </a:rPr>
              <a:t>hất</a:t>
            </a:r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 flipH="1">
            <a:off x="2932515" y="2164557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 flipH="1">
            <a:off x="2893223" y="2528888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H="1">
            <a:off x="3471868" y="2886074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H="1">
            <a:off x="3482587" y="3621881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 flipH="1">
            <a:off x="3486158" y="3943350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 flipH="1">
            <a:off x="3486160" y="3261122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34460780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  <p:bldP spid="251908" grpId="0"/>
      <p:bldP spid="251915" grpId="0" animBg="1"/>
      <p:bldP spid="251916" grpId="0" animBg="1"/>
      <p:bldP spid="251917" grpId="0" animBg="1"/>
      <p:bldP spid="251919" grpId="0" animBg="1"/>
      <p:bldP spid="251921" grpId="0" animBg="1"/>
      <p:bldP spid="2519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143000" y="971550"/>
            <a:ext cx="6858000" cy="34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100" i="1">
                <a:solidFill>
                  <a:srgbClr val="FF0000"/>
                </a:solidFill>
              </a:rPr>
              <a:t>Bài tập 3: </a:t>
            </a:r>
            <a:r>
              <a:rPr lang="en-US" sz="2100" i="1">
                <a:solidFill>
                  <a:srgbClr val="FF0000"/>
                </a:solidFill>
                <a:cs typeface="Arial" panose="020B0604020202020204" pitchFamily="34" charset="0"/>
              </a:rPr>
              <a:t>Tìm tên huân chương phù hợp với mỗi chỗ trống dưới đây: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 Huân chương cao quý nhất của nước ta là 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b) … là huân chương dành cho những tập thể và cá nhân lập nhiều thành tích xuất sắc trong chiến đấu và xây dựng quân đội.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c) … là huân chương dành cho những tập thể và cá nhân lập nhiều thành tích xuất sắc trong lao động sản xuất.</a:t>
            </a:r>
          </a:p>
        </p:txBody>
      </p:sp>
    </p:spTree>
    <p:extLst>
      <p:ext uri="{BB962C8B-B14F-4D97-AF65-F5344CB8AC3E}">
        <p14:creationId xmlns:p14="http://schemas.microsoft.com/office/powerpoint/2010/main" val="18629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92" name="Picture 40" descr="220px-Hc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2975"/>
            <a:ext cx="24003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93" name="Picture 41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42975"/>
            <a:ext cx="22288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95" name="Rectangle 43"/>
          <p:cNvSpPr>
            <a:spLocks noChangeArrowheads="1"/>
          </p:cNvSpPr>
          <p:nvPr/>
        </p:nvSpPr>
        <p:spPr bwMode="auto">
          <a:xfrm>
            <a:off x="1385888" y="4114800"/>
            <a:ext cx="1943100" cy="8572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Huân chương </a:t>
            </a:r>
          </a:p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Sao vàng</a:t>
            </a:r>
          </a:p>
        </p:txBody>
      </p:sp>
      <p:sp>
        <p:nvSpPr>
          <p:cNvPr id="202797" name="Rectangle 45"/>
          <p:cNvSpPr>
            <a:spLocks noChangeArrowheads="1"/>
          </p:cNvSpPr>
          <p:nvPr/>
        </p:nvSpPr>
        <p:spPr bwMode="auto">
          <a:xfrm>
            <a:off x="3618310" y="4114800"/>
            <a:ext cx="2000250" cy="8572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Huân chương </a:t>
            </a:r>
          </a:p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Quân công</a:t>
            </a:r>
          </a:p>
        </p:txBody>
      </p:sp>
      <p:sp>
        <p:nvSpPr>
          <p:cNvPr id="202798" name="Rectangle 46"/>
          <p:cNvSpPr>
            <a:spLocks noChangeArrowheads="1"/>
          </p:cNvSpPr>
          <p:nvPr/>
        </p:nvSpPr>
        <p:spPr bwMode="auto">
          <a:xfrm>
            <a:off x="5918597" y="4132660"/>
            <a:ext cx="1943100" cy="8393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Huân chương </a:t>
            </a:r>
          </a:p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Lao động</a:t>
            </a:r>
          </a:p>
        </p:txBody>
      </p:sp>
      <p:pic>
        <p:nvPicPr>
          <p:cNvPr id="202802" name="rg_hi" descr="ANd9GcTt78e43xgVkEH2FLClSgzvfO8EsFLLFFcQeFisSjtYaggNwln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0" y="939404"/>
            <a:ext cx="224075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1143000" y="932260"/>
            <a:ext cx="6858000" cy="38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100" i="1">
                <a:solidFill>
                  <a:srgbClr val="FF0000"/>
                </a:solidFill>
              </a:rPr>
              <a:t>Bài tập 3: </a:t>
            </a:r>
            <a:r>
              <a:rPr lang="en-US" sz="2100" i="1">
                <a:solidFill>
                  <a:srgbClr val="FF0000"/>
                </a:solidFill>
                <a:cs typeface="Arial" panose="020B0604020202020204" pitchFamily="34" charset="0"/>
              </a:rPr>
              <a:t>Tìm tên huân chương phù hợp với mỗi chỗ trống dưới đây: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 Huân chương cao quý nhất của nước ta là</a:t>
            </a: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FF0000"/>
                </a:solidFill>
                <a:cs typeface="Arial" panose="020B0604020202020204" pitchFamily="34" charset="0"/>
              </a:rPr>
              <a:t>Huân chương Sao vàng.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FF0000"/>
                </a:solidFill>
                <a:cs typeface="Arial" panose="020B0604020202020204" pitchFamily="34" charset="0"/>
              </a:rPr>
              <a:t>Huân chương Quân công</a:t>
            </a: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là huân chương dành cho những tập thể và cá nhân lập nhiều thành tích xuất sắc trong chiến đấu và xây dựng quân đội.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>
                <a:cs typeface="Arial" panose="020B0604020202020204" pitchFamily="34" charset="0"/>
              </a:rPr>
              <a:t>c) </a:t>
            </a:r>
            <a:r>
              <a:rPr lang="en-US" sz="2100">
                <a:solidFill>
                  <a:srgbClr val="FF0000"/>
                </a:solidFill>
                <a:cs typeface="Arial" panose="020B0604020202020204" pitchFamily="34" charset="0"/>
              </a:rPr>
              <a:t>Huân chương Lao động</a:t>
            </a: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là huân chương dành cho những tập thể và cá nhân lập nhiều thành tích xuất sắc trong lao động sản xuất.</a:t>
            </a:r>
          </a:p>
        </p:txBody>
      </p:sp>
    </p:spTree>
    <p:extLst>
      <p:ext uri="{BB962C8B-B14F-4D97-AF65-F5344CB8AC3E}">
        <p14:creationId xmlns:p14="http://schemas.microsoft.com/office/powerpoint/2010/main" val="16659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429000" y="280988"/>
            <a:ext cx="21145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7250" y="1314450"/>
            <a:ext cx="748379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7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02;p45">
            <a:extLst>
              <a:ext uri="{FF2B5EF4-FFF2-40B4-BE49-F238E27FC236}">
                <a16:creationId xmlns="" xmlns:a16="http://schemas.microsoft.com/office/drawing/2014/main" id="{62FAF37A-84DD-456D-92CF-0791936CD032}"/>
              </a:ext>
            </a:extLst>
          </p:cNvPr>
          <p:cNvSpPr/>
          <p:nvPr/>
        </p:nvSpPr>
        <p:spPr>
          <a:xfrm>
            <a:off x="7131316" y="302807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grpSp>
        <p:nvGrpSpPr>
          <p:cNvPr id="6" name="Google Shape;2709;p45">
            <a:extLst>
              <a:ext uri="{FF2B5EF4-FFF2-40B4-BE49-F238E27FC236}">
                <a16:creationId xmlns="" xmlns:a16="http://schemas.microsoft.com/office/drawing/2014/main" id="{F4EC366A-DA42-4472-A8E6-20FE962744F0}"/>
              </a:ext>
            </a:extLst>
          </p:cNvPr>
          <p:cNvGrpSpPr/>
          <p:nvPr/>
        </p:nvGrpSpPr>
        <p:grpSpPr>
          <a:xfrm>
            <a:off x="341670" y="354489"/>
            <a:ext cx="8155560" cy="4346674"/>
            <a:chOff x="341670" y="354489"/>
            <a:chExt cx="8155560" cy="4346674"/>
          </a:xfrm>
        </p:grpSpPr>
        <p:sp>
          <p:nvSpPr>
            <p:cNvPr id="7" name="Google Shape;2710;p45">
              <a:extLst>
                <a:ext uri="{FF2B5EF4-FFF2-40B4-BE49-F238E27FC236}">
                  <a16:creationId xmlns="" xmlns:a16="http://schemas.microsoft.com/office/drawing/2014/main" id="{CB0F73FF-BBAE-47B2-992F-3E1978AA5F4E}"/>
                </a:ext>
              </a:extLst>
            </p:cNvPr>
            <p:cNvSpPr/>
            <p:nvPr/>
          </p:nvSpPr>
          <p:spPr>
            <a:xfrm rot="-899254" flipH="1">
              <a:off x="7071847" y="42092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" name="Google Shape;2711;p45">
              <a:extLst>
                <a:ext uri="{FF2B5EF4-FFF2-40B4-BE49-F238E27FC236}">
                  <a16:creationId xmlns="" xmlns:a16="http://schemas.microsoft.com/office/drawing/2014/main" id="{46A62912-6091-4F88-9AED-A6E3A0450EDE}"/>
                </a:ext>
              </a:extLst>
            </p:cNvPr>
            <p:cNvSpPr/>
            <p:nvPr/>
          </p:nvSpPr>
          <p:spPr>
            <a:xfrm rot="-1860815" flipH="1">
              <a:off x="322179" y="694811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ED0999-EC4A-41DD-A36A-0DBC5F2581C2}"/>
              </a:ext>
            </a:extLst>
          </p:cNvPr>
          <p:cNvSpPr txBox="1"/>
          <p:nvPr/>
        </p:nvSpPr>
        <p:spPr>
          <a:xfrm>
            <a:off x="1814309" y="1347524"/>
            <a:ext cx="465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78;p45">
            <a:extLst>
              <a:ext uri="{FF2B5EF4-FFF2-40B4-BE49-F238E27FC236}">
                <a16:creationId xmlns="" xmlns:a16="http://schemas.microsoft.com/office/drawing/2014/main" id="{42F16D58-5AC1-4631-A9AC-29E4D7468C0A}"/>
              </a:ext>
            </a:extLst>
          </p:cNvPr>
          <p:cNvSpPr txBox="1">
            <a:spLocks/>
          </p:cNvSpPr>
          <p:nvPr/>
        </p:nvSpPr>
        <p:spPr>
          <a:xfrm>
            <a:off x="1314450" y="378205"/>
            <a:ext cx="6858001" cy="603159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lang="vi-VN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 Box 2">
            <a:extLst>
              <a:ext uri="{FF2B5EF4-FFF2-40B4-BE49-F238E27FC236}">
                <a16:creationId xmlns="" xmlns:a16="http://schemas.microsoft.com/office/drawing/2014/main" id="{32CDB405-AA30-48C7-9230-871B5A2E9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99" y="2287074"/>
            <a:ext cx="3602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alt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387A19A2-1DCC-4D6F-BEB5-C5FB37E0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044" y="2993669"/>
            <a:ext cx="40639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nay…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32CDB405-AA30-48C7-9230-871B5A2E9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45" y="3700264"/>
            <a:ext cx="59213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lang="vi-VN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 chính tả tuần 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2" name="Google Shape;2262;p52"/>
          <p:cNvGrpSpPr/>
          <p:nvPr/>
        </p:nvGrpSpPr>
        <p:grpSpPr>
          <a:xfrm rot="-6424141">
            <a:off x="-962381" y="-844411"/>
            <a:ext cx="2763828" cy="3239388"/>
            <a:chOff x="-7501642" y="749515"/>
            <a:chExt cx="2431070" cy="2849374"/>
          </a:xfrm>
        </p:grpSpPr>
        <p:sp>
          <p:nvSpPr>
            <p:cNvPr id="2263" name="Google Shape;2263;p52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2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2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2"/>
          <p:cNvSpPr/>
          <p:nvPr/>
        </p:nvSpPr>
        <p:spPr>
          <a:xfrm>
            <a:off x="2791019" y="1185653"/>
            <a:ext cx="1238884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grpSp>
        <p:nvGrpSpPr>
          <p:cNvPr id="2296" name="Google Shape;2296;p52"/>
          <p:cNvGrpSpPr/>
          <p:nvPr/>
        </p:nvGrpSpPr>
        <p:grpSpPr>
          <a:xfrm rot="-1667100">
            <a:off x="7490558" y="4039431"/>
            <a:ext cx="1860850" cy="907981"/>
            <a:chOff x="10083475" y="3839575"/>
            <a:chExt cx="1221925" cy="596225"/>
          </a:xfrm>
        </p:grpSpPr>
        <p:sp>
          <p:nvSpPr>
            <p:cNvPr id="2297" name="Google Shape;2297;p52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2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Picture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54" y="-33524"/>
            <a:ext cx="1718158" cy="755970"/>
          </a:xfrm>
          <a:prstGeom prst="rect">
            <a:avLst/>
          </a:prstGeom>
        </p:spPr>
      </p:pic>
      <p:sp>
        <p:nvSpPr>
          <p:cNvPr id="41" name="圆角矩形 7"/>
          <p:cNvSpPr/>
          <p:nvPr/>
        </p:nvSpPr>
        <p:spPr>
          <a:xfrm>
            <a:off x="1135950" y="755434"/>
            <a:ext cx="8153603" cy="849546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vi-VN" altLang="zh-CN" sz="28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 </a:t>
            </a:r>
            <a:r>
              <a:rPr lang="en-US" altLang="zh-CN" sz="2800" b="1" kern="1200" dirty="0" err="1" smtClean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hỏi</a:t>
            </a:r>
            <a:r>
              <a:rPr lang="vi-VN" altLang="zh-CN" sz="2800" b="1" kern="1200" dirty="0" smtClean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Nam?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48" name="Text Box 28">
            <a:extLst>
              <a:ext uri="{FF2B5EF4-FFF2-40B4-BE49-F238E27FC236}">
                <a16:creationId xmlns="" xmlns:a16="http://schemas.microsoft.com/office/drawing/2014/main" id="{DA3DF5BD-317A-4005-9774-E5B6A925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96" y="2159707"/>
            <a:ext cx="81536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1"/>
          <p:cNvSpPr txBox="1">
            <a:spLocks noGrp="1"/>
          </p:cNvSpPr>
          <p:nvPr>
            <p:ph type="title"/>
          </p:nvPr>
        </p:nvSpPr>
        <p:spPr>
          <a:xfrm>
            <a:off x="2821754" y="645855"/>
            <a:ext cx="32808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92D050"/>
                </a:solidFill>
                <a:latin typeface="+mj-lt"/>
                <a:cs typeface="Pattaya" panose="00000500000000000000" pitchFamily="2" charset="-34"/>
              </a:rPr>
              <a:t>Mục tiêu</a:t>
            </a:r>
            <a:endParaRPr sz="4800" dirty="0">
              <a:solidFill>
                <a:srgbClr val="92D050"/>
              </a:solidFill>
              <a:latin typeface="+mj-lt"/>
              <a:cs typeface="Pattaya" panose="00000500000000000000" pitchFamily="2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7475" y="1686116"/>
            <a:ext cx="8304028" cy="1185371"/>
            <a:chOff x="480876" y="967626"/>
            <a:chExt cx="8755220" cy="157677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86294" y="967626"/>
              <a:ext cx="8349802" cy="1576779"/>
              <a:chOff x="2209800" y="968421"/>
              <a:chExt cx="9656618" cy="1793788"/>
            </a:xfrm>
          </p:grpSpPr>
          <p:sp>
            <p:nvSpPr>
              <p:cNvPr id="28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257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圆角矩形 7"/>
              <p:cNvSpPr/>
              <p:nvPr/>
            </p:nvSpPr>
            <p:spPr>
              <a:xfrm>
                <a:off x="2784543" y="968421"/>
                <a:ext cx="9022319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Nhớ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- 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; n</a:t>
                </a: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ghe 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– viết đúng chính </a:t>
                </a: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tả.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76" y="1026404"/>
              <a:ext cx="810838" cy="88399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80409" y="2862424"/>
            <a:ext cx="11644345" cy="1157119"/>
            <a:chOff x="266645" y="2005353"/>
            <a:chExt cx="8178462" cy="923226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79872" y="2052808"/>
              <a:ext cx="7565235" cy="875771"/>
              <a:chOff x="2209800" y="1159349"/>
              <a:chExt cx="9656618" cy="1421575"/>
            </a:xfrm>
          </p:grpSpPr>
          <p:sp>
            <p:nvSpPr>
              <p:cNvPr id="38" name="圆角矩形 7"/>
              <p:cNvSpPr/>
              <p:nvPr/>
            </p:nvSpPr>
            <p:spPr>
              <a:xfrm>
                <a:off x="2473370" y="1159349"/>
                <a:ext cx="666607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Tìm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và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luyện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viết</a:t>
                </a: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những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cụm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từ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chỉ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huân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chương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, </a:t>
                </a:r>
                <a:r>
                  <a:rPr lang="en-US" altLang="zh-CN" sz="2600" kern="1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danh</a:t>
                </a:r>
                <a:r>
                  <a:rPr lang="en-US" altLang="zh-CN" sz="2600" kern="12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hiệu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và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giải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thưởng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39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0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645" y="2005353"/>
              <a:ext cx="810838" cy="88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438832" y="-585250"/>
            <a:ext cx="10307511" cy="1892085"/>
            <a:chOff x="-438832" y="-585250"/>
            <a:chExt cx="10307511" cy="1892085"/>
          </a:xfrm>
        </p:grpSpPr>
        <p:grpSp>
          <p:nvGrpSpPr>
            <p:cNvPr id="10" name="Group 9"/>
            <p:cNvGrpSpPr/>
            <p:nvPr/>
          </p:nvGrpSpPr>
          <p:grpSpPr>
            <a:xfrm>
              <a:off x="-438832" y="-553980"/>
              <a:ext cx="2355725" cy="1860815"/>
              <a:chOff x="-315542" y="-420190"/>
              <a:chExt cx="2355725" cy="1860815"/>
            </a:xfrm>
          </p:grpSpPr>
          <p:sp>
            <p:nvSpPr>
              <p:cNvPr id="6" name="Google Shape;1647;p45"/>
              <p:cNvSpPr/>
              <p:nvPr/>
            </p:nvSpPr>
            <p:spPr>
              <a:xfrm rot="985356">
                <a:off x="63620" y="-404715"/>
                <a:ext cx="1976563" cy="1188516"/>
              </a:xfrm>
              <a:custGeom>
                <a:avLst/>
                <a:gdLst/>
                <a:ahLst/>
                <a:cxnLst/>
                <a:rect l="l" t="t" r="r" b="b"/>
                <a:pathLst>
                  <a:path w="43700" h="26277" extrusionOk="0">
                    <a:moveTo>
                      <a:pt x="19535" y="18890"/>
                    </a:moveTo>
                    <a:cubicBezTo>
                      <a:pt x="19533" y="18890"/>
                      <a:pt x="19531" y="18891"/>
                      <a:pt x="19528" y="18891"/>
                    </a:cubicBezTo>
                    <a:lnTo>
                      <a:pt x="19528" y="18891"/>
                    </a:lnTo>
                    <a:cubicBezTo>
                      <a:pt x="19528" y="18891"/>
                      <a:pt x="19529" y="18892"/>
                      <a:pt x="19529" y="18892"/>
                    </a:cubicBezTo>
                    <a:cubicBezTo>
                      <a:pt x="19531" y="18892"/>
                      <a:pt x="19533" y="18891"/>
                      <a:pt x="19535" y="18890"/>
                    </a:cubicBezTo>
                    <a:close/>
                    <a:moveTo>
                      <a:pt x="26769" y="22294"/>
                    </a:moveTo>
                    <a:cubicBezTo>
                      <a:pt x="26768" y="22294"/>
                      <a:pt x="26766" y="22294"/>
                      <a:pt x="26765" y="22294"/>
                    </a:cubicBezTo>
                    <a:cubicBezTo>
                      <a:pt x="26765" y="22294"/>
                      <a:pt x="26765" y="22294"/>
                      <a:pt x="26764" y="22294"/>
                    </a:cubicBezTo>
                    <a:lnTo>
                      <a:pt x="26764" y="22294"/>
                    </a:lnTo>
                    <a:cubicBezTo>
                      <a:pt x="26765" y="22295"/>
                      <a:pt x="26766" y="22295"/>
                      <a:pt x="26766" y="22295"/>
                    </a:cubicBezTo>
                    <a:cubicBezTo>
                      <a:pt x="26767" y="22295"/>
                      <a:pt x="26768" y="22294"/>
                      <a:pt x="26769" y="22294"/>
                    </a:cubicBezTo>
                    <a:close/>
                    <a:moveTo>
                      <a:pt x="13017" y="1"/>
                    </a:moveTo>
                    <a:cubicBezTo>
                      <a:pt x="11472" y="1"/>
                      <a:pt x="9607" y="308"/>
                      <a:pt x="7954" y="1382"/>
                    </a:cubicBezTo>
                    <a:cubicBezTo>
                      <a:pt x="6161" y="2537"/>
                      <a:pt x="4428" y="3844"/>
                      <a:pt x="2817" y="5272"/>
                    </a:cubicBezTo>
                    <a:lnTo>
                      <a:pt x="2088" y="5880"/>
                    </a:lnTo>
                    <a:cubicBezTo>
                      <a:pt x="1480" y="5820"/>
                      <a:pt x="902" y="5789"/>
                      <a:pt x="294" y="5789"/>
                    </a:cubicBezTo>
                    <a:cubicBezTo>
                      <a:pt x="285" y="5788"/>
                      <a:pt x="277" y="5787"/>
                      <a:pt x="268" y="5787"/>
                    </a:cubicBezTo>
                    <a:cubicBezTo>
                      <a:pt x="47" y="5787"/>
                      <a:pt x="0" y="6155"/>
                      <a:pt x="264" y="6184"/>
                    </a:cubicBezTo>
                    <a:cubicBezTo>
                      <a:pt x="872" y="6275"/>
                      <a:pt x="1449" y="6336"/>
                      <a:pt x="2057" y="6427"/>
                    </a:cubicBezTo>
                    <a:lnTo>
                      <a:pt x="2148" y="6519"/>
                    </a:lnTo>
                    <a:cubicBezTo>
                      <a:pt x="2270" y="6671"/>
                      <a:pt x="2452" y="6914"/>
                      <a:pt x="2635" y="7157"/>
                    </a:cubicBezTo>
                    <a:cubicBezTo>
                      <a:pt x="3455" y="8251"/>
                      <a:pt x="4793" y="10196"/>
                      <a:pt x="6252" y="12324"/>
                    </a:cubicBezTo>
                    <a:cubicBezTo>
                      <a:pt x="8487" y="15559"/>
                      <a:pt x="12003" y="16461"/>
                      <a:pt x="12311" y="16461"/>
                    </a:cubicBezTo>
                    <a:cubicBezTo>
                      <a:pt x="12317" y="16461"/>
                      <a:pt x="12322" y="16461"/>
                      <a:pt x="12326" y="16460"/>
                    </a:cubicBezTo>
                    <a:lnTo>
                      <a:pt x="12326" y="16460"/>
                    </a:lnTo>
                    <a:cubicBezTo>
                      <a:pt x="12326" y="16460"/>
                      <a:pt x="12326" y="16460"/>
                      <a:pt x="12326" y="16460"/>
                    </a:cubicBezTo>
                    <a:cubicBezTo>
                      <a:pt x="12328" y="16460"/>
                      <a:pt x="12330" y="16459"/>
                      <a:pt x="12331" y="16458"/>
                    </a:cubicBezTo>
                    <a:lnTo>
                      <a:pt x="12331" y="16458"/>
                    </a:lnTo>
                    <a:cubicBezTo>
                      <a:pt x="12330" y="16459"/>
                      <a:pt x="12328" y="16459"/>
                      <a:pt x="12326" y="16460"/>
                    </a:cubicBezTo>
                    <a:lnTo>
                      <a:pt x="12326" y="16460"/>
                    </a:lnTo>
                    <a:cubicBezTo>
                      <a:pt x="12200" y="16447"/>
                      <a:pt x="10986" y="13362"/>
                      <a:pt x="8683" y="9953"/>
                    </a:cubicBezTo>
                    <a:cubicBezTo>
                      <a:pt x="7620" y="8434"/>
                      <a:pt x="6161" y="7309"/>
                      <a:pt x="4428" y="6701"/>
                    </a:cubicBezTo>
                    <a:lnTo>
                      <a:pt x="4428" y="6701"/>
                    </a:lnTo>
                    <a:cubicBezTo>
                      <a:pt x="5492" y="6853"/>
                      <a:pt x="6556" y="7035"/>
                      <a:pt x="7620" y="7218"/>
                    </a:cubicBezTo>
                    <a:cubicBezTo>
                      <a:pt x="8531" y="7400"/>
                      <a:pt x="9413" y="7582"/>
                      <a:pt x="10325" y="7765"/>
                    </a:cubicBezTo>
                    <a:cubicBezTo>
                      <a:pt x="10446" y="7947"/>
                      <a:pt x="10629" y="8221"/>
                      <a:pt x="10842" y="8586"/>
                    </a:cubicBezTo>
                    <a:cubicBezTo>
                      <a:pt x="11510" y="9771"/>
                      <a:pt x="12665" y="11838"/>
                      <a:pt x="13881" y="14118"/>
                    </a:cubicBezTo>
                    <a:cubicBezTo>
                      <a:pt x="15811" y="17622"/>
                      <a:pt x="19250" y="18892"/>
                      <a:pt x="19521" y="18892"/>
                    </a:cubicBezTo>
                    <a:cubicBezTo>
                      <a:pt x="19523" y="18892"/>
                      <a:pt x="19526" y="18892"/>
                      <a:pt x="19528" y="18891"/>
                    </a:cubicBezTo>
                    <a:lnTo>
                      <a:pt x="19528" y="18891"/>
                    </a:lnTo>
                    <a:cubicBezTo>
                      <a:pt x="19382" y="18870"/>
                      <a:pt x="18468" y="15665"/>
                      <a:pt x="16556" y="12020"/>
                    </a:cubicBezTo>
                    <a:cubicBezTo>
                      <a:pt x="15644" y="10409"/>
                      <a:pt x="14276" y="9133"/>
                      <a:pt x="12635" y="8342"/>
                    </a:cubicBezTo>
                    <a:lnTo>
                      <a:pt x="12635" y="8342"/>
                    </a:lnTo>
                    <a:cubicBezTo>
                      <a:pt x="13395" y="8525"/>
                      <a:pt x="14124" y="8707"/>
                      <a:pt x="14884" y="8920"/>
                    </a:cubicBezTo>
                    <a:cubicBezTo>
                      <a:pt x="16191" y="9315"/>
                      <a:pt x="17498" y="9710"/>
                      <a:pt x="18775" y="10166"/>
                    </a:cubicBezTo>
                    <a:lnTo>
                      <a:pt x="18775" y="10196"/>
                    </a:lnTo>
                    <a:lnTo>
                      <a:pt x="18805" y="10257"/>
                    </a:lnTo>
                    <a:cubicBezTo>
                      <a:pt x="18927" y="10470"/>
                      <a:pt x="19048" y="10713"/>
                      <a:pt x="19200" y="11017"/>
                    </a:cubicBezTo>
                    <a:cubicBezTo>
                      <a:pt x="19747" y="12294"/>
                      <a:pt x="20659" y="14482"/>
                      <a:pt x="21662" y="16884"/>
                    </a:cubicBezTo>
                    <a:cubicBezTo>
                      <a:pt x="23197" y="20615"/>
                      <a:pt x="26580" y="22291"/>
                      <a:pt x="26764" y="22294"/>
                    </a:cubicBezTo>
                    <a:lnTo>
                      <a:pt x="26764" y="22294"/>
                    </a:lnTo>
                    <a:cubicBezTo>
                      <a:pt x="26660" y="22252"/>
                      <a:pt x="26076" y="18951"/>
                      <a:pt x="24550" y="15121"/>
                    </a:cubicBezTo>
                    <a:cubicBezTo>
                      <a:pt x="23821" y="13388"/>
                      <a:pt x="22574" y="11929"/>
                      <a:pt x="20994" y="10956"/>
                    </a:cubicBezTo>
                    <a:lnTo>
                      <a:pt x="20994" y="10956"/>
                    </a:lnTo>
                    <a:cubicBezTo>
                      <a:pt x="22878" y="11655"/>
                      <a:pt x="24732" y="12446"/>
                      <a:pt x="26556" y="13297"/>
                    </a:cubicBezTo>
                    <a:lnTo>
                      <a:pt x="26647" y="13510"/>
                    </a:lnTo>
                    <a:cubicBezTo>
                      <a:pt x="26708" y="13692"/>
                      <a:pt x="26830" y="13966"/>
                      <a:pt x="26921" y="14270"/>
                    </a:cubicBezTo>
                    <a:cubicBezTo>
                      <a:pt x="27346" y="15577"/>
                      <a:pt x="28046" y="17856"/>
                      <a:pt x="28775" y="20349"/>
                    </a:cubicBezTo>
                    <a:cubicBezTo>
                      <a:pt x="29949" y="24231"/>
                      <a:pt x="33150" y="26266"/>
                      <a:pt x="33330" y="26276"/>
                    </a:cubicBezTo>
                    <a:lnTo>
                      <a:pt x="33330" y="26276"/>
                    </a:lnTo>
                    <a:cubicBezTo>
                      <a:pt x="33235" y="26229"/>
                      <a:pt x="32981" y="22868"/>
                      <a:pt x="31815" y="18890"/>
                    </a:cubicBezTo>
                    <a:cubicBezTo>
                      <a:pt x="31267" y="17066"/>
                      <a:pt x="30112" y="15455"/>
                      <a:pt x="28593" y="14300"/>
                    </a:cubicBezTo>
                    <a:lnTo>
                      <a:pt x="28593" y="14300"/>
                    </a:lnTo>
                    <a:lnTo>
                      <a:pt x="28745" y="14361"/>
                    </a:lnTo>
                    <a:cubicBezTo>
                      <a:pt x="29505" y="14756"/>
                      <a:pt x="30295" y="15181"/>
                      <a:pt x="31055" y="15607"/>
                    </a:cubicBezTo>
                    <a:cubicBezTo>
                      <a:pt x="31176" y="15759"/>
                      <a:pt x="31328" y="15941"/>
                      <a:pt x="31511" y="16154"/>
                    </a:cubicBezTo>
                    <a:lnTo>
                      <a:pt x="31602" y="16245"/>
                    </a:lnTo>
                    <a:cubicBezTo>
                      <a:pt x="33030" y="17917"/>
                      <a:pt x="34702" y="19437"/>
                      <a:pt x="36526" y="20713"/>
                    </a:cubicBezTo>
                    <a:cubicBezTo>
                      <a:pt x="38745" y="22172"/>
                      <a:pt x="41146" y="23297"/>
                      <a:pt x="43699" y="24026"/>
                    </a:cubicBezTo>
                    <a:cubicBezTo>
                      <a:pt x="42423" y="21564"/>
                      <a:pt x="40569" y="19437"/>
                      <a:pt x="38289" y="17856"/>
                    </a:cubicBezTo>
                    <a:cubicBezTo>
                      <a:pt x="36526" y="16671"/>
                      <a:pt x="34550" y="15850"/>
                      <a:pt x="32483" y="15425"/>
                    </a:cubicBezTo>
                    <a:cubicBezTo>
                      <a:pt x="31906" y="15333"/>
                      <a:pt x="31480" y="15273"/>
                      <a:pt x="31176" y="15242"/>
                    </a:cubicBezTo>
                    <a:lnTo>
                      <a:pt x="29748" y="14482"/>
                    </a:lnTo>
                    <a:cubicBezTo>
                      <a:pt x="29322" y="14270"/>
                      <a:pt x="28927" y="14057"/>
                      <a:pt x="28501" y="13844"/>
                    </a:cubicBezTo>
                    <a:lnTo>
                      <a:pt x="28501" y="13844"/>
                    </a:lnTo>
                    <a:cubicBezTo>
                      <a:pt x="29630" y="14208"/>
                      <a:pt x="30802" y="14387"/>
                      <a:pt x="31978" y="14387"/>
                    </a:cubicBezTo>
                    <a:cubicBezTo>
                      <a:pt x="32767" y="14387"/>
                      <a:pt x="33557" y="14306"/>
                      <a:pt x="34337" y="14148"/>
                    </a:cubicBezTo>
                    <a:cubicBezTo>
                      <a:pt x="38094" y="13244"/>
                      <a:pt x="41351" y="12524"/>
                      <a:pt x="41794" y="12524"/>
                    </a:cubicBezTo>
                    <a:cubicBezTo>
                      <a:pt x="41828" y="12524"/>
                      <a:pt x="41845" y="12528"/>
                      <a:pt x="41845" y="12537"/>
                    </a:cubicBezTo>
                    <a:cubicBezTo>
                      <a:pt x="41871" y="12408"/>
                      <a:pt x="38971" y="10336"/>
                      <a:pt x="35552" y="10336"/>
                    </a:cubicBezTo>
                    <a:cubicBezTo>
                      <a:pt x="34936" y="10336"/>
                      <a:pt x="34304" y="10404"/>
                      <a:pt x="33669" y="10561"/>
                    </a:cubicBezTo>
                    <a:cubicBezTo>
                      <a:pt x="31602" y="11078"/>
                      <a:pt x="29596" y="11747"/>
                      <a:pt x="27620" y="12567"/>
                    </a:cubicBezTo>
                    <a:lnTo>
                      <a:pt x="26951" y="12841"/>
                    </a:lnTo>
                    <a:lnTo>
                      <a:pt x="26678" y="12932"/>
                    </a:lnTo>
                    <a:cubicBezTo>
                      <a:pt x="25431" y="12355"/>
                      <a:pt x="24216" y="11807"/>
                      <a:pt x="22939" y="11291"/>
                    </a:cubicBezTo>
                    <a:cubicBezTo>
                      <a:pt x="22270" y="10987"/>
                      <a:pt x="21571" y="10713"/>
                      <a:pt x="20842" y="10440"/>
                    </a:cubicBezTo>
                    <a:lnTo>
                      <a:pt x="20842" y="10440"/>
                    </a:lnTo>
                    <a:cubicBezTo>
                      <a:pt x="21582" y="10592"/>
                      <a:pt x="22332" y="10668"/>
                      <a:pt x="23080" y="10668"/>
                    </a:cubicBezTo>
                    <a:cubicBezTo>
                      <a:pt x="24267" y="10668"/>
                      <a:pt x="25449" y="10478"/>
                      <a:pt x="26587" y="10105"/>
                    </a:cubicBezTo>
                    <a:cubicBezTo>
                      <a:pt x="30321" y="8773"/>
                      <a:pt x="33532" y="7635"/>
                      <a:pt x="33855" y="7635"/>
                    </a:cubicBezTo>
                    <a:cubicBezTo>
                      <a:pt x="33871" y="7635"/>
                      <a:pt x="33880" y="7637"/>
                      <a:pt x="33881" y="7643"/>
                    </a:cubicBezTo>
                    <a:cubicBezTo>
                      <a:pt x="33881" y="7550"/>
                      <a:pt x="31375" y="6124"/>
                      <a:pt x="28388" y="6124"/>
                    </a:cubicBezTo>
                    <a:cubicBezTo>
                      <a:pt x="27469" y="6124"/>
                      <a:pt x="26504" y="6259"/>
                      <a:pt x="25553" y="6610"/>
                    </a:cubicBezTo>
                    <a:cubicBezTo>
                      <a:pt x="23577" y="7370"/>
                      <a:pt x="21632" y="8251"/>
                      <a:pt x="19778" y="9285"/>
                    </a:cubicBezTo>
                    <a:lnTo>
                      <a:pt x="19109" y="9619"/>
                    </a:lnTo>
                    <a:lnTo>
                      <a:pt x="18927" y="9710"/>
                    </a:lnTo>
                    <a:lnTo>
                      <a:pt x="18866" y="9710"/>
                    </a:lnTo>
                    <a:cubicBezTo>
                      <a:pt x="16799" y="8981"/>
                      <a:pt x="14671" y="8373"/>
                      <a:pt x="12544" y="7826"/>
                    </a:cubicBezTo>
                    <a:lnTo>
                      <a:pt x="12544" y="7826"/>
                    </a:lnTo>
                    <a:cubicBezTo>
                      <a:pt x="12794" y="7842"/>
                      <a:pt x="13045" y="7850"/>
                      <a:pt x="13295" y="7850"/>
                    </a:cubicBezTo>
                    <a:cubicBezTo>
                      <a:pt x="14933" y="7850"/>
                      <a:pt x="16573" y="7504"/>
                      <a:pt x="18076" y="6792"/>
                    </a:cubicBezTo>
                    <a:cubicBezTo>
                      <a:pt x="21707" y="4991"/>
                      <a:pt x="24823" y="3506"/>
                      <a:pt x="25026" y="3506"/>
                    </a:cubicBezTo>
                    <a:cubicBezTo>
                      <a:pt x="25032" y="3506"/>
                      <a:pt x="25035" y="3507"/>
                      <a:pt x="25036" y="3509"/>
                    </a:cubicBezTo>
                    <a:cubicBezTo>
                      <a:pt x="25036" y="3429"/>
                      <a:pt x="23058" y="2573"/>
                      <a:pt x="20599" y="2573"/>
                    </a:cubicBezTo>
                    <a:cubicBezTo>
                      <a:pt x="19350" y="2573"/>
                      <a:pt x="17978" y="2794"/>
                      <a:pt x="16678" y="3449"/>
                    </a:cubicBezTo>
                    <a:cubicBezTo>
                      <a:pt x="14763" y="4421"/>
                      <a:pt x="12939" y="5516"/>
                      <a:pt x="11176" y="6762"/>
                    </a:cubicBezTo>
                    <a:lnTo>
                      <a:pt x="10538" y="7187"/>
                    </a:lnTo>
                    <a:lnTo>
                      <a:pt x="10386" y="7279"/>
                    </a:lnTo>
                    <a:cubicBezTo>
                      <a:pt x="9808" y="7157"/>
                      <a:pt x="9231" y="7035"/>
                      <a:pt x="8653" y="6914"/>
                    </a:cubicBezTo>
                    <a:cubicBezTo>
                      <a:pt x="7316" y="6640"/>
                      <a:pt x="5978" y="6397"/>
                      <a:pt x="4610" y="6215"/>
                    </a:cubicBezTo>
                    <a:lnTo>
                      <a:pt x="4306" y="6184"/>
                    </a:lnTo>
                    <a:cubicBezTo>
                      <a:pt x="6191" y="6093"/>
                      <a:pt x="8045" y="5516"/>
                      <a:pt x="9656" y="4543"/>
                    </a:cubicBezTo>
                    <a:cubicBezTo>
                      <a:pt x="13103" y="2363"/>
                      <a:pt x="16065" y="525"/>
                      <a:pt x="16271" y="525"/>
                    </a:cubicBezTo>
                    <a:cubicBezTo>
                      <a:pt x="16278" y="525"/>
                      <a:pt x="16281" y="527"/>
                      <a:pt x="16282" y="531"/>
                    </a:cubicBezTo>
                    <a:cubicBezTo>
                      <a:pt x="16282" y="448"/>
                      <a:pt x="14882" y="1"/>
                      <a:pt x="13017" y="1"/>
                    </a:cubicBezTo>
                    <a:close/>
                    <a:moveTo>
                      <a:pt x="33334" y="26276"/>
                    </a:moveTo>
                    <a:cubicBezTo>
                      <a:pt x="33333" y="26276"/>
                      <a:pt x="33332" y="26276"/>
                      <a:pt x="33331" y="26276"/>
                    </a:cubicBezTo>
                    <a:cubicBezTo>
                      <a:pt x="33331" y="26276"/>
                      <a:pt x="33330" y="26276"/>
                      <a:pt x="33330" y="26276"/>
                    </a:cubicBezTo>
                    <a:lnTo>
                      <a:pt x="33330" y="26276"/>
                    </a:lnTo>
                    <a:cubicBezTo>
                      <a:pt x="33331" y="26276"/>
                      <a:pt x="33331" y="26277"/>
                      <a:pt x="33332" y="26277"/>
                    </a:cubicBezTo>
                    <a:cubicBezTo>
                      <a:pt x="33333" y="26277"/>
                      <a:pt x="33334" y="26276"/>
                      <a:pt x="33334" y="262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1648;p45"/>
              <p:cNvGrpSpPr/>
              <p:nvPr/>
            </p:nvGrpSpPr>
            <p:grpSpPr>
              <a:xfrm rot="5937196">
                <a:off x="-791968" y="56236"/>
                <a:ext cx="1860815" cy="907964"/>
                <a:chOff x="10083475" y="3839575"/>
                <a:chExt cx="1221925" cy="596225"/>
              </a:xfrm>
            </p:grpSpPr>
            <p:sp>
              <p:nvSpPr>
                <p:cNvPr id="8" name="Google Shape;1649;p45"/>
                <p:cNvSpPr/>
                <p:nvPr/>
              </p:nvSpPr>
              <p:spPr>
                <a:xfrm>
                  <a:off x="10144250" y="3839575"/>
                  <a:ext cx="1161150" cy="59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6" h="23849" extrusionOk="0">
                      <a:moveTo>
                        <a:pt x="17876" y="1"/>
                      </a:moveTo>
                      <a:cubicBezTo>
                        <a:pt x="16386" y="1"/>
                        <a:pt x="14900" y="446"/>
                        <a:pt x="13648" y="1320"/>
                      </a:cubicBezTo>
                      <a:cubicBezTo>
                        <a:pt x="13192" y="1716"/>
                        <a:pt x="12676" y="2050"/>
                        <a:pt x="12129" y="2384"/>
                      </a:cubicBezTo>
                      <a:cubicBezTo>
                        <a:pt x="10730" y="3023"/>
                        <a:pt x="9059" y="2627"/>
                        <a:pt x="7569" y="2901"/>
                      </a:cubicBezTo>
                      <a:cubicBezTo>
                        <a:pt x="6110" y="3235"/>
                        <a:pt x="4803" y="4056"/>
                        <a:pt x="3861" y="5211"/>
                      </a:cubicBezTo>
                      <a:cubicBezTo>
                        <a:pt x="2888" y="6366"/>
                        <a:pt x="2189" y="7703"/>
                        <a:pt x="1429" y="9011"/>
                      </a:cubicBezTo>
                      <a:cubicBezTo>
                        <a:pt x="92" y="11290"/>
                        <a:pt x="1" y="13539"/>
                        <a:pt x="1247" y="15941"/>
                      </a:cubicBezTo>
                      <a:cubicBezTo>
                        <a:pt x="1976" y="17369"/>
                        <a:pt x="2736" y="18767"/>
                        <a:pt x="3861" y="19983"/>
                      </a:cubicBezTo>
                      <a:cubicBezTo>
                        <a:pt x="5016" y="21290"/>
                        <a:pt x="6597" y="22172"/>
                        <a:pt x="8329" y="22445"/>
                      </a:cubicBezTo>
                      <a:cubicBezTo>
                        <a:pt x="8723" y="22503"/>
                        <a:pt x="9119" y="22523"/>
                        <a:pt x="9514" y="22523"/>
                      </a:cubicBezTo>
                      <a:cubicBezTo>
                        <a:pt x="10431" y="22523"/>
                        <a:pt x="11348" y="22415"/>
                        <a:pt x="12246" y="22415"/>
                      </a:cubicBezTo>
                      <a:cubicBezTo>
                        <a:pt x="12813" y="22415"/>
                        <a:pt x="13373" y="22458"/>
                        <a:pt x="13922" y="22597"/>
                      </a:cubicBezTo>
                      <a:cubicBezTo>
                        <a:pt x="14651" y="22810"/>
                        <a:pt x="15351" y="23053"/>
                        <a:pt x="16019" y="23357"/>
                      </a:cubicBezTo>
                      <a:cubicBezTo>
                        <a:pt x="17005" y="23686"/>
                        <a:pt x="18022" y="23849"/>
                        <a:pt x="19033" y="23849"/>
                      </a:cubicBezTo>
                      <a:cubicBezTo>
                        <a:pt x="20830" y="23849"/>
                        <a:pt x="22610" y="23335"/>
                        <a:pt x="24165" y="22324"/>
                      </a:cubicBezTo>
                      <a:cubicBezTo>
                        <a:pt x="25290" y="21564"/>
                        <a:pt x="26202" y="20530"/>
                        <a:pt x="27387" y="19831"/>
                      </a:cubicBezTo>
                      <a:cubicBezTo>
                        <a:pt x="29120" y="18859"/>
                        <a:pt x="31248" y="18707"/>
                        <a:pt x="33162" y="18038"/>
                      </a:cubicBezTo>
                      <a:cubicBezTo>
                        <a:pt x="36536" y="16822"/>
                        <a:pt x="38968" y="14087"/>
                        <a:pt x="40853" y="11351"/>
                      </a:cubicBezTo>
                      <a:cubicBezTo>
                        <a:pt x="42768" y="8585"/>
                        <a:pt x="44530" y="5849"/>
                        <a:pt x="46445" y="3144"/>
                      </a:cubicBezTo>
                      <a:cubicBezTo>
                        <a:pt x="43071" y="3083"/>
                        <a:pt x="40275" y="2475"/>
                        <a:pt x="37357" y="1685"/>
                      </a:cubicBezTo>
                      <a:cubicBezTo>
                        <a:pt x="35161" y="1067"/>
                        <a:pt x="32913" y="467"/>
                        <a:pt x="30691" y="467"/>
                      </a:cubicBezTo>
                      <a:cubicBezTo>
                        <a:pt x="29961" y="467"/>
                        <a:pt x="29234" y="532"/>
                        <a:pt x="28512" y="682"/>
                      </a:cubicBezTo>
                      <a:cubicBezTo>
                        <a:pt x="27051" y="974"/>
                        <a:pt x="25612" y="1638"/>
                        <a:pt x="24157" y="1638"/>
                      </a:cubicBezTo>
                      <a:cubicBezTo>
                        <a:pt x="23947" y="1638"/>
                        <a:pt x="23737" y="1625"/>
                        <a:pt x="23527" y="1594"/>
                      </a:cubicBezTo>
                      <a:cubicBezTo>
                        <a:pt x="22342" y="1412"/>
                        <a:pt x="21308" y="773"/>
                        <a:pt x="20214" y="378"/>
                      </a:cubicBezTo>
                      <a:cubicBezTo>
                        <a:pt x="19456" y="126"/>
                        <a:pt x="18665" y="1"/>
                        <a:pt x="17876" y="1"/>
                      </a:cubicBezTo>
                      <a:close/>
                    </a:path>
                  </a:pathLst>
                </a:custGeom>
                <a:solidFill>
                  <a:srgbClr val="0069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650;p45"/>
                <p:cNvSpPr/>
                <p:nvPr/>
              </p:nvSpPr>
              <p:spPr>
                <a:xfrm>
                  <a:off x="10083475" y="3891625"/>
                  <a:ext cx="1124650" cy="4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86" h="19067" extrusionOk="0">
                      <a:moveTo>
                        <a:pt x="21643" y="0"/>
                      </a:moveTo>
                      <a:cubicBezTo>
                        <a:pt x="21623" y="0"/>
                        <a:pt x="21601" y="9"/>
                        <a:pt x="21581" y="29"/>
                      </a:cubicBezTo>
                      <a:cubicBezTo>
                        <a:pt x="20304" y="1214"/>
                        <a:pt x="19575" y="2825"/>
                        <a:pt x="18997" y="4527"/>
                      </a:cubicBezTo>
                      <a:cubicBezTo>
                        <a:pt x="18390" y="6351"/>
                        <a:pt x="18177" y="8570"/>
                        <a:pt x="16657" y="9938"/>
                      </a:cubicBezTo>
                      <a:cubicBezTo>
                        <a:pt x="15502" y="10029"/>
                        <a:pt x="14347" y="10090"/>
                        <a:pt x="13192" y="10150"/>
                      </a:cubicBezTo>
                      <a:cubicBezTo>
                        <a:pt x="15016" y="7932"/>
                        <a:pt x="14712" y="4649"/>
                        <a:pt x="16535" y="2460"/>
                      </a:cubicBezTo>
                      <a:cubicBezTo>
                        <a:pt x="16578" y="2396"/>
                        <a:pt x="16530" y="2331"/>
                        <a:pt x="16477" y="2331"/>
                      </a:cubicBezTo>
                      <a:cubicBezTo>
                        <a:pt x="16455" y="2331"/>
                        <a:pt x="16432" y="2342"/>
                        <a:pt x="16414" y="2369"/>
                      </a:cubicBezTo>
                      <a:cubicBezTo>
                        <a:pt x="14408" y="4527"/>
                        <a:pt x="14803" y="7992"/>
                        <a:pt x="12736" y="10150"/>
                      </a:cubicBezTo>
                      <a:cubicBezTo>
                        <a:pt x="12250" y="10150"/>
                        <a:pt x="11733" y="10181"/>
                        <a:pt x="11216" y="10211"/>
                      </a:cubicBezTo>
                      <a:lnTo>
                        <a:pt x="8663" y="10211"/>
                      </a:lnTo>
                      <a:cubicBezTo>
                        <a:pt x="9484" y="9512"/>
                        <a:pt x="9909" y="8418"/>
                        <a:pt x="10304" y="7476"/>
                      </a:cubicBezTo>
                      <a:cubicBezTo>
                        <a:pt x="10912" y="6047"/>
                        <a:pt x="11520" y="4558"/>
                        <a:pt x="12797" y="3585"/>
                      </a:cubicBezTo>
                      <a:cubicBezTo>
                        <a:pt x="12870" y="3536"/>
                        <a:pt x="12825" y="3408"/>
                        <a:pt x="12741" y="3408"/>
                      </a:cubicBezTo>
                      <a:cubicBezTo>
                        <a:pt x="12721" y="3408"/>
                        <a:pt x="12699" y="3415"/>
                        <a:pt x="12675" y="3433"/>
                      </a:cubicBezTo>
                      <a:cubicBezTo>
                        <a:pt x="11672" y="4193"/>
                        <a:pt x="10912" y="5226"/>
                        <a:pt x="10426" y="6381"/>
                      </a:cubicBezTo>
                      <a:cubicBezTo>
                        <a:pt x="9788" y="7810"/>
                        <a:pt x="9301" y="9087"/>
                        <a:pt x="8207" y="10181"/>
                      </a:cubicBezTo>
                      <a:cubicBezTo>
                        <a:pt x="7295" y="10181"/>
                        <a:pt x="6414" y="10150"/>
                        <a:pt x="5502" y="10120"/>
                      </a:cubicBezTo>
                      <a:lnTo>
                        <a:pt x="5319" y="10120"/>
                      </a:lnTo>
                      <a:cubicBezTo>
                        <a:pt x="6870" y="8479"/>
                        <a:pt x="7204" y="6047"/>
                        <a:pt x="8784" y="4466"/>
                      </a:cubicBezTo>
                      <a:cubicBezTo>
                        <a:pt x="8831" y="4420"/>
                        <a:pt x="8788" y="4355"/>
                        <a:pt x="8752" y="4355"/>
                      </a:cubicBezTo>
                      <a:cubicBezTo>
                        <a:pt x="8741" y="4355"/>
                        <a:pt x="8731" y="4361"/>
                        <a:pt x="8724" y="4375"/>
                      </a:cubicBezTo>
                      <a:cubicBezTo>
                        <a:pt x="6961" y="5895"/>
                        <a:pt x="6626" y="8448"/>
                        <a:pt x="4924" y="10059"/>
                      </a:cubicBezTo>
                      <a:cubicBezTo>
                        <a:pt x="3724" y="9987"/>
                        <a:pt x="2447" y="9801"/>
                        <a:pt x="1230" y="9801"/>
                      </a:cubicBezTo>
                      <a:cubicBezTo>
                        <a:pt x="906" y="9801"/>
                        <a:pt x="587" y="9815"/>
                        <a:pt x="274" y="9846"/>
                      </a:cubicBezTo>
                      <a:cubicBezTo>
                        <a:pt x="30" y="9907"/>
                        <a:pt x="0" y="10211"/>
                        <a:pt x="243" y="10302"/>
                      </a:cubicBezTo>
                      <a:cubicBezTo>
                        <a:pt x="1672" y="10819"/>
                        <a:pt x="3374" y="10819"/>
                        <a:pt x="4894" y="10850"/>
                      </a:cubicBezTo>
                      <a:cubicBezTo>
                        <a:pt x="6566" y="12643"/>
                        <a:pt x="6930" y="15227"/>
                        <a:pt x="8997" y="16807"/>
                      </a:cubicBezTo>
                      <a:cubicBezTo>
                        <a:pt x="9011" y="16821"/>
                        <a:pt x="9027" y="16827"/>
                        <a:pt x="9042" y="16827"/>
                      </a:cubicBezTo>
                      <a:cubicBezTo>
                        <a:pt x="9092" y="16827"/>
                        <a:pt x="9135" y="16763"/>
                        <a:pt x="9088" y="16716"/>
                      </a:cubicBezTo>
                      <a:cubicBezTo>
                        <a:pt x="7234" y="15105"/>
                        <a:pt x="6839" y="12643"/>
                        <a:pt x="5289" y="10880"/>
                      </a:cubicBezTo>
                      <a:lnTo>
                        <a:pt x="5502" y="10880"/>
                      </a:lnTo>
                      <a:cubicBezTo>
                        <a:pt x="6383" y="10910"/>
                        <a:pt x="7295" y="10941"/>
                        <a:pt x="8177" y="10971"/>
                      </a:cubicBezTo>
                      <a:cubicBezTo>
                        <a:pt x="9362" y="12096"/>
                        <a:pt x="9939" y="13372"/>
                        <a:pt x="10760" y="14771"/>
                      </a:cubicBezTo>
                      <a:cubicBezTo>
                        <a:pt x="11398" y="15956"/>
                        <a:pt x="12371" y="16959"/>
                        <a:pt x="13587" y="17597"/>
                      </a:cubicBezTo>
                      <a:cubicBezTo>
                        <a:pt x="13607" y="17607"/>
                        <a:pt x="13625" y="17611"/>
                        <a:pt x="13643" y="17611"/>
                      </a:cubicBezTo>
                      <a:cubicBezTo>
                        <a:pt x="13732" y="17611"/>
                        <a:pt x="13780" y="17496"/>
                        <a:pt x="13678" y="17445"/>
                      </a:cubicBezTo>
                      <a:cubicBezTo>
                        <a:pt x="12128" y="16594"/>
                        <a:pt x="11277" y="15105"/>
                        <a:pt x="10517" y="13676"/>
                      </a:cubicBezTo>
                      <a:cubicBezTo>
                        <a:pt x="10031" y="12734"/>
                        <a:pt x="9514" y="11640"/>
                        <a:pt x="8663" y="10971"/>
                      </a:cubicBezTo>
                      <a:lnTo>
                        <a:pt x="11247" y="10971"/>
                      </a:lnTo>
                      <a:cubicBezTo>
                        <a:pt x="11733" y="10971"/>
                        <a:pt x="12250" y="10941"/>
                        <a:pt x="12766" y="10910"/>
                      </a:cubicBezTo>
                      <a:cubicBezTo>
                        <a:pt x="15107" y="12886"/>
                        <a:pt x="15289" y="16382"/>
                        <a:pt x="18086" y="18144"/>
                      </a:cubicBezTo>
                      <a:cubicBezTo>
                        <a:pt x="18103" y="18156"/>
                        <a:pt x="18120" y="18161"/>
                        <a:pt x="18137" y="18161"/>
                      </a:cubicBezTo>
                      <a:cubicBezTo>
                        <a:pt x="18205" y="18161"/>
                        <a:pt x="18251" y="18072"/>
                        <a:pt x="18177" y="18023"/>
                      </a:cubicBezTo>
                      <a:cubicBezTo>
                        <a:pt x="15623" y="16230"/>
                        <a:pt x="15380" y="12916"/>
                        <a:pt x="13222" y="10910"/>
                      </a:cubicBezTo>
                      <a:cubicBezTo>
                        <a:pt x="14377" y="10850"/>
                        <a:pt x="15563" y="10789"/>
                        <a:pt x="16718" y="10698"/>
                      </a:cubicBezTo>
                      <a:cubicBezTo>
                        <a:pt x="18511" y="11792"/>
                        <a:pt x="19271" y="13859"/>
                        <a:pt x="20426" y="15500"/>
                      </a:cubicBezTo>
                      <a:cubicBezTo>
                        <a:pt x="21490" y="17020"/>
                        <a:pt x="22797" y="18357"/>
                        <a:pt x="24681" y="19056"/>
                      </a:cubicBezTo>
                      <a:cubicBezTo>
                        <a:pt x="24695" y="19063"/>
                        <a:pt x="24708" y="19066"/>
                        <a:pt x="24721" y="19066"/>
                      </a:cubicBezTo>
                      <a:cubicBezTo>
                        <a:pt x="24821" y="19066"/>
                        <a:pt x="24881" y="18874"/>
                        <a:pt x="24773" y="18874"/>
                      </a:cubicBezTo>
                      <a:cubicBezTo>
                        <a:pt x="22523" y="17871"/>
                        <a:pt x="21095" y="16047"/>
                        <a:pt x="19940" y="14132"/>
                      </a:cubicBezTo>
                      <a:cubicBezTo>
                        <a:pt x="19180" y="12856"/>
                        <a:pt x="18450" y="11518"/>
                        <a:pt x="17234" y="10637"/>
                      </a:cubicBezTo>
                      <a:cubicBezTo>
                        <a:pt x="18541" y="10515"/>
                        <a:pt x="19818" y="10394"/>
                        <a:pt x="21125" y="10211"/>
                      </a:cubicBezTo>
                      <a:cubicBezTo>
                        <a:pt x="22554" y="11336"/>
                        <a:pt x="23557" y="12856"/>
                        <a:pt x="24955" y="14071"/>
                      </a:cubicBezTo>
                      <a:cubicBezTo>
                        <a:pt x="26171" y="15166"/>
                        <a:pt x="27630" y="15956"/>
                        <a:pt x="29241" y="16351"/>
                      </a:cubicBezTo>
                      <a:cubicBezTo>
                        <a:pt x="29251" y="16354"/>
                        <a:pt x="29260" y="16356"/>
                        <a:pt x="29268" y="16356"/>
                      </a:cubicBezTo>
                      <a:cubicBezTo>
                        <a:pt x="29337" y="16356"/>
                        <a:pt x="29352" y="16257"/>
                        <a:pt x="29271" y="16230"/>
                      </a:cubicBezTo>
                      <a:cubicBezTo>
                        <a:pt x="27417" y="15622"/>
                        <a:pt x="25715" y="14558"/>
                        <a:pt x="24377" y="13129"/>
                      </a:cubicBezTo>
                      <a:cubicBezTo>
                        <a:pt x="23435" y="12187"/>
                        <a:pt x="22645" y="10941"/>
                        <a:pt x="21551" y="10150"/>
                      </a:cubicBezTo>
                      <a:lnTo>
                        <a:pt x="22766" y="9968"/>
                      </a:lnTo>
                      <a:cubicBezTo>
                        <a:pt x="23253" y="9877"/>
                        <a:pt x="23739" y="9816"/>
                        <a:pt x="24225" y="9725"/>
                      </a:cubicBezTo>
                      <a:cubicBezTo>
                        <a:pt x="25016" y="10059"/>
                        <a:pt x="25624" y="11002"/>
                        <a:pt x="26201" y="11609"/>
                      </a:cubicBezTo>
                      <a:cubicBezTo>
                        <a:pt x="26748" y="12187"/>
                        <a:pt x="27387" y="12704"/>
                        <a:pt x="28086" y="13160"/>
                      </a:cubicBezTo>
                      <a:cubicBezTo>
                        <a:pt x="28094" y="13164"/>
                        <a:pt x="28102" y="13166"/>
                        <a:pt x="28110" y="13166"/>
                      </a:cubicBezTo>
                      <a:cubicBezTo>
                        <a:pt x="28161" y="13166"/>
                        <a:pt x="28199" y="13091"/>
                        <a:pt x="28147" y="13038"/>
                      </a:cubicBezTo>
                      <a:cubicBezTo>
                        <a:pt x="27265" y="12339"/>
                        <a:pt x="26475" y="11549"/>
                        <a:pt x="25745" y="10667"/>
                      </a:cubicBezTo>
                      <a:cubicBezTo>
                        <a:pt x="25441" y="10272"/>
                        <a:pt x="25107" y="9938"/>
                        <a:pt x="24712" y="9634"/>
                      </a:cubicBezTo>
                      <a:cubicBezTo>
                        <a:pt x="25745" y="9451"/>
                        <a:pt x="26779" y="9239"/>
                        <a:pt x="27782" y="9026"/>
                      </a:cubicBezTo>
                      <a:cubicBezTo>
                        <a:pt x="29302" y="11549"/>
                        <a:pt x="31764" y="13342"/>
                        <a:pt x="34621" y="14071"/>
                      </a:cubicBezTo>
                      <a:cubicBezTo>
                        <a:pt x="34632" y="14074"/>
                        <a:pt x="34642" y="14075"/>
                        <a:pt x="34651" y="14075"/>
                      </a:cubicBezTo>
                      <a:cubicBezTo>
                        <a:pt x="34747" y="14075"/>
                        <a:pt x="34765" y="13947"/>
                        <a:pt x="34682" y="13919"/>
                      </a:cubicBezTo>
                      <a:cubicBezTo>
                        <a:pt x="31976" y="13068"/>
                        <a:pt x="29666" y="11305"/>
                        <a:pt x="28147" y="8935"/>
                      </a:cubicBezTo>
                      <a:cubicBezTo>
                        <a:pt x="28906" y="8783"/>
                        <a:pt x="29666" y="8600"/>
                        <a:pt x="30426" y="8387"/>
                      </a:cubicBezTo>
                      <a:cubicBezTo>
                        <a:pt x="31095" y="9451"/>
                        <a:pt x="32493" y="10242"/>
                        <a:pt x="33587" y="10758"/>
                      </a:cubicBezTo>
                      <a:cubicBezTo>
                        <a:pt x="33604" y="10767"/>
                        <a:pt x="33621" y="10771"/>
                        <a:pt x="33636" y="10771"/>
                      </a:cubicBezTo>
                      <a:cubicBezTo>
                        <a:pt x="33731" y="10771"/>
                        <a:pt x="33787" y="10628"/>
                        <a:pt x="33709" y="10576"/>
                      </a:cubicBezTo>
                      <a:cubicBezTo>
                        <a:pt x="33010" y="10242"/>
                        <a:pt x="32372" y="9816"/>
                        <a:pt x="31794" y="9330"/>
                      </a:cubicBezTo>
                      <a:cubicBezTo>
                        <a:pt x="31429" y="9026"/>
                        <a:pt x="31095" y="8631"/>
                        <a:pt x="30761" y="8296"/>
                      </a:cubicBezTo>
                      <a:cubicBezTo>
                        <a:pt x="31855" y="8023"/>
                        <a:pt x="32949" y="7719"/>
                        <a:pt x="34043" y="7384"/>
                      </a:cubicBezTo>
                      <a:lnTo>
                        <a:pt x="34651" y="7202"/>
                      </a:lnTo>
                      <a:cubicBezTo>
                        <a:pt x="36019" y="8479"/>
                        <a:pt x="37721" y="9360"/>
                        <a:pt x="39545" y="9725"/>
                      </a:cubicBezTo>
                      <a:cubicBezTo>
                        <a:pt x="39636" y="9725"/>
                        <a:pt x="39636" y="9634"/>
                        <a:pt x="39575" y="9603"/>
                      </a:cubicBezTo>
                      <a:cubicBezTo>
                        <a:pt x="37873" y="9147"/>
                        <a:pt x="36293" y="8296"/>
                        <a:pt x="35016" y="7080"/>
                      </a:cubicBezTo>
                      <a:cubicBezTo>
                        <a:pt x="36080" y="6777"/>
                        <a:pt x="37144" y="6412"/>
                        <a:pt x="38208" y="6047"/>
                      </a:cubicBezTo>
                      <a:cubicBezTo>
                        <a:pt x="39423" y="6716"/>
                        <a:pt x="41065" y="6868"/>
                        <a:pt x="42463" y="6868"/>
                      </a:cubicBezTo>
                      <a:cubicBezTo>
                        <a:pt x="42524" y="6868"/>
                        <a:pt x="42554" y="6777"/>
                        <a:pt x="42463" y="6746"/>
                      </a:cubicBezTo>
                      <a:cubicBezTo>
                        <a:pt x="41703" y="6716"/>
                        <a:pt x="40913" y="6594"/>
                        <a:pt x="40153" y="6412"/>
                      </a:cubicBezTo>
                      <a:cubicBezTo>
                        <a:pt x="39636" y="6290"/>
                        <a:pt x="39150" y="6077"/>
                        <a:pt x="38633" y="5895"/>
                      </a:cubicBezTo>
                      <a:cubicBezTo>
                        <a:pt x="39758" y="5470"/>
                        <a:pt x="40882" y="5044"/>
                        <a:pt x="41946" y="4558"/>
                      </a:cubicBezTo>
                      <a:cubicBezTo>
                        <a:pt x="42433" y="4588"/>
                        <a:pt x="42919" y="4770"/>
                        <a:pt x="43405" y="4831"/>
                      </a:cubicBezTo>
                      <a:cubicBezTo>
                        <a:pt x="43591" y="4854"/>
                        <a:pt x="43781" y="4864"/>
                        <a:pt x="43974" y="4864"/>
                      </a:cubicBezTo>
                      <a:cubicBezTo>
                        <a:pt x="44286" y="4864"/>
                        <a:pt x="44606" y="4838"/>
                        <a:pt x="44925" y="4801"/>
                      </a:cubicBezTo>
                      <a:cubicBezTo>
                        <a:pt x="44986" y="4801"/>
                        <a:pt x="44986" y="4679"/>
                        <a:pt x="44925" y="4679"/>
                      </a:cubicBezTo>
                      <a:cubicBezTo>
                        <a:pt x="44821" y="4684"/>
                        <a:pt x="44716" y="4687"/>
                        <a:pt x="44612" y="4687"/>
                      </a:cubicBezTo>
                      <a:cubicBezTo>
                        <a:pt x="44108" y="4687"/>
                        <a:pt x="43605" y="4628"/>
                        <a:pt x="43101" y="4527"/>
                      </a:cubicBezTo>
                      <a:cubicBezTo>
                        <a:pt x="42888" y="4497"/>
                        <a:pt x="42645" y="4406"/>
                        <a:pt x="42433" y="4345"/>
                      </a:cubicBezTo>
                      <a:cubicBezTo>
                        <a:pt x="43162" y="4011"/>
                        <a:pt x="43892" y="3646"/>
                        <a:pt x="44591" y="3281"/>
                      </a:cubicBezTo>
                      <a:cubicBezTo>
                        <a:pt x="44727" y="3254"/>
                        <a:pt x="44642" y="3029"/>
                        <a:pt x="44535" y="3029"/>
                      </a:cubicBezTo>
                      <a:cubicBezTo>
                        <a:pt x="44524" y="3029"/>
                        <a:pt x="44512" y="3032"/>
                        <a:pt x="44499" y="3038"/>
                      </a:cubicBezTo>
                      <a:cubicBezTo>
                        <a:pt x="43740" y="3311"/>
                        <a:pt x="42980" y="3585"/>
                        <a:pt x="42250" y="3859"/>
                      </a:cubicBezTo>
                      <a:cubicBezTo>
                        <a:pt x="42372" y="3676"/>
                        <a:pt x="42493" y="3463"/>
                        <a:pt x="42645" y="3251"/>
                      </a:cubicBezTo>
                      <a:cubicBezTo>
                        <a:pt x="42980" y="2734"/>
                        <a:pt x="43344" y="2248"/>
                        <a:pt x="43800" y="1822"/>
                      </a:cubicBezTo>
                      <a:cubicBezTo>
                        <a:pt x="43847" y="1775"/>
                        <a:pt x="43822" y="1711"/>
                        <a:pt x="43780" y="1711"/>
                      </a:cubicBezTo>
                      <a:cubicBezTo>
                        <a:pt x="43768" y="1711"/>
                        <a:pt x="43754" y="1717"/>
                        <a:pt x="43740" y="1731"/>
                      </a:cubicBezTo>
                      <a:cubicBezTo>
                        <a:pt x="43344" y="2065"/>
                        <a:pt x="42980" y="2400"/>
                        <a:pt x="42676" y="2825"/>
                      </a:cubicBezTo>
                      <a:cubicBezTo>
                        <a:pt x="42402" y="3251"/>
                        <a:pt x="42068" y="3646"/>
                        <a:pt x="41764" y="4041"/>
                      </a:cubicBezTo>
                      <a:cubicBezTo>
                        <a:pt x="40639" y="4436"/>
                        <a:pt x="39545" y="4862"/>
                        <a:pt x="38420" y="5257"/>
                      </a:cubicBezTo>
                      <a:cubicBezTo>
                        <a:pt x="38724" y="4801"/>
                        <a:pt x="38967" y="4314"/>
                        <a:pt x="39302" y="3859"/>
                      </a:cubicBezTo>
                      <a:cubicBezTo>
                        <a:pt x="39727" y="3220"/>
                        <a:pt x="40244" y="2612"/>
                        <a:pt x="40761" y="2035"/>
                      </a:cubicBezTo>
                      <a:cubicBezTo>
                        <a:pt x="40804" y="1992"/>
                        <a:pt x="40771" y="1949"/>
                        <a:pt x="40726" y="1949"/>
                      </a:cubicBezTo>
                      <a:cubicBezTo>
                        <a:pt x="40708" y="1949"/>
                        <a:pt x="40687" y="1956"/>
                        <a:pt x="40670" y="1974"/>
                      </a:cubicBezTo>
                      <a:cubicBezTo>
                        <a:pt x="39697" y="2916"/>
                        <a:pt x="38603" y="4102"/>
                        <a:pt x="38025" y="5409"/>
                      </a:cubicBezTo>
                      <a:cubicBezTo>
                        <a:pt x="36961" y="5773"/>
                        <a:pt x="35897" y="6138"/>
                        <a:pt x="34834" y="6473"/>
                      </a:cubicBezTo>
                      <a:cubicBezTo>
                        <a:pt x="35290" y="4770"/>
                        <a:pt x="36019" y="3159"/>
                        <a:pt x="37022" y="1700"/>
                      </a:cubicBezTo>
                      <a:cubicBezTo>
                        <a:pt x="37065" y="1657"/>
                        <a:pt x="37032" y="1614"/>
                        <a:pt x="36988" y="1614"/>
                      </a:cubicBezTo>
                      <a:cubicBezTo>
                        <a:pt x="36969" y="1614"/>
                        <a:pt x="36949" y="1622"/>
                        <a:pt x="36931" y="1640"/>
                      </a:cubicBezTo>
                      <a:cubicBezTo>
                        <a:pt x="35806" y="3099"/>
                        <a:pt x="34955" y="4770"/>
                        <a:pt x="34499" y="6564"/>
                      </a:cubicBezTo>
                      <a:lnTo>
                        <a:pt x="33891" y="6746"/>
                      </a:lnTo>
                      <a:cubicBezTo>
                        <a:pt x="32797" y="7080"/>
                        <a:pt x="31703" y="7354"/>
                        <a:pt x="30609" y="7628"/>
                      </a:cubicBezTo>
                      <a:cubicBezTo>
                        <a:pt x="30761" y="7172"/>
                        <a:pt x="30882" y="6685"/>
                        <a:pt x="31065" y="6260"/>
                      </a:cubicBezTo>
                      <a:cubicBezTo>
                        <a:pt x="31308" y="5530"/>
                        <a:pt x="31642" y="4862"/>
                        <a:pt x="32037" y="4193"/>
                      </a:cubicBezTo>
                      <a:cubicBezTo>
                        <a:pt x="32078" y="4112"/>
                        <a:pt x="32010" y="4044"/>
                        <a:pt x="31943" y="4044"/>
                      </a:cubicBezTo>
                      <a:cubicBezTo>
                        <a:pt x="31909" y="4044"/>
                        <a:pt x="31875" y="4061"/>
                        <a:pt x="31855" y="4102"/>
                      </a:cubicBezTo>
                      <a:cubicBezTo>
                        <a:pt x="31216" y="5105"/>
                        <a:pt x="30396" y="6473"/>
                        <a:pt x="30274" y="7719"/>
                      </a:cubicBezTo>
                      <a:cubicBezTo>
                        <a:pt x="29514" y="7901"/>
                        <a:pt x="28754" y="8084"/>
                        <a:pt x="28025" y="8236"/>
                      </a:cubicBezTo>
                      <a:cubicBezTo>
                        <a:pt x="28450" y="5530"/>
                        <a:pt x="29545" y="2977"/>
                        <a:pt x="31247" y="819"/>
                      </a:cubicBezTo>
                      <a:cubicBezTo>
                        <a:pt x="31292" y="751"/>
                        <a:pt x="31235" y="665"/>
                        <a:pt x="31178" y="665"/>
                      </a:cubicBezTo>
                      <a:cubicBezTo>
                        <a:pt x="31159" y="665"/>
                        <a:pt x="31141" y="675"/>
                        <a:pt x="31125" y="697"/>
                      </a:cubicBezTo>
                      <a:cubicBezTo>
                        <a:pt x="29241" y="2825"/>
                        <a:pt x="28025" y="5500"/>
                        <a:pt x="27660" y="8327"/>
                      </a:cubicBezTo>
                      <a:cubicBezTo>
                        <a:pt x="26657" y="8539"/>
                        <a:pt x="25624" y="8722"/>
                        <a:pt x="24590" y="8904"/>
                      </a:cubicBezTo>
                      <a:cubicBezTo>
                        <a:pt x="24864" y="8509"/>
                        <a:pt x="25046" y="8053"/>
                        <a:pt x="25198" y="7597"/>
                      </a:cubicBezTo>
                      <a:cubicBezTo>
                        <a:pt x="25532" y="6503"/>
                        <a:pt x="25928" y="5470"/>
                        <a:pt x="26414" y="4466"/>
                      </a:cubicBezTo>
                      <a:cubicBezTo>
                        <a:pt x="26435" y="4423"/>
                        <a:pt x="26396" y="4380"/>
                        <a:pt x="26361" y="4380"/>
                      </a:cubicBezTo>
                      <a:cubicBezTo>
                        <a:pt x="26346" y="4380"/>
                        <a:pt x="26332" y="4388"/>
                        <a:pt x="26323" y="4406"/>
                      </a:cubicBezTo>
                      <a:cubicBezTo>
                        <a:pt x="25897" y="5074"/>
                        <a:pt x="25532" y="5804"/>
                        <a:pt x="25259" y="6564"/>
                      </a:cubicBezTo>
                      <a:cubicBezTo>
                        <a:pt x="24955" y="7324"/>
                        <a:pt x="24742" y="8418"/>
                        <a:pt x="24104" y="8995"/>
                      </a:cubicBezTo>
                      <a:cubicBezTo>
                        <a:pt x="23648" y="9087"/>
                        <a:pt x="23162" y="9147"/>
                        <a:pt x="22675" y="9239"/>
                      </a:cubicBezTo>
                      <a:lnTo>
                        <a:pt x="21459" y="9391"/>
                      </a:lnTo>
                      <a:cubicBezTo>
                        <a:pt x="22280" y="8327"/>
                        <a:pt x="22615" y="6929"/>
                        <a:pt x="23162" y="5713"/>
                      </a:cubicBezTo>
                      <a:cubicBezTo>
                        <a:pt x="23830" y="4011"/>
                        <a:pt x="24864" y="2430"/>
                        <a:pt x="26140" y="1123"/>
                      </a:cubicBezTo>
                      <a:cubicBezTo>
                        <a:pt x="26187" y="1076"/>
                        <a:pt x="26144" y="1012"/>
                        <a:pt x="26094" y="1012"/>
                      </a:cubicBezTo>
                      <a:cubicBezTo>
                        <a:pt x="26079" y="1012"/>
                        <a:pt x="26063" y="1018"/>
                        <a:pt x="26049" y="1032"/>
                      </a:cubicBezTo>
                      <a:cubicBezTo>
                        <a:pt x="24925" y="2035"/>
                        <a:pt x="24013" y="3281"/>
                        <a:pt x="23344" y="4649"/>
                      </a:cubicBezTo>
                      <a:cubicBezTo>
                        <a:pt x="22554" y="6229"/>
                        <a:pt x="22098" y="7992"/>
                        <a:pt x="21034" y="9451"/>
                      </a:cubicBezTo>
                      <a:cubicBezTo>
                        <a:pt x="19757" y="9634"/>
                        <a:pt x="18481" y="9786"/>
                        <a:pt x="17174" y="9877"/>
                      </a:cubicBezTo>
                      <a:cubicBezTo>
                        <a:pt x="18177" y="8813"/>
                        <a:pt x="18541" y="7354"/>
                        <a:pt x="18937" y="5956"/>
                      </a:cubicBezTo>
                      <a:cubicBezTo>
                        <a:pt x="19514" y="3859"/>
                        <a:pt x="20244" y="1761"/>
                        <a:pt x="21703" y="150"/>
                      </a:cubicBezTo>
                      <a:cubicBezTo>
                        <a:pt x="21774" y="103"/>
                        <a:pt x="21716" y="0"/>
                        <a:pt x="2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4" name="Google Shape;647;p33"/>
            <p:cNvSpPr/>
            <p:nvPr/>
          </p:nvSpPr>
          <p:spPr>
            <a:xfrm rot="635405">
              <a:off x="7478308" y="-585250"/>
              <a:ext cx="2390371" cy="1586596"/>
            </a:xfrm>
            <a:custGeom>
              <a:avLst/>
              <a:gdLst/>
              <a:ahLst/>
              <a:cxnLst/>
              <a:rect l="l" t="t" r="r" b="b"/>
              <a:pathLst>
                <a:path w="43700" h="26277" extrusionOk="0">
                  <a:moveTo>
                    <a:pt x="19535" y="18890"/>
                  </a:moveTo>
                  <a:cubicBezTo>
                    <a:pt x="19533" y="18890"/>
                    <a:pt x="19531" y="18891"/>
                    <a:pt x="19528" y="18891"/>
                  </a:cubicBezTo>
                  <a:lnTo>
                    <a:pt x="19528" y="18891"/>
                  </a:lnTo>
                  <a:cubicBezTo>
                    <a:pt x="19528" y="18891"/>
                    <a:pt x="19529" y="18892"/>
                    <a:pt x="19529" y="18892"/>
                  </a:cubicBezTo>
                  <a:cubicBezTo>
                    <a:pt x="19531" y="18892"/>
                    <a:pt x="19533" y="18891"/>
                    <a:pt x="19535" y="18890"/>
                  </a:cubicBezTo>
                  <a:close/>
                  <a:moveTo>
                    <a:pt x="26769" y="22294"/>
                  </a:moveTo>
                  <a:cubicBezTo>
                    <a:pt x="26768" y="22294"/>
                    <a:pt x="26766" y="22294"/>
                    <a:pt x="26765" y="22294"/>
                  </a:cubicBezTo>
                  <a:cubicBezTo>
                    <a:pt x="26765" y="22294"/>
                    <a:pt x="26765" y="22294"/>
                    <a:pt x="26764" y="22294"/>
                  </a:cubicBezTo>
                  <a:lnTo>
                    <a:pt x="26764" y="22294"/>
                  </a:lnTo>
                  <a:cubicBezTo>
                    <a:pt x="26765" y="22295"/>
                    <a:pt x="26766" y="22295"/>
                    <a:pt x="26766" y="22295"/>
                  </a:cubicBezTo>
                  <a:cubicBezTo>
                    <a:pt x="26767" y="22295"/>
                    <a:pt x="26768" y="22294"/>
                    <a:pt x="26769" y="22294"/>
                  </a:cubicBezTo>
                  <a:close/>
                  <a:moveTo>
                    <a:pt x="13017" y="1"/>
                  </a:moveTo>
                  <a:cubicBezTo>
                    <a:pt x="11472" y="1"/>
                    <a:pt x="9607" y="308"/>
                    <a:pt x="7954" y="1382"/>
                  </a:cubicBezTo>
                  <a:cubicBezTo>
                    <a:pt x="6161" y="2537"/>
                    <a:pt x="4428" y="3844"/>
                    <a:pt x="2817" y="5272"/>
                  </a:cubicBezTo>
                  <a:lnTo>
                    <a:pt x="2088" y="5880"/>
                  </a:lnTo>
                  <a:cubicBezTo>
                    <a:pt x="1480" y="5820"/>
                    <a:pt x="902" y="5789"/>
                    <a:pt x="294" y="5789"/>
                  </a:cubicBezTo>
                  <a:cubicBezTo>
                    <a:pt x="285" y="5788"/>
                    <a:pt x="277" y="5787"/>
                    <a:pt x="268" y="5787"/>
                  </a:cubicBezTo>
                  <a:cubicBezTo>
                    <a:pt x="47" y="5787"/>
                    <a:pt x="0" y="6155"/>
                    <a:pt x="264" y="6184"/>
                  </a:cubicBezTo>
                  <a:cubicBezTo>
                    <a:pt x="872" y="6275"/>
                    <a:pt x="1449" y="6336"/>
                    <a:pt x="2057" y="6427"/>
                  </a:cubicBezTo>
                  <a:lnTo>
                    <a:pt x="2148" y="6519"/>
                  </a:lnTo>
                  <a:cubicBezTo>
                    <a:pt x="2270" y="6671"/>
                    <a:pt x="2452" y="6914"/>
                    <a:pt x="2635" y="7157"/>
                  </a:cubicBezTo>
                  <a:cubicBezTo>
                    <a:pt x="3455" y="8251"/>
                    <a:pt x="4793" y="10196"/>
                    <a:pt x="6252" y="12324"/>
                  </a:cubicBezTo>
                  <a:cubicBezTo>
                    <a:pt x="8487" y="15559"/>
                    <a:pt x="12003" y="16461"/>
                    <a:pt x="12311" y="16461"/>
                  </a:cubicBezTo>
                  <a:cubicBezTo>
                    <a:pt x="12317" y="16461"/>
                    <a:pt x="12322" y="16461"/>
                    <a:pt x="12326" y="16460"/>
                  </a:cubicBezTo>
                  <a:lnTo>
                    <a:pt x="12326" y="16460"/>
                  </a:lnTo>
                  <a:cubicBezTo>
                    <a:pt x="12326" y="16460"/>
                    <a:pt x="12326" y="16460"/>
                    <a:pt x="12326" y="16460"/>
                  </a:cubicBezTo>
                  <a:cubicBezTo>
                    <a:pt x="12328" y="16460"/>
                    <a:pt x="12330" y="16459"/>
                    <a:pt x="12331" y="16458"/>
                  </a:cubicBezTo>
                  <a:lnTo>
                    <a:pt x="12331" y="16458"/>
                  </a:lnTo>
                  <a:cubicBezTo>
                    <a:pt x="12330" y="16459"/>
                    <a:pt x="12328" y="16459"/>
                    <a:pt x="12326" y="16460"/>
                  </a:cubicBezTo>
                  <a:lnTo>
                    <a:pt x="12326" y="16460"/>
                  </a:lnTo>
                  <a:cubicBezTo>
                    <a:pt x="12200" y="16447"/>
                    <a:pt x="10986" y="13362"/>
                    <a:pt x="8683" y="9953"/>
                  </a:cubicBezTo>
                  <a:cubicBezTo>
                    <a:pt x="7620" y="8434"/>
                    <a:pt x="6161" y="7309"/>
                    <a:pt x="4428" y="6701"/>
                  </a:cubicBezTo>
                  <a:lnTo>
                    <a:pt x="4428" y="6701"/>
                  </a:lnTo>
                  <a:cubicBezTo>
                    <a:pt x="5492" y="6853"/>
                    <a:pt x="6556" y="7035"/>
                    <a:pt x="7620" y="7218"/>
                  </a:cubicBezTo>
                  <a:cubicBezTo>
                    <a:pt x="8531" y="7400"/>
                    <a:pt x="9413" y="7582"/>
                    <a:pt x="10325" y="7765"/>
                  </a:cubicBezTo>
                  <a:cubicBezTo>
                    <a:pt x="10446" y="7947"/>
                    <a:pt x="10629" y="8221"/>
                    <a:pt x="10842" y="8586"/>
                  </a:cubicBezTo>
                  <a:cubicBezTo>
                    <a:pt x="11510" y="9771"/>
                    <a:pt x="12665" y="11838"/>
                    <a:pt x="13881" y="14118"/>
                  </a:cubicBezTo>
                  <a:cubicBezTo>
                    <a:pt x="15811" y="17622"/>
                    <a:pt x="19250" y="18892"/>
                    <a:pt x="19521" y="18892"/>
                  </a:cubicBezTo>
                  <a:cubicBezTo>
                    <a:pt x="19523" y="18892"/>
                    <a:pt x="19526" y="18892"/>
                    <a:pt x="19528" y="18891"/>
                  </a:cubicBezTo>
                  <a:lnTo>
                    <a:pt x="19528" y="18891"/>
                  </a:lnTo>
                  <a:cubicBezTo>
                    <a:pt x="19382" y="18870"/>
                    <a:pt x="18468" y="15665"/>
                    <a:pt x="16556" y="12020"/>
                  </a:cubicBezTo>
                  <a:cubicBezTo>
                    <a:pt x="15644" y="10409"/>
                    <a:pt x="14276" y="9133"/>
                    <a:pt x="12635" y="8342"/>
                  </a:cubicBezTo>
                  <a:lnTo>
                    <a:pt x="12635" y="8342"/>
                  </a:lnTo>
                  <a:cubicBezTo>
                    <a:pt x="13395" y="8525"/>
                    <a:pt x="14124" y="8707"/>
                    <a:pt x="14884" y="8920"/>
                  </a:cubicBezTo>
                  <a:cubicBezTo>
                    <a:pt x="16191" y="9315"/>
                    <a:pt x="17498" y="9710"/>
                    <a:pt x="18775" y="10166"/>
                  </a:cubicBezTo>
                  <a:lnTo>
                    <a:pt x="18775" y="10196"/>
                  </a:lnTo>
                  <a:lnTo>
                    <a:pt x="18805" y="10257"/>
                  </a:lnTo>
                  <a:cubicBezTo>
                    <a:pt x="18927" y="10470"/>
                    <a:pt x="19048" y="10713"/>
                    <a:pt x="19200" y="11017"/>
                  </a:cubicBezTo>
                  <a:cubicBezTo>
                    <a:pt x="19747" y="12294"/>
                    <a:pt x="20659" y="14482"/>
                    <a:pt x="21662" y="16884"/>
                  </a:cubicBezTo>
                  <a:cubicBezTo>
                    <a:pt x="23197" y="20615"/>
                    <a:pt x="26580" y="22291"/>
                    <a:pt x="26764" y="22294"/>
                  </a:cubicBezTo>
                  <a:lnTo>
                    <a:pt x="26764" y="22294"/>
                  </a:lnTo>
                  <a:cubicBezTo>
                    <a:pt x="26660" y="22252"/>
                    <a:pt x="26076" y="18951"/>
                    <a:pt x="24550" y="15121"/>
                  </a:cubicBezTo>
                  <a:cubicBezTo>
                    <a:pt x="23821" y="13388"/>
                    <a:pt x="22574" y="11929"/>
                    <a:pt x="20994" y="10956"/>
                  </a:cubicBezTo>
                  <a:lnTo>
                    <a:pt x="20994" y="10956"/>
                  </a:lnTo>
                  <a:cubicBezTo>
                    <a:pt x="22878" y="11655"/>
                    <a:pt x="24732" y="12446"/>
                    <a:pt x="26556" y="13297"/>
                  </a:cubicBezTo>
                  <a:lnTo>
                    <a:pt x="26647" y="13510"/>
                  </a:lnTo>
                  <a:cubicBezTo>
                    <a:pt x="26708" y="13692"/>
                    <a:pt x="26830" y="13966"/>
                    <a:pt x="26921" y="14270"/>
                  </a:cubicBezTo>
                  <a:cubicBezTo>
                    <a:pt x="27346" y="15577"/>
                    <a:pt x="28046" y="17856"/>
                    <a:pt x="28775" y="20349"/>
                  </a:cubicBezTo>
                  <a:cubicBezTo>
                    <a:pt x="29949" y="24231"/>
                    <a:pt x="33150" y="26266"/>
                    <a:pt x="33330" y="26276"/>
                  </a:cubicBezTo>
                  <a:lnTo>
                    <a:pt x="33330" y="26276"/>
                  </a:lnTo>
                  <a:cubicBezTo>
                    <a:pt x="33235" y="26229"/>
                    <a:pt x="32981" y="22868"/>
                    <a:pt x="31815" y="18890"/>
                  </a:cubicBezTo>
                  <a:cubicBezTo>
                    <a:pt x="31267" y="17066"/>
                    <a:pt x="30112" y="15455"/>
                    <a:pt x="28593" y="14300"/>
                  </a:cubicBezTo>
                  <a:lnTo>
                    <a:pt x="28593" y="14300"/>
                  </a:lnTo>
                  <a:lnTo>
                    <a:pt x="28745" y="14361"/>
                  </a:lnTo>
                  <a:cubicBezTo>
                    <a:pt x="29505" y="14756"/>
                    <a:pt x="30295" y="15181"/>
                    <a:pt x="31055" y="15607"/>
                  </a:cubicBezTo>
                  <a:cubicBezTo>
                    <a:pt x="31176" y="15759"/>
                    <a:pt x="31328" y="15941"/>
                    <a:pt x="31511" y="16154"/>
                  </a:cubicBezTo>
                  <a:lnTo>
                    <a:pt x="31602" y="16245"/>
                  </a:lnTo>
                  <a:cubicBezTo>
                    <a:pt x="33030" y="17917"/>
                    <a:pt x="34702" y="19437"/>
                    <a:pt x="36526" y="20713"/>
                  </a:cubicBezTo>
                  <a:cubicBezTo>
                    <a:pt x="38745" y="22172"/>
                    <a:pt x="41146" y="23297"/>
                    <a:pt x="43699" y="24026"/>
                  </a:cubicBezTo>
                  <a:cubicBezTo>
                    <a:pt x="42423" y="21564"/>
                    <a:pt x="40569" y="19437"/>
                    <a:pt x="38289" y="17856"/>
                  </a:cubicBezTo>
                  <a:cubicBezTo>
                    <a:pt x="36526" y="16671"/>
                    <a:pt x="34550" y="15850"/>
                    <a:pt x="32483" y="15425"/>
                  </a:cubicBezTo>
                  <a:cubicBezTo>
                    <a:pt x="31906" y="15333"/>
                    <a:pt x="31480" y="15273"/>
                    <a:pt x="31176" y="15242"/>
                  </a:cubicBezTo>
                  <a:lnTo>
                    <a:pt x="29748" y="14482"/>
                  </a:lnTo>
                  <a:cubicBezTo>
                    <a:pt x="29322" y="14270"/>
                    <a:pt x="28927" y="14057"/>
                    <a:pt x="28501" y="13844"/>
                  </a:cubicBezTo>
                  <a:lnTo>
                    <a:pt x="28501" y="13844"/>
                  </a:lnTo>
                  <a:cubicBezTo>
                    <a:pt x="29630" y="14208"/>
                    <a:pt x="30802" y="14387"/>
                    <a:pt x="31978" y="14387"/>
                  </a:cubicBezTo>
                  <a:cubicBezTo>
                    <a:pt x="32767" y="14387"/>
                    <a:pt x="33557" y="14306"/>
                    <a:pt x="34337" y="14148"/>
                  </a:cubicBezTo>
                  <a:cubicBezTo>
                    <a:pt x="38094" y="13244"/>
                    <a:pt x="41351" y="12524"/>
                    <a:pt x="41794" y="12524"/>
                  </a:cubicBezTo>
                  <a:cubicBezTo>
                    <a:pt x="41828" y="12524"/>
                    <a:pt x="41845" y="12528"/>
                    <a:pt x="41845" y="12537"/>
                  </a:cubicBezTo>
                  <a:cubicBezTo>
                    <a:pt x="41871" y="12408"/>
                    <a:pt x="38971" y="10336"/>
                    <a:pt x="35552" y="10336"/>
                  </a:cubicBezTo>
                  <a:cubicBezTo>
                    <a:pt x="34936" y="10336"/>
                    <a:pt x="34304" y="10404"/>
                    <a:pt x="33669" y="10561"/>
                  </a:cubicBezTo>
                  <a:cubicBezTo>
                    <a:pt x="31602" y="11078"/>
                    <a:pt x="29596" y="11747"/>
                    <a:pt x="27620" y="12567"/>
                  </a:cubicBezTo>
                  <a:lnTo>
                    <a:pt x="26951" y="12841"/>
                  </a:lnTo>
                  <a:lnTo>
                    <a:pt x="26678" y="12932"/>
                  </a:lnTo>
                  <a:cubicBezTo>
                    <a:pt x="25431" y="12355"/>
                    <a:pt x="24216" y="11807"/>
                    <a:pt x="22939" y="11291"/>
                  </a:cubicBezTo>
                  <a:cubicBezTo>
                    <a:pt x="22270" y="10987"/>
                    <a:pt x="21571" y="10713"/>
                    <a:pt x="20842" y="10440"/>
                  </a:cubicBezTo>
                  <a:lnTo>
                    <a:pt x="20842" y="10440"/>
                  </a:lnTo>
                  <a:cubicBezTo>
                    <a:pt x="21582" y="10592"/>
                    <a:pt x="22332" y="10668"/>
                    <a:pt x="23080" y="10668"/>
                  </a:cubicBezTo>
                  <a:cubicBezTo>
                    <a:pt x="24267" y="10668"/>
                    <a:pt x="25449" y="10478"/>
                    <a:pt x="26587" y="10105"/>
                  </a:cubicBezTo>
                  <a:cubicBezTo>
                    <a:pt x="30321" y="8773"/>
                    <a:pt x="33532" y="7635"/>
                    <a:pt x="33855" y="7635"/>
                  </a:cubicBezTo>
                  <a:cubicBezTo>
                    <a:pt x="33871" y="7635"/>
                    <a:pt x="33880" y="7637"/>
                    <a:pt x="33881" y="7643"/>
                  </a:cubicBezTo>
                  <a:cubicBezTo>
                    <a:pt x="33881" y="7550"/>
                    <a:pt x="31375" y="6124"/>
                    <a:pt x="28388" y="6124"/>
                  </a:cubicBezTo>
                  <a:cubicBezTo>
                    <a:pt x="27469" y="6124"/>
                    <a:pt x="26504" y="6259"/>
                    <a:pt x="25553" y="6610"/>
                  </a:cubicBezTo>
                  <a:cubicBezTo>
                    <a:pt x="23577" y="7370"/>
                    <a:pt x="21632" y="8251"/>
                    <a:pt x="19778" y="9285"/>
                  </a:cubicBezTo>
                  <a:lnTo>
                    <a:pt x="19109" y="9619"/>
                  </a:lnTo>
                  <a:lnTo>
                    <a:pt x="18927" y="9710"/>
                  </a:lnTo>
                  <a:lnTo>
                    <a:pt x="18866" y="9710"/>
                  </a:lnTo>
                  <a:cubicBezTo>
                    <a:pt x="16799" y="8981"/>
                    <a:pt x="14671" y="8373"/>
                    <a:pt x="12544" y="7826"/>
                  </a:cubicBezTo>
                  <a:lnTo>
                    <a:pt x="12544" y="7826"/>
                  </a:lnTo>
                  <a:cubicBezTo>
                    <a:pt x="12794" y="7842"/>
                    <a:pt x="13045" y="7850"/>
                    <a:pt x="13295" y="7850"/>
                  </a:cubicBezTo>
                  <a:cubicBezTo>
                    <a:pt x="14933" y="7850"/>
                    <a:pt x="16573" y="7504"/>
                    <a:pt x="18076" y="6792"/>
                  </a:cubicBezTo>
                  <a:cubicBezTo>
                    <a:pt x="21707" y="4991"/>
                    <a:pt x="24823" y="3506"/>
                    <a:pt x="25026" y="3506"/>
                  </a:cubicBezTo>
                  <a:cubicBezTo>
                    <a:pt x="25032" y="3506"/>
                    <a:pt x="25035" y="3507"/>
                    <a:pt x="25036" y="3509"/>
                  </a:cubicBezTo>
                  <a:cubicBezTo>
                    <a:pt x="25036" y="3429"/>
                    <a:pt x="23058" y="2573"/>
                    <a:pt x="20599" y="2573"/>
                  </a:cubicBezTo>
                  <a:cubicBezTo>
                    <a:pt x="19350" y="2573"/>
                    <a:pt x="17978" y="2794"/>
                    <a:pt x="16678" y="3449"/>
                  </a:cubicBezTo>
                  <a:cubicBezTo>
                    <a:pt x="14763" y="4421"/>
                    <a:pt x="12939" y="5516"/>
                    <a:pt x="11176" y="6762"/>
                  </a:cubicBezTo>
                  <a:lnTo>
                    <a:pt x="10538" y="7187"/>
                  </a:lnTo>
                  <a:lnTo>
                    <a:pt x="10386" y="7279"/>
                  </a:lnTo>
                  <a:cubicBezTo>
                    <a:pt x="9808" y="7157"/>
                    <a:pt x="9231" y="7035"/>
                    <a:pt x="8653" y="6914"/>
                  </a:cubicBezTo>
                  <a:cubicBezTo>
                    <a:pt x="7316" y="6640"/>
                    <a:pt x="5978" y="6397"/>
                    <a:pt x="4610" y="6215"/>
                  </a:cubicBezTo>
                  <a:lnTo>
                    <a:pt x="4306" y="6184"/>
                  </a:lnTo>
                  <a:cubicBezTo>
                    <a:pt x="6191" y="6093"/>
                    <a:pt x="8045" y="5516"/>
                    <a:pt x="9656" y="4543"/>
                  </a:cubicBezTo>
                  <a:cubicBezTo>
                    <a:pt x="13103" y="2363"/>
                    <a:pt x="16065" y="525"/>
                    <a:pt x="16271" y="525"/>
                  </a:cubicBezTo>
                  <a:cubicBezTo>
                    <a:pt x="16278" y="525"/>
                    <a:pt x="16281" y="527"/>
                    <a:pt x="16282" y="531"/>
                  </a:cubicBezTo>
                  <a:cubicBezTo>
                    <a:pt x="16282" y="448"/>
                    <a:pt x="14882" y="1"/>
                    <a:pt x="13017" y="1"/>
                  </a:cubicBezTo>
                  <a:close/>
                  <a:moveTo>
                    <a:pt x="33334" y="26276"/>
                  </a:moveTo>
                  <a:cubicBezTo>
                    <a:pt x="33333" y="26276"/>
                    <a:pt x="33332" y="26276"/>
                    <a:pt x="33331" y="26276"/>
                  </a:cubicBezTo>
                  <a:cubicBezTo>
                    <a:pt x="33331" y="26276"/>
                    <a:pt x="33330" y="26276"/>
                    <a:pt x="33330" y="26276"/>
                  </a:cubicBezTo>
                  <a:lnTo>
                    <a:pt x="33330" y="26276"/>
                  </a:lnTo>
                  <a:cubicBezTo>
                    <a:pt x="33331" y="26276"/>
                    <a:pt x="33331" y="26277"/>
                    <a:pt x="33332" y="26277"/>
                  </a:cubicBezTo>
                  <a:cubicBezTo>
                    <a:pt x="33333" y="26277"/>
                    <a:pt x="33334" y="26276"/>
                    <a:pt x="33334" y="262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CCFC406E-22E9-4FB1-84A0-5C59994A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89" y="422140"/>
            <a:ext cx="808487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phấp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phới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ta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ta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ngả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ta,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rì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rầm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		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Nguyễn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Thi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9C8648-D1A5-4781-AB92-9066C9391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89" y="-14288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73431" y="1123950"/>
            <a:ext cx="7801451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73431" y="2431017"/>
            <a:ext cx="7546181" cy="124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ldLvl="0" animBg="1"/>
      <p:bldP spid="7270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1"/>
          <p:cNvSpPr txBox="1">
            <a:spLocks noChangeArrowheads="1"/>
          </p:cNvSpPr>
          <p:nvPr/>
        </p:nvSpPr>
        <p:spPr bwMode="auto">
          <a:xfrm>
            <a:off x="3028951" y="2224088"/>
            <a:ext cx="15692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>
                <a:latin typeface="Times New Roman" panose="02020603050405020304" pitchFamily="18" charset="0"/>
              </a:rPr>
              <a:t>bát ngát</a:t>
            </a:r>
          </a:p>
        </p:txBody>
      </p:sp>
      <p:sp>
        <p:nvSpPr>
          <p:cNvPr id="49156" name="TextBox 11"/>
          <p:cNvSpPr txBox="1">
            <a:spLocks noChangeArrowheads="1"/>
          </p:cNvSpPr>
          <p:nvPr/>
        </p:nvSpPr>
        <p:spPr bwMode="auto">
          <a:xfrm>
            <a:off x="3107531" y="1709738"/>
            <a:ext cx="17383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50" b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>
            <a:off x="3113485" y="1153716"/>
            <a:ext cx="17383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50" b="1">
                <a:latin typeface="Times New Roman" panose="02020603050405020304" pitchFamily="18" charset="0"/>
                <a:cs typeface="Times New Roman" panose="02020603050405020304" pitchFamily="18" charset="0"/>
              </a:rPr>
              <a:t>phấp phới</a:t>
            </a:r>
          </a:p>
        </p:txBody>
      </p:sp>
      <p:pic>
        <p:nvPicPr>
          <p:cNvPr id="6149" name="Picture 9" descr="MC9002654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14950" y="2888457"/>
            <a:ext cx="2525316" cy="22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400050" y="742950"/>
            <a:ext cx="3600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28700" y="3086100"/>
            <a:ext cx="58864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5120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1771650" y="0"/>
            <a:ext cx="61150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Nghe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viết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: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Cô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gái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của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tương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lai</a:t>
            </a:r>
            <a:endParaRPr lang="en-US" sz="21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0" y="316708"/>
            <a:ext cx="9144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xtrây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 – a).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Theo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>
            <a:off x="4800601" y="732206"/>
            <a:ext cx="16716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49869" name="Line 13"/>
          <p:cNvSpPr>
            <a:spLocks noChangeShapeType="1"/>
          </p:cNvSpPr>
          <p:nvPr/>
        </p:nvSpPr>
        <p:spPr bwMode="auto">
          <a:xfrm flipV="1">
            <a:off x="4043363" y="1643063"/>
            <a:ext cx="2457452" cy="238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2431758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 animBg="1"/>
      <p:bldP spid="2498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600200" y="-400050"/>
            <a:ext cx="55435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50">
              <a:cs typeface="Arial" panose="020B0604020202020204" pitchFamily="34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971550" y="-1098947"/>
            <a:ext cx="66865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700" b="1">
                <a:cs typeface="Arial" panose="020B0604020202020204" pitchFamily="34" charset="0"/>
              </a:rPr>
              <a:t> </a:t>
            </a: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1943100" y="131445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cs typeface="Arial" panose="020B0604020202020204" pitchFamily="34" charset="0"/>
              </a:rPr>
              <a:t>Từ khó:</a:t>
            </a: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3353991" y="1794273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cs typeface="Arial" panose="020B0604020202020204" pitchFamily="34" charset="0"/>
              </a:rPr>
              <a:t>in-tơ-nét 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3314700" y="2308623"/>
            <a:ext cx="3371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cs typeface="Arial" panose="020B0604020202020204" pitchFamily="34" charset="0"/>
              </a:rPr>
              <a:t>Ốt-xtrây-li-a</a:t>
            </a:r>
          </a:p>
        </p:txBody>
      </p:sp>
    </p:spTree>
    <p:extLst>
      <p:ext uri="{BB962C8B-B14F-4D97-AF65-F5344CB8AC3E}">
        <p14:creationId xmlns:p14="http://schemas.microsoft.com/office/powerpoint/2010/main" val="25751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9" grpId="0"/>
      <p:bldP spid="223251" grpId="0"/>
    </p:bld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1182</Words>
  <Application>Microsoft Office PowerPoint</Application>
  <PresentationFormat>On-screen Show (16:9)</PresentationFormat>
  <Paragraphs>98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宋体</vt:lpstr>
      <vt:lpstr>Cairo</vt:lpstr>
      <vt:lpstr>Oxygen</vt:lpstr>
      <vt:lpstr>黑体</vt:lpstr>
      <vt:lpstr>Pattaya</vt:lpstr>
      <vt:lpstr>Times New Roman</vt:lpstr>
      <vt:lpstr>Wingdings</vt:lpstr>
      <vt:lpstr>Arial</vt:lpstr>
      <vt:lpstr>隶书</vt:lpstr>
      <vt:lpstr>Social Issues Thesis: Climate Change by Slidesgo</vt:lpstr>
      <vt:lpstr>PowerPoint Presentation</vt:lpstr>
      <vt:lpstr>Khởi động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       </vt:lpstr>
      <vt:lpstr>    Sinh thời, ông được Đảng và nhà nước phong tặng danh hiệu Anh hùng Lao động và các phần thưởng cao quý : Huân chương Kháng chiến, Huân chương Lao động. Sau khi mất, ông được truy tặng Giải thưởng Hồ Chí Minh.                                                                     Theo Từ điển nhân vật lịch sử Việt Nam</vt:lpstr>
      <vt:lpstr>PowerPoint Presentation</vt:lpstr>
      <vt:lpstr>PowerPoint Presentation</vt:lpstr>
      <vt:lpstr>PowerPoint Presentation</vt:lpstr>
      <vt:lpstr>PowerPoint Presentation</vt:lpstr>
      <vt:lpstr>Chỉ huân chương : Huân chương kháng chiến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THAO</dc:creator>
  <cp:lastModifiedBy>Admin</cp:lastModifiedBy>
  <cp:revision>123</cp:revision>
  <dcterms:modified xsi:type="dcterms:W3CDTF">2022-04-02T14:59:41Z</dcterms:modified>
</cp:coreProperties>
</file>