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22" r:id="rId2"/>
    <p:sldId id="2901" r:id="rId3"/>
    <p:sldId id="597" r:id="rId4"/>
    <p:sldId id="584" r:id="rId5"/>
    <p:sldId id="2902" r:id="rId6"/>
    <p:sldId id="2916" r:id="rId7"/>
    <p:sldId id="2917" r:id="rId8"/>
    <p:sldId id="585" r:id="rId9"/>
    <p:sldId id="2918" r:id="rId10"/>
    <p:sldId id="258" r:id="rId11"/>
    <p:sldId id="2919" r:id="rId12"/>
    <p:sldId id="588" r:id="rId13"/>
    <p:sldId id="2920" r:id="rId14"/>
    <p:sldId id="595" r:id="rId15"/>
    <p:sldId id="292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18" d="100"/>
          <a:sy n="118" d="100"/>
        </p:scale>
        <p:origin x="1098" y="7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BD321-CD41-46B1-9956-E96DF1649CD5}"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DDD54-7E79-4A77-AA0D-1763F0462E50}" type="slidenum">
              <a:rPr lang="en-US" smtClean="0"/>
              <a:t>‹#›</a:t>
            </a:fld>
            <a:endParaRPr lang="en-US"/>
          </a:p>
        </p:txBody>
      </p:sp>
    </p:spTree>
    <p:extLst>
      <p:ext uri="{BB962C8B-B14F-4D97-AF65-F5344CB8AC3E}">
        <p14:creationId xmlns:p14="http://schemas.microsoft.com/office/powerpoint/2010/main" val="186109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xmlns="" id="{58125A13-AE01-43C9-9200-44C8552C01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xmlns="" id="{379E3FC9-9A3D-472A-B352-68E08C2E1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 name="灯片编号占位符 3">
            <a:extLst>
              <a:ext uri="{FF2B5EF4-FFF2-40B4-BE49-F238E27FC236}">
                <a16:creationId xmlns:a16="http://schemas.microsoft.com/office/drawing/2014/main" xmlns="" id="{D328B186-B04B-4045-8606-3539EF753885}"/>
              </a:ext>
            </a:extLst>
          </p:cNvPr>
          <p:cNvSpPr>
            <a:spLocks noGrp="1"/>
          </p:cNvSpPr>
          <p:nvPr>
            <p:ph type="sldNum" sz="quarter" idx="5"/>
          </p:nvPr>
        </p:nvSpPr>
        <p:spPr/>
        <p:txBody>
          <a:bodyPr/>
          <a:lstStyle/>
          <a:p>
            <a:pPr algn="l">
              <a:buClr>
                <a:srgbClr val="000000"/>
              </a:buClr>
              <a:buFont typeface="Arial"/>
              <a:buNone/>
              <a:defRPr/>
            </a:pPr>
            <a:fld id="{283A440A-AA6B-43A3-9D72-D56C85FD01AC}" type="slidenum">
              <a:rPr lang="zh-CN" altLang="en-US" sz="1400" kern="0">
                <a:solidFill>
                  <a:srgbClr val="000000"/>
                </a:solidFill>
                <a:latin typeface="Arial"/>
                <a:cs typeface="Arial"/>
                <a:sym typeface="Arial"/>
              </a:rPr>
              <a:pPr algn="l">
                <a:buClr>
                  <a:srgbClr val="000000"/>
                </a:buClr>
                <a:buFont typeface="Arial"/>
                <a:buNone/>
                <a:defRPr/>
              </a:pPr>
              <a:t>1</a:t>
            </a:fld>
            <a:endParaRPr lang="zh-CN" altLang="en-US" sz="1400" kern="0">
              <a:solidFill>
                <a:srgbClr val="000000"/>
              </a:solidFill>
              <a:latin typeface="Arial"/>
              <a:cs typeface="Arial"/>
              <a:sym typeface="Arial"/>
            </a:endParaRPr>
          </a:p>
        </p:txBody>
      </p:sp>
    </p:spTree>
    <p:extLst>
      <p:ext uri="{BB962C8B-B14F-4D97-AF65-F5344CB8AC3E}">
        <p14:creationId xmlns:p14="http://schemas.microsoft.com/office/powerpoint/2010/main" val="72728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xmlns="" id="{58125A13-AE01-43C9-9200-44C8552C01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xmlns="" id="{379E3FC9-9A3D-472A-B352-68E08C2E1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 name="灯片编号占位符 3">
            <a:extLst>
              <a:ext uri="{FF2B5EF4-FFF2-40B4-BE49-F238E27FC236}">
                <a16:creationId xmlns:a16="http://schemas.microsoft.com/office/drawing/2014/main" xmlns="" id="{D328B186-B04B-4045-8606-3539EF753885}"/>
              </a:ext>
            </a:extLst>
          </p:cNvPr>
          <p:cNvSpPr>
            <a:spLocks noGrp="1"/>
          </p:cNvSpPr>
          <p:nvPr>
            <p:ph type="sldNum" sz="quarter" idx="5"/>
          </p:nvPr>
        </p:nvSpPr>
        <p:spPr/>
        <p:txBody>
          <a:bodyPr/>
          <a:lstStyle/>
          <a:p>
            <a:pPr algn="l">
              <a:buClr>
                <a:srgbClr val="000000"/>
              </a:buClr>
              <a:buFont typeface="Arial"/>
              <a:buNone/>
              <a:defRPr/>
            </a:pPr>
            <a:fld id="{283A440A-AA6B-43A3-9D72-D56C85FD01AC}" type="slidenum">
              <a:rPr lang="zh-CN" altLang="en-US" sz="1400" kern="0">
                <a:solidFill>
                  <a:srgbClr val="000000"/>
                </a:solidFill>
                <a:latin typeface="Arial"/>
                <a:cs typeface="Arial"/>
                <a:sym typeface="Arial"/>
              </a:rPr>
              <a:pPr algn="l">
                <a:buClr>
                  <a:srgbClr val="000000"/>
                </a:buClr>
                <a:buFont typeface="Arial"/>
                <a:buNone/>
                <a:defRPr/>
              </a:pPr>
              <a:t>3</a:t>
            </a:fld>
            <a:endParaRPr lang="zh-CN" altLang="en-US" sz="1400" kern="0">
              <a:solidFill>
                <a:srgbClr val="000000"/>
              </a:solidFill>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xmlns=""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xmlns=""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4</a:t>
            </a:fld>
            <a:endParaRPr lang="zh-CN" altLang="en-US">
              <a:solidFill>
                <a:srgbClr val="000000"/>
              </a:solidFill>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xmlns=""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xmlns=""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7</a:t>
            </a:fld>
            <a:endParaRPr lang="zh-CN" altLang="en-US">
              <a:solidFill>
                <a:srgbClr val="000000"/>
              </a:solidFill>
              <a:ea typeface="SimSun" panose="02010600030101010101" pitchFamily="2" charset="-122"/>
            </a:endParaRPr>
          </a:p>
        </p:txBody>
      </p:sp>
    </p:spTree>
    <p:extLst>
      <p:ext uri="{BB962C8B-B14F-4D97-AF65-F5344CB8AC3E}">
        <p14:creationId xmlns:p14="http://schemas.microsoft.com/office/powerpoint/2010/main" val="279077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xmlns=""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xmlns=""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9</a:t>
            </a:fld>
            <a:endParaRPr lang="zh-CN" altLang="en-US">
              <a:solidFill>
                <a:srgbClr val="000000"/>
              </a:solidFill>
              <a:ea typeface="SimSun" panose="02010600030101010101" pitchFamily="2" charset="-122"/>
            </a:endParaRPr>
          </a:p>
        </p:txBody>
      </p:sp>
    </p:spTree>
    <p:extLst>
      <p:ext uri="{BB962C8B-B14F-4D97-AF65-F5344CB8AC3E}">
        <p14:creationId xmlns:p14="http://schemas.microsoft.com/office/powerpoint/2010/main" val="3198503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xmlns=""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xmlns=""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13</a:t>
            </a:fld>
            <a:endParaRPr lang="zh-CN" altLang="en-US">
              <a:solidFill>
                <a:srgbClr val="000000"/>
              </a:solidFill>
              <a:ea typeface="SimSun" panose="02010600030101010101" pitchFamily="2" charset="-122"/>
            </a:endParaRPr>
          </a:p>
        </p:txBody>
      </p:sp>
    </p:spTree>
    <p:extLst>
      <p:ext uri="{BB962C8B-B14F-4D97-AF65-F5344CB8AC3E}">
        <p14:creationId xmlns:p14="http://schemas.microsoft.com/office/powerpoint/2010/main" val="65764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8D345-DBCA-4816-B5E1-EEBE83172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506797C-F673-4FBC-9000-074FC4FC9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960D4CA-A807-4D40-A141-73237E6DAA85}"/>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5" name="Footer Placeholder 4">
            <a:extLst>
              <a:ext uri="{FF2B5EF4-FFF2-40B4-BE49-F238E27FC236}">
                <a16:creationId xmlns:a16="http://schemas.microsoft.com/office/drawing/2014/main" xmlns="" id="{85DC673A-2E31-44E1-BA79-AB59F8C74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D290B3-9674-48BC-B7AE-0673989D63F3}"/>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175239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F0110-F7CE-4DFE-A060-ED942FAA65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945B328-CA6D-4D0E-B9A7-B2FB51901A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09F1F8-E411-4A7E-99D9-3408EE4BD349}"/>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5" name="Footer Placeholder 4">
            <a:extLst>
              <a:ext uri="{FF2B5EF4-FFF2-40B4-BE49-F238E27FC236}">
                <a16:creationId xmlns:a16="http://schemas.microsoft.com/office/drawing/2014/main" xmlns="" id="{75CEE083-9603-4926-9A98-55A56B467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55D8CC-467F-4964-8ACF-9147F4F37F40}"/>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2324895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6415F7-A41D-4229-835E-723DCAFA3B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3A88454-DC6C-4BDD-BE41-F44C20967D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CB0712-F17C-4200-BF99-52D88CBF717D}"/>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5" name="Footer Placeholder 4">
            <a:extLst>
              <a:ext uri="{FF2B5EF4-FFF2-40B4-BE49-F238E27FC236}">
                <a16:creationId xmlns:a16="http://schemas.microsoft.com/office/drawing/2014/main" xmlns="" id="{2BD842A6-F984-45E9-B4F4-8973A53C8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19A96F-31DF-45A3-9FD3-71626CC95780}"/>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143584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C1AECC47-387F-4486-99BC-75C663C350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051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690049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41374-5417-404E-8337-7907A9D5E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7B510C-D016-4C24-9660-99E5FC9C39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0920A4-B33E-43CB-A6A0-2BE2ADD51295}"/>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5" name="Footer Placeholder 4">
            <a:extLst>
              <a:ext uri="{FF2B5EF4-FFF2-40B4-BE49-F238E27FC236}">
                <a16:creationId xmlns:a16="http://schemas.microsoft.com/office/drawing/2014/main" xmlns="" id="{2847C13B-23A5-49E0-BA55-A254BC327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01D7F2-647B-4494-B432-DBE4C993178C}"/>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380069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0644D-9BDF-47F6-AE3F-064AE49FE3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071C350-70DD-4B44-8176-3C223D616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FA147FB-F94F-4142-AD2E-CD2872FCFD68}"/>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5" name="Footer Placeholder 4">
            <a:extLst>
              <a:ext uri="{FF2B5EF4-FFF2-40B4-BE49-F238E27FC236}">
                <a16:creationId xmlns:a16="http://schemas.microsoft.com/office/drawing/2014/main" xmlns="" id="{9573A3BB-2403-4698-BC37-74779B9A6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3E5B58-A261-43B4-B7B2-B199B4994988}"/>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120236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8D81D-A704-4275-8A51-0B8D5C6DE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3D672F-5637-423E-AC8A-011DC87651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E56A95E-DFB9-435D-8625-DCE5285C8B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1BE2B28-8888-4513-B8CC-8C9C005123AC}"/>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6" name="Footer Placeholder 5">
            <a:extLst>
              <a:ext uri="{FF2B5EF4-FFF2-40B4-BE49-F238E27FC236}">
                <a16:creationId xmlns:a16="http://schemas.microsoft.com/office/drawing/2014/main" xmlns="" id="{326DAD2F-AB84-4BB3-91AE-4DD1CF031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D84AF9-EBFE-4DBA-8594-A3749322CEE3}"/>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62246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B247C3-6B5C-48FB-A5A7-A816587ECA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547BE5E-AE73-4ECC-9B52-1E380CDE4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88600E4-E9A6-45E8-BCB8-E07BD6D966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A60DF5C-231E-4728-9257-147867E09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9BB1E47-477F-424E-8C7A-8932950F9C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E43869-0C94-4E09-A4E0-99596FC8176D}"/>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8" name="Footer Placeholder 7">
            <a:extLst>
              <a:ext uri="{FF2B5EF4-FFF2-40B4-BE49-F238E27FC236}">
                <a16:creationId xmlns:a16="http://schemas.microsoft.com/office/drawing/2014/main" xmlns="" id="{F40BD135-9D13-4882-90A6-CBEC36F883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1ABC677-AF77-4E20-BBF1-BECC2E6DA32D}"/>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83651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C2334-92D3-463D-8F5C-EB6142E98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8D747AD-A471-469D-B367-1E6340D063DD}"/>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4" name="Footer Placeholder 3">
            <a:extLst>
              <a:ext uri="{FF2B5EF4-FFF2-40B4-BE49-F238E27FC236}">
                <a16:creationId xmlns:a16="http://schemas.microsoft.com/office/drawing/2014/main" xmlns="" id="{617D1EF3-9726-4459-8D2E-9275A45F41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665AFDA-1096-4021-AFC1-6E5C3BC77A80}"/>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267688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2350148-36BE-4A0F-8885-E7B319A02DD2}"/>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3" name="Footer Placeholder 2">
            <a:extLst>
              <a:ext uri="{FF2B5EF4-FFF2-40B4-BE49-F238E27FC236}">
                <a16:creationId xmlns:a16="http://schemas.microsoft.com/office/drawing/2014/main" xmlns="" id="{F69BE502-6518-447F-A130-77573AE5AB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C890135-AEDA-4439-B49A-514CD69E03DE}"/>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57274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212FE-E256-41E5-BD0D-418652722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11A495-0913-48A6-955F-A555B882D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F140FFF-D1BF-4403-BC80-616E38E99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F4198D5-C3A9-45F7-937A-D91CDF330F33}"/>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6" name="Footer Placeholder 5">
            <a:extLst>
              <a:ext uri="{FF2B5EF4-FFF2-40B4-BE49-F238E27FC236}">
                <a16:creationId xmlns:a16="http://schemas.microsoft.com/office/drawing/2014/main" xmlns="" id="{070F451E-E18A-4DF3-9783-8AEB98EEF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930901-2A00-4765-8D08-F27CD1207908}"/>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141225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C4F69-02DC-48E8-AE46-D1ED73D57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9D444-0BC0-4EF2-9327-661223A8DF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A953B5E-C0AA-41E7-9E02-3B8554819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A866400-4FC1-42F3-9F82-0D0874EA9FC5}"/>
              </a:ext>
            </a:extLst>
          </p:cNvPr>
          <p:cNvSpPr>
            <a:spLocks noGrp="1"/>
          </p:cNvSpPr>
          <p:nvPr>
            <p:ph type="dt" sz="half" idx="10"/>
          </p:nvPr>
        </p:nvSpPr>
        <p:spPr/>
        <p:txBody>
          <a:bodyPr/>
          <a:lstStyle/>
          <a:p>
            <a:fld id="{70079BB9-1450-44EA-825C-E9385D6040C1}" type="datetimeFigureOut">
              <a:rPr lang="en-US" smtClean="0"/>
              <a:t>3/5/2022</a:t>
            </a:fld>
            <a:endParaRPr lang="en-US"/>
          </a:p>
        </p:txBody>
      </p:sp>
      <p:sp>
        <p:nvSpPr>
          <p:cNvPr id="6" name="Footer Placeholder 5">
            <a:extLst>
              <a:ext uri="{FF2B5EF4-FFF2-40B4-BE49-F238E27FC236}">
                <a16:creationId xmlns:a16="http://schemas.microsoft.com/office/drawing/2014/main" xmlns="" id="{C841FFB8-7CF0-4889-8D19-DEB9F1924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7D72B3E-A47B-45FC-850D-A401BDEE128F}"/>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139157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E91EFD2-3001-4E5C-8933-0421DD2A2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2C59D82-B12C-4DA6-A10B-BE89D4746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B105BA-7DC8-4D51-809D-E48377E19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79BB9-1450-44EA-825C-E9385D6040C1}" type="datetimeFigureOut">
              <a:rPr lang="en-US" smtClean="0"/>
              <a:t>3/5/2022</a:t>
            </a:fld>
            <a:endParaRPr lang="en-US"/>
          </a:p>
        </p:txBody>
      </p:sp>
      <p:sp>
        <p:nvSpPr>
          <p:cNvPr id="5" name="Footer Placeholder 4">
            <a:extLst>
              <a:ext uri="{FF2B5EF4-FFF2-40B4-BE49-F238E27FC236}">
                <a16:creationId xmlns:a16="http://schemas.microsoft.com/office/drawing/2014/main" xmlns="" id="{BC6B3C87-5C46-4952-85D1-3576E3E44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D463BC-50BA-45C2-88EC-9721D1A5F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C633C-5F34-4983-A94B-C439567EE014}" type="slidenum">
              <a:rPr lang="en-US" smtClean="0"/>
              <a:t>‹#›</a:t>
            </a:fld>
            <a:endParaRPr lang="en-US"/>
          </a:p>
        </p:txBody>
      </p:sp>
    </p:spTree>
    <p:extLst>
      <p:ext uri="{BB962C8B-B14F-4D97-AF65-F5344CB8AC3E}">
        <p14:creationId xmlns:p14="http://schemas.microsoft.com/office/powerpoint/2010/main" val="2048704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xmlns="" id="{7C8DE12E-2CD9-4022-A8BD-779183438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763"/>
            <a:ext cx="12192000" cy="692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xmlns="" id="{AABF4945-525B-4FA2-8B1B-355D065838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47688"/>
            <a:ext cx="1215866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1C3D84E8-2339-4714-964E-60117C4E2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8" y="2119313"/>
            <a:ext cx="284003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A38DC992-5FE6-4FF2-9A3C-A50A100D28CF}"/>
              </a:ext>
            </a:extLst>
          </p:cNvPr>
          <p:cNvSpPr/>
          <p:nvPr/>
        </p:nvSpPr>
        <p:spPr>
          <a:xfrm>
            <a:off x="5114925" y="4443413"/>
            <a:ext cx="184150" cy="379412"/>
          </a:xfrm>
          <a:prstGeom prst="rect">
            <a:avLst/>
          </a:prstGeom>
        </p:spPr>
        <p:txBody>
          <a:bodyPr wrap="none">
            <a:spAutoFit/>
          </a:bodyPr>
          <a:lstStyle/>
          <a:p>
            <a:pPr defTabSz="1219170" eaLnBrk="1" fontAlgn="auto" hangingPunct="1">
              <a:spcBef>
                <a:spcPts val="0"/>
              </a:spcBef>
              <a:spcAft>
                <a:spcPts val="0"/>
              </a:spcAft>
              <a:buClr>
                <a:srgbClr val="000000"/>
              </a:buClr>
              <a:defRPr/>
            </a:pPr>
            <a:endParaRPr lang="en-US" sz="1867" kern="0">
              <a:solidFill>
                <a:srgbClr val="000000"/>
              </a:solidFill>
              <a:latin typeface="Arial"/>
              <a:cs typeface="Arial"/>
              <a:sym typeface="Arial"/>
            </a:endParaRPr>
          </a:p>
        </p:txBody>
      </p:sp>
      <p:sp>
        <p:nvSpPr>
          <p:cNvPr id="15" name="Rectangle 14">
            <a:extLst>
              <a:ext uri="{FF2B5EF4-FFF2-40B4-BE49-F238E27FC236}">
                <a16:creationId xmlns:a16="http://schemas.microsoft.com/office/drawing/2014/main" xmlns="" id="{6CA6F371-F31C-4FC7-A4CB-981ED2D92048}"/>
              </a:ext>
            </a:extLst>
          </p:cNvPr>
          <p:cNvSpPr/>
          <p:nvPr/>
        </p:nvSpPr>
        <p:spPr>
          <a:xfrm>
            <a:off x="10267383" y="7427005"/>
            <a:ext cx="2119745" cy="249381"/>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0000"/>
                  <a:lumOff val="10000"/>
                </a:schemeClr>
              </a:solidFill>
            </a:endParaRPr>
          </a:p>
        </p:txBody>
      </p:sp>
      <p:pic>
        <p:nvPicPr>
          <p:cNvPr id="17" name="Picture 16">
            <a:extLst>
              <a:ext uri="{FF2B5EF4-FFF2-40B4-BE49-F238E27FC236}">
                <a16:creationId xmlns:a16="http://schemas.microsoft.com/office/drawing/2014/main" xmlns="" id="{96BF7D91-8888-4EDD-AB58-3FF7914826C6}"/>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r="11718" b="59539"/>
          <a:stretch/>
        </p:blipFill>
        <p:spPr>
          <a:xfrm>
            <a:off x="2865894" y="1894553"/>
            <a:ext cx="8567739" cy="2957513"/>
          </a:xfrm>
          <a:prstGeom prst="rect">
            <a:avLst/>
          </a:prstGeom>
        </p:spPr>
      </p:pic>
      <p:sp>
        <p:nvSpPr>
          <p:cNvPr id="18" name="TextBox 17">
            <a:extLst>
              <a:ext uri="{FF2B5EF4-FFF2-40B4-BE49-F238E27FC236}">
                <a16:creationId xmlns:a16="http://schemas.microsoft.com/office/drawing/2014/main" xmlns="" id="{2B89442D-E56D-4CBB-BDA9-755E0A2BB628}"/>
              </a:ext>
            </a:extLst>
          </p:cNvPr>
          <p:cNvSpPr txBox="1"/>
          <p:nvPr/>
        </p:nvSpPr>
        <p:spPr>
          <a:xfrm>
            <a:off x="3449302" y="2151727"/>
            <a:ext cx="7753776" cy="584775"/>
          </a:xfrm>
          <a:prstGeom prst="rect">
            <a:avLst/>
          </a:prstGeom>
          <a:noFill/>
        </p:spPr>
        <p:txBody>
          <a:bodyPr wrap="square" rtlCol="0">
            <a:spAutoFit/>
          </a:bodyPr>
          <a:lstStyle/>
          <a:p>
            <a:pPr defTabSz="914377">
              <a:defRPr/>
            </a:pPr>
            <a:r>
              <a:rPr lang="en-US" sz="3200" b="1">
                <a:solidFill>
                  <a:schemeClr val="tx1">
                    <a:lumMod val="90000"/>
                    <a:lumOff val="10000"/>
                  </a:schemeClr>
                </a:solidFill>
                <a:latin typeface="HP001 5 hàng" panose="020B0603050302020204" pitchFamily="34" charset="0"/>
              </a:rPr>
              <a:t>Thứ bảy ngày 5 tháng 3 năm 2022</a:t>
            </a:r>
          </a:p>
        </p:txBody>
      </p:sp>
      <p:sp>
        <p:nvSpPr>
          <p:cNvPr id="20" name="TextBox 19">
            <a:extLst>
              <a:ext uri="{FF2B5EF4-FFF2-40B4-BE49-F238E27FC236}">
                <a16:creationId xmlns:a16="http://schemas.microsoft.com/office/drawing/2014/main" xmlns="" id="{F7FBF9CD-A488-4EC6-914B-4A0AFF48A735}"/>
              </a:ext>
            </a:extLst>
          </p:cNvPr>
          <p:cNvSpPr txBox="1"/>
          <p:nvPr/>
        </p:nvSpPr>
        <p:spPr>
          <a:xfrm>
            <a:off x="4655109" y="2802822"/>
            <a:ext cx="4948239" cy="584775"/>
          </a:xfrm>
          <a:prstGeom prst="rect">
            <a:avLst/>
          </a:prstGeom>
          <a:noFill/>
        </p:spPr>
        <p:txBody>
          <a:bodyPr wrap="square" rtlCol="0">
            <a:spAutoFit/>
          </a:bodyPr>
          <a:lstStyle/>
          <a:p>
            <a:pPr defTabSz="914377">
              <a:defRPr/>
            </a:pPr>
            <a:r>
              <a:rPr lang="en-US" sz="3200" b="1">
                <a:solidFill>
                  <a:schemeClr val="tx1">
                    <a:lumMod val="90000"/>
                    <a:lumOff val="10000"/>
                  </a:schemeClr>
                </a:solidFill>
                <a:latin typeface="HP001 5 hàng" panose="020B0603050302020204" pitchFamily="34" charset="0"/>
              </a:rPr>
              <a:t>Hoạt động trải nghiệm</a:t>
            </a:r>
          </a:p>
        </p:txBody>
      </p:sp>
      <p:sp>
        <p:nvSpPr>
          <p:cNvPr id="21" name="TextBox 20">
            <a:extLst>
              <a:ext uri="{FF2B5EF4-FFF2-40B4-BE49-F238E27FC236}">
                <a16:creationId xmlns:a16="http://schemas.microsoft.com/office/drawing/2014/main" xmlns="" id="{CEACB6D1-9A4D-4DE0-B4A5-38C6E55DF613}"/>
              </a:ext>
            </a:extLst>
          </p:cNvPr>
          <p:cNvSpPr txBox="1"/>
          <p:nvPr/>
        </p:nvSpPr>
        <p:spPr>
          <a:xfrm>
            <a:off x="3449638" y="3455987"/>
            <a:ext cx="7925799" cy="584775"/>
          </a:xfrm>
          <a:prstGeom prst="rect">
            <a:avLst/>
          </a:prstGeom>
          <a:noFill/>
        </p:spPr>
        <p:txBody>
          <a:bodyPr wrap="square" rtlCol="0">
            <a:spAutoFit/>
          </a:bodyPr>
          <a:lstStyle/>
          <a:p>
            <a:pPr defTabSz="914377">
              <a:defRPr/>
            </a:pPr>
            <a:r>
              <a:rPr lang="en-US" sz="3200" b="1">
                <a:solidFill>
                  <a:schemeClr val="tx1">
                    <a:lumMod val="90000"/>
                    <a:lumOff val="10000"/>
                  </a:schemeClr>
                </a:solidFill>
                <a:latin typeface="HP001 5 hàng" panose="020B0603050302020204" pitchFamily="34" charset="0"/>
              </a:rPr>
              <a:t>Bài 24: Phòng tránh bị bắt cóc</a:t>
            </a:r>
          </a:p>
        </p:txBody>
      </p:sp>
    </p:spTree>
    <p:extLst>
      <p:ext uri="{BB962C8B-B14F-4D97-AF65-F5344CB8AC3E}">
        <p14:creationId xmlns:p14="http://schemas.microsoft.com/office/powerpoint/2010/main" val="50441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nodeType="afterGroup">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xmlns="" id="{04C8A133-9E50-4FAB-825A-B28AF14C3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1219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4">
            <a:extLst>
              <a:ext uri="{FF2B5EF4-FFF2-40B4-BE49-F238E27FC236}">
                <a16:creationId xmlns:a16="http://schemas.microsoft.com/office/drawing/2014/main" xmlns="" id="{B1A7BF51-5394-437F-89D8-126659CA5BC1}"/>
              </a:ext>
            </a:extLst>
          </p:cNvPr>
          <p:cNvSpPr txBox="1">
            <a:spLocks noChangeArrowheads="1"/>
          </p:cNvSpPr>
          <p:nvPr/>
        </p:nvSpPr>
        <p:spPr bwMode="auto">
          <a:xfrm>
            <a:off x="1046439" y="148535"/>
            <a:ext cx="9807091" cy="67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3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hãy x</a:t>
            </a:r>
            <a:r>
              <a:rPr lang="vi-VN" altLang="en-US" sz="3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ử lí tình huống có nguy cơ bắt cóc</a:t>
            </a:r>
            <a:r>
              <a:rPr lang="en-US" altLang="en-US" sz="3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sau</a:t>
            </a:r>
            <a:endParaRPr lang="en-US" altLang="en-US" sz="3500">
              <a:solidFill>
                <a:srgbClr val="FF0000"/>
              </a:solidFill>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D4638E9C-96D8-4EB1-9935-A7CD2555B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1908175"/>
            <a:ext cx="453231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B8F8D89-20AD-47E8-878F-BC2928E42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63" y="1890713"/>
            <a:ext cx="50355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xmlns="" id="{717F7DF7-E011-413F-8BAF-ED630F812D85}"/>
              </a:ext>
            </a:extLst>
          </p:cNvPr>
          <p:cNvSpPr txBox="1">
            <a:spLocks noChangeArrowheads="1"/>
          </p:cNvSpPr>
          <p:nvPr/>
        </p:nvSpPr>
        <p:spPr bwMode="auto">
          <a:xfrm>
            <a:off x="0" y="1004551"/>
            <a:ext cx="3339547" cy="62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Tình huống 1:</a:t>
            </a:r>
            <a:endParaRPr lang="en-US" altLang="en-US" sz="3200">
              <a:solidFill>
                <a:srgbClr val="002060"/>
              </a:solidFill>
              <a:ea typeface="Calibri" panose="020F0502020204030204" pitchFamily="34" charset="0"/>
              <a:cs typeface="Times New Roman" panose="02020603050405020304" pitchFamily="18" charset="0"/>
            </a:endParaRPr>
          </a:p>
        </p:txBody>
      </p:sp>
      <p:sp>
        <p:nvSpPr>
          <p:cNvPr id="9" name="TextBox 4">
            <a:extLst>
              <a:ext uri="{FF2B5EF4-FFF2-40B4-BE49-F238E27FC236}">
                <a16:creationId xmlns:a16="http://schemas.microsoft.com/office/drawing/2014/main" xmlns="" id="{9260DDB1-F0D8-411F-B604-C4D2FC2827AA}"/>
              </a:ext>
            </a:extLst>
          </p:cNvPr>
          <p:cNvSpPr txBox="1">
            <a:spLocks noChangeArrowheads="1"/>
          </p:cNvSpPr>
          <p:nvPr/>
        </p:nvSpPr>
        <p:spPr bwMode="auto">
          <a:xfrm>
            <a:off x="6155634" y="938225"/>
            <a:ext cx="3339547" cy="62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Tình huống 2:</a:t>
            </a:r>
            <a:endParaRPr lang="en-US" altLang="en-US" sz="3200">
              <a:solidFill>
                <a:srgbClr val="002060"/>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9F8DBF9E-6456-43B2-8958-17180CB5029D}"/>
              </a:ext>
            </a:extLst>
          </p:cNvPr>
          <p:cNvSpPr txBox="1"/>
          <p:nvPr/>
        </p:nvSpPr>
        <p:spPr>
          <a:xfrm>
            <a:off x="127490" y="4751299"/>
            <a:ext cx="5872976" cy="2062103"/>
          </a:xfrm>
          <a:prstGeom prst="rect">
            <a:avLst/>
          </a:prstGeom>
          <a:solidFill>
            <a:schemeClr val="bg1"/>
          </a:solid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S</a:t>
            </a:r>
            <a:r>
              <a:rPr lang="vi-VN" sz="3200">
                <a:solidFill>
                  <a:srgbClr val="002060"/>
                </a:solidFill>
                <a:latin typeface="Times New Roman" panose="02020603050405020304" pitchFamily="18" charset="0"/>
                <a:cs typeface="Times New Roman" panose="02020603050405020304" pitchFamily="18" charset="0"/>
              </a:rPr>
              <a:t>ơ</a:t>
            </a:r>
            <a:r>
              <a:rPr lang="en-US" sz="3200">
                <a:solidFill>
                  <a:srgbClr val="002060"/>
                </a:solidFill>
                <a:latin typeface="Times New Roman" panose="02020603050405020304" pitchFamily="18" charset="0"/>
                <a:cs typeface="Times New Roman" panose="02020603050405020304" pitchFamily="18" charset="0"/>
              </a:rPr>
              <a:t>n đang đứng một mình ở cổng tr</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ờng chờ bố mẹ đến đón, phát hiện có ng</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ời lạ theo dõi mình. Nếu là S</a:t>
            </a:r>
            <a:r>
              <a:rPr lang="vi-VN" sz="3200">
                <a:solidFill>
                  <a:srgbClr val="002060"/>
                </a:solidFill>
                <a:latin typeface="Times New Roman" panose="02020603050405020304" pitchFamily="18" charset="0"/>
                <a:cs typeface="Times New Roman" panose="02020603050405020304" pitchFamily="18" charset="0"/>
              </a:rPr>
              <a:t>ơ</a:t>
            </a:r>
            <a:r>
              <a:rPr lang="en-US" sz="3200">
                <a:solidFill>
                  <a:srgbClr val="002060"/>
                </a:solidFill>
                <a:latin typeface="Times New Roman" panose="02020603050405020304" pitchFamily="18" charset="0"/>
                <a:cs typeface="Times New Roman" panose="02020603050405020304" pitchFamily="18" charset="0"/>
              </a:rPr>
              <a:t>n, em sẽ làm gì?</a:t>
            </a:r>
          </a:p>
        </p:txBody>
      </p:sp>
      <p:sp>
        <p:nvSpPr>
          <p:cNvPr id="10" name="TextBox 9">
            <a:extLst>
              <a:ext uri="{FF2B5EF4-FFF2-40B4-BE49-F238E27FC236}">
                <a16:creationId xmlns:a16="http://schemas.microsoft.com/office/drawing/2014/main" xmlns="" id="{5A63DBFF-A204-449F-81C1-1508F45D2884}"/>
              </a:ext>
            </a:extLst>
          </p:cNvPr>
          <p:cNvSpPr txBox="1"/>
          <p:nvPr/>
        </p:nvSpPr>
        <p:spPr>
          <a:xfrm>
            <a:off x="6319024" y="4695061"/>
            <a:ext cx="5872976" cy="2062103"/>
          </a:xfrm>
          <a:prstGeom prst="rect">
            <a:avLst/>
          </a:prstGeom>
          <a:solidFill>
            <a:schemeClr val="bg1"/>
          </a:solid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Trên đ</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ờng từ tr</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ờng về nhà, Nga gặp một ng</a:t>
            </a:r>
            <a:r>
              <a:rPr lang="vi-VN" sz="3200">
                <a:solidFill>
                  <a:srgbClr val="002060"/>
                </a:solidFill>
                <a:latin typeface="Times New Roman" panose="02020603050405020304" pitchFamily="18" charset="0"/>
                <a:cs typeface="Times New Roman" panose="02020603050405020304" pitchFamily="18" charset="0"/>
              </a:rPr>
              <a:t>ư</a:t>
            </a:r>
            <a:r>
              <a:rPr lang="en-US" sz="3200">
                <a:solidFill>
                  <a:srgbClr val="002060"/>
                </a:solidFill>
                <a:latin typeface="Times New Roman" panose="02020603050405020304" pitchFamily="18" charset="0"/>
                <a:cs typeface="Times New Roman" panose="02020603050405020304" pitchFamily="18" charset="0"/>
              </a:rPr>
              <a:t>ời lạ cho quà và rủ đi cùng. Nếu là Nga, em sẽ ứng xử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8" grpId="0"/>
      <p:bldP spid="9" grpId="0"/>
      <p:bldP spid="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xmlns="" id="{04C8A133-9E50-4FAB-825A-B28AF14C3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1219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4">
            <a:extLst>
              <a:ext uri="{FF2B5EF4-FFF2-40B4-BE49-F238E27FC236}">
                <a16:creationId xmlns:a16="http://schemas.microsoft.com/office/drawing/2014/main" xmlns="" id="{B1A7BF51-5394-437F-89D8-126659CA5BC1}"/>
              </a:ext>
            </a:extLst>
          </p:cNvPr>
          <p:cNvSpPr txBox="1">
            <a:spLocks noChangeArrowheads="1"/>
          </p:cNvSpPr>
          <p:nvPr/>
        </p:nvSpPr>
        <p:spPr bwMode="auto">
          <a:xfrm>
            <a:off x="1046439" y="148535"/>
            <a:ext cx="9807091" cy="67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3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hãy x</a:t>
            </a:r>
            <a:r>
              <a:rPr lang="vi-VN" altLang="en-US" sz="3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ử lí tình huống có nguy cơ bắt cóc</a:t>
            </a:r>
            <a:r>
              <a:rPr lang="en-US" altLang="en-US" sz="3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sau</a:t>
            </a:r>
            <a:endParaRPr lang="en-US" altLang="en-US" sz="3500">
              <a:solidFill>
                <a:srgbClr val="FF0000"/>
              </a:solidFill>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D4638E9C-96D8-4EB1-9935-A7CD2555B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1771695"/>
            <a:ext cx="453231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B8F8D89-20AD-47E8-878F-BC2928E42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62" y="1540627"/>
            <a:ext cx="50355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xmlns="" id="{717F7DF7-E011-413F-8BAF-ED630F812D85}"/>
              </a:ext>
            </a:extLst>
          </p:cNvPr>
          <p:cNvSpPr txBox="1">
            <a:spLocks noChangeArrowheads="1"/>
          </p:cNvSpPr>
          <p:nvPr/>
        </p:nvSpPr>
        <p:spPr bwMode="auto">
          <a:xfrm>
            <a:off x="0" y="868071"/>
            <a:ext cx="3339547" cy="62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Tình huống 1:</a:t>
            </a:r>
            <a:endParaRPr lang="en-US" altLang="en-US" sz="3200">
              <a:solidFill>
                <a:srgbClr val="002060"/>
              </a:solidFill>
              <a:ea typeface="Calibri" panose="020F0502020204030204" pitchFamily="34" charset="0"/>
              <a:cs typeface="Times New Roman" panose="02020603050405020304" pitchFamily="18" charset="0"/>
            </a:endParaRPr>
          </a:p>
        </p:txBody>
      </p:sp>
      <p:sp>
        <p:nvSpPr>
          <p:cNvPr id="9" name="TextBox 4">
            <a:extLst>
              <a:ext uri="{FF2B5EF4-FFF2-40B4-BE49-F238E27FC236}">
                <a16:creationId xmlns:a16="http://schemas.microsoft.com/office/drawing/2014/main" xmlns="" id="{9260DDB1-F0D8-411F-B604-C4D2FC2827AA}"/>
              </a:ext>
            </a:extLst>
          </p:cNvPr>
          <p:cNvSpPr txBox="1">
            <a:spLocks noChangeArrowheads="1"/>
          </p:cNvSpPr>
          <p:nvPr/>
        </p:nvSpPr>
        <p:spPr bwMode="auto">
          <a:xfrm>
            <a:off x="6155634" y="801745"/>
            <a:ext cx="3339547" cy="62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Tình huống 2:</a:t>
            </a:r>
            <a:endParaRPr lang="en-US" altLang="en-US" sz="3200">
              <a:solidFill>
                <a:srgbClr val="002060"/>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9F8DBF9E-6456-43B2-8958-17180CB5029D}"/>
              </a:ext>
            </a:extLst>
          </p:cNvPr>
          <p:cNvSpPr txBox="1"/>
          <p:nvPr/>
        </p:nvSpPr>
        <p:spPr>
          <a:xfrm>
            <a:off x="127490" y="4314563"/>
            <a:ext cx="5872976" cy="2554545"/>
          </a:xfrm>
          <a:prstGeom prst="rect">
            <a:avLst/>
          </a:prstGeom>
          <a:solidFill>
            <a:schemeClr val="bg1"/>
          </a:solid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Nếu là S</a:t>
            </a:r>
            <a:r>
              <a:rPr lang="vi-VN" sz="3200">
                <a:solidFill>
                  <a:srgbClr val="FF0000"/>
                </a:solidFill>
                <a:latin typeface="Times New Roman" panose="02020603050405020304" pitchFamily="18" charset="0"/>
                <a:cs typeface="Times New Roman" panose="02020603050405020304" pitchFamily="18" charset="0"/>
              </a:rPr>
              <a:t>ơ</a:t>
            </a:r>
            <a:r>
              <a:rPr lang="en-US" sz="3200">
                <a:solidFill>
                  <a:srgbClr val="FF0000"/>
                </a:solidFill>
                <a:latin typeface="Times New Roman" panose="02020603050405020304" pitchFamily="18" charset="0"/>
                <a:cs typeface="Times New Roman" panose="02020603050405020304" pitchFamily="18" charset="0"/>
              </a:rPr>
              <a:t>n, em nên:</a:t>
            </a:r>
          </a:p>
          <a:p>
            <a:pPr marL="457200" indent="-457200">
              <a:buFontTx/>
              <a:buChar char="-"/>
            </a:pPr>
            <a:r>
              <a:rPr lang="en-US" sz="3200">
                <a:solidFill>
                  <a:srgbClr val="FF0000"/>
                </a:solidFill>
                <a:latin typeface="Times New Roman" panose="02020603050405020304" pitchFamily="18" charset="0"/>
                <a:cs typeface="Times New Roman" panose="02020603050405020304" pitchFamily="18" charset="0"/>
              </a:rPr>
              <a:t>Đi ngay vào phòng bảo vệ của tr</a:t>
            </a:r>
            <a:r>
              <a:rPr lang="vi-VN" sz="3200">
                <a:solidFill>
                  <a:srgbClr val="FF0000"/>
                </a:solidFill>
                <a:latin typeface="Times New Roman" panose="02020603050405020304" pitchFamily="18" charset="0"/>
                <a:cs typeface="Times New Roman" panose="02020603050405020304" pitchFamily="18" charset="0"/>
              </a:rPr>
              <a:t>ư</a:t>
            </a:r>
            <a:r>
              <a:rPr lang="en-US" sz="3200">
                <a:solidFill>
                  <a:srgbClr val="FF0000"/>
                </a:solidFill>
                <a:latin typeface="Times New Roman" panose="02020603050405020304" pitchFamily="18" charset="0"/>
                <a:cs typeface="Times New Roman" panose="02020603050405020304" pitchFamily="18" charset="0"/>
              </a:rPr>
              <a:t>ờng.</a:t>
            </a:r>
          </a:p>
          <a:p>
            <a:pPr marL="457200" indent="-457200">
              <a:buFontTx/>
              <a:buChar char="-"/>
            </a:pPr>
            <a:r>
              <a:rPr lang="en-US" sz="3200">
                <a:solidFill>
                  <a:srgbClr val="FF0000"/>
                </a:solidFill>
                <a:latin typeface="Times New Roman" panose="02020603050405020304" pitchFamily="18" charset="0"/>
                <a:cs typeface="Times New Roman" panose="02020603050405020304" pitchFamily="18" charset="0"/>
              </a:rPr>
              <a:t>M</a:t>
            </a:r>
            <a:r>
              <a:rPr lang="vi-VN" sz="3200">
                <a:solidFill>
                  <a:srgbClr val="FF0000"/>
                </a:solidFill>
                <a:latin typeface="Times New Roman" panose="02020603050405020304" pitchFamily="18" charset="0"/>
                <a:cs typeface="Times New Roman" panose="02020603050405020304" pitchFamily="18" charset="0"/>
              </a:rPr>
              <a:t>ư</a:t>
            </a:r>
            <a:r>
              <a:rPr lang="en-US" sz="3200">
                <a:solidFill>
                  <a:srgbClr val="FF0000"/>
                </a:solidFill>
                <a:latin typeface="Times New Roman" panose="02020603050405020304" pitchFamily="18" charset="0"/>
                <a:cs typeface="Times New Roman" panose="02020603050405020304" pitchFamily="18" charset="0"/>
              </a:rPr>
              <a:t>ợn bác bảo vệ điện thoại và gọi điện cho bố mẹ. </a:t>
            </a:r>
          </a:p>
        </p:txBody>
      </p:sp>
      <p:sp>
        <p:nvSpPr>
          <p:cNvPr id="10" name="TextBox 9">
            <a:extLst>
              <a:ext uri="{FF2B5EF4-FFF2-40B4-BE49-F238E27FC236}">
                <a16:creationId xmlns:a16="http://schemas.microsoft.com/office/drawing/2014/main" xmlns="" id="{5A63DBFF-A204-449F-81C1-1508F45D2884}"/>
              </a:ext>
            </a:extLst>
          </p:cNvPr>
          <p:cNvSpPr txBox="1"/>
          <p:nvPr/>
        </p:nvSpPr>
        <p:spPr>
          <a:xfrm>
            <a:off x="6319024" y="4310465"/>
            <a:ext cx="5872976" cy="2554545"/>
          </a:xfrm>
          <a:prstGeom prst="rect">
            <a:avLst/>
          </a:prstGeom>
          <a:solidFill>
            <a:schemeClr val="bg1"/>
          </a:solid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Nếu là Nga, em sẽ:</a:t>
            </a:r>
          </a:p>
          <a:p>
            <a:pPr marL="457200" indent="-457200">
              <a:buFontTx/>
              <a:buChar char="-"/>
            </a:pPr>
            <a:r>
              <a:rPr lang="en-US" sz="3200">
                <a:solidFill>
                  <a:srgbClr val="FF0000"/>
                </a:solidFill>
                <a:latin typeface="Times New Roman" panose="02020603050405020304" pitchFamily="18" charset="0"/>
                <a:cs typeface="Times New Roman" panose="02020603050405020304" pitchFamily="18" charset="0"/>
              </a:rPr>
              <a:t>Nói rằng: “Cháu không cần quà ạ! Cháu đang đi về nhà nên không muốn đi ch</a:t>
            </a:r>
            <a:r>
              <a:rPr lang="vi-VN" sz="3200">
                <a:solidFill>
                  <a:srgbClr val="FF0000"/>
                </a:solidFill>
                <a:latin typeface="Times New Roman" panose="02020603050405020304" pitchFamily="18" charset="0"/>
                <a:cs typeface="Times New Roman" panose="02020603050405020304" pitchFamily="18" charset="0"/>
              </a:rPr>
              <a:t>ơ</a:t>
            </a:r>
            <a:r>
              <a:rPr lang="en-US" sz="3200">
                <a:solidFill>
                  <a:srgbClr val="FF0000"/>
                </a:solidFill>
                <a:latin typeface="Times New Roman" panose="02020603050405020304" pitchFamily="18" charset="0"/>
                <a:cs typeface="Times New Roman" panose="02020603050405020304" pitchFamily="18" charset="0"/>
              </a:rPr>
              <a:t>i.”</a:t>
            </a:r>
          </a:p>
          <a:p>
            <a:pPr marL="457200" indent="-457200">
              <a:buFontTx/>
              <a:buChar char="-"/>
            </a:pPr>
            <a:r>
              <a:rPr lang="en-US" sz="3200">
                <a:solidFill>
                  <a:srgbClr val="FF0000"/>
                </a:solidFill>
                <a:latin typeface="Times New Roman" panose="02020603050405020304" pitchFamily="18" charset="0"/>
                <a:cs typeface="Times New Roman" panose="02020603050405020304" pitchFamily="18" charset="0"/>
              </a:rPr>
              <a:t>Chạy nhanh về nhà</a:t>
            </a:r>
          </a:p>
        </p:txBody>
      </p:sp>
    </p:spTree>
    <p:extLst>
      <p:ext uri="{BB962C8B-B14F-4D97-AF65-F5344CB8AC3E}">
        <p14:creationId xmlns:p14="http://schemas.microsoft.com/office/powerpoint/2010/main" val="38557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8" grpId="0"/>
      <p:bldP spid="9" grpId="0"/>
      <p:bldP spid="2"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xmlns="" id="{99206EC3-CE21-4E3D-A76F-4108492B0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9">
            <a:extLst>
              <a:ext uri="{FF2B5EF4-FFF2-40B4-BE49-F238E27FC236}">
                <a16:creationId xmlns:a16="http://schemas.microsoft.com/office/drawing/2014/main" xmlns="" id="{881F39A3-E0FF-4439-981C-44782D297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544513"/>
            <a:ext cx="9159875"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xmlns="" id="{3017451C-429B-4AB9-9B92-086F5CB18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175" y="5826125"/>
            <a:ext cx="23383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hlinkClick r:id="rId5" action="ppaction://hlinksldjump"/>
            <a:extLst>
              <a:ext uri="{FF2B5EF4-FFF2-40B4-BE49-F238E27FC236}">
                <a16:creationId xmlns:a16="http://schemas.microsoft.com/office/drawing/2014/main" xmlns="" id="{724AB3B3-A919-414A-AF47-BD12C0F26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0788" y="4765675"/>
            <a:ext cx="1624012"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5EF0FF8F-1854-4C52-8423-8B1C15060E3F}"/>
              </a:ext>
            </a:extLst>
          </p:cNvPr>
          <p:cNvSpPr txBox="1">
            <a:spLocks noChangeArrowheads="1"/>
          </p:cNvSpPr>
          <p:nvPr/>
        </p:nvSpPr>
        <p:spPr bwMode="auto">
          <a:xfrm>
            <a:off x="1947863" y="1804988"/>
            <a:ext cx="829627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20000"/>
              </a:lnSpc>
              <a:spcBef>
                <a:spcPts val="300"/>
              </a:spcBef>
              <a:spcAft>
                <a:spcPts val="300"/>
              </a:spcAft>
            </a:pPr>
            <a:r>
              <a:rPr lang="en-US" altLang="en-US" sz="3500">
                <a:solidFill>
                  <a:srgbClr val="7030A0"/>
                </a:solidFill>
                <a:latin typeface="Times New Roman" panose="02020603050405020304" pitchFamily="18" charset="0"/>
                <a:cs typeface="Times New Roman" panose="02020603050405020304" pitchFamily="18" charset="0"/>
              </a:rPr>
              <a:t>Không đi theo người lạ, tránh xa người lạ;</a:t>
            </a:r>
          </a:p>
          <a:p>
            <a:pPr algn="just" eaLnBrk="1" hangingPunct="1">
              <a:lnSpc>
                <a:spcPct val="120000"/>
              </a:lnSpc>
              <a:spcBef>
                <a:spcPts val="300"/>
              </a:spcBef>
              <a:spcAft>
                <a:spcPts val="300"/>
              </a:spcAft>
            </a:pPr>
            <a:r>
              <a:rPr lang="en-US" altLang="en-US" sz="3500">
                <a:solidFill>
                  <a:srgbClr val="7030A0"/>
                </a:solidFill>
                <a:latin typeface="Times New Roman" panose="02020603050405020304" pitchFamily="18" charset="0"/>
                <a:cs typeface="Times New Roman" panose="02020603050405020304" pitchFamily="18" charset="0"/>
              </a:rPr>
              <a:t> Không nhận quà từ người lạ khi chưa được </a:t>
            </a:r>
          </a:p>
          <a:p>
            <a:pPr algn="just" eaLnBrk="1" hangingPunct="1">
              <a:lnSpc>
                <a:spcPct val="120000"/>
              </a:lnSpc>
              <a:spcBef>
                <a:spcPts val="300"/>
              </a:spcBef>
              <a:spcAft>
                <a:spcPts val="300"/>
              </a:spcAft>
              <a:buNone/>
            </a:pPr>
            <a:r>
              <a:rPr lang="en-US" altLang="en-US" sz="3500">
                <a:solidFill>
                  <a:srgbClr val="7030A0"/>
                </a:solidFill>
                <a:latin typeface="Times New Roman" panose="02020603050405020304" pitchFamily="18" charset="0"/>
                <a:cs typeface="Times New Roman" panose="02020603050405020304" pitchFamily="18" charset="0"/>
              </a:rPr>
              <a:t>  phép của ông, bà, bố, mẹ, cô giáo</a:t>
            </a:r>
          </a:p>
        </p:txBody>
      </p:sp>
      <p:sp>
        <p:nvSpPr>
          <p:cNvPr id="2" name="TextBox 1">
            <a:extLst>
              <a:ext uri="{FF2B5EF4-FFF2-40B4-BE49-F238E27FC236}">
                <a16:creationId xmlns:a16="http://schemas.microsoft.com/office/drawing/2014/main" xmlns="" id="{8141532D-A4B1-4CC3-99D2-F84A64D841A8}"/>
              </a:ext>
            </a:extLst>
          </p:cNvPr>
          <p:cNvSpPr txBox="1"/>
          <p:nvPr/>
        </p:nvSpPr>
        <p:spPr>
          <a:xfrm>
            <a:off x="4770782" y="1035547"/>
            <a:ext cx="2270173" cy="769441"/>
          </a:xfrm>
          <a:prstGeom prst="rect">
            <a:avLst/>
          </a:prstGeom>
          <a:noFill/>
        </p:spPr>
        <p:txBody>
          <a:bodyPr wrap="none" rtlCol="0">
            <a:spAutoFit/>
          </a:bodyPr>
          <a:lstStyle/>
          <a:p>
            <a:r>
              <a:rPr lang="en-US" sz="4400" b="1">
                <a:solidFill>
                  <a:srgbClr val="FF0000"/>
                </a:solidFill>
                <a:latin typeface="Times New Roman" panose="02020603050405020304" pitchFamily="18" charset="0"/>
                <a:cs typeface="Times New Roman" panose="02020603050405020304" pitchFamily="18" charset="0"/>
              </a:rPr>
              <a:t>Kết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4363"/>
            <a:ext cx="91440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481138"/>
            <a:ext cx="79438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xmlns=""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995363"/>
            <a:ext cx="19113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700" y="906463"/>
            <a:ext cx="14827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338" y="4216400"/>
            <a:ext cx="615156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xmlns="" id="{D356DF4D-A6B2-49D4-B7D7-A8F029801884}"/>
              </a:ext>
            </a:extLst>
          </p:cNvPr>
          <p:cNvGrpSpPr>
            <a:grpSpLocks/>
          </p:cNvGrpSpPr>
          <p:nvPr/>
        </p:nvGrpSpPr>
        <p:grpSpPr bwMode="auto">
          <a:xfrm rot="6329695" flipH="1">
            <a:off x="7885906" y="2918619"/>
            <a:ext cx="1266825" cy="865188"/>
            <a:chOff x="9015984" y="2528554"/>
            <a:chExt cx="2157344" cy="1473489"/>
          </a:xfrm>
        </p:grpSpPr>
        <p:sp>
          <p:nvSpPr>
            <p:cNvPr id="27657" name="Freeform 166">
              <a:extLst>
                <a:ext uri="{FF2B5EF4-FFF2-40B4-BE49-F238E27FC236}">
                  <a16:creationId xmlns:a16="http://schemas.microsoft.com/office/drawing/2014/main" xmlns=""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8" name="Freeform 167">
              <a:extLst>
                <a:ext uri="{FF2B5EF4-FFF2-40B4-BE49-F238E27FC236}">
                  <a16:creationId xmlns:a16="http://schemas.microsoft.com/office/drawing/2014/main" xmlns=""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9" name="Freeform 168">
              <a:extLst>
                <a:ext uri="{FF2B5EF4-FFF2-40B4-BE49-F238E27FC236}">
                  <a16:creationId xmlns:a16="http://schemas.microsoft.com/office/drawing/2014/main" xmlns=""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0" name="Freeform 169">
              <a:extLst>
                <a:ext uri="{FF2B5EF4-FFF2-40B4-BE49-F238E27FC236}">
                  <a16:creationId xmlns:a16="http://schemas.microsoft.com/office/drawing/2014/main" xmlns=""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1" name="Freeform 170">
              <a:extLst>
                <a:ext uri="{FF2B5EF4-FFF2-40B4-BE49-F238E27FC236}">
                  <a16:creationId xmlns:a16="http://schemas.microsoft.com/office/drawing/2014/main" xmlns=""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2" name="Freeform 175">
              <a:extLst>
                <a:ext uri="{FF2B5EF4-FFF2-40B4-BE49-F238E27FC236}">
                  <a16:creationId xmlns:a16="http://schemas.microsoft.com/office/drawing/2014/main" xmlns=""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3" name="Freeform 176">
              <a:extLst>
                <a:ext uri="{FF2B5EF4-FFF2-40B4-BE49-F238E27FC236}">
                  <a16:creationId xmlns:a16="http://schemas.microsoft.com/office/drawing/2014/main" xmlns=""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4" name="Freeform 177">
              <a:extLst>
                <a:ext uri="{FF2B5EF4-FFF2-40B4-BE49-F238E27FC236}">
                  <a16:creationId xmlns:a16="http://schemas.microsoft.com/office/drawing/2014/main" xmlns=""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5" name="Freeform 178">
              <a:extLst>
                <a:ext uri="{FF2B5EF4-FFF2-40B4-BE49-F238E27FC236}">
                  <a16:creationId xmlns:a16="http://schemas.microsoft.com/office/drawing/2014/main" xmlns=""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6" name="Freeform 179">
              <a:extLst>
                <a:ext uri="{FF2B5EF4-FFF2-40B4-BE49-F238E27FC236}">
                  <a16:creationId xmlns:a16="http://schemas.microsoft.com/office/drawing/2014/main" xmlns=""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sp>
        <p:nvSpPr>
          <p:cNvPr id="33" name="文本框 32">
            <a:extLst>
              <a:ext uri="{FF2B5EF4-FFF2-40B4-BE49-F238E27FC236}">
                <a16:creationId xmlns:a16="http://schemas.microsoft.com/office/drawing/2014/main" xmlns="" id="{B0EA9CD2-C245-4992-AEA7-89448AFF9357}"/>
              </a:ext>
            </a:extLst>
          </p:cNvPr>
          <p:cNvSpPr txBox="1"/>
          <p:nvPr/>
        </p:nvSpPr>
        <p:spPr>
          <a:xfrm>
            <a:off x="2061368" y="2796177"/>
            <a:ext cx="7431088" cy="1187450"/>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eaLnBrk="1" fontAlgn="auto" hangingPunct="1">
              <a:spcBef>
                <a:spcPts val="0"/>
              </a:spcBef>
              <a:spcAft>
                <a:spcPts val="0"/>
              </a:spcAft>
              <a:defRPr/>
            </a:pPr>
            <a:r>
              <a:rPr lang="en-US" altLang="zh-CN" sz="6500"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Vận dụng</a:t>
            </a:r>
            <a:endParaRPr lang="en-US" altLang="zh-CN" sz="65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2145110889"/>
      </p:ext>
    </p:ext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xmlns="" id="{27CAC602-9E21-4FF3-91B6-15C400EF7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0"/>
            <a:ext cx="12099925"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4">
            <a:extLst>
              <a:ext uri="{FF2B5EF4-FFF2-40B4-BE49-F238E27FC236}">
                <a16:creationId xmlns:a16="http://schemas.microsoft.com/office/drawing/2014/main" xmlns="" id="{CB5467E4-7DFD-4260-9B62-79AC14DC53C1}"/>
              </a:ext>
            </a:extLst>
          </p:cNvPr>
          <p:cNvSpPr txBox="1">
            <a:spLocks noChangeArrowheads="1"/>
          </p:cNvSpPr>
          <p:nvPr/>
        </p:nvSpPr>
        <p:spPr bwMode="auto">
          <a:xfrm>
            <a:off x="2739818" y="1215887"/>
            <a:ext cx="61420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4429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429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429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429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42913" algn="l"/>
              </a:tabLst>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4500" b="1">
                <a:solidFill>
                  <a:srgbClr val="FF0000"/>
                </a:solidFill>
                <a:latin typeface="Times New Roman" panose="02020603050405020304" pitchFamily="18" charset="0"/>
                <a:cs typeface="Times New Roman" panose="02020603050405020304" pitchFamily="18" charset="0"/>
              </a:rPr>
              <a:t>Cam kết, hành động:</a:t>
            </a:r>
            <a:endParaRPr lang="en-US" altLang="en-US" sz="4500">
              <a:solidFill>
                <a:srgbClr val="FF0000"/>
              </a:solidFill>
              <a:ea typeface="Calibri" panose="020F0502020204030204" pitchFamily="34" charset="0"/>
              <a:cs typeface="Times New Roman" panose="02020603050405020304" pitchFamily="18" charset="0"/>
            </a:endParaRPr>
          </a:p>
        </p:txBody>
      </p:sp>
      <p:sp>
        <p:nvSpPr>
          <p:cNvPr id="50180" name="TextBox 6">
            <a:extLst>
              <a:ext uri="{FF2B5EF4-FFF2-40B4-BE49-F238E27FC236}">
                <a16:creationId xmlns:a16="http://schemas.microsoft.com/office/drawing/2014/main" xmlns="" id="{2FB65D1B-02F6-487C-8F0F-A70B938F2C7C}"/>
              </a:ext>
            </a:extLst>
          </p:cNvPr>
          <p:cNvSpPr txBox="1">
            <a:spLocks noChangeArrowheads="1"/>
          </p:cNvSpPr>
          <p:nvPr/>
        </p:nvSpPr>
        <p:spPr bwMode="auto">
          <a:xfrm>
            <a:off x="1642649" y="2603534"/>
            <a:ext cx="923738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B0F0"/>
                </a:solidFill>
                <a:latin typeface="Times New Roman" panose="02020603050405020304" pitchFamily="18" charset="0"/>
                <a:cs typeface="Calibri" panose="020F0502020204030204" pitchFamily="34" charset="0"/>
              </a:rPr>
              <a:t>Sau tiết học, con hãy chia sẻ với bố mẹ và ng</a:t>
            </a:r>
            <a:r>
              <a:rPr lang="vi-VN" altLang="en-US" sz="3600" b="1">
                <a:solidFill>
                  <a:srgbClr val="00B0F0"/>
                </a:solidFill>
                <a:latin typeface="Times New Roman" panose="02020603050405020304" pitchFamily="18" charset="0"/>
                <a:cs typeface="Calibri" panose="020F0502020204030204" pitchFamily="34" charset="0"/>
              </a:rPr>
              <a:t>ư</a:t>
            </a:r>
            <a:r>
              <a:rPr lang="en-US" altLang="en-US" sz="3600" b="1">
                <a:solidFill>
                  <a:srgbClr val="00B0F0"/>
                </a:solidFill>
                <a:latin typeface="Times New Roman" panose="02020603050405020304" pitchFamily="18" charset="0"/>
                <a:cs typeface="Calibri" panose="020F0502020204030204" pitchFamily="34" charset="0"/>
              </a:rPr>
              <a:t>ời thân mình những việc cần làm để </a:t>
            </a:r>
            <a:r>
              <a:rPr lang="vi-VN" altLang="en-US" sz="3600" b="1">
                <a:solidFill>
                  <a:srgbClr val="00B0F0"/>
                </a:solidFill>
                <a:latin typeface="Times New Roman" panose="02020603050405020304" pitchFamily="18" charset="0"/>
                <a:cs typeface="Calibri" panose="020F0502020204030204" pitchFamily="34" charset="0"/>
              </a:rPr>
              <a:t>bảo vệ bản thân mình </a:t>
            </a:r>
            <a:r>
              <a:rPr lang="en-US" altLang="en-US" sz="3600" b="1">
                <a:solidFill>
                  <a:srgbClr val="00B0F0"/>
                </a:solidFill>
                <a:latin typeface="Times New Roman" panose="02020603050405020304" pitchFamily="18" charset="0"/>
                <a:cs typeface="Calibri" panose="020F0502020204030204" pitchFamily="34" charset="0"/>
              </a:rPr>
              <a:t>nhé!</a:t>
            </a:r>
            <a:endParaRPr lang="en-US" altLang="en-US" sz="3600" b="1">
              <a:solidFill>
                <a:srgbClr val="00B0F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3" name="TextBox 2">
            <a:extLst>
              <a:ext uri="{FF2B5EF4-FFF2-40B4-BE49-F238E27FC236}">
                <a16:creationId xmlns:a16="http://schemas.microsoft.com/office/drawing/2014/main" xmlns="" id="{3A2140F4-5040-43D1-A685-C54D3B6FFD7B}"/>
              </a:ext>
            </a:extLst>
          </p:cNvPr>
          <p:cNvSpPr txBox="1"/>
          <p:nvPr/>
        </p:nvSpPr>
        <p:spPr>
          <a:xfrm>
            <a:off x="1307534" y="1030075"/>
            <a:ext cx="9337719" cy="2554545"/>
          </a:xfrm>
          <a:prstGeom prst="rect">
            <a:avLst/>
          </a:prstGeom>
          <a:noFill/>
        </p:spPr>
        <p:txBody>
          <a:bodyPr wrap="square" rtlCol="0">
            <a:spAutoFit/>
          </a:bodyPr>
          <a:lstStyle/>
          <a:p>
            <a:pPr algn="ctr"/>
            <a:r>
              <a:rPr lang="en-US" sz="8000" b="1">
                <a:solidFill>
                  <a:srgbClr val="FF0000"/>
                </a:solidFill>
                <a:latin typeface="HP001 4 hàng" panose="020B0603050302020204" pitchFamily="34" charset="0"/>
                <a:cs typeface="Calibri" panose="020F0502020204030204" pitchFamily="34" charset="0"/>
              </a:rPr>
              <a:t>Xin chào và hẹn gặp lại các con!</a:t>
            </a:r>
            <a:endParaRPr lang="en-US" sz="80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180819666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3" name="TextBox 2">
            <a:extLst>
              <a:ext uri="{FF2B5EF4-FFF2-40B4-BE49-F238E27FC236}">
                <a16:creationId xmlns:a16="http://schemas.microsoft.com/office/drawing/2014/main" xmlns="" id="{3A2140F4-5040-43D1-A685-C54D3B6FFD7B}"/>
              </a:ext>
            </a:extLst>
          </p:cNvPr>
          <p:cNvSpPr txBox="1"/>
          <p:nvPr/>
        </p:nvSpPr>
        <p:spPr>
          <a:xfrm>
            <a:off x="154236" y="352735"/>
            <a:ext cx="12037764" cy="3539430"/>
          </a:xfrm>
          <a:prstGeom prst="rect">
            <a:avLst/>
          </a:prstGeom>
          <a:noFill/>
        </p:spPr>
        <p:txBody>
          <a:bodyPr wrap="square" rtlCol="0">
            <a:spAutoFit/>
          </a:bodyPr>
          <a:lstStyle/>
          <a:p>
            <a:pPr algn="ctr"/>
            <a:r>
              <a:rPr lang="en-US" sz="7200" b="1" dirty="0" err="1">
                <a:solidFill>
                  <a:srgbClr val="FF0000"/>
                </a:solidFill>
                <a:latin typeface="HP001 4 hàng" panose="020B0603050302020204" pitchFamily="34" charset="0"/>
                <a:cs typeface="Calibri" panose="020F0502020204030204" pitchFamily="34" charset="0"/>
              </a:rPr>
              <a:t>Chào</a:t>
            </a:r>
            <a:r>
              <a:rPr lang="en-US" sz="7200" b="1" dirty="0">
                <a:solidFill>
                  <a:srgbClr val="FF0000"/>
                </a:solidFill>
                <a:latin typeface="HP001 4 hàng" panose="020B0603050302020204" pitchFamily="34" charset="0"/>
                <a:cs typeface="Calibri" panose="020F0502020204030204" pitchFamily="34" charset="0"/>
              </a:rPr>
              <a:t> </a:t>
            </a:r>
            <a:r>
              <a:rPr lang="en-US" sz="7200" b="1" dirty="0" err="1">
                <a:solidFill>
                  <a:srgbClr val="FF0000"/>
                </a:solidFill>
                <a:latin typeface="HP001 4 hàng" panose="020B0603050302020204" pitchFamily="34" charset="0"/>
                <a:cs typeface="Calibri" panose="020F0502020204030204" pitchFamily="34" charset="0"/>
              </a:rPr>
              <a:t>mừng</a:t>
            </a:r>
            <a:r>
              <a:rPr lang="en-US" sz="7200" b="1" dirty="0">
                <a:solidFill>
                  <a:srgbClr val="FF0000"/>
                </a:solidFill>
                <a:latin typeface="HP001 4 hàng" panose="020B0603050302020204" pitchFamily="34" charset="0"/>
                <a:cs typeface="Calibri" panose="020F0502020204030204" pitchFamily="34" charset="0"/>
              </a:rPr>
              <a:t> </a:t>
            </a:r>
            <a:r>
              <a:rPr lang="en-US" sz="7200" b="1" dirty="0" err="1">
                <a:solidFill>
                  <a:srgbClr val="FF0000"/>
                </a:solidFill>
                <a:latin typeface="HP001 4 hàng" panose="020B0603050302020204" pitchFamily="34" charset="0"/>
                <a:cs typeface="Calibri" panose="020F0502020204030204" pitchFamily="34" charset="0"/>
              </a:rPr>
              <a:t>các</a:t>
            </a:r>
            <a:r>
              <a:rPr lang="en-US" sz="7200" b="1" dirty="0">
                <a:solidFill>
                  <a:srgbClr val="FF0000"/>
                </a:solidFill>
                <a:latin typeface="HP001 4 hàng" panose="020B0603050302020204" pitchFamily="34" charset="0"/>
                <a:cs typeface="Calibri" panose="020F0502020204030204" pitchFamily="34" charset="0"/>
              </a:rPr>
              <a:t> con </a:t>
            </a:r>
            <a:r>
              <a:rPr lang="en-US" sz="7200" b="1" dirty="0" err="1">
                <a:solidFill>
                  <a:srgbClr val="FF0000"/>
                </a:solidFill>
                <a:latin typeface="HP001 4 hàng" panose="020B0603050302020204" pitchFamily="34" charset="0"/>
                <a:cs typeface="Calibri" panose="020F0502020204030204" pitchFamily="34" charset="0"/>
              </a:rPr>
              <a:t>đến</a:t>
            </a:r>
            <a:r>
              <a:rPr lang="en-US" sz="7200" b="1" dirty="0">
                <a:solidFill>
                  <a:srgbClr val="FF0000"/>
                </a:solidFill>
                <a:latin typeface="HP001 4 hàng" panose="020B0603050302020204" pitchFamily="34" charset="0"/>
                <a:cs typeface="Calibri" panose="020F0502020204030204" pitchFamily="34" charset="0"/>
              </a:rPr>
              <a:t> </a:t>
            </a:r>
            <a:r>
              <a:rPr lang="en-US" sz="7200" b="1" dirty="0" err="1">
                <a:solidFill>
                  <a:srgbClr val="FF0000"/>
                </a:solidFill>
                <a:latin typeface="HP001 4 hàng" panose="020B0603050302020204" pitchFamily="34" charset="0"/>
                <a:cs typeface="Calibri" panose="020F0502020204030204" pitchFamily="34" charset="0"/>
              </a:rPr>
              <a:t>với</a:t>
            </a:r>
            <a:r>
              <a:rPr lang="en-US" sz="7200" b="1" dirty="0">
                <a:solidFill>
                  <a:srgbClr val="FF0000"/>
                </a:solidFill>
                <a:latin typeface="HP001 4 hàng" panose="020B0603050302020204" pitchFamily="34" charset="0"/>
                <a:cs typeface="Calibri" panose="020F0502020204030204" pitchFamily="34" charset="0"/>
              </a:rPr>
              <a:t> </a:t>
            </a:r>
            <a:r>
              <a:rPr lang="en-US" sz="7200" b="1" dirty="0" err="1">
                <a:solidFill>
                  <a:srgbClr val="FF0000"/>
                </a:solidFill>
                <a:latin typeface="HP001 4 hàng" panose="020B0603050302020204" pitchFamily="34" charset="0"/>
                <a:cs typeface="Calibri" panose="020F0502020204030204" pitchFamily="34" charset="0"/>
              </a:rPr>
              <a:t>tiết</a:t>
            </a:r>
            <a:r>
              <a:rPr lang="en-US" sz="7200" b="1" dirty="0">
                <a:solidFill>
                  <a:srgbClr val="FF0000"/>
                </a:solidFill>
                <a:latin typeface="HP001 4 hàng" panose="020B0603050302020204" pitchFamily="34" charset="0"/>
                <a:cs typeface="Calibri" panose="020F0502020204030204" pitchFamily="34" charset="0"/>
              </a:rPr>
              <a:t> </a:t>
            </a:r>
            <a:r>
              <a:rPr lang="en-US" sz="7200" b="1" dirty="0" err="1" smtClean="0">
                <a:solidFill>
                  <a:srgbClr val="FF0000"/>
                </a:solidFill>
                <a:latin typeface="HP001 4 hàng" panose="020B0603050302020204" pitchFamily="34" charset="0"/>
                <a:cs typeface="Calibri" panose="020F0502020204030204" pitchFamily="34" charset="0"/>
              </a:rPr>
              <a:t>học</a:t>
            </a:r>
            <a:endParaRPr lang="en-US" sz="7200" b="1" dirty="0" smtClean="0">
              <a:solidFill>
                <a:srgbClr val="FF0000"/>
              </a:solidFill>
              <a:latin typeface="HP001 4 hàng" panose="020B0603050302020204" pitchFamily="34" charset="0"/>
              <a:cs typeface="Calibri" panose="020F0502020204030204" pitchFamily="34" charset="0"/>
            </a:endParaRPr>
          </a:p>
          <a:p>
            <a:pPr algn="ctr"/>
            <a:r>
              <a:rPr lang="en-US" sz="8000" b="1" dirty="0" err="1" smtClean="0">
                <a:solidFill>
                  <a:srgbClr val="00B050"/>
                </a:solidFill>
                <a:latin typeface="HP001 4 hàng" panose="020B0603050302020204" pitchFamily="34" charset="0"/>
                <a:cs typeface="Calibri" panose="020F0502020204030204" pitchFamily="34" charset="0"/>
              </a:rPr>
              <a:t>Hoạt</a:t>
            </a:r>
            <a:r>
              <a:rPr lang="en-US" sz="8000" b="1" dirty="0" smtClean="0">
                <a:solidFill>
                  <a:srgbClr val="00B050"/>
                </a:solidFill>
                <a:latin typeface="HP001 4 hàng" panose="020B0603050302020204" pitchFamily="34" charset="0"/>
                <a:cs typeface="Calibri" panose="020F0502020204030204" pitchFamily="34" charset="0"/>
              </a:rPr>
              <a:t> </a:t>
            </a:r>
            <a:r>
              <a:rPr lang="en-US" sz="8000" b="1" dirty="0" err="1" smtClean="0">
                <a:solidFill>
                  <a:srgbClr val="00B050"/>
                </a:solidFill>
                <a:latin typeface="HP001 4 hàng" panose="020B0603050302020204" pitchFamily="34" charset="0"/>
                <a:cs typeface="Calibri" panose="020F0502020204030204" pitchFamily="34" charset="0"/>
              </a:rPr>
              <a:t>động</a:t>
            </a:r>
            <a:r>
              <a:rPr lang="en-US" sz="8000" b="1" dirty="0" smtClean="0">
                <a:solidFill>
                  <a:srgbClr val="00B050"/>
                </a:solidFill>
                <a:latin typeface="HP001 4 hàng" panose="020B0603050302020204" pitchFamily="34" charset="0"/>
                <a:cs typeface="Calibri" panose="020F0502020204030204" pitchFamily="34" charset="0"/>
              </a:rPr>
              <a:t> </a:t>
            </a:r>
            <a:r>
              <a:rPr lang="en-US" sz="8000" b="1" dirty="0" err="1" smtClean="0">
                <a:solidFill>
                  <a:srgbClr val="00B050"/>
                </a:solidFill>
                <a:latin typeface="HP001 4 hàng" panose="020B0603050302020204" pitchFamily="34" charset="0"/>
                <a:cs typeface="Calibri" panose="020F0502020204030204" pitchFamily="34" charset="0"/>
              </a:rPr>
              <a:t>trải</a:t>
            </a:r>
            <a:r>
              <a:rPr lang="en-US" sz="8000" b="1" dirty="0" smtClean="0">
                <a:solidFill>
                  <a:srgbClr val="00B050"/>
                </a:solidFill>
                <a:latin typeface="HP001 4 hàng" panose="020B0603050302020204" pitchFamily="34" charset="0"/>
                <a:cs typeface="Calibri" panose="020F0502020204030204" pitchFamily="34" charset="0"/>
              </a:rPr>
              <a:t> </a:t>
            </a:r>
            <a:r>
              <a:rPr lang="en-US" sz="8000" b="1" dirty="0" err="1" smtClean="0">
                <a:solidFill>
                  <a:srgbClr val="00B050"/>
                </a:solidFill>
                <a:latin typeface="HP001 4 hàng" panose="020B0603050302020204" pitchFamily="34" charset="0"/>
                <a:cs typeface="Calibri" panose="020F0502020204030204" pitchFamily="34" charset="0"/>
              </a:rPr>
              <a:t>nghiệm</a:t>
            </a:r>
            <a:endParaRPr lang="en-US" sz="8000" b="1" dirty="0">
              <a:solidFill>
                <a:srgbClr val="00B05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xmlns="" id="{7C8DE12E-2CD9-4022-A8BD-779183438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763"/>
            <a:ext cx="12192000" cy="692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xmlns="" id="{AABF4945-525B-4FA2-8B1B-355D065838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47688"/>
            <a:ext cx="1215866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
            <a:extLst>
              <a:ext uri="{FF2B5EF4-FFF2-40B4-BE49-F238E27FC236}">
                <a16:creationId xmlns:a16="http://schemas.microsoft.com/office/drawing/2014/main" xmlns="" id="{771A4B7E-A4DA-452F-923E-DEC7AE9F810E}"/>
              </a:ext>
            </a:extLst>
          </p:cNvPr>
          <p:cNvGrpSpPr>
            <a:grpSpLocks/>
          </p:cNvGrpSpPr>
          <p:nvPr/>
        </p:nvGrpSpPr>
        <p:grpSpPr bwMode="auto">
          <a:xfrm>
            <a:off x="3134380" y="2363788"/>
            <a:ext cx="8737589" cy="1365250"/>
            <a:chOff x="-68" y="54"/>
            <a:chExt cx="4600" cy="453"/>
          </a:xfrm>
        </p:grpSpPr>
        <p:sp>
          <p:nvSpPr>
            <p:cNvPr id="39" name="Rectangle 5">
              <a:extLst>
                <a:ext uri="{FF2B5EF4-FFF2-40B4-BE49-F238E27FC236}">
                  <a16:creationId xmlns:a16="http://schemas.microsoft.com/office/drawing/2014/main" xmlns="" id="{F0EB3BF5-40E0-4EBE-96C6-9EC5D2496CF2}"/>
                </a:ext>
              </a:extLst>
            </p:cNvPr>
            <p:cNvSpPr>
              <a:spLocks noChangeArrowheads="1"/>
            </p:cNvSpPr>
            <p:nvPr/>
          </p:nvSpPr>
          <p:spPr bwMode="auto">
            <a:xfrm>
              <a:off x="-68" y="54"/>
              <a:ext cx="4513" cy="45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eaLnBrk="1" fontAlgn="auto" hangingPunct="1">
                <a:spcBef>
                  <a:spcPct val="0"/>
                </a:spcBef>
                <a:spcAft>
                  <a:spcPts val="0"/>
                </a:spcAft>
                <a:buClrTx/>
                <a:buFont typeface="Wingdings" panose="05000000000000000000" pitchFamily="2" charset="2"/>
                <a:buNone/>
                <a:defRPr/>
              </a:pPr>
              <a:endParaRPr lang="zh-CN" altLang="en-US" sz="2400" kern="0" dirty="0">
                <a:solidFill>
                  <a:srgbClr val="000000"/>
                </a:solidFill>
                <a:latin typeface="Arial"/>
                <a:ea typeface="隶书" panose="02010509060101010101" pitchFamily="49" charset="-122"/>
                <a:cs typeface="Arial"/>
                <a:sym typeface="Arial"/>
              </a:endParaRPr>
            </a:p>
          </p:txBody>
        </p:sp>
        <p:sp>
          <p:nvSpPr>
            <p:cNvPr id="25614" name="Rectangle 8">
              <a:extLst>
                <a:ext uri="{FF2B5EF4-FFF2-40B4-BE49-F238E27FC236}">
                  <a16:creationId xmlns:a16="http://schemas.microsoft.com/office/drawing/2014/main" xmlns="" id="{C28A578A-C1BD-4635-BA81-BC28AAA1E1A5}"/>
                </a:ext>
              </a:extLst>
            </p:cNvPr>
            <p:cNvSpPr>
              <a:spLocks noChangeArrowheads="1"/>
            </p:cNvSpPr>
            <p:nvPr/>
          </p:nvSpPr>
          <p:spPr bwMode="auto">
            <a:xfrm>
              <a:off x="-44" y="66"/>
              <a:ext cx="457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Tự</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phục</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vụ</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bằng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cách</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chủ</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động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ứng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phó</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với</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một</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số</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tình</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huống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bất</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ngờ</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trong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cuộc</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sống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p>
          </p:txBody>
        </p:sp>
      </p:grpSp>
      <p:sp>
        <p:nvSpPr>
          <p:cNvPr id="2" name="Rounded Rectangle 1">
            <a:extLst>
              <a:ext uri="{FF2B5EF4-FFF2-40B4-BE49-F238E27FC236}">
                <a16:creationId xmlns:a16="http://schemas.microsoft.com/office/drawing/2014/main" xmlns="" id="{F3869799-AA1C-462A-B578-4CB16BB78D45}"/>
              </a:ext>
            </a:extLst>
          </p:cNvPr>
          <p:cNvSpPr/>
          <p:nvPr/>
        </p:nvSpPr>
        <p:spPr>
          <a:xfrm>
            <a:off x="1720850" y="1290638"/>
            <a:ext cx="8670925" cy="782637"/>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defTabSz="1219170" eaLnBrk="1" fontAlgn="auto" hangingPunct="1">
              <a:spcBef>
                <a:spcPts val="0"/>
              </a:spcBef>
              <a:spcAft>
                <a:spcPts val="0"/>
              </a:spcAft>
              <a:buClr>
                <a:srgbClr val="000000"/>
              </a:buClr>
              <a:defRPr/>
            </a:pP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图片 4">
            <a:extLst>
              <a:ext uri="{FF2B5EF4-FFF2-40B4-BE49-F238E27FC236}">
                <a16:creationId xmlns:a16="http://schemas.microsoft.com/office/drawing/2014/main" xmlns="" id="{1C3D84E8-2339-4714-964E-60117C4E2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8" y="2119313"/>
            <a:ext cx="284003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5">
            <a:extLst>
              <a:ext uri="{FF2B5EF4-FFF2-40B4-BE49-F238E27FC236}">
                <a16:creationId xmlns:a16="http://schemas.microsoft.com/office/drawing/2014/main" xmlns="" id="{B2932B7E-3A59-449F-8EF3-873EB64918A7}"/>
              </a:ext>
            </a:extLst>
          </p:cNvPr>
          <p:cNvSpPr>
            <a:spLocks noChangeArrowheads="1"/>
          </p:cNvSpPr>
          <p:nvPr/>
        </p:nvSpPr>
        <p:spPr bwMode="auto">
          <a:xfrm>
            <a:off x="3140076" y="5365750"/>
            <a:ext cx="8413750" cy="1365250"/>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eaLnBrk="1" fontAlgn="auto" hangingPunct="1">
              <a:spcBef>
                <a:spcPct val="0"/>
              </a:spcBef>
              <a:spcAft>
                <a:spcPts val="0"/>
              </a:spcAft>
              <a:buClrTx/>
              <a:buFont typeface="Wingdings" panose="05000000000000000000" pitchFamily="2" charset="2"/>
              <a:buNone/>
              <a:defRPr/>
            </a:pPr>
            <a:endParaRPr lang="zh-CN" altLang="en-US" sz="1333" kern="0" dirty="0">
              <a:solidFill>
                <a:srgbClr val="213054"/>
              </a:solidFill>
              <a:latin typeface="隶书" panose="02010509060101010101" pitchFamily="49" charset="-122"/>
              <a:ea typeface="隶书" panose="02010509060101010101" pitchFamily="49" charset="-122"/>
              <a:sym typeface="Arial"/>
            </a:endParaRPr>
          </a:p>
        </p:txBody>
      </p:sp>
      <p:sp>
        <p:nvSpPr>
          <p:cNvPr id="31" name="Rectangle 5">
            <a:extLst>
              <a:ext uri="{FF2B5EF4-FFF2-40B4-BE49-F238E27FC236}">
                <a16:creationId xmlns:a16="http://schemas.microsoft.com/office/drawing/2014/main" xmlns="" id="{B2C7EF17-8770-46A5-BF2B-B6318AFB1981}"/>
              </a:ext>
            </a:extLst>
          </p:cNvPr>
          <p:cNvSpPr>
            <a:spLocks noChangeArrowheads="1"/>
          </p:cNvSpPr>
          <p:nvPr/>
        </p:nvSpPr>
        <p:spPr bwMode="auto">
          <a:xfrm>
            <a:off x="3159126" y="3857625"/>
            <a:ext cx="8394699" cy="1365250"/>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eaLnBrk="1" fontAlgn="auto" hangingPunct="1">
              <a:spcBef>
                <a:spcPct val="0"/>
              </a:spcBef>
              <a:spcAft>
                <a:spcPts val="0"/>
              </a:spcAft>
              <a:buClrTx/>
              <a:buFont typeface="Wingdings" panose="05000000000000000000" pitchFamily="2" charset="2"/>
              <a:buNone/>
              <a:defRPr/>
            </a:pPr>
            <a:endParaRPr lang="zh-CN" altLang="en-US" sz="1800" kern="0" dirty="0">
              <a:solidFill>
                <a:srgbClr val="213054"/>
              </a:solidFill>
              <a:latin typeface="隶书" panose="02010509060101010101" pitchFamily="49" charset="-122"/>
              <a:ea typeface="隶书" panose="02010509060101010101" pitchFamily="49" charset="-122"/>
              <a:sym typeface="Arial"/>
            </a:endParaRPr>
          </a:p>
        </p:txBody>
      </p:sp>
      <p:sp>
        <p:nvSpPr>
          <p:cNvPr id="4" name="Rectangle 3">
            <a:extLst>
              <a:ext uri="{FF2B5EF4-FFF2-40B4-BE49-F238E27FC236}">
                <a16:creationId xmlns:a16="http://schemas.microsoft.com/office/drawing/2014/main" xmlns="" id="{A38DC992-5FE6-4FF2-9A3C-A50A100D28CF}"/>
              </a:ext>
            </a:extLst>
          </p:cNvPr>
          <p:cNvSpPr/>
          <p:nvPr/>
        </p:nvSpPr>
        <p:spPr>
          <a:xfrm>
            <a:off x="5114925" y="4443413"/>
            <a:ext cx="184150" cy="379412"/>
          </a:xfrm>
          <a:prstGeom prst="rect">
            <a:avLst/>
          </a:prstGeom>
        </p:spPr>
        <p:txBody>
          <a:bodyPr wrap="none">
            <a:spAutoFit/>
          </a:bodyPr>
          <a:lstStyle/>
          <a:p>
            <a:pPr defTabSz="1219170" eaLnBrk="1" fontAlgn="auto" hangingPunct="1">
              <a:spcBef>
                <a:spcPts val="0"/>
              </a:spcBef>
              <a:spcAft>
                <a:spcPts val="0"/>
              </a:spcAft>
              <a:buClr>
                <a:srgbClr val="000000"/>
              </a:buClr>
              <a:defRPr/>
            </a:pPr>
            <a:endParaRPr lang="en-US" sz="1867"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xmlns="" id="{234AA356-326B-4291-957D-547063F0DD3B}"/>
              </a:ext>
            </a:extLst>
          </p:cNvPr>
          <p:cNvSpPr/>
          <p:nvPr/>
        </p:nvSpPr>
        <p:spPr>
          <a:xfrm>
            <a:off x="4848225" y="5919788"/>
            <a:ext cx="6096000" cy="307975"/>
          </a:xfrm>
          <a:prstGeom prst="rect">
            <a:avLst/>
          </a:prstGeom>
        </p:spPr>
        <p:txBody>
          <a:bodyPr>
            <a:spAutoFit/>
          </a:bodyPr>
          <a:lstStyle/>
          <a:p>
            <a:pPr defTabSz="1219170" eaLnBrk="1" fontAlgn="auto" hangingPunct="1">
              <a:spcAft>
                <a:spcPts val="0"/>
              </a:spcAft>
              <a:defRPr/>
            </a:pPr>
            <a:endParaRPr lang="zh-CN" altLang="en-US" sz="1400" kern="0" dirty="0">
              <a:solidFill>
                <a:srgbClr val="000000"/>
              </a:solidFill>
              <a:latin typeface="隶书" panose="02010509060101010101" pitchFamily="49" charset="-122"/>
              <a:ea typeface="隶书" panose="02010509060101010101" pitchFamily="49" charset="-122"/>
              <a:cs typeface="Arial"/>
              <a:sym typeface="Arial"/>
            </a:endParaRPr>
          </a:p>
        </p:txBody>
      </p:sp>
      <p:sp>
        <p:nvSpPr>
          <p:cNvPr id="34" name="Rectangle 8">
            <a:extLst>
              <a:ext uri="{FF2B5EF4-FFF2-40B4-BE49-F238E27FC236}">
                <a16:creationId xmlns:a16="http://schemas.microsoft.com/office/drawing/2014/main" xmlns="" id="{3D87778D-5B7B-46D7-9032-ACFA64BDC585}"/>
              </a:ext>
            </a:extLst>
          </p:cNvPr>
          <p:cNvSpPr>
            <a:spLocks noChangeArrowheads="1"/>
          </p:cNvSpPr>
          <p:nvPr/>
        </p:nvSpPr>
        <p:spPr bwMode="auto">
          <a:xfrm>
            <a:off x="3159126" y="3905250"/>
            <a:ext cx="85153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en-US" altLang="en-US">
                <a:latin typeface="Times New Roman" panose="02020603050405020304" pitchFamily="18" charset="0"/>
                <a:ea typeface="华文细黑" panose="020B0503020204020204" pitchFamily="2" charset="-122"/>
                <a:cs typeface="Times New Roman" panose="02020603050405020304" pitchFamily="18" charset="0"/>
              </a:rPr>
              <a:t>- Kể được những việc cần làm để tự phục vụ bản thân.</a:t>
            </a:r>
          </a:p>
        </p:txBody>
      </p:sp>
      <p:sp>
        <p:nvSpPr>
          <p:cNvPr id="35" name="Rectangle 8">
            <a:extLst>
              <a:ext uri="{FF2B5EF4-FFF2-40B4-BE49-F238E27FC236}">
                <a16:creationId xmlns:a16="http://schemas.microsoft.com/office/drawing/2014/main" xmlns="" id="{0CDA557D-8FC9-4052-9503-7358EBC93FAE}"/>
              </a:ext>
            </a:extLst>
          </p:cNvPr>
          <p:cNvSpPr>
            <a:spLocks noChangeArrowheads="1"/>
          </p:cNvSpPr>
          <p:nvPr/>
        </p:nvSpPr>
        <p:spPr bwMode="auto">
          <a:xfrm>
            <a:off x="3159126" y="5449888"/>
            <a:ext cx="859948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None/>
            </a:pPr>
            <a:endParaRPr lang="en-US" altLang="en-US" sz="2400" dirty="0">
              <a:latin typeface="Arial" panose="020B0604020202020204" pitchFamily="34" charset="0"/>
              <a:ea typeface="华文细黑" panose="020B0503020204020204" pitchFamily="2" charset="-122"/>
              <a:cs typeface="华文细黑" panose="020B0503020204020204" pitchFamily="2" charset="-122"/>
            </a:endParaRPr>
          </a:p>
          <a:p>
            <a:pPr>
              <a:lnSpc>
                <a:spcPct val="100000"/>
              </a:lnSpc>
              <a:spcBef>
                <a:spcPct val="20000"/>
              </a:spcBef>
              <a:buClr>
                <a:schemeClr val="accent1"/>
              </a:buClr>
              <a:buFont typeface="Wingdings" panose="05000000000000000000" pitchFamily="2" charset="2"/>
              <a:buChar char="n"/>
            </a:pP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HS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chủ</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động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ứng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phó</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với</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một</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số</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tình</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huống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bất</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ngờ</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trong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cuộc</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 </a:t>
            </a:r>
            <a:r>
              <a:rPr lang="en-US" altLang="en-US" dirty="0" err="1">
                <a:latin typeface="Times New Roman" panose="02020603050405020304" pitchFamily="18" charset="0"/>
                <a:ea typeface="华文细黑" panose="020B0503020204020204" pitchFamily="2" charset="-122"/>
                <a:cs typeface="Times New Roman" panose="02020603050405020304" pitchFamily="18" charset="0"/>
              </a:rPr>
              <a:t>sống</a:t>
            </a:r>
            <a:r>
              <a:rPr lang="en-US" altLang="en-US" dirty="0">
                <a:latin typeface="Times New Roman" panose="02020603050405020304" pitchFamily="18" charset="0"/>
                <a:ea typeface="华文细黑" panose="020B0503020204020204" pitchFamily="2" charset="-122"/>
                <a:cs typeface="Times New Roman" panose="02020603050405020304" pitchFamily="18" charset="0"/>
              </a:rPr>
              <a:t>.</a:t>
            </a:r>
          </a:p>
          <a:p>
            <a:pPr eaLnBrk="1" hangingPunct="1">
              <a:lnSpc>
                <a:spcPct val="100000"/>
              </a:lnSpc>
              <a:spcBef>
                <a:spcPct val="20000"/>
              </a:spcBef>
              <a:buClr>
                <a:srgbClr val="FFAB40"/>
              </a:buClr>
              <a:buFont typeface="Wingdings" panose="05000000000000000000" pitchFamily="2" charset="2"/>
              <a:buChar char="n"/>
            </a:pPr>
            <a:endParaRPr lang="en-US" altLang="en-US" sz="2400" dirty="0">
              <a:solidFill>
                <a:srgbClr val="000000"/>
              </a:solidFill>
              <a:latin typeface="Arial" panose="020B0604020202020204" pitchFamily="34" charset="0"/>
              <a:ea typeface="华文细黑" panose="020B0503020204020204"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nodeType="afterGroup">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53"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4363"/>
            <a:ext cx="91440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481138"/>
            <a:ext cx="79438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xmlns=""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995363"/>
            <a:ext cx="19113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700" y="906463"/>
            <a:ext cx="14827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338" y="4216400"/>
            <a:ext cx="615156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xmlns="" id="{D356DF4D-A6B2-49D4-B7D7-A8F029801884}"/>
              </a:ext>
            </a:extLst>
          </p:cNvPr>
          <p:cNvGrpSpPr>
            <a:grpSpLocks/>
          </p:cNvGrpSpPr>
          <p:nvPr/>
        </p:nvGrpSpPr>
        <p:grpSpPr bwMode="auto">
          <a:xfrm rot="6329695" flipH="1">
            <a:off x="7885906" y="2918619"/>
            <a:ext cx="1266825" cy="865188"/>
            <a:chOff x="9015984" y="2528554"/>
            <a:chExt cx="2157344" cy="1473489"/>
          </a:xfrm>
        </p:grpSpPr>
        <p:sp>
          <p:nvSpPr>
            <p:cNvPr id="27657" name="Freeform 166">
              <a:extLst>
                <a:ext uri="{FF2B5EF4-FFF2-40B4-BE49-F238E27FC236}">
                  <a16:creationId xmlns:a16="http://schemas.microsoft.com/office/drawing/2014/main" xmlns=""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8" name="Freeform 167">
              <a:extLst>
                <a:ext uri="{FF2B5EF4-FFF2-40B4-BE49-F238E27FC236}">
                  <a16:creationId xmlns:a16="http://schemas.microsoft.com/office/drawing/2014/main" xmlns=""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9" name="Freeform 168">
              <a:extLst>
                <a:ext uri="{FF2B5EF4-FFF2-40B4-BE49-F238E27FC236}">
                  <a16:creationId xmlns:a16="http://schemas.microsoft.com/office/drawing/2014/main" xmlns=""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0" name="Freeform 169">
              <a:extLst>
                <a:ext uri="{FF2B5EF4-FFF2-40B4-BE49-F238E27FC236}">
                  <a16:creationId xmlns:a16="http://schemas.microsoft.com/office/drawing/2014/main" xmlns=""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1" name="Freeform 170">
              <a:extLst>
                <a:ext uri="{FF2B5EF4-FFF2-40B4-BE49-F238E27FC236}">
                  <a16:creationId xmlns:a16="http://schemas.microsoft.com/office/drawing/2014/main" xmlns=""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2" name="Freeform 175">
              <a:extLst>
                <a:ext uri="{FF2B5EF4-FFF2-40B4-BE49-F238E27FC236}">
                  <a16:creationId xmlns:a16="http://schemas.microsoft.com/office/drawing/2014/main" xmlns=""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3" name="Freeform 176">
              <a:extLst>
                <a:ext uri="{FF2B5EF4-FFF2-40B4-BE49-F238E27FC236}">
                  <a16:creationId xmlns:a16="http://schemas.microsoft.com/office/drawing/2014/main" xmlns=""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4" name="Freeform 177">
              <a:extLst>
                <a:ext uri="{FF2B5EF4-FFF2-40B4-BE49-F238E27FC236}">
                  <a16:creationId xmlns:a16="http://schemas.microsoft.com/office/drawing/2014/main" xmlns=""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5" name="Freeform 178">
              <a:extLst>
                <a:ext uri="{FF2B5EF4-FFF2-40B4-BE49-F238E27FC236}">
                  <a16:creationId xmlns:a16="http://schemas.microsoft.com/office/drawing/2014/main" xmlns=""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6" name="Freeform 179">
              <a:extLst>
                <a:ext uri="{FF2B5EF4-FFF2-40B4-BE49-F238E27FC236}">
                  <a16:creationId xmlns:a16="http://schemas.microsoft.com/office/drawing/2014/main" xmlns=""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sp>
        <p:nvSpPr>
          <p:cNvPr id="33" name="文本框 32">
            <a:extLst>
              <a:ext uri="{FF2B5EF4-FFF2-40B4-BE49-F238E27FC236}">
                <a16:creationId xmlns:a16="http://schemas.microsoft.com/office/drawing/2014/main" xmlns="" id="{B0EA9CD2-C245-4992-AEA7-89448AFF9357}"/>
              </a:ext>
            </a:extLst>
          </p:cNvPr>
          <p:cNvSpPr txBox="1"/>
          <p:nvPr/>
        </p:nvSpPr>
        <p:spPr>
          <a:xfrm>
            <a:off x="2061368" y="2796177"/>
            <a:ext cx="7431088" cy="1187450"/>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eaLnBrk="1" fontAlgn="auto" hangingPunct="1">
              <a:spcBef>
                <a:spcPts val="0"/>
              </a:spcBef>
              <a:spcAft>
                <a:spcPts val="0"/>
              </a:spcAft>
              <a:defRPr/>
            </a:pPr>
            <a:r>
              <a:rPr lang="en-US" altLang="zh-CN" sz="6500"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Khám phá</a:t>
            </a:r>
            <a:endParaRPr lang="en-US" altLang="zh-CN" sz="65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slow" advClick="0" advTm="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_ Phòng tránh nguy cơ bị bắt cóc_ Kỹ năng sống POKI (online-video-cutter.com)">
            <a:hlinkClick r:id="" action="ppaction://media"/>
            <a:extLst>
              <a:ext uri="{FF2B5EF4-FFF2-40B4-BE49-F238E27FC236}">
                <a16:creationId xmlns:a16="http://schemas.microsoft.com/office/drawing/2014/main" xmlns="" id="{025E641A-EFED-4392-B80D-F98FB2B0FB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8152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BF91C5-CD32-4ACE-A83D-A0545E0918ED}"/>
              </a:ext>
            </a:extLst>
          </p:cNvPr>
          <p:cNvSpPr txBox="1"/>
          <p:nvPr/>
        </p:nvSpPr>
        <p:spPr>
          <a:xfrm>
            <a:off x="390656" y="187252"/>
            <a:ext cx="11410687"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Bạn Hùng trong câu chuyện đã gặp phải chuyện gì?</a:t>
            </a:r>
          </a:p>
        </p:txBody>
      </p:sp>
      <p:sp>
        <p:nvSpPr>
          <p:cNvPr id="3" name="TextBox 2">
            <a:extLst>
              <a:ext uri="{FF2B5EF4-FFF2-40B4-BE49-F238E27FC236}">
                <a16:creationId xmlns:a16="http://schemas.microsoft.com/office/drawing/2014/main" xmlns="" id="{771E80C4-0577-461D-B65D-CBA0E2E4F322}"/>
              </a:ext>
            </a:extLst>
          </p:cNvPr>
          <p:cNvSpPr txBox="1"/>
          <p:nvPr/>
        </p:nvSpPr>
        <p:spPr>
          <a:xfrm>
            <a:off x="336064" y="1051822"/>
            <a:ext cx="11519869" cy="1754326"/>
          </a:xfrm>
          <a:prstGeom prst="rect">
            <a:avLst/>
          </a:prstGeom>
          <a:noFill/>
        </p:spPr>
        <p:txBody>
          <a:bodyPr wrap="square" rtlCol="0">
            <a:spAutoFit/>
          </a:bodyPr>
          <a:lstStyle/>
          <a:p>
            <a:pPr marL="742950" indent="-742950">
              <a:buAutoNum type="alphaUcPeriod"/>
            </a:pPr>
            <a:r>
              <a:rPr lang="en-US" sz="3600">
                <a:solidFill>
                  <a:srgbClr val="0070C0"/>
                </a:solidFill>
                <a:latin typeface="Times New Roman" panose="02020603050405020304" pitchFamily="18" charset="0"/>
                <a:cs typeface="Times New Roman" panose="02020603050405020304" pitchFamily="18" charset="0"/>
              </a:rPr>
              <a:t>Bạn Hùng nghe lời mẹ, đợi mẹ ở cổng trường.</a:t>
            </a:r>
          </a:p>
          <a:p>
            <a:pPr marL="742950" indent="-742950">
              <a:buAutoNum type="alphaUcPeriod"/>
            </a:pPr>
            <a:r>
              <a:rPr lang="en-US" sz="3600">
                <a:solidFill>
                  <a:srgbClr val="0070C0"/>
                </a:solidFill>
                <a:latin typeface="Times New Roman" panose="02020603050405020304" pitchFamily="18" charset="0"/>
                <a:cs typeface="Times New Roman" panose="02020603050405020304" pitchFamily="18" charset="0"/>
              </a:rPr>
              <a:t>Bạn Hùng chơi rất vui ở công viên.</a:t>
            </a:r>
          </a:p>
          <a:p>
            <a:pPr marL="742950" indent="-742950">
              <a:buAutoNum type="alphaUcPeriod"/>
            </a:pPr>
            <a:r>
              <a:rPr lang="en-US" sz="3600">
                <a:solidFill>
                  <a:srgbClr val="0070C0"/>
                </a:solidFill>
                <a:latin typeface="Times New Roman" panose="02020603050405020304" pitchFamily="18" charset="0"/>
                <a:cs typeface="Times New Roman" panose="02020603050405020304" pitchFamily="18" charset="0"/>
              </a:rPr>
              <a:t>Bạn Hùng bị người lạ dụ cho bim bim và chở về nhà.</a:t>
            </a:r>
          </a:p>
        </p:txBody>
      </p:sp>
      <p:sp>
        <p:nvSpPr>
          <p:cNvPr id="5" name="TextBox 4">
            <a:extLst>
              <a:ext uri="{FF2B5EF4-FFF2-40B4-BE49-F238E27FC236}">
                <a16:creationId xmlns:a16="http://schemas.microsoft.com/office/drawing/2014/main" xmlns="" id="{585FB9B4-A7DF-4D0A-8B1D-18BF34C62DC2}"/>
              </a:ext>
            </a:extLst>
          </p:cNvPr>
          <p:cNvSpPr txBox="1"/>
          <p:nvPr/>
        </p:nvSpPr>
        <p:spPr>
          <a:xfrm>
            <a:off x="390656" y="3538596"/>
            <a:ext cx="11410687" cy="646331"/>
          </a:xfrm>
          <a:prstGeom prst="rect">
            <a:avLst/>
          </a:prstGeom>
          <a:noFill/>
        </p:spPr>
        <p:txBody>
          <a:bodyPr wrap="square" rtlCol="0">
            <a:spAutoFit/>
          </a:bodyPr>
          <a:lstStyle/>
          <a:p>
            <a:r>
              <a:rPr lang="en-US" sz="3600">
                <a:solidFill>
                  <a:srgbClr val="0070C0"/>
                </a:solidFill>
                <a:latin typeface="Times New Roman" panose="02020603050405020304" pitchFamily="18" charset="0"/>
                <a:cs typeface="Times New Roman" panose="02020603050405020304" pitchFamily="18" charset="0"/>
              </a:rPr>
              <a:t>Bạn rất sợ hãi và chạy ngay về cổng trường theo lời mẹ dặn.</a:t>
            </a:r>
          </a:p>
        </p:txBody>
      </p:sp>
      <p:sp>
        <p:nvSpPr>
          <p:cNvPr id="6" name="TextBox 5">
            <a:extLst>
              <a:ext uri="{FF2B5EF4-FFF2-40B4-BE49-F238E27FC236}">
                <a16:creationId xmlns:a16="http://schemas.microsoft.com/office/drawing/2014/main" xmlns="" id="{FDF62B57-C182-4413-A3B9-CB9E92098E39}"/>
              </a:ext>
            </a:extLst>
          </p:cNvPr>
          <p:cNvSpPr txBox="1"/>
          <p:nvPr/>
        </p:nvSpPr>
        <p:spPr>
          <a:xfrm>
            <a:off x="390656" y="2912062"/>
            <a:ext cx="11410687"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Bạn đã giải quyết thế nào?</a:t>
            </a:r>
          </a:p>
        </p:txBody>
      </p:sp>
      <p:sp>
        <p:nvSpPr>
          <p:cNvPr id="7" name="TextBox 6">
            <a:extLst>
              <a:ext uri="{FF2B5EF4-FFF2-40B4-BE49-F238E27FC236}">
                <a16:creationId xmlns:a16="http://schemas.microsoft.com/office/drawing/2014/main" xmlns="" id="{E569E426-BFC5-44AC-989D-5ABB0C4A811C}"/>
              </a:ext>
            </a:extLst>
          </p:cNvPr>
          <p:cNvSpPr txBox="1"/>
          <p:nvPr/>
        </p:nvSpPr>
        <p:spPr>
          <a:xfrm>
            <a:off x="336064" y="4310640"/>
            <a:ext cx="11410687" cy="2308324"/>
          </a:xfrm>
          <a:prstGeom prst="rect">
            <a:avLst/>
          </a:prstGeom>
          <a:noFill/>
        </p:spPr>
        <p:txBody>
          <a:bodyPr wrap="square" rtlCol="0">
            <a:spAutoFit/>
          </a:bodyPr>
          <a:lstStyle/>
          <a:p>
            <a:r>
              <a:rPr lang="en-US" sz="3600">
                <a:solidFill>
                  <a:schemeClr val="accent1">
                    <a:lumMod val="50000"/>
                  </a:schemeClr>
                </a:solidFill>
                <a:latin typeface="Times New Roman" panose="02020603050405020304" pitchFamily="18" charset="0"/>
                <a:cs typeface="Times New Roman" panose="02020603050405020304" pitchFamily="18" charset="0"/>
              </a:rPr>
              <a:t>Chúng ta thấy, bạn Hùng trong đoạn video trên chưa biết nghe lời mẹ và suýt chút nữa bạn đã bị người lạ dụ dỗ. Hậu quả sẽ rất nghiêm trọng. Chúng ta không nên như bạn ấy nhé!</a:t>
            </a:r>
          </a:p>
        </p:txBody>
      </p:sp>
      <p:sp>
        <p:nvSpPr>
          <p:cNvPr id="8" name="Oval 7">
            <a:extLst>
              <a:ext uri="{FF2B5EF4-FFF2-40B4-BE49-F238E27FC236}">
                <a16:creationId xmlns:a16="http://schemas.microsoft.com/office/drawing/2014/main" xmlns="" id="{9D981559-9C7A-4826-9A1A-12005EBFC8C1}"/>
              </a:ext>
            </a:extLst>
          </p:cNvPr>
          <p:cNvSpPr/>
          <p:nvPr/>
        </p:nvSpPr>
        <p:spPr>
          <a:xfrm>
            <a:off x="269804" y="2197813"/>
            <a:ext cx="651897" cy="6762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spTree>
    <p:extLst>
      <p:ext uri="{BB962C8B-B14F-4D97-AF65-F5344CB8AC3E}">
        <p14:creationId xmlns:p14="http://schemas.microsoft.com/office/powerpoint/2010/main" val="334540936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4363"/>
            <a:ext cx="91440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481138"/>
            <a:ext cx="79438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xmlns=""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995363"/>
            <a:ext cx="19113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700" y="906463"/>
            <a:ext cx="14827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338" y="4216400"/>
            <a:ext cx="615156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xmlns="" id="{D356DF4D-A6B2-49D4-B7D7-A8F029801884}"/>
              </a:ext>
            </a:extLst>
          </p:cNvPr>
          <p:cNvGrpSpPr>
            <a:grpSpLocks/>
          </p:cNvGrpSpPr>
          <p:nvPr/>
        </p:nvGrpSpPr>
        <p:grpSpPr bwMode="auto">
          <a:xfrm rot="6329695" flipH="1">
            <a:off x="7885906" y="2918619"/>
            <a:ext cx="1266825" cy="865188"/>
            <a:chOff x="9015984" y="2528554"/>
            <a:chExt cx="2157344" cy="1473489"/>
          </a:xfrm>
        </p:grpSpPr>
        <p:sp>
          <p:nvSpPr>
            <p:cNvPr id="27657" name="Freeform 166">
              <a:extLst>
                <a:ext uri="{FF2B5EF4-FFF2-40B4-BE49-F238E27FC236}">
                  <a16:creationId xmlns:a16="http://schemas.microsoft.com/office/drawing/2014/main" xmlns=""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8" name="Freeform 167">
              <a:extLst>
                <a:ext uri="{FF2B5EF4-FFF2-40B4-BE49-F238E27FC236}">
                  <a16:creationId xmlns:a16="http://schemas.microsoft.com/office/drawing/2014/main" xmlns=""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9" name="Freeform 168">
              <a:extLst>
                <a:ext uri="{FF2B5EF4-FFF2-40B4-BE49-F238E27FC236}">
                  <a16:creationId xmlns:a16="http://schemas.microsoft.com/office/drawing/2014/main" xmlns=""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0" name="Freeform 169">
              <a:extLst>
                <a:ext uri="{FF2B5EF4-FFF2-40B4-BE49-F238E27FC236}">
                  <a16:creationId xmlns:a16="http://schemas.microsoft.com/office/drawing/2014/main" xmlns=""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1" name="Freeform 170">
              <a:extLst>
                <a:ext uri="{FF2B5EF4-FFF2-40B4-BE49-F238E27FC236}">
                  <a16:creationId xmlns:a16="http://schemas.microsoft.com/office/drawing/2014/main" xmlns=""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2" name="Freeform 175">
              <a:extLst>
                <a:ext uri="{FF2B5EF4-FFF2-40B4-BE49-F238E27FC236}">
                  <a16:creationId xmlns:a16="http://schemas.microsoft.com/office/drawing/2014/main" xmlns=""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3" name="Freeform 176">
              <a:extLst>
                <a:ext uri="{FF2B5EF4-FFF2-40B4-BE49-F238E27FC236}">
                  <a16:creationId xmlns:a16="http://schemas.microsoft.com/office/drawing/2014/main" xmlns=""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4" name="Freeform 177">
              <a:extLst>
                <a:ext uri="{FF2B5EF4-FFF2-40B4-BE49-F238E27FC236}">
                  <a16:creationId xmlns:a16="http://schemas.microsoft.com/office/drawing/2014/main" xmlns=""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5" name="Freeform 178">
              <a:extLst>
                <a:ext uri="{FF2B5EF4-FFF2-40B4-BE49-F238E27FC236}">
                  <a16:creationId xmlns:a16="http://schemas.microsoft.com/office/drawing/2014/main" xmlns=""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6" name="Freeform 179">
              <a:extLst>
                <a:ext uri="{FF2B5EF4-FFF2-40B4-BE49-F238E27FC236}">
                  <a16:creationId xmlns:a16="http://schemas.microsoft.com/office/drawing/2014/main" xmlns=""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sp>
        <p:nvSpPr>
          <p:cNvPr id="33" name="文本框 32">
            <a:extLst>
              <a:ext uri="{FF2B5EF4-FFF2-40B4-BE49-F238E27FC236}">
                <a16:creationId xmlns:a16="http://schemas.microsoft.com/office/drawing/2014/main" xmlns="" id="{B0EA9CD2-C245-4992-AEA7-89448AFF9357}"/>
              </a:ext>
            </a:extLst>
          </p:cNvPr>
          <p:cNvSpPr txBox="1"/>
          <p:nvPr/>
        </p:nvSpPr>
        <p:spPr>
          <a:xfrm>
            <a:off x="2061368" y="2796177"/>
            <a:ext cx="7431088" cy="1187450"/>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eaLnBrk="1" fontAlgn="auto" hangingPunct="1">
              <a:spcBef>
                <a:spcPts val="0"/>
              </a:spcBef>
              <a:spcAft>
                <a:spcPts val="0"/>
              </a:spcAft>
              <a:defRPr/>
            </a:pPr>
            <a:r>
              <a:rPr lang="en-US" altLang="zh-CN" sz="6500"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Liên hệ</a:t>
            </a:r>
            <a:endParaRPr lang="en-US" altLang="zh-CN" sz="65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4023586655"/>
      </p:ext>
    </p:extLst>
  </p:cSld>
  <p:clrMapOvr>
    <a:masterClrMapping/>
  </p:clrMapOvr>
  <p:transition spd="slow" advClick="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xmlns="" id="{7F08C5CA-2258-4B21-907E-7EDD1CDB4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D605BB16-84EE-4C71-A7AB-0159D5FBB5D2}"/>
              </a:ext>
            </a:extLst>
          </p:cNvPr>
          <p:cNvSpPr/>
          <p:nvPr/>
        </p:nvSpPr>
        <p:spPr>
          <a:xfrm>
            <a:off x="0" y="3312699"/>
            <a:ext cx="2663826" cy="10969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bắt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cóc</a:t>
            </a:r>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chú</a:t>
            </a:r>
            <a:r>
              <a:rPr lang="en-US" sz="2500" dirty="0">
                <a:latin typeface="Times New Roman" panose="02020603050405020304" pitchFamily="18" charset="0"/>
                <a:cs typeface="Times New Roman" panose="02020603050405020304" pitchFamily="18" charset="0"/>
              </a:rPr>
              <a:t> ý. </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16DEEF2F-7BB6-47C4-9FCE-E0C78585C118}"/>
              </a:ext>
            </a:extLst>
          </p:cNvPr>
          <p:cNvSpPr/>
          <p:nvPr/>
        </p:nvSpPr>
        <p:spPr>
          <a:xfrm>
            <a:off x="4479926" y="1020349"/>
            <a:ext cx="6202362" cy="9144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500" dirty="0">
                <a:solidFill>
                  <a:schemeClr val="tx1"/>
                </a:solidFill>
                <a:latin typeface="+mj-lt"/>
              </a:rPr>
              <a:t>Tìm người tin tưởng như bảo vệ, các nhân viên ở nhà hàng lớn.</a:t>
            </a:r>
            <a:endParaRPr lang="en-US" sz="2500" dirty="0">
              <a:solidFill>
                <a:schemeClr val="tx1"/>
              </a:solidFill>
              <a:latin typeface="+mj-lt"/>
            </a:endParaRPr>
          </a:p>
        </p:txBody>
      </p:sp>
      <p:cxnSp>
        <p:nvCxnSpPr>
          <p:cNvPr id="7" name="Straight Arrow Connector 6">
            <a:extLst>
              <a:ext uri="{FF2B5EF4-FFF2-40B4-BE49-F238E27FC236}">
                <a16:creationId xmlns:a16="http://schemas.microsoft.com/office/drawing/2014/main" xmlns="" id="{84A27252-6378-486B-A77F-579701BFE843}"/>
              </a:ext>
            </a:extLst>
          </p:cNvPr>
          <p:cNvCxnSpPr>
            <a:cxnSpLocks/>
          </p:cNvCxnSpPr>
          <p:nvPr/>
        </p:nvCxnSpPr>
        <p:spPr>
          <a:xfrm flipV="1">
            <a:off x="2663826" y="1617249"/>
            <a:ext cx="1987550" cy="20002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xmlns="" id="{36965257-2214-452C-97A3-1FCF2EDEEC7C}"/>
              </a:ext>
            </a:extLst>
          </p:cNvPr>
          <p:cNvSpPr/>
          <p:nvPr/>
        </p:nvSpPr>
        <p:spPr>
          <a:xfrm>
            <a:off x="3976688" y="2422111"/>
            <a:ext cx="7392988" cy="14605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7000"/>
              </a:lnSpc>
              <a:spcBef>
                <a:spcPts val="0"/>
              </a:spcBef>
              <a:spcAft>
                <a:spcPts val="800"/>
              </a:spcAft>
              <a:defRPr/>
            </a:pPr>
            <a:r>
              <a:rPr lang="vi-VN" sz="2500" dirty="0">
                <a:solidFill>
                  <a:schemeClr val="tx1"/>
                </a:solidFill>
                <a:latin typeface="+mj-lt"/>
              </a:rPr>
              <a:t>Tuyệt đối không tin tưởng người lạ.</a:t>
            </a:r>
            <a:endParaRPr lang="en-US" sz="2500" dirty="0">
              <a:solidFill>
                <a:schemeClr val="tx1"/>
              </a:solidFill>
              <a:latin typeface="+mj-lt"/>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xmlns="" id="{3325272F-B198-4974-8E23-477B78B7DFDF}"/>
              </a:ext>
            </a:extLst>
          </p:cNvPr>
          <p:cNvSpPr/>
          <p:nvPr/>
        </p:nvSpPr>
        <p:spPr>
          <a:xfrm>
            <a:off x="4075113" y="4154074"/>
            <a:ext cx="7392988" cy="109696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07000"/>
              </a:lnSpc>
              <a:spcBef>
                <a:spcPts val="0"/>
              </a:spcBef>
              <a:spcAft>
                <a:spcPts val="800"/>
              </a:spcAft>
              <a:defRPr/>
            </a:pPr>
            <a:r>
              <a:rPr lang="vi-VN" sz="2500" dirty="0">
                <a:solidFill>
                  <a:schemeClr val="tx1"/>
                </a:solidFill>
                <a:latin typeface="+mj-lt"/>
              </a:rPr>
              <a:t>Khi phát hiện bị bắt cóc cần bình tĩnh và hét lớn có nhiều người xung quanh.</a:t>
            </a:r>
            <a:endParaRPr lang="en-US" sz="2500" dirty="0">
              <a:solidFill>
                <a:schemeClr val="tx1"/>
              </a:solidFill>
              <a:latin typeface="+mj-lt"/>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xmlns="" id="{D422B0BE-ED2A-4118-86CE-A497169AFA3F}"/>
              </a:ext>
            </a:extLst>
          </p:cNvPr>
          <p:cNvSpPr/>
          <p:nvPr/>
        </p:nvSpPr>
        <p:spPr>
          <a:xfrm>
            <a:off x="3836988" y="5698711"/>
            <a:ext cx="6977063" cy="9144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500" dirty="0">
                <a:solidFill>
                  <a:schemeClr val="tx1"/>
                </a:solidFill>
                <a:latin typeface="+mj-lt"/>
              </a:rPr>
              <a:t>Thoát khỏi người có ý định xấu và tìm đến nơi đông người.</a:t>
            </a:r>
            <a:endParaRPr lang="en-US" sz="2500" dirty="0">
              <a:solidFill>
                <a:schemeClr val="tx1"/>
              </a:solidFill>
              <a:latin typeface="+mj-lt"/>
            </a:endParaRPr>
          </a:p>
        </p:txBody>
      </p:sp>
      <p:cxnSp>
        <p:nvCxnSpPr>
          <p:cNvPr id="14" name="Straight Arrow Connector 13">
            <a:extLst>
              <a:ext uri="{FF2B5EF4-FFF2-40B4-BE49-F238E27FC236}">
                <a16:creationId xmlns:a16="http://schemas.microsoft.com/office/drawing/2014/main" xmlns="" id="{C6C8F377-6561-475F-A8AA-852DEBA9D844}"/>
              </a:ext>
            </a:extLst>
          </p:cNvPr>
          <p:cNvCxnSpPr>
            <a:cxnSpLocks/>
          </p:cNvCxnSpPr>
          <p:nvPr/>
        </p:nvCxnSpPr>
        <p:spPr>
          <a:xfrm flipV="1">
            <a:off x="2692401" y="3074574"/>
            <a:ext cx="1382712" cy="5429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62B254E1-CEB2-43C6-82B9-0DDDDCC41826}"/>
              </a:ext>
            </a:extLst>
          </p:cNvPr>
          <p:cNvCxnSpPr>
            <a:cxnSpLocks/>
          </p:cNvCxnSpPr>
          <p:nvPr/>
        </p:nvCxnSpPr>
        <p:spPr>
          <a:xfrm>
            <a:off x="2663826" y="3617499"/>
            <a:ext cx="1411287" cy="8667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9C3AFD03-99DF-4411-B57E-54E52337D45A}"/>
              </a:ext>
            </a:extLst>
          </p:cNvPr>
          <p:cNvCxnSpPr>
            <a:cxnSpLocks/>
          </p:cNvCxnSpPr>
          <p:nvPr/>
        </p:nvCxnSpPr>
        <p:spPr>
          <a:xfrm>
            <a:off x="2703513" y="3631786"/>
            <a:ext cx="1273175" cy="25241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xmlns="" id="{1E6BA23D-6F94-4618-A440-3F3085E6D014}"/>
              </a:ext>
            </a:extLst>
          </p:cNvPr>
          <p:cNvSpPr txBox="1"/>
          <p:nvPr/>
        </p:nvSpPr>
        <p:spPr>
          <a:xfrm>
            <a:off x="390656" y="187252"/>
            <a:ext cx="11410687"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Để tránh bị bắt cóc, em cần chú ý điều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4363"/>
            <a:ext cx="91440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481138"/>
            <a:ext cx="79438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xmlns=""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995363"/>
            <a:ext cx="19113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700" y="906463"/>
            <a:ext cx="14827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338" y="4216400"/>
            <a:ext cx="615156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xmlns="" id="{D356DF4D-A6B2-49D4-B7D7-A8F029801884}"/>
              </a:ext>
            </a:extLst>
          </p:cNvPr>
          <p:cNvGrpSpPr>
            <a:grpSpLocks/>
          </p:cNvGrpSpPr>
          <p:nvPr/>
        </p:nvGrpSpPr>
        <p:grpSpPr bwMode="auto">
          <a:xfrm rot="6329695" flipH="1">
            <a:off x="7885906" y="2918619"/>
            <a:ext cx="1266825" cy="865188"/>
            <a:chOff x="9015984" y="2528554"/>
            <a:chExt cx="2157344" cy="1473489"/>
          </a:xfrm>
        </p:grpSpPr>
        <p:sp>
          <p:nvSpPr>
            <p:cNvPr id="27657" name="Freeform 166">
              <a:extLst>
                <a:ext uri="{FF2B5EF4-FFF2-40B4-BE49-F238E27FC236}">
                  <a16:creationId xmlns:a16="http://schemas.microsoft.com/office/drawing/2014/main" xmlns=""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8" name="Freeform 167">
              <a:extLst>
                <a:ext uri="{FF2B5EF4-FFF2-40B4-BE49-F238E27FC236}">
                  <a16:creationId xmlns:a16="http://schemas.microsoft.com/office/drawing/2014/main" xmlns=""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59" name="Freeform 168">
              <a:extLst>
                <a:ext uri="{FF2B5EF4-FFF2-40B4-BE49-F238E27FC236}">
                  <a16:creationId xmlns:a16="http://schemas.microsoft.com/office/drawing/2014/main" xmlns=""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0" name="Freeform 169">
              <a:extLst>
                <a:ext uri="{FF2B5EF4-FFF2-40B4-BE49-F238E27FC236}">
                  <a16:creationId xmlns:a16="http://schemas.microsoft.com/office/drawing/2014/main" xmlns=""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1" name="Freeform 170">
              <a:extLst>
                <a:ext uri="{FF2B5EF4-FFF2-40B4-BE49-F238E27FC236}">
                  <a16:creationId xmlns:a16="http://schemas.microsoft.com/office/drawing/2014/main" xmlns=""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2" name="Freeform 175">
              <a:extLst>
                <a:ext uri="{FF2B5EF4-FFF2-40B4-BE49-F238E27FC236}">
                  <a16:creationId xmlns:a16="http://schemas.microsoft.com/office/drawing/2014/main" xmlns=""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3" name="Freeform 176">
              <a:extLst>
                <a:ext uri="{FF2B5EF4-FFF2-40B4-BE49-F238E27FC236}">
                  <a16:creationId xmlns:a16="http://schemas.microsoft.com/office/drawing/2014/main" xmlns=""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4" name="Freeform 177">
              <a:extLst>
                <a:ext uri="{FF2B5EF4-FFF2-40B4-BE49-F238E27FC236}">
                  <a16:creationId xmlns:a16="http://schemas.microsoft.com/office/drawing/2014/main" xmlns=""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5" name="Freeform 178">
              <a:extLst>
                <a:ext uri="{FF2B5EF4-FFF2-40B4-BE49-F238E27FC236}">
                  <a16:creationId xmlns:a16="http://schemas.microsoft.com/office/drawing/2014/main" xmlns=""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27666" name="Freeform 179">
              <a:extLst>
                <a:ext uri="{FF2B5EF4-FFF2-40B4-BE49-F238E27FC236}">
                  <a16:creationId xmlns:a16="http://schemas.microsoft.com/office/drawing/2014/main" xmlns=""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sp>
        <p:nvSpPr>
          <p:cNvPr id="33" name="文本框 32">
            <a:extLst>
              <a:ext uri="{FF2B5EF4-FFF2-40B4-BE49-F238E27FC236}">
                <a16:creationId xmlns:a16="http://schemas.microsoft.com/office/drawing/2014/main" xmlns="" id="{B0EA9CD2-C245-4992-AEA7-89448AFF9357}"/>
              </a:ext>
            </a:extLst>
          </p:cNvPr>
          <p:cNvSpPr txBox="1"/>
          <p:nvPr/>
        </p:nvSpPr>
        <p:spPr>
          <a:xfrm>
            <a:off x="2124075" y="2277721"/>
            <a:ext cx="7431088" cy="2388283"/>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eaLnBrk="1" fontAlgn="auto" hangingPunct="1">
              <a:spcBef>
                <a:spcPts val="0"/>
              </a:spcBef>
              <a:spcAft>
                <a:spcPts val="0"/>
              </a:spcAft>
              <a:defRPr/>
            </a:pPr>
            <a:r>
              <a:rPr lang="en-US" altLang="zh-CN" sz="6500"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Luyện tập, </a:t>
            </a:r>
          </a:p>
          <a:p>
            <a:pPr algn="ctr" defTabSz="457200" eaLnBrk="1" fontAlgn="auto" hangingPunct="1">
              <a:spcBef>
                <a:spcPts val="0"/>
              </a:spcBef>
              <a:spcAft>
                <a:spcPts val="0"/>
              </a:spcAft>
              <a:defRPr/>
            </a:pPr>
            <a:r>
              <a:rPr lang="en-US" altLang="zh-CN" sz="6500"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thực hành</a:t>
            </a:r>
            <a:endParaRPr lang="en-US" altLang="zh-CN" sz="65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160883994"/>
      </p:ext>
    </p:extLst>
  </p:cSld>
  <p:clrMapOvr>
    <a:masterClrMapping/>
  </p:clrMapOvr>
  <p:transition spd="slow" advClick="0" advTm="0">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571</Words>
  <Application>Microsoft Office PowerPoint</Application>
  <PresentationFormat>Custom</PresentationFormat>
  <Paragraphs>57</Paragraphs>
  <Slides>15</Slides>
  <Notes>8</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Minhthangpc.VN</cp:lastModifiedBy>
  <cp:revision>10</cp:revision>
  <dcterms:created xsi:type="dcterms:W3CDTF">2022-02-24T08:00:26Z</dcterms:created>
  <dcterms:modified xsi:type="dcterms:W3CDTF">2022-03-05T17:53:46Z</dcterms:modified>
</cp:coreProperties>
</file>