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496" r:id="rId3"/>
    <p:sldId id="533" r:id="rId4"/>
    <p:sldId id="534" r:id="rId5"/>
    <p:sldId id="497" r:id="rId6"/>
    <p:sldId id="299" r:id="rId7"/>
    <p:sldId id="498" r:id="rId8"/>
    <p:sldId id="499" r:id="rId9"/>
    <p:sldId id="503" r:id="rId10"/>
    <p:sldId id="532" r:id="rId11"/>
    <p:sldId id="504" r:id="rId12"/>
    <p:sldId id="517" r:id="rId13"/>
    <p:sldId id="506" r:id="rId14"/>
    <p:sldId id="508" r:id="rId15"/>
    <p:sldId id="518" r:id="rId16"/>
    <p:sldId id="521" r:id="rId17"/>
    <p:sldId id="522" r:id="rId18"/>
    <p:sldId id="523" r:id="rId19"/>
    <p:sldId id="524" r:id="rId20"/>
    <p:sldId id="514" r:id="rId21"/>
    <p:sldId id="526" r:id="rId22"/>
    <p:sldId id="515" r:id="rId23"/>
    <p:sldId id="52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9157" y="1816498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673" y="173976"/>
            <a:ext cx="446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27: Mẹ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4772" y="6433909"/>
            <a:ext cx="358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GV: Trần Thị Nga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327" y="3099305"/>
            <a:ext cx="4392617" cy="17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O cỡ vừa.</a:t>
            </a:r>
          </a:p>
        </p:txBody>
      </p:sp>
      <p:pic>
        <p:nvPicPr>
          <p:cNvPr id="7" name="O">
            <a:hlinkClick r:id="" action="ppaction://media"/>
            <a:extLst>
              <a:ext uri="{FF2B5EF4-FFF2-40B4-BE49-F238E27FC236}">
                <a16:creationId xmlns:a16="http://schemas.microsoft.com/office/drawing/2014/main" id="{23A409A8-8E3B-4D15-B919-8EBF23025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2729" y="846138"/>
            <a:ext cx="7315197" cy="49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911" y="429491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O cỡ vừa ( 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/>
          <a:stretch/>
        </p:blipFill>
        <p:spPr>
          <a:xfrm>
            <a:off x="1295400" y="2147455"/>
            <a:ext cx="9601200" cy="31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04098" y="4041395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O hoa cỡ nhỏ cao mấy ô li? Rộng mấy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1285" y="4626170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O hoa cỡ nhỏ cao 2,5 ô li,  rộng 2 ô li.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6735" y="298336"/>
            <a:ext cx="5710667" cy="3587402"/>
            <a:chOff x="2966735" y="298336"/>
            <a:chExt cx="5710667" cy="35874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552B0-631B-48A9-9C6C-28372E874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39" t="12161" r="70206" b="-1446"/>
            <a:stretch/>
          </p:blipFill>
          <p:spPr>
            <a:xfrm>
              <a:off x="2966735" y="298336"/>
              <a:ext cx="3120487" cy="35319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9F7F94-C0C2-416E-B1B1-7EE4DCBD3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137" t="22826" r="13603" b="22963"/>
            <a:stretch/>
          </p:blipFill>
          <p:spPr>
            <a:xfrm>
              <a:off x="6752729" y="2008907"/>
              <a:ext cx="1924673" cy="1876831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2966735" y="2330822"/>
            <a:ext cx="5710667" cy="771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13267" y="163107"/>
            <a:ext cx="9066428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video hướng dẫn viết chữ hoa O cỡ nhỏ.</a:t>
            </a:r>
          </a:p>
        </p:txBody>
      </p:sp>
      <p:pic>
        <p:nvPicPr>
          <p:cNvPr id="7" name="y2mate.com - HƯỚNG DẪN VIẾT CHỮ HOA CỠ NHỎ 25 LI LỚP 1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582" y="1064878"/>
            <a:ext cx="10016836" cy="598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0" y="1274619"/>
            <a:ext cx="11358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dừng màn hình, viết 2 dòng chữ hoa O cỡ nhỏ (theo mẫu).</a:t>
            </a:r>
          </a:p>
          <a:p>
            <a:r>
              <a:rPr lang="en-US" sz="3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 lưu ý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ra nháp thành thạo rồi viết vào vở tập viết nhé.)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67" y="2986460"/>
            <a:ext cx="9962790" cy="15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4681396"/>
            <a:ext cx="16643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268554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g, h, l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335524"/>
            <a:ext cx="4408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n, c, ă, m, i, o, a, â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5700"/>
              </p:ext>
            </p:extLst>
          </p:nvPr>
        </p:nvGraphicFramePr>
        <p:xfrm>
          <a:off x="1678637" y="1400105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08194"/>
              </p:ext>
            </p:extLst>
          </p:nvPr>
        </p:nvGraphicFramePr>
        <p:xfrm>
          <a:off x="1678637" y="2405946"/>
          <a:ext cx="8703590" cy="1005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299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755523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695077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25299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4739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63668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781" y="1759402"/>
            <a:ext cx="9578873" cy="12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6097"/>
          <a:stretch/>
        </p:blipFill>
        <p:spPr>
          <a:xfrm>
            <a:off x="1928832" y="1406622"/>
            <a:ext cx="9577646" cy="15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42046" y="3745415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 i="1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khuyên chúng ta điều gì?</a:t>
            </a:r>
          </a:p>
        </p:txBody>
      </p:sp>
      <p:sp>
        <p:nvSpPr>
          <p:cNvPr id="10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46" y="4488777"/>
            <a:ext cx="104186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nên chăm chỉ làm việc như những chú ong.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6097"/>
          <a:stretch/>
        </p:blipFill>
        <p:spPr>
          <a:xfrm>
            <a:off x="1570414" y="1243532"/>
            <a:ext cx="9577646" cy="15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1741246"/>
            <a:ext cx="9644743" cy="44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en-US" sz="360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Rèn</a:t>
            </a:r>
            <a:r>
              <a:rPr lang="en-US" altLang="en-US" sz="360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tính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cẩn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thận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6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62" y="271796"/>
            <a:ext cx="5773412" cy="127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123" y="1726650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chữ hoa O cỡ vừa và cỡ nhỏ.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1813" y="2973699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câu ứng dụng: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655" y="3725940"/>
            <a:ext cx="865097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15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162000" y="163261"/>
            <a:ext cx="10218056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Em luyện viết câu ứng dụng vào vở tập viết và hoàn thành trang 32, 33 (theo mẫu) nhé.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"/>
          <a:stretch/>
        </p:blipFill>
        <p:spPr>
          <a:xfrm>
            <a:off x="780738" y="928255"/>
            <a:ext cx="10630524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Em hãy luyện viết chữ hoa O cho thật đẹp và đúng mẫu nhé.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5027" y="1969477"/>
            <a:ext cx="5588389" cy="247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6059344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2667" y="0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Thể dục buổi sáng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659" y="299062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500" y="1528253"/>
            <a:ext cx="10668000" cy="52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28" y="259534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8259587" y="2299784"/>
            <a:ext cx="215700" cy="291084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277" y="3265324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9" t="12161" r="70206" b="-1446"/>
          <a:stretch/>
        </p:blipFill>
        <p:spPr>
          <a:xfrm>
            <a:off x="8659717" y="1759448"/>
            <a:ext cx="3120487" cy="35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2710" y="340847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</a:p>
        </p:txBody>
      </p:sp>
      <p:sp>
        <p:nvSpPr>
          <p:cNvPr id="10" name="Oval 9"/>
          <p:cNvSpPr/>
          <p:nvPr/>
        </p:nvSpPr>
        <p:spPr>
          <a:xfrm>
            <a:off x="4130240" y="2105576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8494897" y="1362323"/>
            <a:ext cx="2519467" cy="35272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492" y="999462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altLang="en-US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7" t="12161" r="70206" b="-1446"/>
          <a:stretch/>
        </p:blipFill>
        <p:spPr>
          <a:xfrm>
            <a:off x="8494897" y="1818209"/>
            <a:ext cx="3161262" cy="35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71135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7" t="12161" r="70206" b="-1446"/>
          <a:stretch/>
        </p:blipFill>
        <p:spPr>
          <a:xfrm>
            <a:off x="8494897" y="1818209"/>
            <a:ext cx="3161262" cy="35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5306291" y="2344891"/>
            <a:ext cx="6774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nét cong kín, phần cuối nét lượn vào trong thân chữ .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552B0-631B-48A9-9C6C-28372E874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" t="12161" r="70206" b="-1446"/>
          <a:stretch/>
        </p:blipFill>
        <p:spPr>
          <a:xfrm>
            <a:off x="1041152" y="1486673"/>
            <a:ext cx="3865116" cy="43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9372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488</Words>
  <Application>Microsoft Office PowerPoint</Application>
  <PresentationFormat>Widescreen</PresentationFormat>
  <Paragraphs>62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SimSun</vt:lpstr>
      <vt:lpstr>Arial</vt:lpstr>
      <vt:lpstr>Arial-Rounded</vt:lpstr>
      <vt:lpstr>Calibri</vt:lpstr>
      <vt:lpstr>等线</vt:lpstr>
      <vt:lpstr>等线 Light</vt:lpstr>
      <vt:lpstr>Gadugi</vt:lpstr>
      <vt:lpstr>HP001</vt:lpstr>
      <vt:lpstr>HP001 5H</vt:lpstr>
      <vt:lpstr>Times New Roman</vt:lpstr>
      <vt:lpstr>UTM Avo</vt:lpstr>
      <vt:lpstr>Wingdings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124</cp:revision>
  <dcterms:created xsi:type="dcterms:W3CDTF">2021-06-19T03:09:12Z</dcterms:created>
  <dcterms:modified xsi:type="dcterms:W3CDTF">2021-12-12T13:12:42Z</dcterms:modified>
</cp:coreProperties>
</file>