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7" r:id="rId4"/>
    <p:sldMasterId id="2147483754" r:id="rId5"/>
    <p:sldMasterId id="2147483768" r:id="rId6"/>
    <p:sldMasterId id="2147483882" r:id="rId7"/>
  </p:sldMasterIdLst>
  <p:notesMasterIdLst>
    <p:notesMasterId r:id="rId23"/>
  </p:notesMasterIdLst>
  <p:sldIdLst>
    <p:sldId id="290" r:id="rId8"/>
    <p:sldId id="291" r:id="rId9"/>
    <p:sldId id="289" r:id="rId10"/>
    <p:sldId id="264" r:id="rId11"/>
    <p:sldId id="283" r:id="rId12"/>
    <p:sldId id="287" r:id="rId13"/>
    <p:sldId id="286" r:id="rId14"/>
    <p:sldId id="298" r:id="rId15"/>
    <p:sldId id="299" r:id="rId16"/>
    <p:sldId id="297" r:id="rId17"/>
    <p:sldId id="294" r:id="rId18"/>
    <p:sldId id="296" r:id="rId19"/>
    <p:sldId id="285" r:id="rId20"/>
    <p:sldId id="292"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p:scale>
          <a:sx n="96" d="100"/>
          <a:sy n="96" d="100"/>
        </p:scale>
        <p:origin x="-72" y="7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140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733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004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315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5627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235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3246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886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8869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3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459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1068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9104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5017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8304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7334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3740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030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248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686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9714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6507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9994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314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5371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0098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0528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684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436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789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5823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9026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688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5525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5522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711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8819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160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1132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82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50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0675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99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2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9713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504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9459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0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69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815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619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253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9990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699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77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96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6408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409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6118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8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3197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4999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8123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8492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1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8913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5713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6536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8070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474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9441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5027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68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8217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3014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6664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7744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2172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4926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217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0882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8915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3920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599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9560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3353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620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3204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4986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6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595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5940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2061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543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2813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063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5790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7239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2824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8481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260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856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186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136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3962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4282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043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722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606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9327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631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372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9114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455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5513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887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10262493"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1213" y="103878"/>
            <a:ext cx="5416549" cy="688760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Tree>
    <p:extLst>
      <p:ext uri="{BB962C8B-B14F-4D97-AF65-F5344CB8AC3E}">
        <p14:creationId xmlns:p14="http://schemas.microsoft.com/office/powerpoint/2010/main" val="161303977"/>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algn="ctr" defTabSz="1219170">
              <a:buClr>
                <a:srgbClr val="000000"/>
              </a:buClr>
              <a:buFont typeface="Arial"/>
              <a:buNone/>
              <a:defRPr/>
            </a:pPr>
            <a:r>
              <a:rPr lang="vi-VN" sz="72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a:solidFill>
                  <a:srgbClr val="472C18"/>
                </a:solidFill>
              </a:rPr>
              <a:t>FeistyForwarders_0968120672</a:t>
            </a:r>
          </a:p>
        </p:txBody>
      </p:sp>
    </p:spTree>
    <p:extLst>
      <p:ext uri="{BB962C8B-B14F-4D97-AF65-F5344CB8AC3E}">
        <p14:creationId xmlns:p14="http://schemas.microsoft.com/office/powerpoint/2010/main" val="3387892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Tree>
    <p:extLst>
      <p:ext uri="{BB962C8B-B14F-4D97-AF65-F5344CB8AC3E}">
        <p14:creationId xmlns:p14="http://schemas.microsoft.com/office/powerpoint/2010/main" val="1874754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KÍNH    </a:t>
            </a:r>
          </a:p>
          <a:p>
            <a:pPr algn="ctr" defTabSz="1219170">
              <a:lnSpc>
                <a:spcPct val="110000"/>
              </a:lnSpc>
              <a:buClr>
                <a:srgbClr val="000000"/>
              </a:buClr>
              <a:buFont typeface="Arial"/>
              <a:buNone/>
              <a:defRPr/>
            </a:pPr>
            <a:r>
              <a:rPr lang="vi-VN" sz="72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TRỌNG </a:t>
            </a:r>
          </a:p>
          <a:p>
            <a:pPr algn="ctr" defTabSz="1219170">
              <a:lnSpc>
                <a:spcPct val="110000"/>
              </a:lnSpc>
              <a:buClr>
                <a:srgbClr val="000000"/>
              </a:buClr>
              <a:buFont typeface="Arial"/>
              <a:buNone/>
              <a:defRPr/>
            </a:pPr>
            <a:r>
              <a:rPr lang="vi-VN" sz="72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353428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Tree>
    <p:extLst>
      <p:ext uri="{BB962C8B-B14F-4D97-AF65-F5344CB8AC3E}">
        <p14:creationId xmlns:p14="http://schemas.microsoft.com/office/powerpoint/2010/main" val="3664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Tree>
    <p:extLst>
      <p:ext uri="{BB962C8B-B14F-4D97-AF65-F5344CB8AC3E}">
        <p14:creationId xmlns:p14="http://schemas.microsoft.com/office/powerpoint/2010/main" val="1122323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NHẬN </a:t>
            </a:r>
          </a:p>
          <a:p>
            <a:pPr algn="ctr" defTabSz="1219170">
              <a:lnSpc>
                <a:spcPct val="11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LỖI </a:t>
            </a:r>
          </a:p>
          <a:p>
            <a:pPr algn="ctr" defTabSz="1219170">
              <a:lnSpc>
                <a:spcPct val="11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VÀ </a:t>
            </a:r>
          </a:p>
          <a:p>
            <a:pPr algn="ctr" defTabSz="1219170">
              <a:lnSpc>
                <a:spcPct val="11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SỬA </a:t>
            </a:r>
          </a:p>
          <a:p>
            <a:pPr algn="ctr" defTabSz="1219170">
              <a:lnSpc>
                <a:spcPct val="11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defTabSz="1219170">
              <a:buClr>
                <a:srgbClr val="000000"/>
              </a:buClr>
              <a:buFont typeface="Arial"/>
              <a:buNone/>
              <a:defRPr/>
            </a:pPr>
            <a:r>
              <a:rPr lang="vi-VN" sz="48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Tree>
    <p:extLst>
      <p:ext uri="{BB962C8B-B14F-4D97-AF65-F5344CB8AC3E}">
        <p14:creationId xmlns:p14="http://schemas.microsoft.com/office/powerpoint/2010/main" val="260435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Tree>
    <p:extLst>
      <p:ext uri="{BB962C8B-B14F-4D97-AF65-F5344CB8AC3E}">
        <p14:creationId xmlns:p14="http://schemas.microsoft.com/office/powerpoint/2010/main" val="2875724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BẢO    </a:t>
            </a:r>
          </a:p>
          <a:p>
            <a:pPr algn="ctr" defTabSz="1219170">
              <a:lnSpc>
                <a:spcPct val="110000"/>
              </a:lnSpc>
              <a:buClr>
                <a:srgbClr val="000000"/>
              </a:buClr>
              <a:buFont typeface="Arial"/>
              <a:buNone/>
              <a:defRPr/>
            </a:pPr>
            <a:r>
              <a:rPr lang="vi-VN" sz="72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QUẢN </a:t>
            </a:r>
          </a:p>
          <a:p>
            <a:pPr algn="ctr" defTabSz="1219170">
              <a:lnSpc>
                <a:spcPct val="110000"/>
              </a:lnSpc>
              <a:buClr>
                <a:srgbClr val="000000"/>
              </a:buClr>
              <a:buFont typeface="Arial"/>
              <a:buNone/>
              <a:defRPr/>
            </a:pPr>
            <a:r>
              <a:rPr lang="vi-VN" sz="72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ĐỒ DÙNG</a:t>
            </a:r>
          </a:p>
          <a:p>
            <a:pPr algn="ctr" defTabSz="1219170">
              <a:lnSpc>
                <a:spcPct val="110000"/>
              </a:lnSpc>
              <a:buClr>
                <a:srgbClr val="000000"/>
              </a:buClr>
              <a:buFont typeface="Arial"/>
              <a:buNone/>
              <a:defRPr/>
            </a:pPr>
            <a:r>
              <a:rPr lang="vi-VN" sz="72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CÁ NHÂN VÀ </a:t>
            </a:r>
          </a:p>
          <a:p>
            <a:pPr algn="ctr" defTabSz="1219170">
              <a:lnSpc>
                <a:spcPct val="110000"/>
              </a:lnSpc>
              <a:buClr>
                <a:srgbClr val="000000"/>
              </a:buClr>
              <a:buFont typeface="Arial"/>
              <a:buNone/>
              <a:defRPr/>
            </a:pPr>
            <a:r>
              <a:rPr lang="vi-VN" sz="7200" b="1" kern="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98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THỂ     </a:t>
            </a:r>
          </a:p>
          <a:p>
            <a:pPr algn="ctr" defTabSz="1219170">
              <a:lnSpc>
                <a:spcPct val="110000"/>
              </a:lnSpc>
              <a:buClr>
                <a:srgbClr val="000000"/>
              </a:buClr>
              <a:buFont typeface="Arial"/>
              <a:buNone/>
              <a:defRPr/>
            </a:pPr>
            <a:r>
              <a:rPr lang="vi-VN" sz="72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a:ln w="19050">
                  <a:solidFill>
                    <a:srgbClr val="D43733"/>
                  </a:solidFill>
                  <a:prstDash val="solid"/>
                </a:ln>
                <a:solidFill>
                  <a:srgbClr val="FFFFFF"/>
                </a:solidFill>
                <a:effectLst>
                  <a:outerShdw blurRad="38100" dist="22860" dir="5400000" algn="tl" rotWithShape="0">
                    <a:srgbClr val="000000">
                      <a:alpha val="30000"/>
                    </a:srgbClr>
                  </a:outerShdw>
                </a:effectLst>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Tree>
    <p:extLst>
      <p:ext uri="{BB962C8B-B14F-4D97-AF65-F5344CB8AC3E}">
        <p14:creationId xmlns:p14="http://schemas.microsoft.com/office/powerpoint/2010/main" val="2168005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algn="ctr" defTabSz="1219170">
              <a:buClr>
                <a:srgbClr val="000000"/>
              </a:buClr>
              <a:buFont typeface="Arial"/>
              <a:buNone/>
              <a:defRPr/>
            </a:pPr>
            <a:r>
              <a:rPr lang="vi-VN" sz="7200" b="1" kern="0">
                <a:ln w="13462">
                  <a:solidFill>
                    <a:srgbClr val="B2DEEE">
                      <a:lumMod val="50000"/>
                    </a:srgbClr>
                  </a:solidFill>
                  <a:prstDash val="solid"/>
                </a:ln>
                <a:solidFill>
                  <a:srgbClr val="FFFFFF"/>
                </a:solidFill>
                <a:effectLst>
                  <a:outerShdw dist="38100" dir="2700000" algn="bl" rotWithShape="0">
                    <a:srgbClr val="D43733"/>
                  </a:outerShdw>
                </a:effectLst>
                <a:latin typeface="+mj-lt"/>
                <a:cs typeface="Arial"/>
                <a:sym typeface="Arial"/>
              </a:rPr>
              <a:t>  TÌM    </a:t>
            </a:r>
          </a:p>
          <a:p>
            <a:pPr algn="ctr" defTabSz="1219170">
              <a:buClr>
                <a:srgbClr val="000000"/>
              </a:buClr>
              <a:buFont typeface="Arial"/>
              <a:buNone/>
              <a:defRPr/>
            </a:pPr>
            <a:r>
              <a:rPr lang="vi-VN" sz="7200" b="1" kern="0">
                <a:ln w="13462">
                  <a:solidFill>
                    <a:srgbClr val="B2DEEE">
                      <a:lumMod val="50000"/>
                    </a:srgbClr>
                  </a:solidFill>
                  <a:prstDash val="solid"/>
                </a:ln>
                <a:solidFill>
                  <a:srgbClr val="FFFFFF"/>
                </a:solidFill>
                <a:effectLst>
                  <a:outerShdw dist="38100" dir="2700000" algn="bl" rotWithShape="0">
                    <a:srgbClr val="D43733"/>
                  </a:outerShdw>
                </a:effectLst>
                <a:latin typeface="+mj-lt"/>
                <a:cs typeface="Arial"/>
                <a:sym typeface="Arial"/>
              </a:rPr>
              <a:t>  KIẾM </a:t>
            </a:r>
          </a:p>
          <a:p>
            <a:pPr algn="ctr" defTabSz="1219170">
              <a:buClr>
                <a:srgbClr val="000000"/>
              </a:buClr>
              <a:buFont typeface="Arial"/>
              <a:buNone/>
              <a:defRPr/>
            </a:pPr>
            <a:r>
              <a:rPr lang="vi-VN" sz="7200" b="1" kern="0">
                <a:ln w="13462">
                  <a:solidFill>
                    <a:srgbClr val="B2DEEE">
                      <a:lumMod val="50000"/>
                    </a:srgbClr>
                  </a:solidFill>
                  <a:prstDash val="solid"/>
                </a:ln>
                <a:solidFill>
                  <a:srgbClr val="FFFFFF"/>
                </a:solidFill>
                <a:effectLst>
                  <a:outerShdw dist="38100" dir="2700000" algn="bl" rotWithShape="0">
                    <a:srgbClr val="D43733"/>
                  </a:outerShdw>
                </a:effectLst>
                <a:latin typeface="+mj-lt"/>
                <a:cs typeface="Arial"/>
                <a:sym typeface="Arial"/>
              </a:rPr>
              <a:t> SỰ </a:t>
            </a:r>
          </a:p>
          <a:p>
            <a:pPr algn="ctr" defTabSz="1219170">
              <a:buClr>
                <a:srgbClr val="000000"/>
              </a:buClr>
              <a:buFont typeface="Arial"/>
              <a:buNone/>
              <a:defRPr/>
            </a:pPr>
            <a:r>
              <a:rPr lang="vi-VN" sz="7200" b="1" kern="0">
                <a:ln w="13462">
                  <a:solidFill>
                    <a:srgbClr val="B2DEEE">
                      <a:lumMod val="50000"/>
                    </a:srgbClr>
                  </a:solidFill>
                  <a:prstDash val="solid"/>
                </a:ln>
                <a:solidFill>
                  <a:srgbClr val="FFFFFF"/>
                </a:solidFill>
                <a:effectLst>
                  <a:outerShdw dist="38100" dir="2700000" algn="bl" rotWithShape="0">
                    <a:srgbClr val="D43733"/>
                  </a:outerShdw>
                </a:effectLst>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a:ln w="13462">
                  <a:solidFill>
                    <a:srgbClr val="B2DEEE">
                      <a:lumMod val="50000"/>
                    </a:srgbClr>
                  </a:solidFill>
                  <a:prstDash val="solid"/>
                </a:ln>
                <a:solidFill>
                  <a:srgbClr val="FFFFFF"/>
                </a:solidFill>
                <a:effectLst>
                  <a:outerShdw dist="38100" dir="2700000" algn="bl" rotWithShape="0">
                    <a:srgbClr val="D43733"/>
                  </a:outerShdw>
                </a:effectLst>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358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algn="ctr" defTabSz="1219170">
              <a:lnSpc>
                <a:spcPct val="12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              TUÂN </a:t>
            </a:r>
          </a:p>
          <a:p>
            <a:pPr algn="ctr" defTabSz="1219170">
              <a:lnSpc>
                <a:spcPct val="12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             THỦ </a:t>
            </a:r>
          </a:p>
          <a:p>
            <a:pPr algn="ctr" defTabSz="1219170">
              <a:lnSpc>
                <a:spcPct val="12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          QUY ĐỊNH </a:t>
            </a:r>
          </a:p>
          <a:p>
            <a:pPr algn="ctr" defTabSz="1219170">
              <a:lnSpc>
                <a:spcPct val="120000"/>
              </a:lnSpc>
              <a:buClr>
                <a:srgbClr val="000000"/>
              </a:buClr>
              <a:buFont typeface="Arial"/>
              <a:buNone/>
              <a:defRPr/>
            </a:pPr>
            <a:r>
              <a:rPr lang="vi-VN" sz="72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defTabSz="1219170">
              <a:buClr>
                <a:srgbClr val="000000"/>
              </a:buClr>
              <a:buFont typeface="Arial"/>
              <a:buNone/>
              <a:defRPr/>
            </a:pPr>
            <a:r>
              <a:rPr lang="vi-VN" sz="4800" b="1" kern="0" spc="50">
                <a:ln w="9525" cmpd="sng">
                  <a:solidFill>
                    <a:srgbClr val="A2CF9D">
                      <a:lumMod val="50000"/>
                    </a:srgbClr>
                  </a:solidFill>
                  <a:prstDash val="solid"/>
                </a:ln>
                <a:solidFill>
                  <a:srgbClr val="70AD47">
                    <a:tint val="1000"/>
                  </a:srgbClr>
                </a:solidFill>
                <a:effectLst>
                  <a:glow rad="38100">
                    <a:srgbClr val="A2CF9D">
                      <a:alpha val="40000"/>
                    </a:srgbClr>
                  </a:glow>
                </a:effectLst>
                <a:latin typeface="+mj-lt"/>
                <a:cs typeface="Arial"/>
                <a:sym typeface="Arial"/>
              </a:rPr>
              <a:t>CHỦ ĐỀ 8</a:t>
            </a:r>
          </a:p>
        </p:txBody>
      </p:sp>
    </p:spTree>
    <p:extLst>
      <p:ext uri="{BB962C8B-B14F-4D97-AF65-F5344CB8AC3E}">
        <p14:creationId xmlns:p14="http://schemas.microsoft.com/office/powerpoint/2010/main" val="3883727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924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833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928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757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95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591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44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715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812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52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463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758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207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4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24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710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5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816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947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550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15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062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989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296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0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665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99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151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83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4902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486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097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784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114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190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716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80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72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9496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279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3658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8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3030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1445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350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4429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675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5114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7110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818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531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8335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6109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4310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81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t>12/2/2021</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166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032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480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7078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58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915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9238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3966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451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715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theme" Target="../theme/theme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50" Type="http://schemas.openxmlformats.org/officeDocument/2006/relationships/slideLayout" Target="../slideLayouts/slideLayout209.xml"/><Relationship Id="rId55" Type="http://schemas.openxmlformats.org/officeDocument/2006/relationships/slideLayout" Target="../slideLayouts/slideLayout214.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41" Type="http://schemas.openxmlformats.org/officeDocument/2006/relationships/slideLayout" Target="../slideLayouts/slideLayout200.xml"/><Relationship Id="rId54" Type="http://schemas.openxmlformats.org/officeDocument/2006/relationships/slideLayout" Target="../slideLayouts/slideLayout213.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53" Type="http://schemas.openxmlformats.org/officeDocument/2006/relationships/slideLayout" Target="../slideLayouts/slideLayout212.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49" Type="http://schemas.openxmlformats.org/officeDocument/2006/relationships/slideLayout" Target="../slideLayouts/slideLayout208.xml"/><Relationship Id="rId57" Type="http://schemas.openxmlformats.org/officeDocument/2006/relationships/theme" Target="../theme/theme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52" Type="http://schemas.openxmlformats.org/officeDocument/2006/relationships/slideLayout" Target="../slideLayouts/slideLayout211.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slideLayout" Target="../slideLayouts/slideLayout207.xml"/><Relationship Id="rId56" Type="http://schemas.openxmlformats.org/officeDocument/2006/relationships/slideLayout" Target="../slideLayouts/slideLayout215.xml"/><Relationship Id="rId8" Type="http://schemas.openxmlformats.org/officeDocument/2006/relationships/slideLayout" Target="../slideLayouts/slideLayout167.xml"/><Relationship Id="rId51" Type="http://schemas.openxmlformats.org/officeDocument/2006/relationships/slideLayout" Target="../slideLayouts/slideLayout210.xml"/><Relationship Id="rId3"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12/2/2021</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28804929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2032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35523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016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 id="2147483815" r:id="rId47"/>
    <p:sldLayoutId id="2147483816" r:id="rId48"/>
    <p:sldLayoutId id="2147483817" r:id="rId49"/>
    <p:sldLayoutId id="2147483818" r:id="rId50"/>
    <p:sldLayoutId id="2147483819" r:id="rId51"/>
    <p:sldLayoutId id="2147483820" r:id="rId52"/>
    <p:sldLayoutId id="2147483821" r:id="rId53"/>
    <p:sldLayoutId id="2147483822" r:id="rId54"/>
    <p:sldLayoutId id="2147483823" r:id="rId55"/>
    <p:sldLayoutId id="2147483824"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46551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23" r:id="rId41"/>
    <p:sldLayoutId id="2147483924" r:id="rId42"/>
    <p:sldLayoutId id="2147483925" r:id="rId43"/>
    <p:sldLayoutId id="2147483926" r:id="rId44"/>
    <p:sldLayoutId id="2147483927" r:id="rId45"/>
    <p:sldLayoutId id="2147483928" r:id="rId46"/>
    <p:sldLayoutId id="2147483929" r:id="rId47"/>
    <p:sldLayoutId id="2147483930" r:id="rId48"/>
    <p:sldLayoutId id="2147483931" r:id="rId49"/>
    <p:sldLayoutId id="2147483932" r:id="rId50"/>
    <p:sldLayoutId id="2147483933" r:id="rId51"/>
    <p:sldLayoutId id="2147483934" r:id="rId52"/>
    <p:sldLayoutId id="2147483935" r:id="rId53"/>
    <p:sldLayoutId id="2147483936" r:id="rId54"/>
    <p:sldLayoutId id="2147483937" r:id="rId55"/>
    <p:sldLayoutId id="2147483938"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3.mp3"/><Relationship Id="rId7" Type="http://schemas.openxmlformats.org/officeDocument/2006/relationships/image" Target="../media/image1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Layout" Target="../slideLayouts/slideLayout1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hyperlink" Target="../../../../../../Downloads/xuc%20xac%20xuc%20xe%20(video-converter.com).flv"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emf"/><Relationship Id="rId10" Type="http://schemas.openxmlformats.org/officeDocument/2006/relationships/image" Target="../media/image28.png"/><Relationship Id="rId4" Type="http://schemas.openxmlformats.org/officeDocument/2006/relationships/image" Target="../media/image22.emf"/><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3.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5910A4-4648-45A7-A1E5-287DDCC00F12}"/>
              </a:ext>
            </a:extLst>
          </p:cNvPr>
          <p:cNvSpPr txBox="1"/>
          <p:nvPr/>
        </p:nvSpPr>
        <p:spPr>
          <a:xfrm>
            <a:off x="-361507" y="1727538"/>
            <a:ext cx="8033320" cy="3170099"/>
          </a:xfrm>
          <a:prstGeom prst="rect">
            <a:avLst/>
          </a:prstGeom>
          <a:noFill/>
        </p:spPr>
        <p:txBody>
          <a:bodyPr wrap="square" rtlCol="0">
            <a:spAutoFit/>
          </a:bodyPr>
          <a:lstStyle/>
          <a:p>
            <a:pPr algn="ctr">
              <a:defRPr/>
            </a:pPr>
            <a:r>
              <a:rPr lang="en-US" sz="6000" err="1">
                <a:solidFill>
                  <a:srgbClr val="EF786D">
                    <a:lumMod val="75000"/>
                  </a:srgbClr>
                </a:solidFill>
                <a:latin typeface="UTM Cookies" panose="02040603050506020204" pitchFamily="18" charset="0"/>
              </a:rPr>
              <a:t>Chào</a:t>
            </a:r>
            <a:r>
              <a:rPr lang="en-US" sz="6000">
                <a:solidFill>
                  <a:srgbClr val="EF786D">
                    <a:lumMod val="75000"/>
                  </a:srgbClr>
                </a:solidFill>
                <a:latin typeface="UTM Cookies" panose="02040603050506020204" pitchFamily="18" charset="0"/>
              </a:rPr>
              <a:t> </a:t>
            </a:r>
            <a:r>
              <a:rPr lang="en-US" sz="6000" err="1">
                <a:solidFill>
                  <a:srgbClr val="EF786D">
                    <a:lumMod val="75000"/>
                  </a:srgbClr>
                </a:solidFill>
                <a:latin typeface="UTM Cookies" panose="02040603050506020204" pitchFamily="18" charset="0"/>
              </a:rPr>
              <a:t>mừng</a:t>
            </a:r>
            <a:r>
              <a:rPr lang="en-US" sz="6000">
                <a:solidFill>
                  <a:srgbClr val="EF786D">
                    <a:lumMod val="75000"/>
                  </a:srgbClr>
                </a:solidFill>
                <a:latin typeface="UTM Cookies" panose="02040603050506020204" pitchFamily="18" charset="0"/>
              </a:rPr>
              <a:t> </a:t>
            </a:r>
            <a:r>
              <a:rPr lang="en-US" sz="6000" err="1">
                <a:solidFill>
                  <a:srgbClr val="EF786D">
                    <a:lumMod val="75000"/>
                  </a:srgbClr>
                </a:solidFill>
                <a:latin typeface="UTM Cookies" panose="02040603050506020204" pitchFamily="18" charset="0"/>
              </a:rPr>
              <a:t>các</a:t>
            </a:r>
            <a:r>
              <a:rPr lang="en-US" sz="6000">
                <a:solidFill>
                  <a:srgbClr val="EF786D">
                    <a:lumMod val="75000"/>
                  </a:srgbClr>
                </a:solidFill>
                <a:latin typeface="UTM Cookies" panose="02040603050506020204" pitchFamily="18" charset="0"/>
              </a:rPr>
              <a:t> con </a:t>
            </a:r>
          </a:p>
          <a:p>
            <a:pPr algn="ctr">
              <a:defRPr/>
            </a:pPr>
            <a:r>
              <a:rPr lang="en-US" sz="6000" err="1">
                <a:solidFill>
                  <a:srgbClr val="EF786D">
                    <a:lumMod val="75000"/>
                  </a:srgbClr>
                </a:solidFill>
                <a:latin typeface="UTM Cookies" panose="02040603050506020204" pitchFamily="18" charset="0"/>
              </a:rPr>
              <a:t>đến</a:t>
            </a:r>
            <a:r>
              <a:rPr lang="en-US" sz="6000">
                <a:solidFill>
                  <a:srgbClr val="EF786D">
                    <a:lumMod val="75000"/>
                  </a:srgbClr>
                </a:solidFill>
                <a:latin typeface="UTM Cookies" panose="02040603050506020204" pitchFamily="18" charset="0"/>
              </a:rPr>
              <a:t> </a:t>
            </a:r>
            <a:r>
              <a:rPr lang="en-US" sz="6000" err="1">
                <a:solidFill>
                  <a:srgbClr val="EF786D">
                    <a:lumMod val="75000"/>
                  </a:srgbClr>
                </a:solidFill>
                <a:latin typeface="UTM Cookies" panose="02040603050506020204" pitchFamily="18" charset="0"/>
              </a:rPr>
              <a:t>với</a:t>
            </a:r>
            <a:r>
              <a:rPr lang="en-US" sz="6000">
                <a:solidFill>
                  <a:srgbClr val="EF786D">
                    <a:lumMod val="75000"/>
                  </a:srgbClr>
                </a:solidFill>
                <a:latin typeface="UTM Cookies" panose="02040603050506020204" pitchFamily="18" charset="0"/>
              </a:rPr>
              <a:t> </a:t>
            </a:r>
            <a:r>
              <a:rPr lang="en-US" sz="6000" err="1">
                <a:solidFill>
                  <a:srgbClr val="EF786D">
                    <a:lumMod val="75000"/>
                  </a:srgbClr>
                </a:solidFill>
                <a:latin typeface="UTM Cookies" panose="02040603050506020204" pitchFamily="18" charset="0"/>
              </a:rPr>
              <a:t>tiết</a:t>
            </a:r>
            <a:endParaRPr lang="en-US" sz="6000">
              <a:solidFill>
                <a:srgbClr val="EF786D">
                  <a:lumMod val="75000"/>
                </a:srgbClr>
              </a:solidFill>
              <a:latin typeface="UTM Cookies" panose="02040603050506020204" pitchFamily="18" charset="0"/>
            </a:endParaRPr>
          </a:p>
          <a:p>
            <a:pPr algn="ctr">
              <a:defRPr/>
            </a:pPr>
            <a:r>
              <a:rPr lang="en-US" sz="6000">
                <a:solidFill>
                  <a:srgbClr val="EF786D">
                    <a:lumMod val="75000"/>
                  </a:srgbClr>
                </a:solidFill>
                <a:latin typeface="UTM Cookies" panose="02040603050506020204" pitchFamily="18" charset="0"/>
              </a:rPr>
              <a:t> </a:t>
            </a:r>
            <a:r>
              <a:rPr lang="en-US" sz="8000" err="1">
                <a:solidFill>
                  <a:srgbClr val="EF786D">
                    <a:lumMod val="75000"/>
                  </a:srgbClr>
                </a:solidFill>
                <a:latin typeface="UTM Cookies" panose="02040603050506020204" pitchFamily="18" charset="0"/>
              </a:rPr>
              <a:t>Tiếng</a:t>
            </a:r>
            <a:r>
              <a:rPr lang="en-US" sz="8000">
                <a:solidFill>
                  <a:srgbClr val="EF786D">
                    <a:lumMod val="75000"/>
                  </a:srgbClr>
                </a:solidFill>
                <a:latin typeface="UTM Cookies" panose="02040603050506020204" pitchFamily="18" charset="0"/>
              </a:rPr>
              <a:t> </a:t>
            </a:r>
            <a:r>
              <a:rPr lang="en-US" sz="8000" err="1">
                <a:solidFill>
                  <a:srgbClr val="EF786D">
                    <a:lumMod val="75000"/>
                  </a:srgbClr>
                </a:solidFill>
                <a:latin typeface="UTM Cookies" panose="02040603050506020204" pitchFamily="18" charset="0"/>
              </a:rPr>
              <a:t>Việt</a:t>
            </a:r>
            <a:r>
              <a:rPr lang="en-US" sz="8000">
                <a:solidFill>
                  <a:srgbClr val="EF786D">
                    <a:lumMod val="75000"/>
                  </a:srgbClr>
                </a:solidFill>
                <a:latin typeface="UTM Cookies" panose="02040603050506020204" pitchFamily="18" charset="0"/>
              </a:rPr>
              <a:t>!</a:t>
            </a:r>
            <a:endParaRPr lang="vi-VN" sz="6000">
              <a:solidFill>
                <a:srgbClr val="EF786D">
                  <a:lumMod val="75000"/>
                </a:srgbClr>
              </a:solidFill>
              <a:latin typeface="+mj-lt"/>
            </a:endParaRPr>
          </a:p>
        </p:txBody>
      </p:sp>
      <p:pic>
        <p:nvPicPr>
          <p:cNvPr id="4" name="Somewhere-July">
            <a:hlinkClick r:id="" action="ppaction://media"/>
            <a:extLst>
              <a:ext uri="{FF2B5EF4-FFF2-40B4-BE49-F238E27FC236}">
                <a16:creationId xmlns:a16="http://schemas.microsoft.com/office/drawing/2014/main" xmlns="" id="{AACB48DF-71E2-4517-BE6F-788410A8AF85}"/>
              </a:ext>
            </a:extLst>
          </p:cNvPr>
          <p:cNvPicPr>
            <a:picLocks noChangeAspect="1"/>
          </p:cNvPicPr>
          <p:nvPr>
            <a:audioFile r:link="rId1"/>
            <p:extLst>
              <p:ext uri="{DAA4B4D4-6D71-4841-9C94-3DE7FCFB9230}">
                <p14:media xmlns:p14="http://schemas.microsoft.com/office/powerpoint/2010/main" r:embed="rId2">
                  <p14:trim st="14576"/>
                </p14:media>
              </p:ext>
            </p:extLst>
          </p:nvPr>
        </p:nvPicPr>
        <p:blipFill>
          <a:blip r:embed="rId4"/>
          <a:stretch>
            <a:fillRect/>
          </a:stretch>
        </p:blipFill>
        <p:spPr>
          <a:xfrm>
            <a:off x="-688754" y="333744"/>
            <a:ext cx="406400" cy="406400"/>
          </a:xfrm>
          <a:prstGeom prst="rect">
            <a:avLst/>
          </a:prstGeom>
        </p:spPr>
      </p:pic>
    </p:spTree>
    <p:extLst>
      <p:ext uri="{BB962C8B-B14F-4D97-AF65-F5344CB8AC3E}">
        <p14:creationId xmlns:p14="http://schemas.microsoft.com/office/powerpoint/2010/main" val="117013480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4">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 xmlns:a16="http://schemas.microsoft.com/office/drawing/2014/main" id="{CB553526-3521-41BA-A718-9CAED1EE2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2" y="-127813"/>
            <a:ext cx="5965514" cy="299632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0243"/>
          <a:stretch/>
        </p:blipFill>
        <p:spPr>
          <a:xfrm>
            <a:off x="38682" y="4270617"/>
            <a:ext cx="3854998" cy="1998921"/>
          </a:xfrm>
          <a:prstGeom prst="rect">
            <a:avLst/>
          </a:prstGeom>
        </p:spPr>
      </p:pic>
      <p:sp>
        <p:nvSpPr>
          <p:cNvPr id="2" name="Rectangle: Rounded Corners 1">
            <a:extLst>
              <a:ext uri="{FF2B5EF4-FFF2-40B4-BE49-F238E27FC236}">
                <a16:creationId xmlns="" xmlns:a16="http://schemas.microsoft.com/office/drawing/2014/main" id="{8554B2C4-451B-4E28-ADFC-5968CC98202D}"/>
              </a:ext>
            </a:extLst>
          </p:cNvPr>
          <p:cNvSpPr/>
          <p:nvPr/>
        </p:nvSpPr>
        <p:spPr>
          <a:xfrm>
            <a:off x="7665396" y="796225"/>
            <a:ext cx="2771553" cy="74495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chemeClr val="accent1">
                    <a:lumMod val="50000"/>
                  </a:schemeClr>
                </a:solidFill>
                <a:latin typeface="Arial" panose="020B0604020202020204" pitchFamily="34" charset="0"/>
                <a:cs typeface="Arial" panose="020B0604020202020204" pitchFamily="34" charset="0"/>
              </a:rPr>
              <a:t>Thời</a:t>
            </a:r>
            <a:r>
              <a:rPr lang="en-US" sz="2400" b="1">
                <a:solidFill>
                  <a:schemeClr val="accent1">
                    <a:lumMod val="50000"/>
                  </a:schemeClr>
                </a:solidFill>
                <a:latin typeface="Arial" panose="020B0604020202020204" pitchFamily="34" charset="0"/>
                <a:cs typeface="Arial" panose="020B0604020202020204" pitchFamily="34" charset="0"/>
              </a:rPr>
              <a:t> </a:t>
            </a:r>
            <a:r>
              <a:rPr lang="en-US" sz="2400" b="1" err="1">
                <a:solidFill>
                  <a:schemeClr val="accent1">
                    <a:lumMod val="50000"/>
                  </a:schemeClr>
                </a:solidFill>
                <a:latin typeface="Arial" panose="020B0604020202020204" pitchFamily="34" charset="0"/>
                <a:cs typeface="Arial" panose="020B0604020202020204" pitchFamily="34" charset="0"/>
              </a:rPr>
              <a:t>gian</a:t>
            </a:r>
            <a:r>
              <a:rPr lang="en-US" sz="2400" b="1">
                <a:solidFill>
                  <a:schemeClr val="accent1">
                    <a:lumMod val="50000"/>
                  </a:schemeClr>
                </a:solidFill>
                <a:latin typeface="Arial" panose="020B0604020202020204" pitchFamily="34" charset="0"/>
                <a:cs typeface="Arial" panose="020B0604020202020204" pitchFamily="34" charset="0"/>
              </a:rPr>
              <a:t>: 3 </a:t>
            </a:r>
            <a:r>
              <a:rPr lang="en-US" sz="2400" b="1" err="1">
                <a:solidFill>
                  <a:schemeClr val="accent1">
                    <a:lumMod val="50000"/>
                  </a:schemeClr>
                </a:solidFill>
                <a:latin typeface="Arial" panose="020B0604020202020204" pitchFamily="34" charset="0"/>
                <a:cs typeface="Arial" panose="020B0604020202020204" pitchFamily="34" charset="0"/>
              </a:rPr>
              <a:t>phút</a:t>
            </a:r>
            <a:endParaRPr lang="en-US" sz="2400" b="1">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778032" y="954184"/>
            <a:ext cx="4510660" cy="1815882"/>
          </a:xfrm>
          <a:prstGeom prst="rect">
            <a:avLst/>
          </a:prstGeom>
          <a:noFill/>
        </p:spPr>
        <p:txBody>
          <a:bodyPr wrap="square" rtlCol="0">
            <a:spAutoFit/>
          </a:bodyPr>
          <a:lstStyle/>
          <a:p>
            <a:r>
              <a:rPr lang="en-US" sz="2800" b="1" dirty="0" err="1">
                <a:solidFill>
                  <a:srgbClr val="FF0000"/>
                </a:solidFill>
              </a:rPr>
              <a:t>Nhiệm</a:t>
            </a:r>
            <a:r>
              <a:rPr lang="en-US" sz="2800" b="1" dirty="0">
                <a:solidFill>
                  <a:srgbClr val="FF0000"/>
                </a:solidFill>
              </a:rPr>
              <a:t> </a:t>
            </a:r>
            <a:r>
              <a:rPr lang="en-US" sz="2800" b="1" dirty="0" err="1">
                <a:solidFill>
                  <a:srgbClr val="FF0000"/>
                </a:solidFill>
              </a:rPr>
              <a:t>vụ</a:t>
            </a:r>
            <a:r>
              <a:rPr lang="en-US" sz="2800" b="1" dirty="0">
                <a:solidFill>
                  <a:srgbClr val="FF0000"/>
                </a:solidFill>
              </a:rPr>
              <a:t> </a:t>
            </a: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a:t>
            </a:r>
            <a:r>
              <a:rPr lang="en-US" sz="2800" b="1" dirty="0" err="1">
                <a:solidFill>
                  <a:srgbClr val="FF0000"/>
                </a:solidFill>
              </a:rPr>
              <a:t>nhóm</a:t>
            </a:r>
            <a:r>
              <a:rPr lang="en-US" sz="2800" b="1" dirty="0">
                <a:solidFill>
                  <a:srgbClr val="FF0000"/>
                </a:solidFill>
              </a:rPr>
              <a:t>:</a:t>
            </a:r>
          </a:p>
          <a:p>
            <a:pPr marL="285750" indent="-285750">
              <a:buFontTx/>
              <a:buChar char="-"/>
            </a:pPr>
            <a:r>
              <a:rPr lang="en-US" sz="2800" dirty="0" err="1" smtClean="0"/>
              <a:t>Tả</a:t>
            </a:r>
            <a:r>
              <a:rPr lang="en-US" sz="2800" dirty="0" smtClean="0"/>
              <a:t> </a:t>
            </a:r>
            <a:r>
              <a:rPr lang="en-US" sz="2800" dirty="0" err="1" smtClean="0"/>
              <a:t>về</a:t>
            </a:r>
            <a:r>
              <a:rPr lang="en-US" sz="2800" dirty="0" smtClean="0"/>
              <a:t> </a:t>
            </a:r>
            <a:r>
              <a:rPr lang="en-US" sz="2800" dirty="0" err="1"/>
              <a:t>một</a:t>
            </a:r>
            <a:r>
              <a:rPr lang="en-US" sz="2800" dirty="0"/>
              <a:t> </a:t>
            </a:r>
            <a:r>
              <a:rPr lang="en-US" sz="2800" dirty="0" err="1"/>
              <a:t>đồ</a:t>
            </a:r>
            <a:r>
              <a:rPr lang="en-US" sz="2800" dirty="0"/>
              <a:t> </a:t>
            </a:r>
            <a:r>
              <a:rPr lang="en-US" sz="2800" dirty="0" err="1"/>
              <a:t>chơi</a:t>
            </a:r>
            <a:r>
              <a:rPr lang="en-US" sz="2800" dirty="0"/>
              <a:t> </a:t>
            </a:r>
          </a:p>
          <a:p>
            <a:r>
              <a:rPr lang="en-US" sz="2800" dirty="0" err="1" smtClean="0"/>
              <a:t>của</a:t>
            </a:r>
            <a:r>
              <a:rPr lang="en-US" sz="2800" dirty="0" smtClean="0"/>
              <a:t> </a:t>
            </a:r>
            <a:r>
              <a:rPr lang="en-US" sz="2800" dirty="0" err="1" smtClean="0"/>
              <a:t>em</a:t>
            </a:r>
            <a:r>
              <a:rPr lang="en-US" sz="2800" dirty="0" smtClean="0"/>
              <a:t> . </a:t>
            </a:r>
            <a:endParaRPr lang="en-US" sz="2800" dirty="0"/>
          </a:p>
          <a:p>
            <a:endParaRPr lang="en-US" sz="2800" dirty="0"/>
          </a:p>
        </p:txBody>
      </p:sp>
      <p:grpSp>
        <p:nvGrpSpPr>
          <p:cNvPr id="14" name="Group 13">
            <a:extLst>
              <a:ext uri="{FF2B5EF4-FFF2-40B4-BE49-F238E27FC236}">
                <a16:creationId xmlns="" xmlns:a16="http://schemas.microsoft.com/office/drawing/2014/main" id="{4479F82A-E6A7-4561-88C6-82434ED44C01}"/>
              </a:ext>
            </a:extLst>
          </p:cNvPr>
          <p:cNvGrpSpPr/>
          <p:nvPr/>
        </p:nvGrpSpPr>
        <p:grpSpPr>
          <a:xfrm>
            <a:off x="565949" y="3189940"/>
            <a:ext cx="3492133" cy="1183217"/>
            <a:chOff x="2650134" y="927837"/>
            <a:chExt cx="5621970" cy="1403180"/>
          </a:xfrm>
        </p:grpSpPr>
        <p:sp>
          <p:nvSpPr>
            <p:cNvPr id="15" name="Cloud Callout 5">
              <a:extLst>
                <a:ext uri="{FF2B5EF4-FFF2-40B4-BE49-F238E27FC236}">
                  <a16:creationId xmlns="" xmlns:a16="http://schemas.microsoft.com/office/drawing/2014/main" id="{D5B2C8B3-59E5-445B-AB8A-D9F0B250F951}"/>
                </a:ext>
              </a:extLst>
            </p:cNvPr>
            <p:cNvSpPr/>
            <p:nvPr/>
          </p:nvSpPr>
          <p:spPr>
            <a:xfrm>
              <a:off x="2650134" y="927837"/>
              <a:ext cx="5621970" cy="1403180"/>
            </a:xfrm>
            <a:prstGeom prst="cloudCallout">
              <a:avLst>
                <a:gd name="adj1" fmla="val -44796"/>
                <a:gd name="adj2" fmla="val 1057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a:extLst>
                <a:ext uri="{FF2B5EF4-FFF2-40B4-BE49-F238E27FC236}">
                  <a16:creationId xmlns="" xmlns:a16="http://schemas.microsoft.com/office/drawing/2014/main" id="{35F6DF92-8C95-4033-AAC5-93AA116BD425}"/>
                </a:ext>
              </a:extLst>
            </p:cNvPr>
            <p:cNvSpPr txBox="1"/>
            <p:nvPr/>
          </p:nvSpPr>
          <p:spPr>
            <a:xfrm>
              <a:off x="3210146" y="1307947"/>
              <a:ext cx="4501943" cy="620488"/>
            </a:xfrm>
            <a:prstGeom prst="rect">
              <a:avLst/>
            </a:prstGeom>
            <a:noFill/>
            <a:ln>
              <a:noFill/>
            </a:ln>
          </p:spPr>
          <p:txBody>
            <a:bodyPr wrap="square" rtlCol="0">
              <a:spAutoFit/>
            </a:bodyPr>
            <a:lstStyle/>
            <a:p>
              <a:pPr algn="ctr"/>
              <a:r>
                <a:rPr lang="en-US" sz="2800" b="1" dirty="0" err="1">
                  <a:solidFill>
                    <a:srgbClr val="002060"/>
                  </a:solidFill>
                  <a:ea typeface="Arial-Rounded" panose="020B0500000000000000" pitchFamily="34" charset="0"/>
                  <a:cs typeface="Arial" panose="020B0604020202020204" pitchFamily="34" charset="0"/>
                </a:rPr>
                <a:t>Hoạt</a:t>
              </a:r>
              <a:r>
                <a:rPr lang="en-US" sz="2800" b="1" dirty="0">
                  <a:solidFill>
                    <a:srgbClr val="002060"/>
                  </a:solidFill>
                  <a:ea typeface="Arial-Rounded" panose="020B0500000000000000" pitchFamily="34" charset="0"/>
                  <a:cs typeface="Arial" panose="020B0604020202020204" pitchFamily="34" charset="0"/>
                </a:rPr>
                <a:t> </a:t>
              </a:r>
              <a:r>
                <a:rPr lang="en-US" sz="2800" b="1" dirty="0" err="1">
                  <a:solidFill>
                    <a:srgbClr val="002060"/>
                  </a:solidFill>
                  <a:ea typeface="Arial-Rounded" panose="020B0500000000000000" pitchFamily="34" charset="0"/>
                  <a:cs typeface="Arial" panose="020B0604020202020204" pitchFamily="34" charset="0"/>
                </a:rPr>
                <a:t>động</a:t>
              </a:r>
              <a:r>
                <a:rPr lang="en-US" sz="2800" b="1" dirty="0">
                  <a:solidFill>
                    <a:srgbClr val="002060"/>
                  </a:solidFill>
                  <a:ea typeface="Arial-Rounded" panose="020B0500000000000000" pitchFamily="34" charset="0"/>
                  <a:cs typeface="Arial" panose="020B0604020202020204" pitchFamily="34" charset="0"/>
                </a:rPr>
                <a:t> </a:t>
              </a:r>
              <a:r>
                <a:rPr lang="en-US" sz="2800" b="1" dirty="0" err="1">
                  <a:solidFill>
                    <a:srgbClr val="002060"/>
                  </a:solidFill>
                  <a:ea typeface="Arial-Rounded" panose="020B0500000000000000" pitchFamily="34" charset="0"/>
                  <a:cs typeface="Arial" panose="020B0604020202020204" pitchFamily="34" charset="0"/>
                </a:rPr>
                <a:t>nhóm</a:t>
              </a:r>
              <a:endParaRPr lang="en-US" sz="2800" b="1" dirty="0">
                <a:solidFill>
                  <a:srgbClr val="002060"/>
                </a:solidFill>
                <a:ea typeface="Arial-Rounded" panose="020B0500000000000000" pitchFamily="34" charset="0"/>
                <a:cs typeface="Arial" panose="020B0604020202020204" pitchFamily="34" charset="0"/>
              </a:endParaRPr>
            </a:p>
          </p:txBody>
        </p:sp>
      </p:gr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179" y="2770066"/>
            <a:ext cx="6725913" cy="32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184254"/>
      </p:ext>
    </p:extLst>
  </p:cSld>
  <p:clrMapOvr>
    <a:masterClrMapping/>
  </p:clrMapOvr>
  <p:transition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5">
            <a:extLst>
              <a:ext uri="{FF2B5EF4-FFF2-40B4-BE49-F238E27FC236}">
                <a16:creationId xmlns:a16="http://schemas.microsoft.com/office/drawing/2014/main" xmlns="" id="{290CC5BC-94DB-4C86-B967-AF0925E54C7B}"/>
              </a:ext>
            </a:extLst>
          </p:cNvPr>
          <p:cNvGrpSpPr/>
          <p:nvPr/>
        </p:nvGrpSpPr>
        <p:grpSpPr>
          <a:xfrm>
            <a:off x="2066034" y="1733382"/>
            <a:ext cx="9526876" cy="5124618"/>
            <a:chOff x="1077516" y="823226"/>
            <a:chExt cx="2923762" cy="3668758"/>
          </a:xfrm>
        </p:grpSpPr>
        <p:sp>
          <p:nvSpPr>
            <p:cNvPr id="8" name="圆角矩形 6">
              <a:extLst>
                <a:ext uri="{FF2B5EF4-FFF2-40B4-BE49-F238E27FC236}">
                  <a16:creationId xmlns:a16="http://schemas.microsoft.com/office/drawing/2014/main" xmlns="" id="{31EA671C-0D41-4710-9A74-EC52AFC34F4A}"/>
                </a:ext>
              </a:extLst>
            </p:cNvPr>
            <p:cNvSpPr/>
            <p:nvPr/>
          </p:nvSpPr>
          <p:spPr>
            <a:xfrm>
              <a:off x="1077516" y="881384"/>
              <a:ext cx="2923762" cy="3610600"/>
            </a:xfrm>
            <a:prstGeom prst="roundRect">
              <a:avLst>
                <a:gd name="adj" fmla="val 4670"/>
              </a:avLst>
            </a:prstGeom>
            <a:solidFill>
              <a:srgbClr val="109C92"/>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800" b="1">
                <a:solidFill>
                  <a:prstClr val="white"/>
                </a:solidFill>
                <a:latin typeface="方正姚体" panose="02010601030101010101" pitchFamily="2" charset="-122"/>
                <a:ea typeface="方正姚体" panose="02010601030101010101" pitchFamily="2" charset="-122"/>
                <a:sym typeface="Arial" panose="020B0604020202020204" pitchFamily="34" charset="0"/>
              </a:endParaRPr>
            </a:p>
          </p:txBody>
        </p:sp>
        <p:sp>
          <p:nvSpPr>
            <p:cNvPr id="9" name="圆角矩形 7">
              <a:extLst>
                <a:ext uri="{FF2B5EF4-FFF2-40B4-BE49-F238E27FC236}">
                  <a16:creationId xmlns:a16="http://schemas.microsoft.com/office/drawing/2014/main" xmlns="" id="{C8FC5890-8799-4C44-8E41-24DDD9054212}"/>
                </a:ext>
              </a:extLst>
            </p:cNvPr>
            <p:cNvSpPr/>
            <p:nvPr/>
          </p:nvSpPr>
          <p:spPr>
            <a:xfrm>
              <a:off x="1247545" y="1013405"/>
              <a:ext cx="2583702" cy="3223751"/>
            </a:xfrm>
            <a:prstGeom prst="roundRect">
              <a:avLst>
                <a:gd name="adj" fmla="val 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776" tIns="48388" rIns="96776" bIns="48388" anchor="ctr"/>
            <a:lstStyle/>
            <a:p>
              <a:pPr>
                <a:defRPr/>
              </a:pPr>
              <a:endParaRPr lang="zh-CN" altLang="en-US" sz="1905">
                <a:solidFill>
                  <a:prstClr val="white"/>
                </a:solidFill>
                <a:ea typeface="宋体" panose="02010600030101010101" pitchFamily="2" charset="-122"/>
                <a:sym typeface="Arial" panose="020B0604020202020204" pitchFamily="34" charset="0"/>
              </a:endParaRPr>
            </a:p>
          </p:txBody>
        </p:sp>
        <p:grpSp>
          <p:nvGrpSpPr>
            <p:cNvPr id="10" name="组合 8">
              <a:extLst>
                <a:ext uri="{FF2B5EF4-FFF2-40B4-BE49-F238E27FC236}">
                  <a16:creationId xmlns:a16="http://schemas.microsoft.com/office/drawing/2014/main" xmlns="" id="{D0181A8C-CEB7-4787-9230-79A53B943AF9}"/>
                </a:ext>
              </a:extLst>
            </p:cNvPr>
            <p:cNvGrpSpPr/>
            <p:nvPr/>
          </p:nvGrpSpPr>
          <p:grpSpPr>
            <a:xfrm>
              <a:off x="1310453" y="1077159"/>
              <a:ext cx="2457885" cy="165441"/>
              <a:chOff x="2149634" y="1165384"/>
              <a:chExt cx="3485832" cy="234632"/>
            </a:xfrm>
          </p:grpSpPr>
          <p:grpSp>
            <p:nvGrpSpPr>
              <p:cNvPr id="41" name="组合 39">
                <a:extLst>
                  <a:ext uri="{FF2B5EF4-FFF2-40B4-BE49-F238E27FC236}">
                    <a16:creationId xmlns:a16="http://schemas.microsoft.com/office/drawing/2014/main" xmlns="" id="{8D12F377-0F52-48DD-B539-12F7F303267C}"/>
                  </a:ext>
                </a:extLst>
              </p:cNvPr>
              <p:cNvGrpSpPr/>
              <p:nvPr/>
            </p:nvGrpSpPr>
            <p:grpSpPr>
              <a:xfrm>
                <a:off x="2149634" y="1165384"/>
                <a:ext cx="234632" cy="234632"/>
                <a:chOff x="2483009" y="1114425"/>
                <a:chExt cx="209550" cy="209550"/>
              </a:xfrm>
            </p:grpSpPr>
            <p:sp>
              <p:nvSpPr>
                <p:cNvPr id="69" name="椭圆 67">
                  <a:extLst>
                    <a:ext uri="{FF2B5EF4-FFF2-40B4-BE49-F238E27FC236}">
                      <a16:creationId xmlns:a16="http://schemas.microsoft.com/office/drawing/2014/main" xmlns="" id="{8E42499F-844B-4E65-8CE0-25C3F4D572F1}"/>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椭圆 68">
                  <a:extLst>
                    <a:ext uri="{FF2B5EF4-FFF2-40B4-BE49-F238E27FC236}">
                      <a16:creationId xmlns:a16="http://schemas.microsoft.com/office/drawing/2014/main" xmlns="" id="{60DAA928-4DC9-452C-BCD1-EFD69559BD09}"/>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组合 40">
                <a:extLst>
                  <a:ext uri="{FF2B5EF4-FFF2-40B4-BE49-F238E27FC236}">
                    <a16:creationId xmlns:a16="http://schemas.microsoft.com/office/drawing/2014/main" xmlns="" id="{F6ACA0E3-A86A-4712-B127-AF2B6161EB5E}"/>
                  </a:ext>
                </a:extLst>
              </p:cNvPr>
              <p:cNvGrpSpPr/>
              <p:nvPr/>
            </p:nvGrpSpPr>
            <p:grpSpPr>
              <a:xfrm>
                <a:off x="2510879" y="1165384"/>
                <a:ext cx="234632" cy="234632"/>
                <a:chOff x="2483009" y="1114425"/>
                <a:chExt cx="209550" cy="209550"/>
              </a:xfrm>
            </p:grpSpPr>
            <p:sp>
              <p:nvSpPr>
                <p:cNvPr id="67" name="椭圆 65">
                  <a:extLst>
                    <a:ext uri="{FF2B5EF4-FFF2-40B4-BE49-F238E27FC236}">
                      <a16:creationId xmlns:a16="http://schemas.microsoft.com/office/drawing/2014/main" xmlns="" id="{B7634337-F453-4717-8B55-A658074C4223}"/>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椭圆 66">
                  <a:extLst>
                    <a:ext uri="{FF2B5EF4-FFF2-40B4-BE49-F238E27FC236}">
                      <a16:creationId xmlns:a16="http://schemas.microsoft.com/office/drawing/2014/main" xmlns="" id="{40445CF9-9E17-46FC-BEE7-99421D05D52F}"/>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组合 41">
                <a:extLst>
                  <a:ext uri="{FF2B5EF4-FFF2-40B4-BE49-F238E27FC236}">
                    <a16:creationId xmlns:a16="http://schemas.microsoft.com/office/drawing/2014/main" xmlns="" id="{8A1CC1A6-06FD-45BC-93F5-43A2BD602A21}"/>
                  </a:ext>
                </a:extLst>
              </p:cNvPr>
              <p:cNvGrpSpPr/>
              <p:nvPr/>
            </p:nvGrpSpPr>
            <p:grpSpPr>
              <a:xfrm>
                <a:off x="2872123" y="1165384"/>
                <a:ext cx="234632" cy="234632"/>
                <a:chOff x="2483009" y="1114425"/>
                <a:chExt cx="209550" cy="209550"/>
              </a:xfrm>
            </p:grpSpPr>
            <p:sp>
              <p:nvSpPr>
                <p:cNvPr id="65" name="椭圆 63">
                  <a:extLst>
                    <a:ext uri="{FF2B5EF4-FFF2-40B4-BE49-F238E27FC236}">
                      <a16:creationId xmlns:a16="http://schemas.microsoft.com/office/drawing/2014/main" xmlns="" id="{26BB9F9C-2CAB-4D69-B21E-355BB935F590}"/>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椭圆 64">
                  <a:extLst>
                    <a:ext uri="{FF2B5EF4-FFF2-40B4-BE49-F238E27FC236}">
                      <a16:creationId xmlns:a16="http://schemas.microsoft.com/office/drawing/2014/main" xmlns="" id="{C178A00B-7916-4B99-9E57-17A8D9413E8A}"/>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2">
                <a:extLst>
                  <a:ext uri="{FF2B5EF4-FFF2-40B4-BE49-F238E27FC236}">
                    <a16:creationId xmlns:a16="http://schemas.microsoft.com/office/drawing/2014/main" xmlns="" id="{3E85F635-B15B-4055-B347-C0AC66AC2EE1}"/>
                  </a:ext>
                </a:extLst>
              </p:cNvPr>
              <p:cNvGrpSpPr/>
              <p:nvPr/>
            </p:nvGrpSpPr>
            <p:grpSpPr>
              <a:xfrm>
                <a:off x="3233367" y="1165384"/>
                <a:ext cx="234632" cy="234632"/>
                <a:chOff x="2483009" y="1114425"/>
                <a:chExt cx="209550" cy="209550"/>
              </a:xfrm>
            </p:grpSpPr>
            <p:sp>
              <p:nvSpPr>
                <p:cNvPr id="63" name="椭圆 61">
                  <a:extLst>
                    <a:ext uri="{FF2B5EF4-FFF2-40B4-BE49-F238E27FC236}">
                      <a16:creationId xmlns:a16="http://schemas.microsoft.com/office/drawing/2014/main" xmlns="" id="{C21F9195-A707-4C12-BCA1-E50195D8840A}"/>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椭圆 62">
                  <a:extLst>
                    <a:ext uri="{FF2B5EF4-FFF2-40B4-BE49-F238E27FC236}">
                      <a16:creationId xmlns:a16="http://schemas.microsoft.com/office/drawing/2014/main" xmlns="" id="{D6B0D0BE-9128-4FB3-8492-784DD4329BA9}"/>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3">
                <a:extLst>
                  <a:ext uri="{FF2B5EF4-FFF2-40B4-BE49-F238E27FC236}">
                    <a16:creationId xmlns:a16="http://schemas.microsoft.com/office/drawing/2014/main" xmlns="" id="{16419FD0-4D4F-48B2-BB33-C0F4440FE250}"/>
                  </a:ext>
                </a:extLst>
              </p:cNvPr>
              <p:cNvGrpSpPr/>
              <p:nvPr/>
            </p:nvGrpSpPr>
            <p:grpSpPr>
              <a:xfrm>
                <a:off x="3594612" y="1165384"/>
                <a:ext cx="234632" cy="234632"/>
                <a:chOff x="2483009" y="1114425"/>
                <a:chExt cx="209550" cy="209550"/>
              </a:xfrm>
            </p:grpSpPr>
            <p:sp>
              <p:nvSpPr>
                <p:cNvPr id="61" name="椭圆 59">
                  <a:extLst>
                    <a:ext uri="{FF2B5EF4-FFF2-40B4-BE49-F238E27FC236}">
                      <a16:creationId xmlns:a16="http://schemas.microsoft.com/office/drawing/2014/main" xmlns="" id="{02E4CF55-FE02-4CB9-A649-B7E7DED93544}"/>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60">
                  <a:extLst>
                    <a:ext uri="{FF2B5EF4-FFF2-40B4-BE49-F238E27FC236}">
                      <a16:creationId xmlns:a16="http://schemas.microsoft.com/office/drawing/2014/main" xmlns="" id="{BD8B4BDA-503D-4D53-B175-0C22BEB2652A}"/>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44">
                <a:extLst>
                  <a:ext uri="{FF2B5EF4-FFF2-40B4-BE49-F238E27FC236}">
                    <a16:creationId xmlns:a16="http://schemas.microsoft.com/office/drawing/2014/main" xmlns="" id="{DBD89ACF-F504-4956-A346-0A7488F888A1}"/>
                  </a:ext>
                </a:extLst>
              </p:cNvPr>
              <p:cNvGrpSpPr/>
              <p:nvPr/>
            </p:nvGrpSpPr>
            <p:grpSpPr>
              <a:xfrm>
                <a:off x="3955856" y="1165384"/>
                <a:ext cx="234632" cy="234632"/>
                <a:chOff x="2483009" y="1114425"/>
                <a:chExt cx="209550" cy="209550"/>
              </a:xfrm>
            </p:grpSpPr>
            <p:sp>
              <p:nvSpPr>
                <p:cNvPr id="59" name="椭圆 57">
                  <a:extLst>
                    <a:ext uri="{FF2B5EF4-FFF2-40B4-BE49-F238E27FC236}">
                      <a16:creationId xmlns:a16="http://schemas.microsoft.com/office/drawing/2014/main" xmlns="" id="{3DC9CC41-E373-4523-B789-E187A05B012F}"/>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椭圆 58">
                  <a:extLst>
                    <a:ext uri="{FF2B5EF4-FFF2-40B4-BE49-F238E27FC236}">
                      <a16:creationId xmlns:a16="http://schemas.microsoft.com/office/drawing/2014/main" xmlns="" id="{488B724D-2A89-4197-B956-BFB83F39F66E}"/>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5">
                <a:extLst>
                  <a:ext uri="{FF2B5EF4-FFF2-40B4-BE49-F238E27FC236}">
                    <a16:creationId xmlns:a16="http://schemas.microsoft.com/office/drawing/2014/main" xmlns="" id="{5992DEDB-6A6B-46B8-8FCB-614EDF4C05D5}"/>
                  </a:ext>
                </a:extLst>
              </p:cNvPr>
              <p:cNvGrpSpPr/>
              <p:nvPr/>
            </p:nvGrpSpPr>
            <p:grpSpPr>
              <a:xfrm>
                <a:off x="4317101" y="1165384"/>
                <a:ext cx="234632" cy="234632"/>
                <a:chOff x="2483009" y="1114425"/>
                <a:chExt cx="209550" cy="209550"/>
              </a:xfrm>
            </p:grpSpPr>
            <p:sp>
              <p:nvSpPr>
                <p:cNvPr id="57" name="椭圆 55">
                  <a:extLst>
                    <a:ext uri="{FF2B5EF4-FFF2-40B4-BE49-F238E27FC236}">
                      <a16:creationId xmlns:a16="http://schemas.microsoft.com/office/drawing/2014/main" xmlns="" id="{9C11EC0F-E8BD-4C13-95CF-977FCE73B5C3}"/>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椭圆 56">
                  <a:extLst>
                    <a:ext uri="{FF2B5EF4-FFF2-40B4-BE49-F238E27FC236}">
                      <a16:creationId xmlns:a16="http://schemas.microsoft.com/office/drawing/2014/main" xmlns="" id="{F7FF8CEA-E353-488A-8BE0-CA34AF40717D}"/>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 name="组合 46">
                <a:extLst>
                  <a:ext uri="{FF2B5EF4-FFF2-40B4-BE49-F238E27FC236}">
                    <a16:creationId xmlns:a16="http://schemas.microsoft.com/office/drawing/2014/main" xmlns="" id="{B991FBFC-BE1D-4CF9-A5C7-97F476722F32}"/>
                  </a:ext>
                </a:extLst>
              </p:cNvPr>
              <p:cNvGrpSpPr/>
              <p:nvPr/>
            </p:nvGrpSpPr>
            <p:grpSpPr>
              <a:xfrm>
                <a:off x="4678345" y="1165384"/>
                <a:ext cx="234632" cy="234632"/>
                <a:chOff x="2483009" y="1114425"/>
                <a:chExt cx="209550" cy="209550"/>
              </a:xfrm>
            </p:grpSpPr>
            <p:sp>
              <p:nvSpPr>
                <p:cNvPr id="55" name="椭圆 53">
                  <a:extLst>
                    <a:ext uri="{FF2B5EF4-FFF2-40B4-BE49-F238E27FC236}">
                      <a16:creationId xmlns:a16="http://schemas.microsoft.com/office/drawing/2014/main" xmlns="" id="{8E7350E5-19D4-48FC-966D-F89EE9F75D26}"/>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4">
                  <a:extLst>
                    <a:ext uri="{FF2B5EF4-FFF2-40B4-BE49-F238E27FC236}">
                      <a16:creationId xmlns:a16="http://schemas.microsoft.com/office/drawing/2014/main" xmlns="" id="{C6E359E3-4167-4269-9D94-AAAB80FA848A}"/>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组合 47">
                <a:extLst>
                  <a:ext uri="{FF2B5EF4-FFF2-40B4-BE49-F238E27FC236}">
                    <a16:creationId xmlns:a16="http://schemas.microsoft.com/office/drawing/2014/main" xmlns="" id="{7758A2D4-F748-45D2-A70F-1F7BA9CAC9B0}"/>
                  </a:ext>
                </a:extLst>
              </p:cNvPr>
              <p:cNvGrpSpPr/>
              <p:nvPr/>
            </p:nvGrpSpPr>
            <p:grpSpPr>
              <a:xfrm>
                <a:off x="5039590" y="1165384"/>
                <a:ext cx="234632" cy="234632"/>
                <a:chOff x="2483009" y="1114425"/>
                <a:chExt cx="209550" cy="209550"/>
              </a:xfrm>
            </p:grpSpPr>
            <p:sp>
              <p:nvSpPr>
                <p:cNvPr id="53" name="椭圆 51">
                  <a:extLst>
                    <a:ext uri="{FF2B5EF4-FFF2-40B4-BE49-F238E27FC236}">
                      <a16:creationId xmlns:a16="http://schemas.microsoft.com/office/drawing/2014/main" xmlns="" id="{7FD1E946-23F4-4CD1-A8CC-031807A22537}"/>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2">
                  <a:extLst>
                    <a:ext uri="{FF2B5EF4-FFF2-40B4-BE49-F238E27FC236}">
                      <a16:creationId xmlns:a16="http://schemas.microsoft.com/office/drawing/2014/main" xmlns="" id="{725EF732-EA85-4736-9391-DBB1BBC3D0F4}"/>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组合 48">
                <a:extLst>
                  <a:ext uri="{FF2B5EF4-FFF2-40B4-BE49-F238E27FC236}">
                    <a16:creationId xmlns:a16="http://schemas.microsoft.com/office/drawing/2014/main" xmlns="" id="{879AC22A-AA3B-4F63-AC1D-CBEB527D74F0}"/>
                  </a:ext>
                </a:extLst>
              </p:cNvPr>
              <p:cNvGrpSpPr/>
              <p:nvPr/>
            </p:nvGrpSpPr>
            <p:grpSpPr>
              <a:xfrm>
                <a:off x="5400834" y="1165384"/>
                <a:ext cx="234632" cy="234632"/>
                <a:chOff x="2483009" y="1114425"/>
                <a:chExt cx="209550" cy="209550"/>
              </a:xfrm>
            </p:grpSpPr>
            <p:sp>
              <p:nvSpPr>
                <p:cNvPr id="51" name="椭圆 49">
                  <a:extLst>
                    <a:ext uri="{FF2B5EF4-FFF2-40B4-BE49-F238E27FC236}">
                      <a16:creationId xmlns:a16="http://schemas.microsoft.com/office/drawing/2014/main" xmlns="" id="{4BD23FF0-F66F-4C2B-9AB4-DE318AA221BB}"/>
                    </a:ext>
                  </a:extLst>
                </p:cNvPr>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椭圆 50">
                  <a:extLst>
                    <a:ext uri="{FF2B5EF4-FFF2-40B4-BE49-F238E27FC236}">
                      <a16:creationId xmlns:a16="http://schemas.microsoft.com/office/drawing/2014/main" xmlns="" id="{687EF11A-76AF-4DC4-B520-5B80FB200AB7}"/>
                    </a:ext>
                  </a:extLst>
                </p:cNvPr>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1" name="组合 9">
              <a:extLst>
                <a:ext uri="{FF2B5EF4-FFF2-40B4-BE49-F238E27FC236}">
                  <a16:creationId xmlns:a16="http://schemas.microsoft.com/office/drawing/2014/main" xmlns="" id="{1BB5DF70-7385-49A7-AF5D-AC5C51794441}"/>
                </a:ext>
              </a:extLst>
            </p:cNvPr>
            <p:cNvGrpSpPr/>
            <p:nvPr/>
          </p:nvGrpSpPr>
          <p:grpSpPr>
            <a:xfrm>
              <a:off x="1353081" y="823226"/>
              <a:ext cx="66754" cy="341978"/>
              <a:chOff x="2244442" y="772895"/>
              <a:chExt cx="94671" cy="485002"/>
            </a:xfrm>
          </p:grpSpPr>
          <p:sp>
            <p:nvSpPr>
              <p:cNvPr id="39" name="圆角矩形 37">
                <a:extLst>
                  <a:ext uri="{FF2B5EF4-FFF2-40B4-BE49-F238E27FC236}">
                    <a16:creationId xmlns:a16="http://schemas.microsoft.com/office/drawing/2014/main" xmlns="" id="{43152ABC-B2CD-4AF9-AD6B-0D8193D9657E}"/>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圆角矩形 38">
                <a:extLst>
                  <a:ext uri="{FF2B5EF4-FFF2-40B4-BE49-F238E27FC236}">
                    <a16:creationId xmlns:a16="http://schemas.microsoft.com/office/drawing/2014/main" xmlns="" id="{F94EF502-5EAE-44D4-A6C5-D615B5135146}"/>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0">
              <a:extLst>
                <a:ext uri="{FF2B5EF4-FFF2-40B4-BE49-F238E27FC236}">
                  <a16:creationId xmlns:a16="http://schemas.microsoft.com/office/drawing/2014/main" xmlns="" id="{BBC96C59-4977-4633-8F39-3675379E265C}"/>
                </a:ext>
              </a:extLst>
            </p:cNvPr>
            <p:cNvGrpSpPr/>
            <p:nvPr/>
          </p:nvGrpSpPr>
          <p:grpSpPr>
            <a:xfrm>
              <a:off x="1608793" y="823226"/>
              <a:ext cx="66754" cy="341978"/>
              <a:chOff x="2244442" y="772895"/>
              <a:chExt cx="94671" cy="485002"/>
            </a:xfrm>
          </p:grpSpPr>
          <p:sp>
            <p:nvSpPr>
              <p:cNvPr id="37" name="圆角矩形 35">
                <a:extLst>
                  <a:ext uri="{FF2B5EF4-FFF2-40B4-BE49-F238E27FC236}">
                    <a16:creationId xmlns:a16="http://schemas.microsoft.com/office/drawing/2014/main" xmlns="" id="{DD6FCE12-22C3-4A64-9B7C-DD952CD4887D}"/>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圆角矩形 36">
                <a:extLst>
                  <a:ext uri="{FF2B5EF4-FFF2-40B4-BE49-F238E27FC236}">
                    <a16:creationId xmlns:a16="http://schemas.microsoft.com/office/drawing/2014/main" xmlns="" id="{AC2D0B62-BBE9-494C-BE95-B7E73F7CB9C2}"/>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1">
              <a:extLst>
                <a:ext uri="{FF2B5EF4-FFF2-40B4-BE49-F238E27FC236}">
                  <a16:creationId xmlns:a16="http://schemas.microsoft.com/office/drawing/2014/main" xmlns="" id="{DC627661-CBA2-4FB3-B209-546258E2A848}"/>
                </a:ext>
              </a:extLst>
            </p:cNvPr>
            <p:cNvGrpSpPr/>
            <p:nvPr/>
          </p:nvGrpSpPr>
          <p:grpSpPr>
            <a:xfrm>
              <a:off x="1864504" y="823226"/>
              <a:ext cx="66754" cy="341978"/>
              <a:chOff x="2244442" y="772895"/>
              <a:chExt cx="94671" cy="485002"/>
            </a:xfrm>
          </p:grpSpPr>
          <p:sp>
            <p:nvSpPr>
              <p:cNvPr id="35" name="圆角矩形 33">
                <a:extLst>
                  <a:ext uri="{FF2B5EF4-FFF2-40B4-BE49-F238E27FC236}">
                    <a16:creationId xmlns:a16="http://schemas.microsoft.com/office/drawing/2014/main" xmlns="" id="{EA319C07-EEE2-45A1-BCA6-D47DB67EB719}"/>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圆角矩形 34">
                <a:extLst>
                  <a:ext uri="{FF2B5EF4-FFF2-40B4-BE49-F238E27FC236}">
                    <a16:creationId xmlns:a16="http://schemas.microsoft.com/office/drawing/2014/main" xmlns="" id="{70DEBA42-734D-4E5D-81E4-5DDA79CFD261}"/>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2">
              <a:extLst>
                <a:ext uri="{FF2B5EF4-FFF2-40B4-BE49-F238E27FC236}">
                  <a16:creationId xmlns:a16="http://schemas.microsoft.com/office/drawing/2014/main" xmlns="" id="{6EA636E9-D282-4454-91A2-B6EFBF9C7BB3}"/>
                </a:ext>
              </a:extLst>
            </p:cNvPr>
            <p:cNvGrpSpPr/>
            <p:nvPr/>
          </p:nvGrpSpPr>
          <p:grpSpPr>
            <a:xfrm>
              <a:off x="2120214" y="823226"/>
              <a:ext cx="66754" cy="341978"/>
              <a:chOff x="2244442" y="772895"/>
              <a:chExt cx="94671" cy="485002"/>
            </a:xfrm>
          </p:grpSpPr>
          <p:sp>
            <p:nvSpPr>
              <p:cNvPr id="33" name="圆角矩形 31">
                <a:extLst>
                  <a:ext uri="{FF2B5EF4-FFF2-40B4-BE49-F238E27FC236}">
                    <a16:creationId xmlns:a16="http://schemas.microsoft.com/office/drawing/2014/main" xmlns="" id="{E178D925-C3DA-4F2F-9C48-831CBC2B40B5}"/>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圆角矩形 32">
                <a:extLst>
                  <a:ext uri="{FF2B5EF4-FFF2-40B4-BE49-F238E27FC236}">
                    <a16:creationId xmlns:a16="http://schemas.microsoft.com/office/drawing/2014/main" xmlns="" id="{CE87F711-929C-4F2E-BC17-2182F88EDF8C}"/>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3">
              <a:extLst>
                <a:ext uri="{FF2B5EF4-FFF2-40B4-BE49-F238E27FC236}">
                  <a16:creationId xmlns:a16="http://schemas.microsoft.com/office/drawing/2014/main" xmlns="" id="{5C58E1BB-473B-492C-ADF8-301A8E1B318E}"/>
                </a:ext>
              </a:extLst>
            </p:cNvPr>
            <p:cNvGrpSpPr/>
            <p:nvPr/>
          </p:nvGrpSpPr>
          <p:grpSpPr>
            <a:xfrm>
              <a:off x="2375926" y="823226"/>
              <a:ext cx="66754" cy="341978"/>
              <a:chOff x="2244442" y="772895"/>
              <a:chExt cx="94671" cy="485002"/>
            </a:xfrm>
          </p:grpSpPr>
          <p:sp>
            <p:nvSpPr>
              <p:cNvPr id="31" name="圆角矩形 29">
                <a:extLst>
                  <a:ext uri="{FF2B5EF4-FFF2-40B4-BE49-F238E27FC236}">
                    <a16:creationId xmlns:a16="http://schemas.microsoft.com/office/drawing/2014/main" xmlns="" id="{7FF92914-8967-4F8C-9F98-19425D83A902}"/>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圆角矩形 30">
                <a:extLst>
                  <a:ext uri="{FF2B5EF4-FFF2-40B4-BE49-F238E27FC236}">
                    <a16:creationId xmlns:a16="http://schemas.microsoft.com/office/drawing/2014/main" xmlns="" id="{848B651B-7E94-4E65-8B8D-FBAA9C57FF42}"/>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4">
              <a:extLst>
                <a:ext uri="{FF2B5EF4-FFF2-40B4-BE49-F238E27FC236}">
                  <a16:creationId xmlns:a16="http://schemas.microsoft.com/office/drawing/2014/main" xmlns="" id="{43061EA6-D580-43EE-B894-1560431F90DE}"/>
                </a:ext>
              </a:extLst>
            </p:cNvPr>
            <p:cNvGrpSpPr/>
            <p:nvPr/>
          </p:nvGrpSpPr>
          <p:grpSpPr>
            <a:xfrm>
              <a:off x="2631636" y="823226"/>
              <a:ext cx="66754" cy="341978"/>
              <a:chOff x="2244442" y="772895"/>
              <a:chExt cx="94671" cy="485002"/>
            </a:xfrm>
          </p:grpSpPr>
          <p:sp>
            <p:nvSpPr>
              <p:cNvPr id="29" name="圆角矩形 27">
                <a:extLst>
                  <a:ext uri="{FF2B5EF4-FFF2-40B4-BE49-F238E27FC236}">
                    <a16:creationId xmlns:a16="http://schemas.microsoft.com/office/drawing/2014/main" xmlns="" id="{4E8804B9-691C-4DC4-8E1B-E67657BC4766}"/>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圆角矩形 28">
                <a:extLst>
                  <a:ext uri="{FF2B5EF4-FFF2-40B4-BE49-F238E27FC236}">
                    <a16:creationId xmlns:a16="http://schemas.microsoft.com/office/drawing/2014/main" xmlns="" id="{98BED565-C354-4FA4-884D-7C9D1FA1D155}"/>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5">
              <a:extLst>
                <a:ext uri="{FF2B5EF4-FFF2-40B4-BE49-F238E27FC236}">
                  <a16:creationId xmlns:a16="http://schemas.microsoft.com/office/drawing/2014/main" xmlns="" id="{EB00043C-4E82-4C89-84C2-4A412EA59E8D}"/>
                </a:ext>
              </a:extLst>
            </p:cNvPr>
            <p:cNvGrpSpPr/>
            <p:nvPr/>
          </p:nvGrpSpPr>
          <p:grpSpPr>
            <a:xfrm>
              <a:off x="2887348" y="823226"/>
              <a:ext cx="66754" cy="341978"/>
              <a:chOff x="2244442" y="772895"/>
              <a:chExt cx="94671" cy="485002"/>
            </a:xfrm>
          </p:grpSpPr>
          <p:sp>
            <p:nvSpPr>
              <p:cNvPr id="27" name="圆角矩形 25">
                <a:extLst>
                  <a:ext uri="{FF2B5EF4-FFF2-40B4-BE49-F238E27FC236}">
                    <a16:creationId xmlns:a16="http://schemas.microsoft.com/office/drawing/2014/main" xmlns="" id="{0F7138FC-7119-454F-8E25-864B960E4A4F}"/>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圆角矩形 26">
                <a:extLst>
                  <a:ext uri="{FF2B5EF4-FFF2-40B4-BE49-F238E27FC236}">
                    <a16:creationId xmlns:a16="http://schemas.microsoft.com/office/drawing/2014/main" xmlns="" id="{99D7F90E-A1E5-40A8-BE04-E86E4A206216}"/>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6">
              <a:extLst>
                <a:ext uri="{FF2B5EF4-FFF2-40B4-BE49-F238E27FC236}">
                  <a16:creationId xmlns:a16="http://schemas.microsoft.com/office/drawing/2014/main" xmlns="" id="{8CEACB4B-8BAC-45E0-A950-C39E545EB542}"/>
                </a:ext>
              </a:extLst>
            </p:cNvPr>
            <p:cNvGrpSpPr/>
            <p:nvPr/>
          </p:nvGrpSpPr>
          <p:grpSpPr>
            <a:xfrm>
              <a:off x="3143059" y="823226"/>
              <a:ext cx="66754" cy="341978"/>
              <a:chOff x="2244442" y="772895"/>
              <a:chExt cx="94671" cy="485002"/>
            </a:xfrm>
          </p:grpSpPr>
          <p:sp>
            <p:nvSpPr>
              <p:cNvPr id="25" name="圆角矩形 23">
                <a:extLst>
                  <a:ext uri="{FF2B5EF4-FFF2-40B4-BE49-F238E27FC236}">
                    <a16:creationId xmlns:a16="http://schemas.microsoft.com/office/drawing/2014/main" xmlns="" id="{1D3952B0-3238-48F7-8527-C01EB7D9747A}"/>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圆角矩形 24">
                <a:extLst>
                  <a:ext uri="{FF2B5EF4-FFF2-40B4-BE49-F238E27FC236}">
                    <a16:creationId xmlns:a16="http://schemas.microsoft.com/office/drawing/2014/main" xmlns="" id="{BA09CD60-19F2-4E67-9A1E-9C6AD2B7FCFE}"/>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7">
              <a:extLst>
                <a:ext uri="{FF2B5EF4-FFF2-40B4-BE49-F238E27FC236}">
                  <a16:creationId xmlns:a16="http://schemas.microsoft.com/office/drawing/2014/main" xmlns="" id="{049DC083-52AD-47AF-90D3-A1D5E36501B8}"/>
                </a:ext>
              </a:extLst>
            </p:cNvPr>
            <p:cNvGrpSpPr/>
            <p:nvPr/>
          </p:nvGrpSpPr>
          <p:grpSpPr>
            <a:xfrm>
              <a:off x="3398770" y="823226"/>
              <a:ext cx="66754" cy="341978"/>
              <a:chOff x="2244442" y="772895"/>
              <a:chExt cx="94671" cy="485002"/>
            </a:xfrm>
          </p:grpSpPr>
          <p:sp>
            <p:nvSpPr>
              <p:cNvPr id="23" name="圆角矩形 21">
                <a:extLst>
                  <a:ext uri="{FF2B5EF4-FFF2-40B4-BE49-F238E27FC236}">
                    <a16:creationId xmlns:a16="http://schemas.microsoft.com/office/drawing/2014/main" xmlns="" id="{42A2D0CA-EE8A-4D9C-9DA9-6C8D3FB479A1}"/>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圆角矩形 22">
                <a:extLst>
                  <a:ext uri="{FF2B5EF4-FFF2-40B4-BE49-F238E27FC236}">
                    <a16:creationId xmlns:a16="http://schemas.microsoft.com/office/drawing/2014/main" xmlns="" id="{7E48A54F-C016-4016-8752-AC6947EB6CF4}"/>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8">
              <a:extLst>
                <a:ext uri="{FF2B5EF4-FFF2-40B4-BE49-F238E27FC236}">
                  <a16:creationId xmlns:a16="http://schemas.microsoft.com/office/drawing/2014/main" xmlns="" id="{CB6AC12C-D94F-40CE-9EA7-DB57406B0AE4}"/>
                </a:ext>
              </a:extLst>
            </p:cNvPr>
            <p:cNvGrpSpPr/>
            <p:nvPr/>
          </p:nvGrpSpPr>
          <p:grpSpPr>
            <a:xfrm>
              <a:off x="3654481" y="823226"/>
              <a:ext cx="66754" cy="341978"/>
              <a:chOff x="2244442" y="772895"/>
              <a:chExt cx="94671" cy="485002"/>
            </a:xfrm>
          </p:grpSpPr>
          <p:sp>
            <p:nvSpPr>
              <p:cNvPr id="21" name="圆角矩形 19">
                <a:extLst>
                  <a:ext uri="{FF2B5EF4-FFF2-40B4-BE49-F238E27FC236}">
                    <a16:creationId xmlns:a16="http://schemas.microsoft.com/office/drawing/2014/main" xmlns="" id="{723F2599-D2BF-471B-AC9E-5055166AB255}"/>
                  </a:ext>
                </a:extLst>
              </p:cNvPr>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圆角矩形 20">
                <a:extLst>
                  <a:ext uri="{FF2B5EF4-FFF2-40B4-BE49-F238E27FC236}">
                    <a16:creationId xmlns:a16="http://schemas.microsoft.com/office/drawing/2014/main" xmlns="" id="{7AD65E39-A083-4FD1-9C1A-65A54B9EA3E8}"/>
                  </a:ext>
                </a:extLst>
              </p:cNvPr>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 name="TextBox 3">
            <a:extLst>
              <a:ext uri="{FF2B5EF4-FFF2-40B4-BE49-F238E27FC236}">
                <a16:creationId xmlns:a16="http://schemas.microsoft.com/office/drawing/2014/main" xmlns="" id="{9655D150-B316-4ED7-BA4D-50096F5C9227}"/>
              </a:ext>
            </a:extLst>
          </p:cNvPr>
          <p:cNvSpPr txBox="1"/>
          <p:nvPr/>
        </p:nvSpPr>
        <p:spPr>
          <a:xfrm>
            <a:off x="4781248" y="461956"/>
            <a:ext cx="6065979" cy="923330"/>
          </a:xfrm>
          <a:prstGeom prst="rect">
            <a:avLst/>
          </a:prstGeom>
          <a:noFill/>
        </p:spPr>
        <p:txBody>
          <a:bodyPr wrap="square" rtlCol="0">
            <a:spAutoFit/>
          </a:bodyPr>
          <a:lstStyle/>
          <a:p>
            <a:r>
              <a:rPr lang="en-US" sz="5400" b="1">
                <a:solidFill>
                  <a:srgbClr val="008200"/>
                </a:solidFill>
                <a:latin typeface="Times New Roman" pitchFamily="18" charset="0"/>
                <a:cs typeface="Times New Roman" pitchFamily="18" charset="0"/>
              </a:rPr>
              <a:t>TIÊU CHÍ</a:t>
            </a:r>
            <a:endParaRPr lang="vi-VN" sz="5400" b="1">
              <a:solidFill>
                <a:srgbClr val="0082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46D3969A-BA9A-4935-A41F-BD0C4BA9DFDE}"/>
              </a:ext>
            </a:extLst>
          </p:cNvPr>
          <p:cNvSpPr txBox="1"/>
          <p:nvPr/>
        </p:nvSpPr>
        <p:spPr>
          <a:xfrm>
            <a:off x="2669939" y="2338165"/>
            <a:ext cx="8609951" cy="4339650"/>
          </a:xfrm>
          <a:prstGeom prst="rect">
            <a:avLst/>
          </a:prstGeom>
          <a:noFill/>
        </p:spPr>
        <p:txBody>
          <a:bodyPr wrap="square" rtlCol="0">
            <a:spAutoFit/>
          </a:bodyPr>
          <a:lstStyle/>
          <a:p>
            <a:pPr>
              <a:lnSpc>
                <a:spcPct val="150000"/>
              </a:lnSpc>
            </a:pPr>
            <a:r>
              <a:rPr lang="en-US" sz="40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Đủ</a:t>
            </a:r>
            <a:r>
              <a:rPr lang="en-US" sz="40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3 </a:t>
            </a:r>
            <a:r>
              <a:rPr lang="en-US" sz="40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nội</a:t>
            </a:r>
            <a:r>
              <a:rPr lang="en-US" sz="40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dung </a:t>
            </a:r>
            <a:r>
              <a:rPr lang="en-US" sz="40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theo</a:t>
            </a:r>
            <a:r>
              <a:rPr lang="en-US" sz="40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yêu</a:t>
            </a:r>
            <a:r>
              <a:rPr lang="en-US" sz="40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cầu</a:t>
            </a:r>
            <a:endParaRPr lang="en-US" sz="40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endParaRPr>
          </a:p>
          <a:p>
            <a:pPr>
              <a:lnSpc>
                <a:spcPct val="150000"/>
              </a:lnSpc>
            </a:pP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Tên</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đặc</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điểm</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nổi</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bật</a:t>
            </a:r>
            <a:r>
              <a:rPr lang="en-US" sz="3600" dirty="0" smtClean="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Aachen" panose="02020500000000000000" pitchFamily="18" charset="0"/>
                <a:cs typeface="Times New Roman" panose="02020603050405020304" pitchFamily="18" charset="0"/>
              </a:rPr>
              <a:t>hoạt</a:t>
            </a:r>
            <a:r>
              <a:rPr lang="en-US" sz="3600" dirty="0" smtClean="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Aachen" panose="02020500000000000000" pitchFamily="18" charset="0"/>
                <a:cs typeface="Times New Roman" panose="02020603050405020304" pitchFamily="18" charset="0"/>
              </a:rPr>
              <a:t>động</a:t>
            </a:r>
            <a:r>
              <a:rPr lang="en-US" sz="3600" dirty="0" smtClean="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nhận</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xét</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đồ</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chơi</a:t>
            </a: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a:t>
            </a:r>
          </a:p>
          <a:p>
            <a:pPr>
              <a:lnSpc>
                <a:spcPct val="150000"/>
              </a:lnSpc>
            </a:pPr>
            <a:r>
              <a:rPr lang="en-US" sz="3600"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Diễn</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đạt</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rõ</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ý</a:t>
            </a:r>
          </a:p>
          <a:p>
            <a:pPr>
              <a:lnSpc>
                <a:spcPct val="150000"/>
              </a:lnSpc>
            </a:pP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Nói</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to,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rõ</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ràng</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tự</a:t>
            </a:r>
            <a:r>
              <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nhiên</a:t>
            </a:r>
            <a:endParaRPr lang="en-US" sz="3600" b="1" dirty="0">
              <a:solidFill>
                <a:prstClr val="black"/>
              </a:solidFill>
              <a:latin typeface="Times New Roman" panose="02020603050405020304" pitchFamily="18" charset="0"/>
              <a:ea typeface="Aachen" panose="02020500000000000000" pitchFamily="18" charset="0"/>
              <a:cs typeface="Times New Roman" panose="02020603050405020304" pitchFamily="18" charset="0"/>
            </a:endParaRPr>
          </a:p>
        </p:txBody>
      </p:sp>
      <p:pic>
        <p:nvPicPr>
          <p:cNvPr id="71" name="图片 75">
            <a:extLst>
              <a:ext uri="{FF2B5EF4-FFF2-40B4-BE49-F238E27FC236}">
                <a16:creationId xmlns:a16="http://schemas.microsoft.com/office/drawing/2014/main" xmlns="" id="{4E2B4B68-A037-45B8-8E05-4BFE58E1C0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42" y="74884"/>
            <a:ext cx="2239653" cy="2186955"/>
          </a:xfrm>
          <a:prstGeom prst="rect">
            <a:avLst/>
          </a:prstGeom>
        </p:spPr>
      </p:pic>
      <p:pic>
        <p:nvPicPr>
          <p:cNvPr id="2" name="Color wheel &amp; 3 Minute Countdown With Music - 3 phút đếm ngược">
            <a:hlinkClick r:id="" action="ppaction://media"/>
            <a:extLst>
              <a:ext uri="{FF2B5EF4-FFF2-40B4-BE49-F238E27FC236}">
                <a16:creationId xmlns:a16="http://schemas.microsoft.com/office/drawing/2014/main" xmlns="" id="{F5FE653D-EE40-4583-B274-014E4B050F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52448" y="149973"/>
            <a:ext cx="2539018" cy="1427083"/>
          </a:xfrm>
          <a:prstGeom prst="rect">
            <a:avLst/>
          </a:prstGeom>
        </p:spPr>
      </p:pic>
    </p:spTree>
    <p:extLst>
      <p:ext uri="{BB962C8B-B14F-4D97-AF65-F5344CB8AC3E}">
        <p14:creationId xmlns:p14="http://schemas.microsoft.com/office/powerpoint/2010/main" val="146864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1212">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8000" r="-8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652FBE4-D9E7-4F9C-9E44-FA17AADA72C4}"/>
              </a:ext>
            </a:extLst>
          </p:cNvPr>
          <p:cNvPicPr>
            <a:picLocks noChangeAspect="1"/>
          </p:cNvPicPr>
          <p:nvPr/>
        </p:nvPicPr>
        <p:blipFill>
          <a:blip r:embed="rId6"/>
          <a:stretch>
            <a:fillRect/>
          </a:stretch>
        </p:blipFill>
        <p:spPr>
          <a:xfrm>
            <a:off x="7378290" y="1212111"/>
            <a:ext cx="4780332" cy="2126513"/>
          </a:xfrm>
          <a:prstGeom prst="rect">
            <a:avLst/>
          </a:prstGeom>
        </p:spPr>
      </p:pic>
      <p:cxnSp>
        <p:nvCxnSpPr>
          <p:cNvPr id="14" name="Straight Connector 13">
            <a:extLst>
              <a:ext uri="{FF2B5EF4-FFF2-40B4-BE49-F238E27FC236}">
                <a16:creationId xmlns:a16="http://schemas.microsoft.com/office/drawing/2014/main" xmlns="" id="{8C3F9B75-4619-4613-B94A-52B066843649}"/>
              </a:ext>
            </a:extLst>
          </p:cNvPr>
          <p:cNvCxnSpPr>
            <a:cxnSpLocks/>
          </p:cNvCxnSpPr>
          <p:nvPr/>
        </p:nvCxnSpPr>
        <p:spPr>
          <a:xfrm>
            <a:off x="7346391" y="1134950"/>
            <a:ext cx="0" cy="45881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F047D518-AB28-4C08-A8CB-AE9CD16EE595}"/>
              </a:ext>
            </a:extLst>
          </p:cNvPr>
          <p:cNvGrpSpPr/>
          <p:nvPr/>
        </p:nvGrpSpPr>
        <p:grpSpPr>
          <a:xfrm>
            <a:off x="358354" y="215383"/>
            <a:ext cx="10577376" cy="586859"/>
            <a:chOff x="238537" y="-767290"/>
            <a:chExt cx="9948692" cy="586859"/>
          </a:xfrm>
        </p:grpSpPr>
        <p:sp>
          <p:nvSpPr>
            <p:cNvPr id="18" name="TextBox 17">
              <a:extLst>
                <a:ext uri="{FF2B5EF4-FFF2-40B4-BE49-F238E27FC236}">
                  <a16:creationId xmlns:a16="http://schemas.microsoft.com/office/drawing/2014/main" xmlns="" id="{06205D27-617A-4373-9B23-1763FDE1FEE7}"/>
                </a:ext>
              </a:extLst>
            </p:cNvPr>
            <p:cNvSpPr txBox="1"/>
            <p:nvPr/>
          </p:nvSpPr>
          <p:spPr>
            <a:xfrm>
              <a:off x="1052099" y="-765206"/>
              <a:ext cx="9135130" cy="584775"/>
            </a:xfrm>
            <a:prstGeom prst="rect">
              <a:avLst/>
            </a:prstGeom>
            <a:noFill/>
          </p:spPr>
          <p:txBody>
            <a:bodyPr wrap="square" rtlCol="0">
              <a:spAutoFit/>
            </a:bodyPr>
            <a:lstStyle/>
            <a:p>
              <a:r>
                <a:rPr lang="en-US" sz="3200" b="1" dirty="0">
                  <a:solidFill>
                    <a:srgbClr val="008200"/>
                  </a:solidFill>
                  <a:latin typeface="Times New Roman" pitchFamily="18" charset="0"/>
                  <a:cs typeface="Times New Roman" pitchFamily="18" charset="0"/>
                </a:rPr>
                <a:t> </a:t>
              </a:r>
              <a:r>
                <a:rPr lang="en-US" sz="3200" b="1" dirty="0" err="1">
                  <a:solidFill>
                    <a:srgbClr val="008200"/>
                  </a:solidFill>
                  <a:latin typeface="Times New Roman" pitchFamily="18" charset="0"/>
                  <a:cs typeface="Times New Roman" pitchFamily="18" charset="0"/>
                </a:rPr>
                <a:t>Viết</a:t>
              </a:r>
              <a:r>
                <a:rPr lang="en-US" sz="3200" b="1" dirty="0">
                  <a:solidFill>
                    <a:srgbClr val="008200"/>
                  </a:solidFill>
                  <a:latin typeface="Times New Roman" pitchFamily="18" charset="0"/>
                  <a:cs typeface="Times New Roman" pitchFamily="18" charset="0"/>
                </a:rPr>
                <a:t> 3 – 4 </a:t>
              </a:r>
              <a:r>
                <a:rPr lang="en-US" sz="3200" b="1" dirty="0" err="1">
                  <a:solidFill>
                    <a:srgbClr val="008200"/>
                  </a:solidFill>
                  <a:latin typeface="Times New Roman" pitchFamily="18" charset="0"/>
                  <a:cs typeface="Times New Roman" pitchFamily="18" charset="0"/>
                </a:rPr>
                <a:t>câu</a:t>
              </a:r>
              <a:r>
                <a:rPr lang="en-US" sz="3200" b="1" dirty="0">
                  <a:solidFill>
                    <a:srgbClr val="008200"/>
                  </a:solidFill>
                  <a:latin typeface="Times New Roman" pitchFamily="18" charset="0"/>
                  <a:cs typeface="Times New Roman" pitchFamily="18" charset="0"/>
                </a:rPr>
                <a:t> </a:t>
              </a:r>
              <a:r>
                <a:rPr lang="en-US" sz="3200" b="1" dirty="0" err="1" smtClean="0">
                  <a:solidFill>
                    <a:srgbClr val="008200"/>
                  </a:solidFill>
                  <a:latin typeface="Times New Roman" pitchFamily="18" charset="0"/>
                  <a:cs typeface="Times New Roman" pitchFamily="18" charset="0"/>
                </a:rPr>
                <a:t>tả</a:t>
              </a:r>
              <a:r>
                <a:rPr lang="en-US" sz="3200" b="1" dirty="0" smtClean="0">
                  <a:solidFill>
                    <a:srgbClr val="008200"/>
                  </a:solidFill>
                  <a:latin typeface="Times New Roman" pitchFamily="18" charset="0"/>
                  <a:cs typeface="Times New Roman" pitchFamily="18" charset="0"/>
                </a:rPr>
                <a:t> </a:t>
              </a:r>
              <a:r>
                <a:rPr lang="en-US" sz="3200" b="1" dirty="0" err="1" smtClean="0">
                  <a:solidFill>
                    <a:srgbClr val="008200"/>
                  </a:solidFill>
                  <a:latin typeface="Times New Roman" pitchFamily="18" charset="0"/>
                  <a:cs typeface="Times New Roman" pitchFamily="18" charset="0"/>
                </a:rPr>
                <a:t>một</a:t>
              </a:r>
              <a:r>
                <a:rPr lang="en-US" sz="3200" b="1" dirty="0" smtClean="0">
                  <a:solidFill>
                    <a:srgbClr val="008200"/>
                  </a:solidFill>
                  <a:latin typeface="Times New Roman" pitchFamily="18" charset="0"/>
                  <a:cs typeface="Times New Roman" pitchFamily="18" charset="0"/>
                </a:rPr>
                <a:t> </a:t>
              </a:r>
              <a:r>
                <a:rPr lang="en-US" sz="3200" b="1" dirty="0" err="1">
                  <a:solidFill>
                    <a:srgbClr val="008200"/>
                  </a:solidFill>
                  <a:latin typeface="Times New Roman" pitchFamily="18" charset="0"/>
                  <a:cs typeface="Times New Roman" pitchFamily="18" charset="0"/>
                </a:rPr>
                <a:t>đồ</a:t>
              </a:r>
              <a:r>
                <a:rPr lang="en-US" sz="3200" b="1" dirty="0">
                  <a:solidFill>
                    <a:srgbClr val="008200"/>
                  </a:solidFill>
                  <a:latin typeface="Times New Roman" pitchFamily="18" charset="0"/>
                  <a:cs typeface="Times New Roman" pitchFamily="18" charset="0"/>
                </a:rPr>
                <a:t> </a:t>
              </a:r>
              <a:r>
                <a:rPr lang="en-US" sz="3200" b="1" dirty="0" err="1">
                  <a:solidFill>
                    <a:srgbClr val="008200"/>
                  </a:solidFill>
                  <a:latin typeface="Times New Roman" pitchFamily="18" charset="0"/>
                  <a:cs typeface="Times New Roman" pitchFamily="18" charset="0"/>
                </a:rPr>
                <a:t>chơi</a:t>
              </a:r>
              <a:r>
                <a:rPr lang="en-US" sz="3200" b="1" dirty="0">
                  <a:solidFill>
                    <a:srgbClr val="008200"/>
                  </a:solidFill>
                  <a:latin typeface="Times New Roman" pitchFamily="18" charset="0"/>
                  <a:cs typeface="Times New Roman" pitchFamily="18" charset="0"/>
                </a:rPr>
                <a:t> </a:t>
              </a:r>
              <a:r>
                <a:rPr lang="en-US" sz="3200" b="1" dirty="0" err="1" smtClean="0">
                  <a:solidFill>
                    <a:srgbClr val="008200"/>
                  </a:solidFill>
                  <a:latin typeface="Times New Roman" pitchFamily="18" charset="0"/>
                  <a:cs typeface="Times New Roman" pitchFamily="18" charset="0"/>
                </a:rPr>
                <a:t>của</a:t>
              </a:r>
              <a:r>
                <a:rPr lang="en-US" sz="3200" b="1" dirty="0" smtClean="0">
                  <a:solidFill>
                    <a:srgbClr val="008200"/>
                  </a:solidFill>
                  <a:latin typeface="Times New Roman" pitchFamily="18" charset="0"/>
                  <a:cs typeface="Times New Roman" pitchFamily="18" charset="0"/>
                </a:rPr>
                <a:t> </a:t>
              </a:r>
              <a:r>
                <a:rPr lang="en-US" sz="3200" b="1" dirty="0" err="1" smtClean="0">
                  <a:solidFill>
                    <a:srgbClr val="008200"/>
                  </a:solidFill>
                  <a:latin typeface="Times New Roman" pitchFamily="18" charset="0"/>
                  <a:cs typeface="Times New Roman" pitchFamily="18" charset="0"/>
                </a:rPr>
                <a:t>em</a:t>
              </a:r>
              <a:r>
                <a:rPr lang="en-US" sz="3200" b="1" dirty="0" smtClean="0">
                  <a:solidFill>
                    <a:srgbClr val="008200"/>
                  </a:solidFill>
                  <a:latin typeface="Times New Roman" pitchFamily="18" charset="0"/>
                  <a:cs typeface="Times New Roman" pitchFamily="18" charset="0"/>
                </a:rPr>
                <a:t>.</a:t>
              </a:r>
              <a:endParaRPr lang="vi-VN" sz="3200" b="1" dirty="0">
                <a:solidFill>
                  <a:srgbClr val="008200"/>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xmlns="" id="{9607701C-AB34-48A5-9314-2E4AE01BAADE}"/>
                </a:ext>
              </a:extLst>
            </p:cNvPr>
            <p:cNvSpPr/>
            <p:nvPr/>
          </p:nvSpPr>
          <p:spPr>
            <a:xfrm>
              <a:off x="238537" y="-76729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grpSp>
      <p:pic>
        <p:nvPicPr>
          <p:cNvPr id="22" name="MorningCoffee-KimYoon_45ex6">
            <a:hlinkClick r:id="" action="ppaction://media"/>
            <a:extLst>
              <a:ext uri="{FF2B5EF4-FFF2-40B4-BE49-F238E27FC236}">
                <a16:creationId xmlns:a16="http://schemas.microsoft.com/office/drawing/2014/main" xmlns="" id="{F833DC19-8D43-49B4-9895-84E69532E90F}"/>
              </a:ext>
            </a:extLst>
          </p:cNvPr>
          <p:cNvPicPr>
            <a:picLocks noChangeAspect="1"/>
          </p:cNvPicPr>
          <p:nvPr>
            <a:audioFile r:link="rId1"/>
            <p:extLst>
              <p:ext uri="{DAA4B4D4-6D71-4841-9C94-3DE7FCFB9230}">
                <p14:media xmlns:p14="http://schemas.microsoft.com/office/powerpoint/2010/main" r:embed="rId2">
                  <p14:trim end="15834.6875"/>
                </p14:media>
              </p:ext>
            </p:extLst>
          </p:nvPr>
        </p:nvPicPr>
        <p:blipFill>
          <a:blip r:embed="rId7"/>
          <a:stretch>
            <a:fillRect/>
          </a:stretch>
        </p:blipFill>
        <p:spPr>
          <a:xfrm>
            <a:off x="-800100" y="4418013"/>
            <a:ext cx="406400" cy="406400"/>
          </a:xfrm>
          <a:prstGeom prst="rect">
            <a:avLst/>
          </a:prstGeom>
        </p:spPr>
      </p:pic>
      <p:pic>
        <p:nvPicPr>
          <p:cNvPr id="20" name="MorningCoffee-KimYoon_45ex6">
            <a:hlinkClick r:id="" action="ppaction://media"/>
            <a:extLst>
              <a:ext uri="{FF2B5EF4-FFF2-40B4-BE49-F238E27FC236}">
                <a16:creationId xmlns:a16="http://schemas.microsoft.com/office/drawing/2014/main" xmlns="" id="{2573E3C5-155C-4B92-838C-0B412A05AE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0100" y="5016462"/>
            <a:ext cx="406400" cy="406400"/>
          </a:xfrm>
          <a:prstGeom prst="rect">
            <a:avLst/>
          </a:prstGeom>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009" y="1212112"/>
            <a:ext cx="6731000" cy="465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7636476" y="3556825"/>
            <a:ext cx="4324865" cy="23126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TIÊU CHÍ VIẾT</a:t>
            </a:r>
          </a:p>
          <a:p>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Đoạn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văn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đủ</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câu</a:t>
            </a:r>
            <a:r>
              <a:rPr lang="en-US" b="1" dirty="0" smtClean="0">
                <a:solidFill>
                  <a:schemeClr val="tx1"/>
                </a:solidFill>
                <a:latin typeface="Times New Roman" pitchFamily="18" charset="0"/>
                <a:cs typeface="Times New Roman" pitchFamily="18" charset="0"/>
              </a:rPr>
              <a:t>.</a:t>
            </a:r>
          </a:p>
          <a:p>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Đoạn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văn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tả</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được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hình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dạng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màu</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sắc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hoạt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nhận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xét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về</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đồ</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chơi</a:t>
            </a:r>
            <a:r>
              <a:rPr lang="en-US" b="1" dirty="0" smtClean="0">
                <a:solidFill>
                  <a:schemeClr val="tx1"/>
                </a:solidFill>
                <a:latin typeface="Times New Roman" pitchFamily="18" charset="0"/>
                <a:cs typeface="Times New Roman" pitchFamily="18" charset="0"/>
              </a:rPr>
              <a:t>).</a:t>
            </a:r>
          </a:p>
          <a:p>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Diễn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đạt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rõ</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ràng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mạch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lạc</a:t>
            </a:r>
            <a:r>
              <a:rPr lang="en-US" b="1" dirty="0" smtClean="0">
                <a:solidFill>
                  <a:schemeClr val="tx1"/>
                </a:solidFill>
                <a:latin typeface="Times New Roman" pitchFamily="18" charset="0"/>
                <a:cs typeface="Times New Roman" pitchFamily="18" charset="0"/>
              </a:rPr>
              <a:t>.</a:t>
            </a:r>
          </a:p>
          <a:p>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Trình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bày</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đúng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sạch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sẽ</a:t>
            </a:r>
            <a:r>
              <a:rPr lang="en-US" b="1" dirty="0" smtClean="0">
                <a:solidFill>
                  <a:schemeClr val="tx1"/>
                </a:solidFill>
                <a:latin typeface="Times New Roman" pitchFamily="18" charset="0"/>
                <a:cs typeface="Times New Roman" pitchFamily="18" charset="0"/>
              </a:rPr>
              <a:t>.</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228954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39" fill="hold"/>
                                        <p:tgtEl>
                                          <p:spTgt spid="22"/>
                                        </p:tgtEl>
                                      </p:cBhvr>
                                    </p:cmd>
                                  </p:childTnLst>
                                </p:cTn>
                              </p:par>
                            </p:childTnLst>
                          </p:cTn>
                        </p:par>
                        <p:par>
                          <p:cTn id="7" fill="hold">
                            <p:stCondLst>
                              <p:cond delay="125139"/>
                            </p:stCondLst>
                            <p:childTnLst>
                              <p:par>
                                <p:cTn id="8" presetID="1" presetClass="mediacall" presetSubtype="0" fill="hold" nodeType="afterEffect">
                                  <p:stCondLst>
                                    <p:cond delay="0"/>
                                  </p:stCondLst>
                                  <p:childTnLst>
                                    <p:cmd type="call" cmd="playFrom(0.0)">
                                      <p:cBhvr>
                                        <p:cTn id="9" dur="14097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204">
                <p:cTn id="10" fill="hold" display="0">
                  <p:stCondLst>
                    <p:cond delay="indefinite"/>
                  </p:stCondLst>
                  <p:endCondLst>
                    <p:cond evt="onStopAudio" delay="0">
                      <p:tgtEl>
                        <p:sldTgt/>
                      </p:tgtEl>
                    </p:cond>
                  </p:endCondLst>
                </p:cTn>
                <p:tgtEl>
                  <p:spTgt spid="22"/>
                </p:tgtEl>
              </p:cMediaNode>
            </p:audio>
            <p:audio>
              <p:cMediaNode vol="10204">
                <p:cTn id="11"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22919"/>
            <a:ext cx="10952747" cy="3404101"/>
          </a:xfrm>
        </p:spPr>
        <p:txBody>
          <a:bodyPr>
            <a:noAutofit/>
          </a:bodyPr>
          <a:lstStyle/>
          <a:p>
            <a:pPr marL="0" indent="0">
              <a:lnSpc>
                <a:spcPct val="200000"/>
              </a:lnSpc>
              <a:buNone/>
            </a:pPr>
            <a:r>
              <a:rPr lang="en-US" b="1" dirty="0" smtClean="0">
                <a:solidFill>
                  <a:srgbClr val="002060"/>
                </a:solidFill>
                <a:latin typeface="Arial-Rounded" pitchFamily="34" charset="0"/>
                <a:ea typeface="Arial-Rounded" pitchFamily="34" charset="0"/>
                <a:cs typeface="Arial-Rounded"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b="1" dirty="0">
              <a:solidFill>
                <a:srgbClr val="002060"/>
              </a:solidFill>
              <a:latin typeface="Arial-Rounded" pitchFamily="34" charset="0"/>
              <a:ea typeface="Arial-Rounded" pitchFamily="34" charset="0"/>
              <a:cs typeface="Arial-Rounded" pitchFamily="34" charset="0"/>
            </a:endParaRPr>
          </a:p>
        </p:txBody>
      </p:sp>
      <p:grpSp>
        <p:nvGrpSpPr>
          <p:cNvPr id="4" name="Group 3"/>
          <p:cNvGrpSpPr/>
          <p:nvPr/>
        </p:nvGrpSpPr>
        <p:grpSpPr>
          <a:xfrm>
            <a:off x="4021537" y="212397"/>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5157579" cy="583609"/>
            </a:xfrm>
            <a:prstGeom prst="rect">
              <a:avLst/>
            </a:prstGeom>
            <a:noFill/>
            <a:ln>
              <a:noFill/>
            </a:ln>
          </p:spPr>
          <p:txBody>
            <a:bodyPr wrap="square" rtlCol="0">
              <a:spAutoFit/>
            </a:bodyPr>
            <a:lstStyle/>
            <a:p>
              <a:pPr algn="ctr"/>
              <a:r>
                <a:rPr lang="en-US" sz="2800" b="1" dirty="0" smtClean="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xmlns="" id="{E590BF65-17DE-4F4E-803F-4092E8EDD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1172" y="2478177"/>
            <a:ext cx="5707239" cy="3803510"/>
          </a:xfrm>
          <a:prstGeom prst="rect">
            <a:avLst/>
          </a:prstGeom>
        </p:spPr>
      </p:pic>
      <p:pic>
        <p:nvPicPr>
          <p:cNvPr id="12" name="图片 13">
            <a:extLst>
              <a:ext uri="{FF2B5EF4-FFF2-40B4-BE49-F238E27FC236}">
                <a16:creationId xmlns:a16="http://schemas.microsoft.com/office/drawing/2014/main" xmlns="" id="{B45F07B7-A08C-4F7E-A0D7-22628BBD9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92" y="576313"/>
            <a:ext cx="5707239" cy="3803510"/>
          </a:xfrm>
          <a:prstGeom prst="rect">
            <a:avLst/>
          </a:prstGeom>
        </p:spPr>
      </p:pic>
      <p:sp>
        <p:nvSpPr>
          <p:cNvPr id="7" name="TextBox 6"/>
          <p:cNvSpPr txBox="1"/>
          <p:nvPr/>
        </p:nvSpPr>
        <p:spPr>
          <a:xfrm>
            <a:off x="538349" y="2027256"/>
            <a:ext cx="5595582" cy="1200329"/>
          </a:xfrm>
          <a:prstGeom prst="rect">
            <a:avLst/>
          </a:prstGeom>
          <a:noFill/>
        </p:spPr>
        <p:txBody>
          <a:bodyPr wrap="square" rtlCol="0">
            <a:spAutoFit/>
          </a:bodyPr>
          <a:lstStyle/>
          <a:p>
            <a:pPr algn="ctr"/>
            <a:r>
              <a:rPr lang="en-US" sz="3600" b="1">
                <a:solidFill>
                  <a:prstClr val="black"/>
                </a:solidFill>
                <a:latin typeface="Times New Roman" panose="02020603050405020304" pitchFamily="18" charset="0"/>
                <a:ea typeface="Aachen" panose="02020500000000000000" pitchFamily="18" charset="0"/>
                <a:cs typeface="Times New Roman" panose="02020603050405020304" pitchFamily="18" charset="0"/>
              </a:rPr>
              <a:t>Hoàn thành bài viết </a:t>
            </a:r>
          </a:p>
          <a:p>
            <a:pPr algn="ctr"/>
            <a:r>
              <a:rPr lang="en-US" sz="3600" b="1">
                <a:solidFill>
                  <a:prstClr val="black"/>
                </a:solidFill>
                <a:latin typeface="Times New Roman" panose="02020603050405020304" pitchFamily="18" charset="0"/>
                <a:ea typeface="Aachen" panose="02020500000000000000" pitchFamily="18" charset="0"/>
                <a:cs typeface="Times New Roman" panose="02020603050405020304" pitchFamily="18" charset="0"/>
              </a:rPr>
              <a:t>vào vở</a:t>
            </a:r>
          </a:p>
        </p:txBody>
      </p:sp>
      <p:sp>
        <p:nvSpPr>
          <p:cNvPr id="8" name="TextBox 7"/>
          <p:cNvSpPr txBox="1"/>
          <p:nvPr/>
        </p:nvSpPr>
        <p:spPr>
          <a:xfrm>
            <a:off x="7044374" y="4056766"/>
            <a:ext cx="5595582" cy="646331"/>
          </a:xfrm>
          <a:prstGeom prst="rect">
            <a:avLst/>
          </a:prstGeom>
          <a:noFill/>
        </p:spPr>
        <p:txBody>
          <a:bodyPr wrap="square" rtlCol="0">
            <a:spAutoFit/>
          </a:bodyPr>
          <a:lstStyle/>
          <a:p>
            <a:r>
              <a:rPr lang="en-US" sz="3600" b="1"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Chuẩn</a:t>
            </a:r>
            <a:r>
              <a:rPr lang="en-US" sz="3600" b="1">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bị</a:t>
            </a:r>
            <a:r>
              <a:rPr lang="en-US" sz="3600" b="1">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bài</a:t>
            </a:r>
            <a:r>
              <a:rPr lang="en-US" sz="3600" b="1">
                <a:solidFill>
                  <a:prstClr val="black"/>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err="1">
                <a:solidFill>
                  <a:prstClr val="black"/>
                </a:solidFill>
                <a:latin typeface="Times New Roman" panose="02020603050405020304" pitchFamily="18" charset="0"/>
                <a:ea typeface="Aachen" panose="02020500000000000000" pitchFamily="18" charset="0"/>
                <a:cs typeface="Times New Roman" panose="02020603050405020304" pitchFamily="18" charset="0"/>
              </a:rPr>
              <a:t>sau</a:t>
            </a:r>
            <a:endParaRPr lang="en-US" sz="3600" b="1">
              <a:solidFill>
                <a:prstClr val="black"/>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279687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305C553B-76D6-40C2-9444-290FF0CAAE6A}"/>
              </a:ext>
            </a:extLst>
          </p:cNvPr>
          <p:cNvSpPr txBox="1"/>
          <p:nvPr/>
        </p:nvSpPr>
        <p:spPr>
          <a:xfrm>
            <a:off x="1301726" y="929220"/>
            <a:ext cx="9429336" cy="2170209"/>
          </a:xfrm>
          <a:prstGeom prst="rect">
            <a:avLst/>
          </a:prstGeom>
          <a:noFill/>
        </p:spPr>
        <p:txBody>
          <a:bodyPr wrap="square" rtlCol="0">
            <a:spAutoFit/>
          </a:bodyPr>
          <a:lstStyle/>
          <a:p>
            <a:pPr algn="ctr">
              <a:lnSpc>
                <a:spcPct val="150000"/>
              </a:lnSpc>
            </a:pPr>
            <a:r>
              <a:rPr lang="en-US" sz="4800" b="1" err="1">
                <a:solidFill>
                  <a:srgbClr val="FF0000"/>
                </a:solidFill>
                <a:latin typeface="Times New Roman" panose="02020603050405020304" pitchFamily="18" charset="0"/>
                <a:cs typeface="Times New Roman" panose="02020603050405020304" pitchFamily="18" charset="0"/>
              </a:rPr>
              <a:t>Tạm</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biệt</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và</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hẹn</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gặp</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lại</a:t>
            </a:r>
            <a:r>
              <a:rPr lang="en-US" sz="4800" b="1">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800" b="1" err="1">
                <a:solidFill>
                  <a:srgbClr val="FF0000"/>
                </a:solidFill>
                <a:latin typeface="Times New Roman" panose="02020603050405020304" pitchFamily="18" charset="0"/>
                <a:cs typeface="Times New Roman" panose="02020603050405020304" pitchFamily="18" charset="0"/>
              </a:rPr>
              <a:t>các</a:t>
            </a:r>
            <a:r>
              <a:rPr lang="en-US" sz="4800" b="1">
                <a:solidFill>
                  <a:srgbClr val="FF0000"/>
                </a:solidFill>
                <a:latin typeface="Times New Roman" panose="02020603050405020304" pitchFamily="18" charset="0"/>
                <a:cs typeface="Times New Roman" panose="02020603050405020304" pitchFamily="18" charset="0"/>
              </a:rPr>
              <a:t> con </a:t>
            </a:r>
            <a:r>
              <a:rPr lang="en-US" sz="4800" b="1" err="1">
                <a:solidFill>
                  <a:srgbClr val="FF0000"/>
                </a:solidFill>
                <a:latin typeface="Times New Roman" panose="02020603050405020304" pitchFamily="18" charset="0"/>
                <a:cs typeface="Times New Roman" panose="02020603050405020304" pitchFamily="18" charset="0"/>
              </a:rPr>
              <a:t>vào</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những</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tiết</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học</a:t>
            </a:r>
            <a:r>
              <a:rPr lang="en-US" sz="4800" b="1">
                <a:solidFill>
                  <a:srgbClr val="FF0000"/>
                </a:solidFill>
                <a:latin typeface="Times New Roman" panose="02020603050405020304" pitchFamily="18" charset="0"/>
                <a:cs typeface="Times New Roman" panose="02020603050405020304" pitchFamily="18" charset="0"/>
              </a:rPr>
              <a:t> </a:t>
            </a:r>
            <a:r>
              <a:rPr lang="en-US" sz="4800" b="1" err="1">
                <a:solidFill>
                  <a:srgbClr val="FF0000"/>
                </a:solidFill>
                <a:latin typeface="Times New Roman" panose="02020603050405020304" pitchFamily="18" charset="0"/>
                <a:cs typeface="Times New Roman" panose="02020603050405020304" pitchFamily="18" charset="0"/>
              </a:rPr>
              <a:t>sau</a:t>
            </a:r>
            <a:r>
              <a:rPr lang="en-US" sz="4800" b="1">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3924287"/>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5910A4-4648-45A7-A1E5-287DDCC00F12}"/>
              </a:ext>
            </a:extLst>
          </p:cNvPr>
          <p:cNvSpPr txBox="1"/>
          <p:nvPr/>
        </p:nvSpPr>
        <p:spPr>
          <a:xfrm>
            <a:off x="4003589" y="384720"/>
            <a:ext cx="3173954" cy="769441"/>
          </a:xfrm>
          <a:prstGeom prst="rect">
            <a:avLst/>
          </a:prstGeom>
          <a:noFill/>
        </p:spPr>
        <p:txBody>
          <a:bodyPr wrap="square" rtlCol="0">
            <a:spAutoFit/>
          </a:bodyPr>
          <a:lstStyle/>
          <a:p>
            <a:pPr algn="ctr">
              <a:defRPr/>
            </a:pPr>
            <a:r>
              <a:rPr lang="en-US" sz="4400" dirty="0" err="1" smtClean="0">
                <a:solidFill>
                  <a:srgbClr val="EF786D">
                    <a:lumMod val="75000"/>
                  </a:srgbClr>
                </a:solidFill>
                <a:latin typeface="UTM Cookies" panose="02040603050506020204" pitchFamily="18" charset="0"/>
              </a:rPr>
              <a:t>Khởi</a:t>
            </a:r>
            <a:r>
              <a:rPr lang="en-US" sz="4400" dirty="0" smtClean="0">
                <a:solidFill>
                  <a:srgbClr val="EF786D">
                    <a:lumMod val="75000"/>
                  </a:srgbClr>
                </a:solidFill>
                <a:latin typeface="UTM Cookies" panose="02040603050506020204" pitchFamily="18" charset="0"/>
              </a:rPr>
              <a:t> </a:t>
            </a:r>
            <a:r>
              <a:rPr lang="en-US" sz="4400" dirty="0" err="1" smtClean="0">
                <a:solidFill>
                  <a:srgbClr val="EF786D">
                    <a:lumMod val="75000"/>
                  </a:srgbClr>
                </a:solidFill>
                <a:latin typeface="UTM Cookies" panose="02040603050506020204" pitchFamily="18" charset="0"/>
              </a:rPr>
              <a:t>động</a:t>
            </a:r>
            <a:endParaRPr lang="vi-VN" sz="4400" dirty="0">
              <a:solidFill>
                <a:srgbClr val="EF786D">
                  <a:lumMod val="75000"/>
                </a:srgbClr>
              </a:solidFill>
              <a:latin typeface="+mj-lt"/>
            </a:endParaRPr>
          </a:p>
        </p:txBody>
      </p:sp>
      <p:sp>
        <p:nvSpPr>
          <p:cNvPr id="2" name="5-Point Star 1">
            <a:hlinkClick r:id="rId2" action="ppaction://hlinkfile"/>
          </p:cNvPr>
          <p:cNvSpPr/>
          <p:nvPr/>
        </p:nvSpPr>
        <p:spPr>
          <a:xfrm>
            <a:off x="914400" y="4731025"/>
            <a:ext cx="1550505" cy="9740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51905" y="2514600"/>
            <a:ext cx="4238661" cy="923330"/>
          </a:xfrm>
          <a:prstGeom prst="rect">
            <a:avLst/>
          </a:prstGeom>
          <a:noFill/>
        </p:spPr>
        <p:txBody>
          <a:bodyPr wrap="none" lIns="91440" tIns="45720" rIns="91440" bIns="45720">
            <a:spAutoFit/>
          </a:bodyPr>
          <a:lstStyle/>
          <a:p>
            <a:pPr algn="ct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KHỞI</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ĐỘNG</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8570156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9259888"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3240" y="354282"/>
            <a:ext cx="1168759" cy="1165600"/>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761" y="186116"/>
            <a:ext cx="2175342" cy="2185475"/>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1974" y="4866141"/>
            <a:ext cx="2290244" cy="569091"/>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5081384"/>
            <a:ext cx="12198968" cy="1776616"/>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677" y="1158486"/>
            <a:ext cx="9018258" cy="329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3653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xmlns="" id="{8E852256-A333-49D6-ADCD-2215C66790B1}"/>
              </a:ext>
            </a:extLst>
          </p:cNvPr>
          <p:cNvSpPr txBox="1"/>
          <p:nvPr/>
        </p:nvSpPr>
        <p:spPr>
          <a:xfrm>
            <a:off x="3038455" y="257690"/>
            <a:ext cx="6306021" cy="923330"/>
          </a:xfrm>
          <a:prstGeom prst="rect">
            <a:avLst/>
          </a:prstGeom>
          <a:noFill/>
        </p:spPr>
        <p:txBody>
          <a:bodyPr wrap="square" rtlCol="0">
            <a:spAutoFit/>
          </a:bodyPr>
          <a:lstStyle/>
          <a:p>
            <a:r>
              <a:rPr lang="en-US" altLang="zh-CN" sz="5400" dirty="0" err="1" smtClean="0">
                <a:solidFill>
                  <a:srgbClr val="FF0000"/>
                </a:solidFill>
                <a:latin typeface="iCiel Cadena" panose="02000503000000020004" pitchFamily="2" charset="0"/>
                <a:ea typeface="思源黑体 CN Bold" panose="020B0800000000000000" pitchFamily="34" charset="-122"/>
              </a:rPr>
              <a:t>Yêu</a:t>
            </a:r>
            <a:r>
              <a:rPr lang="en-US" altLang="zh-CN" sz="5400" dirty="0" smtClean="0">
                <a:solidFill>
                  <a:srgbClr val="FF0000"/>
                </a:solidFill>
                <a:latin typeface="iCiel Cadena" panose="02000503000000020004" pitchFamily="2" charset="0"/>
                <a:ea typeface="思源黑体 CN Bold" panose="020B0800000000000000" pitchFamily="34" charset="-122"/>
              </a:rPr>
              <a:t> </a:t>
            </a:r>
            <a:r>
              <a:rPr lang="en-US" altLang="zh-CN" sz="5400" dirty="0" err="1" smtClean="0">
                <a:solidFill>
                  <a:srgbClr val="FF0000"/>
                </a:solidFill>
                <a:latin typeface="iCiel Cadena" panose="02000503000000020004" pitchFamily="2" charset="0"/>
                <a:ea typeface="思源黑体 CN Bold" panose="020B0800000000000000" pitchFamily="34" charset="-122"/>
              </a:rPr>
              <a:t>cầu</a:t>
            </a:r>
            <a:r>
              <a:rPr lang="en-US" altLang="zh-CN" sz="5400" dirty="0" smtClean="0">
                <a:solidFill>
                  <a:srgbClr val="FF0000"/>
                </a:solidFill>
                <a:latin typeface="iCiel Cadena" panose="02000503000000020004" pitchFamily="2" charset="0"/>
                <a:ea typeface="思源黑体 CN Bold" panose="020B0800000000000000" pitchFamily="34" charset="-122"/>
              </a:rPr>
              <a:t> </a:t>
            </a:r>
            <a:r>
              <a:rPr lang="en-US" altLang="zh-CN" sz="5400" dirty="0" err="1" smtClean="0">
                <a:solidFill>
                  <a:srgbClr val="FF0000"/>
                </a:solidFill>
                <a:latin typeface="iCiel Cadena" panose="02000503000000020004" pitchFamily="2" charset="0"/>
                <a:ea typeface="思源黑体 CN Bold" panose="020B0800000000000000" pitchFamily="34" charset="-122"/>
              </a:rPr>
              <a:t>cần</a:t>
            </a:r>
            <a:r>
              <a:rPr lang="en-US" altLang="zh-CN" sz="5400" dirty="0" smtClean="0">
                <a:solidFill>
                  <a:srgbClr val="FF0000"/>
                </a:solidFill>
                <a:latin typeface="iCiel Cadena" panose="02000503000000020004" pitchFamily="2" charset="0"/>
                <a:ea typeface="思源黑体 CN Bold" panose="020B0800000000000000" pitchFamily="34" charset="-122"/>
              </a:rPr>
              <a:t> </a:t>
            </a:r>
            <a:r>
              <a:rPr lang="en-US" altLang="zh-CN" sz="5400" dirty="0" err="1" smtClean="0">
                <a:solidFill>
                  <a:srgbClr val="FF0000"/>
                </a:solidFill>
                <a:latin typeface="iCiel Cadena" panose="02000503000000020004" pitchFamily="2" charset="0"/>
                <a:ea typeface="思源黑体 CN Bold" panose="020B0800000000000000" pitchFamily="34" charset="-122"/>
              </a:rPr>
              <a:t>đạt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xmlns=""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smtClean="0">
                  <a:solidFill>
                    <a:srgbClr val="002060"/>
                  </a:solidFill>
                  <a:latin typeface="Arial" panose="020B0604020202020204" pitchFamily="34" charset="0"/>
                  <a:cs typeface="Arial" panose="020B0604020202020204" pitchFamily="34" charset="0"/>
                </a:rPr>
                <a:t>Biết tả đặc điểm của đồ chơi quen thuộc, gần gũi.</a:t>
              </a:r>
              <a:endParaRPr lang="en-US" sz="2800" b="1" dirty="0">
                <a:solidFill>
                  <a:srgbClr val="002060"/>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818941" y="2340705"/>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smtClean="0">
                  <a:solidFill>
                    <a:srgbClr val="002060"/>
                  </a:solidFill>
                  <a:latin typeface="Arial" panose="020B0604020202020204" pitchFamily="34" charset="0"/>
                  <a:cs typeface="Arial" panose="020B0604020202020204" pitchFamily="34" charset="0"/>
                </a:rPr>
                <a:t>Viết được đoạn văn tả đồ chơi.</a:t>
              </a:r>
              <a:endParaRPr lang="en-US" sz="28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077218"/>
            </a:xfrm>
            <a:prstGeom prst="rect">
              <a:avLst/>
            </a:prstGeom>
            <a:noFill/>
            <a:ln>
              <a:noFill/>
            </a:ln>
          </p:spPr>
          <p:txBody>
            <a:bodyPr wrap="square" rtlCol="0">
              <a:spAutoFit/>
            </a:bodyPr>
            <a:lstStyle/>
            <a:p>
              <a:pPr algn="ctr"/>
              <a:r>
                <a:rPr lang="en-US" sz="3200" b="1" dirty="0" smtClean="0">
                  <a:solidFill>
                    <a:srgbClr val="002060"/>
                  </a:solidFill>
                  <a:latin typeface="Arial-Rounded"/>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 y="407988"/>
            <a:ext cx="10906125"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820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36797" y="226687"/>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cxnSp>
        <p:nvCxnSpPr>
          <p:cNvPr id="8" name="Straight Arrow Connector 7">
            <a:extLst>
              <a:ext uri="{FF2B5EF4-FFF2-40B4-BE49-F238E27FC236}">
                <a16:creationId xmlns:a16="http://schemas.microsoft.com/office/drawing/2014/main" xmlns="" id="{57EDF88A-D68D-4361-BA87-C2F5358A3CD2}"/>
              </a:ext>
            </a:extLst>
          </p:cNvPr>
          <p:cNvCxnSpPr>
            <a:cxnSpLocks/>
          </p:cNvCxnSpPr>
          <p:nvPr/>
        </p:nvCxnSpPr>
        <p:spPr>
          <a:xfrm flipV="1">
            <a:off x="6985607" y="1153426"/>
            <a:ext cx="1558485" cy="6067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099C4778-F7B4-44E8-820B-BBDDC681D6CB}"/>
              </a:ext>
            </a:extLst>
          </p:cNvPr>
          <p:cNvCxnSpPr>
            <a:cxnSpLocks/>
          </p:cNvCxnSpPr>
          <p:nvPr/>
        </p:nvCxnSpPr>
        <p:spPr>
          <a:xfrm flipV="1">
            <a:off x="6993936" y="1621347"/>
            <a:ext cx="1550156" cy="1887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09711288-4A8D-46FF-8E3B-C876E6E13C51}"/>
              </a:ext>
            </a:extLst>
          </p:cNvPr>
          <p:cNvCxnSpPr>
            <a:cxnSpLocks/>
          </p:cNvCxnSpPr>
          <p:nvPr/>
        </p:nvCxnSpPr>
        <p:spPr>
          <a:xfrm>
            <a:off x="6985607" y="1821402"/>
            <a:ext cx="1558485" cy="2846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DD41A2-564B-4A25-B3D7-6E42E9D1A9FD}"/>
              </a:ext>
            </a:extLst>
          </p:cNvPr>
          <p:cNvSpPr txBox="1"/>
          <p:nvPr/>
        </p:nvSpPr>
        <p:spPr>
          <a:xfrm>
            <a:off x="8528085" y="899487"/>
            <a:ext cx="1488559" cy="400110"/>
          </a:xfrm>
          <a:prstGeom prst="rect">
            <a:avLst/>
          </a:prstGeom>
          <a:noFill/>
        </p:spPr>
        <p:txBody>
          <a:bodyPr wrap="square" rtlCol="0">
            <a:spAutoFit/>
          </a:bodyPr>
          <a:lstStyle/>
          <a:p>
            <a:r>
              <a:rPr lang="en-US" sz="2000" dirty="0" err="1">
                <a:solidFill>
                  <a:prstClr val="black"/>
                </a:solidFill>
                <a:latin typeface="Arial" panose="020B0604020202020204" pitchFamily="34" charset="0"/>
                <a:cs typeface="Arial" panose="020B0604020202020204" pitchFamily="34" charset="0"/>
              </a:rPr>
              <a:t>Trực</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tiếp</a:t>
            </a:r>
            <a:endParaRPr lang="en-US" sz="2000"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35DDCF6-EB96-4175-B949-F0E6AA862AF3}"/>
              </a:ext>
            </a:extLst>
          </p:cNvPr>
          <p:cNvSpPr txBox="1"/>
          <p:nvPr/>
        </p:nvSpPr>
        <p:spPr>
          <a:xfrm>
            <a:off x="8477774" y="1299597"/>
            <a:ext cx="2052085" cy="400110"/>
          </a:xfrm>
          <a:prstGeom prst="rect">
            <a:avLst/>
          </a:prstGeom>
          <a:noFill/>
        </p:spPr>
        <p:txBody>
          <a:bodyPr wrap="square" rtlCol="0">
            <a:spAutoFit/>
          </a:bodyPr>
          <a:lstStyle/>
          <a:p>
            <a:r>
              <a:rPr lang="en-US" sz="2000" dirty="0" err="1">
                <a:solidFill>
                  <a:prstClr val="black"/>
                </a:solidFill>
                <a:latin typeface="Arial" panose="020B0604020202020204" pitchFamily="34" charset="0"/>
                <a:cs typeface="Arial" panose="020B0604020202020204" pitchFamily="34" charset="0"/>
              </a:rPr>
              <a:t>Bằng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câu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hỏi</a:t>
            </a:r>
            <a:endParaRPr lang="en-US" sz="2000" dirty="0">
              <a:solidFill>
                <a:prstClr val="black"/>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DBECDC23-1297-4468-8AC6-AF6F3B0A6E72}"/>
              </a:ext>
            </a:extLst>
          </p:cNvPr>
          <p:cNvSpPr txBox="1"/>
          <p:nvPr/>
        </p:nvSpPr>
        <p:spPr>
          <a:xfrm>
            <a:off x="8549408" y="1781613"/>
            <a:ext cx="2041451" cy="400110"/>
          </a:xfrm>
          <a:prstGeom prst="rect">
            <a:avLst/>
          </a:prstGeom>
          <a:noFill/>
        </p:spPr>
        <p:txBody>
          <a:bodyPr wrap="square" rtlCol="0">
            <a:spAutoFit/>
          </a:bodyPr>
          <a:lstStyle/>
          <a:p>
            <a:r>
              <a:rPr lang="en-US" sz="2000" dirty="0" err="1">
                <a:solidFill>
                  <a:prstClr val="black"/>
                </a:solidFill>
                <a:latin typeface="Arial" panose="020B0604020202020204" pitchFamily="34" charset="0"/>
                <a:cs typeface="Arial" panose="020B0604020202020204" pitchFamily="34" charset="0"/>
              </a:rPr>
              <a:t>Bằng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câu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đố</a:t>
            </a:r>
            <a:endParaRPr lang="en-US" sz="2000" dirty="0">
              <a:solidFill>
                <a:prstClr val="black"/>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xmlns="" id="{57EDF88A-D68D-4361-BA87-C2F5358A3CD2}"/>
              </a:ext>
            </a:extLst>
          </p:cNvPr>
          <p:cNvCxnSpPr>
            <a:cxnSpLocks/>
          </p:cNvCxnSpPr>
          <p:nvPr/>
        </p:nvCxnSpPr>
        <p:spPr>
          <a:xfrm flipV="1">
            <a:off x="7320796" y="4700225"/>
            <a:ext cx="896436" cy="4905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099C4778-F7B4-44E8-820B-BBDDC681D6CB}"/>
              </a:ext>
            </a:extLst>
          </p:cNvPr>
          <p:cNvCxnSpPr>
            <a:cxnSpLocks/>
          </p:cNvCxnSpPr>
          <p:nvPr/>
        </p:nvCxnSpPr>
        <p:spPr>
          <a:xfrm>
            <a:off x="7343701" y="5244103"/>
            <a:ext cx="842295" cy="350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E8DD41A2-564B-4A25-B3D7-6E42E9D1A9FD}"/>
              </a:ext>
            </a:extLst>
          </p:cNvPr>
          <p:cNvSpPr txBox="1"/>
          <p:nvPr/>
        </p:nvSpPr>
        <p:spPr>
          <a:xfrm>
            <a:off x="8118378" y="5334350"/>
            <a:ext cx="1938383" cy="400110"/>
          </a:xfrm>
          <a:prstGeom prst="rect">
            <a:avLst/>
          </a:prstGeom>
          <a:noFill/>
        </p:spPr>
        <p:txBody>
          <a:bodyPr wrap="square" rtlCol="0">
            <a:spAutoFit/>
          </a:bodyPr>
          <a:lstStyle/>
          <a:p>
            <a:r>
              <a:rPr lang="en-US" sz="2000" dirty="0" err="1" smtClean="0">
                <a:solidFill>
                  <a:prstClr val="black"/>
                </a:solidFill>
                <a:latin typeface="Arial" panose="020B0604020202020204" pitchFamily="34" charset="0"/>
                <a:cs typeface="Arial" panose="020B0604020202020204" pitchFamily="34" charset="0"/>
              </a:rPr>
              <a:t>Chơi</a:t>
            </a:r>
            <a:r>
              <a:rPr lang="en-US" sz="2000" dirty="0" smtClean="0">
                <a:solidFill>
                  <a:prstClr val="black"/>
                </a:solidFill>
                <a:latin typeface="Arial" panose="020B0604020202020204" pitchFamily="34" charset="0"/>
                <a:cs typeface="Arial" panose="020B0604020202020204" pitchFamily="34" charset="0"/>
              </a:rPr>
              <a:t> </a:t>
            </a:r>
            <a:r>
              <a:rPr lang="en-US" sz="2000" dirty="0" err="1" smtClean="0">
                <a:solidFill>
                  <a:prstClr val="black"/>
                </a:solidFill>
                <a:latin typeface="Arial" panose="020B0604020202020204" pitchFamily="34" charset="0"/>
                <a:cs typeface="Arial" panose="020B0604020202020204" pitchFamily="34" charset="0"/>
              </a:rPr>
              <a:t>khi</a:t>
            </a:r>
            <a:r>
              <a:rPr lang="en-US" sz="2000" dirty="0" smtClean="0">
                <a:solidFill>
                  <a:prstClr val="black"/>
                </a:solidFill>
                <a:latin typeface="Arial" panose="020B0604020202020204" pitchFamily="34" charset="0"/>
                <a:cs typeface="Arial" panose="020B0604020202020204" pitchFamily="34" charset="0"/>
              </a:rPr>
              <a:t> </a:t>
            </a:r>
            <a:r>
              <a:rPr lang="en-US" sz="2000" dirty="0" err="1" smtClean="0">
                <a:solidFill>
                  <a:prstClr val="black"/>
                </a:solidFill>
                <a:latin typeface="Arial" panose="020B0604020202020204" pitchFamily="34" charset="0"/>
                <a:cs typeface="Arial" panose="020B0604020202020204" pitchFamily="34" charset="0"/>
              </a:rPr>
              <a:t>nào</a:t>
            </a:r>
            <a:endParaRPr lang="en-US" sz="2000" dirty="0">
              <a:solidFill>
                <a:prstClr val="black"/>
              </a:solidFill>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xmlns="" id="{1B4D04E7-8AF9-45C0-B3B3-6FE071AEA143}"/>
              </a:ext>
            </a:extLst>
          </p:cNvPr>
          <p:cNvCxnSpPr>
            <a:cxnSpLocks/>
          </p:cNvCxnSpPr>
          <p:nvPr/>
        </p:nvCxnSpPr>
        <p:spPr>
          <a:xfrm flipH="1" flipV="1">
            <a:off x="1216475" y="2843539"/>
            <a:ext cx="529990" cy="384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83166442-B839-468E-A41B-87DD49688945}"/>
              </a:ext>
            </a:extLst>
          </p:cNvPr>
          <p:cNvCxnSpPr>
            <a:cxnSpLocks/>
            <a:stCxn id="50" idx="2"/>
          </p:cNvCxnSpPr>
          <p:nvPr/>
        </p:nvCxnSpPr>
        <p:spPr>
          <a:xfrm flipH="1">
            <a:off x="1216475" y="3214453"/>
            <a:ext cx="526489" cy="4286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7ECC8A47-3AEC-4E7F-97C9-80B7DEE9019D}"/>
              </a:ext>
            </a:extLst>
          </p:cNvPr>
          <p:cNvSpPr txBox="1"/>
          <p:nvPr/>
        </p:nvSpPr>
        <p:spPr>
          <a:xfrm>
            <a:off x="8118378" y="4500170"/>
            <a:ext cx="1667265" cy="400110"/>
          </a:xfrm>
          <a:prstGeom prst="rect">
            <a:avLst/>
          </a:prstGeom>
          <a:noFill/>
        </p:spPr>
        <p:txBody>
          <a:bodyPr wrap="square" rtlCol="0">
            <a:spAutoFit/>
          </a:bodyPr>
          <a:lstStyle/>
          <a:p>
            <a:r>
              <a:rPr lang="en-US" sz="2000" dirty="0" err="1">
                <a:solidFill>
                  <a:prstClr val="black"/>
                </a:solidFill>
                <a:latin typeface="Arial" panose="020B0604020202020204" pitchFamily="34" charset="0"/>
                <a:cs typeface="Arial" panose="020B0604020202020204" pitchFamily="34" charset="0"/>
              </a:rPr>
              <a:t>Cách</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chơi</a:t>
            </a:r>
            <a:endParaRPr lang="en-US" sz="2000" dirty="0">
              <a:solidFill>
                <a:prstClr val="black"/>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CB99D9D5-2A07-452B-9007-8CF8EDBE10DD}"/>
              </a:ext>
            </a:extLst>
          </p:cNvPr>
          <p:cNvSpPr txBox="1"/>
          <p:nvPr/>
        </p:nvSpPr>
        <p:spPr>
          <a:xfrm>
            <a:off x="74019" y="3370988"/>
            <a:ext cx="1300363" cy="400110"/>
          </a:xfrm>
          <a:prstGeom prst="rect">
            <a:avLst/>
          </a:prstGeom>
          <a:noFill/>
        </p:spPr>
        <p:txBody>
          <a:bodyPr wrap="square" rtlCol="0">
            <a:spAutoFit/>
          </a:bodyPr>
          <a:lstStyle/>
          <a:p>
            <a:r>
              <a:rPr lang="en-US" sz="2000" dirty="0" err="1">
                <a:solidFill>
                  <a:prstClr val="black"/>
                </a:solidFill>
                <a:latin typeface="Arial" panose="020B0604020202020204" pitchFamily="34" charset="0"/>
                <a:cs typeface="Arial" panose="020B0604020202020204" pitchFamily="34" charset="0"/>
              </a:rPr>
              <a:t>Yêu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thích</a:t>
            </a:r>
            <a:endParaRPr lang="en-US" sz="2000" dirty="0">
              <a:solidFill>
                <a:prstClr val="black"/>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D646FBB2-66C4-4F7B-9A4D-8B0BE81DD145}"/>
              </a:ext>
            </a:extLst>
          </p:cNvPr>
          <p:cNvSpPr txBox="1"/>
          <p:nvPr/>
        </p:nvSpPr>
        <p:spPr>
          <a:xfrm>
            <a:off x="56935" y="2514480"/>
            <a:ext cx="1334529" cy="400110"/>
          </a:xfrm>
          <a:prstGeom prst="rect">
            <a:avLst/>
          </a:prstGeom>
          <a:noFill/>
        </p:spPr>
        <p:txBody>
          <a:bodyPr wrap="square" rtlCol="0">
            <a:spAutoFit/>
          </a:bodyPr>
          <a:lstStyle/>
          <a:p>
            <a:r>
              <a:rPr lang="en-US" sz="2000" dirty="0" err="1" smtClean="0">
                <a:solidFill>
                  <a:prstClr val="black"/>
                </a:solidFill>
                <a:latin typeface="Arial" panose="020B0604020202020204" pitchFamily="34" charset="0"/>
                <a:cs typeface="Arial" panose="020B0604020202020204" pitchFamily="34" charset="0"/>
              </a:rPr>
              <a:t>Bảo</a:t>
            </a:r>
            <a:r>
              <a:rPr lang="en-US" sz="2000" dirty="0" smtClean="0">
                <a:solidFill>
                  <a:prstClr val="black"/>
                </a:solidFill>
                <a:latin typeface="Arial" panose="020B0604020202020204" pitchFamily="34" charset="0"/>
                <a:cs typeface="Arial" panose="020B0604020202020204" pitchFamily="34" charset="0"/>
              </a:rPr>
              <a:t> </a:t>
            </a:r>
            <a:r>
              <a:rPr lang="en-US" sz="2000" dirty="0" err="1" smtClean="0">
                <a:solidFill>
                  <a:prstClr val="black"/>
                </a:solidFill>
                <a:latin typeface="Arial" panose="020B0604020202020204" pitchFamily="34" charset="0"/>
                <a:cs typeface="Arial" panose="020B0604020202020204" pitchFamily="34" charset="0"/>
              </a:rPr>
              <a:t>quản</a:t>
            </a:r>
            <a:endParaRPr lang="en-US" sz="2000" dirty="0">
              <a:solidFill>
                <a:prstClr val="black"/>
              </a:solidFill>
              <a:latin typeface="Arial" panose="020B0604020202020204" pitchFamily="34" charset="0"/>
              <a:cs typeface="Arial" panose="020B0604020202020204" pitchFamily="34" charset="0"/>
            </a:endParaRPr>
          </a:p>
        </p:txBody>
      </p:sp>
      <p:sp>
        <p:nvSpPr>
          <p:cNvPr id="1028" name="Oval 1027"/>
          <p:cNvSpPr/>
          <p:nvPr/>
        </p:nvSpPr>
        <p:spPr>
          <a:xfrm>
            <a:off x="4695579" y="1153426"/>
            <a:ext cx="2298357" cy="117671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1.Em </a:t>
            </a:r>
            <a:r>
              <a:rPr lang="en-US" sz="2000" b="1" dirty="0" err="1" smtClean="0">
                <a:solidFill>
                  <a:schemeClr val="tx1"/>
                </a:solidFill>
                <a:latin typeface="Times New Roman" pitchFamily="18" charset="0"/>
                <a:cs typeface="Times New Roman" pitchFamily="18" charset="0"/>
              </a:rPr>
              <a:t>chọn</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tả</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đồ</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chơi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nào</a:t>
            </a:r>
            <a:r>
              <a:rPr lang="en-US" sz="2000" b="1" dirty="0" smtClean="0">
                <a:solidFill>
                  <a:schemeClr val="tx1"/>
                </a:solidFill>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p:txBody>
      </p:sp>
      <p:sp>
        <p:nvSpPr>
          <p:cNvPr id="48" name="Oval 47"/>
          <p:cNvSpPr/>
          <p:nvPr/>
        </p:nvSpPr>
        <p:spPr>
          <a:xfrm>
            <a:off x="4600843" y="2843539"/>
            <a:ext cx="2298357" cy="822082"/>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imes New Roman" pitchFamily="18" charset="0"/>
                <a:cs typeface="Times New Roman" pitchFamily="18" charset="0"/>
              </a:rPr>
              <a:t>Tả</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đồ</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chơi</a:t>
            </a:r>
            <a:r>
              <a:rPr lang="en-US" sz="2000" b="1" dirty="0" smtClean="0">
                <a:solidFill>
                  <a:schemeClr val="tx1"/>
                </a:solidFill>
                <a:latin typeface="Times New Roman" pitchFamily="18" charset="0"/>
                <a:cs typeface="Times New Roman" pitchFamily="18" charset="0"/>
              </a:rPr>
              <a:t> </a:t>
            </a:r>
            <a:endParaRPr lang="en-US" sz="2000" b="1" dirty="0">
              <a:solidFill>
                <a:schemeClr val="tx1"/>
              </a:solidFill>
              <a:latin typeface="Times New Roman" pitchFamily="18" charset="0"/>
              <a:cs typeface="Times New Roman" pitchFamily="18" charset="0"/>
            </a:endParaRPr>
          </a:p>
        </p:txBody>
      </p:sp>
      <p:sp>
        <p:nvSpPr>
          <p:cNvPr id="49" name="Oval 48"/>
          <p:cNvSpPr/>
          <p:nvPr/>
        </p:nvSpPr>
        <p:spPr>
          <a:xfrm>
            <a:off x="7599405" y="2487478"/>
            <a:ext cx="3628191" cy="153420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latin typeface="Times New Roman" pitchFamily="18" charset="0"/>
                <a:cs typeface="Times New Roman" pitchFamily="18" charset="0"/>
              </a:rPr>
              <a:t>2.Nó </a:t>
            </a:r>
            <a:r>
              <a:rPr lang="en-US" sz="2000" b="1" dirty="0" err="1" smtClean="0">
                <a:solidFill>
                  <a:schemeClr val="tx1"/>
                </a:solidFill>
                <a:latin typeface="Times New Roman" pitchFamily="18" charset="0"/>
                <a:cs typeface="Times New Roman" pitchFamily="18" charset="0"/>
              </a:rPr>
              <a:t>có</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đặc</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điểm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gì</a:t>
            </a:r>
            <a:r>
              <a:rPr lang="en-US" sz="2000" b="1" dirty="0" smtClean="0">
                <a:solidFill>
                  <a:schemeClr val="tx1"/>
                </a:solidFill>
                <a:latin typeface="Times New Roman" pitchFamily="18" charset="0"/>
                <a:cs typeface="Times New Roman" pitchFamily="18" charset="0"/>
              </a:rPr>
              <a:t>?</a:t>
            </a:r>
          </a:p>
          <a:p>
            <a:r>
              <a:rPr lang="en-US" sz="2000" b="1" dirty="0" smtClean="0">
                <a:solidFill>
                  <a:schemeClr val="tx1"/>
                </a:solidFill>
                <a:latin typeface="Times New Roman" pitchFamily="18" charset="0"/>
                <a:cs typeface="Times New Roman" pitchFamily="18" charset="0"/>
              </a:rPr>
              <a:t> ( </a:t>
            </a:r>
            <a:r>
              <a:rPr lang="en-US" sz="2000" b="1" dirty="0" err="1" smtClean="0">
                <a:solidFill>
                  <a:schemeClr val="tx1"/>
                </a:solidFill>
                <a:latin typeface="Times New Roman" pitchFamily="18" charset="0"/>
                <a:cs typeface="Times New Roman" pitchFamily="18" charset="0"/>
              </a:rPr>
              <a:t>hình</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dạng</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màu</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sắc</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hoạt</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động</a:t>
            </a:r>
            <a:r>
              <a:rPr lang="en-US" sz="2000" b="1" dirty="0" smtClean="0">
                <a:solidFill>
                  <a:schemeClr val="tx1"/>
                </a:solidFill>
                <a:latin typeface="Times New Roman" pitchFamily="18" charset="0"/>
                <a:cs typeface="Times New Roman" pitchFamily="18" charset="0"/>
              </a:rPr>
              <a:t>,…)</a:t>
            </a:r>
            <a:br>
              <a:rPr lang="en-US" sz="2000" b="1" dirty="0" smtClean="0">
                <a:solidFill>
                  <a:schemeClr val="tx1"/>
                </a:solidFill>
                <a:latin typeface="Times New Roman" pitchFamily="18" charset="0"/>
                <a:cs typeface="Times New Roman" pitchFamily="18" charset="0"/>
              </a:rPr>
            </a:br>
            <a:endParaRPr lang="en-US" sz="2000" b="1" dirty="0">
              <a:solidFill>
                <a:schemeClr val="tx1"/>
              </a:solidFill>
              <a:latin typeface="Times New Roman" pitchFamily="18" charset="0"/>
              <a:cs typeface="Times New Roman" pitchFamily="18" charset="0"/>
            </a:endParaRPr>
          </a:p>
        </p:txBody>
      </p:sp>
      <p:sp>
        <p:nvSpPr>
          <p:cNvPr id="50" name="Oval 49"/>
          <p:cNvSpPr/>
          <p:nvPr/>
        </p:nvSpPr>
        <p:spPr>
          <a:xfrm>
            <a:off x="1742964" y="2514480"/>
            <a:ext cx="2320945" cy="1399946"/>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4. </a:t>
            </a:r>
            <a:r>
              <a:rPr lang="en-US" sz="2000" b="1" dirty="0" err="1" smtClean="0">
                <a:solidFill>
                  <a:schemeClr val="tx1"/>
                </a:solidFill>
                <a:latin typeface="Times New Roman" pitchFamily="18" charset="0"/>
                <a:cs typeface="Times New Roman" pitchFamily="18" charset="0"/>
              </a:rPr>
              <a:t>Tình</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cảm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của</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em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với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đồ</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chơi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đó</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như</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thế</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nào</a:t>
            </a:r>
            <a:r>
              <a:rPr lang="en-US" sz="2000" b="1" dirty="0" smtClean="0">
                <a:solidFill>
                  <a:schemeClr val="tx1"/>
                </a:solidFill>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p:txBody>
      </p:sp>
      <p:sp>
        <p:nvSpPr>
          <p:cNvPr id="51" name="Oval 50"/>
          <p:cNvSpPr/>
          <p:nvPr/>
        </p:nvSpPr>
        <p:spPr>
          <a:xfrm>
            <a:off x="4314579" y="4243485"/>
            <a:ext cx="3060358" cy="152345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itchFamily="18" charset="0"/>
                <a:cs typeface="Times New Roman" pitchFamily="18" charset="0"/>
              </a:rPr>
              <a:t>3. </a:t>
            </a:r>
            <a:r>
              <a:rPr lang="en-US" sz="2000" b="1" dirty="0" err="1" smtClean="0">
                <a:solidFill>
                  <a:schemeClr val="tx1"/>
                </a:solidFill>
                <a:latin typeface="Times New Roman" pitchFamily="18" charset="0"/>
                <a:cs typeface="Times New Roman" pitchFamily="18" charset="0"/>
              </a:rPr>
              <a:t>Em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thường</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chơi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đồ</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chơi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đó</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vào</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những</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lúc</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nào</a:t>
            </a:r>
            <a:r>
              <a:rPr lang="en-US" sz="2000" b="1" dirty="0" smtClean="0">
                <a:solidFill>
                  <a:schemeClr val="tx1"/>
                </a:solidFill>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p:txBody>
      </p:sp>
      <p:cxnSp>
        <p:nvCxnSpPr>
          <p:cNvPr id="1032" name="Straight Connector 1031"/>
          <p:cNvCxnSpPr>
            <a:stCxn id="48" idx="2"/>
          </p:cNvCxnSpPr>
          <p:nvPr/>
        </p:nvCxnSpPr>
        <p:spPr>
          <a:xfrm flipH="1">
            <a:off x="4063909" y="3254580"/>
            <a:ext cx="536934" cy="1305"/>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6" name="Straight Connector 55"/>
          <p:cNvCxnSpPr/>
          <p:nvPr/>
        </p:nvCxnSpPr>
        <p:spPr>
          <a:xfrm>
            <a:off x="5844758" y="3712031"/>
            <a:ext cx="0" cy="531456"/>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7" name="Straight Connector 56"/>
          <p:cNvCxnSpPr>
            <a:endCxn id="48" idx="6"/>
          </p:cNvCxnSpPr>
          <p:nvPr/>
        </p:nvCxnSpPr>
        <p:spPr>
          <a:xfrm flipH="1" flipV="1">
            <a:off x="6899200" y="3254580"/>
            <a:ext cx="700206" cy="5641"/>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58" name="Straight Connector 57"/>
          <p:cNvCxnSpPr/>
          <p:nvPr/>
        </p:nvCxnSpPr>
        <p:spPr>
          <a:xfrm>
            <a:off x="5844757" y="2319624"/>
            <a:ext cx="0" cy="523915"/>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81" name="Straight Connector 80"/>
          <p:cNvCxnSpPr>
            <a:cxnSpLocks/>
          </p:cNvCxnSpPr>
          <p:nvPr/>
        </p:nvCxnSpPr>
        <p:spPr>
          <a:xfrm>
            <a:off x="1700497" y="769877"/>
            <a:ext cx="1717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a:off x="4332376" y="818369"/>
            <a:ext cx="2661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cxnSpLocks/>
          </p:cNvCxnSpPr>
          <p:nvPr/>
        </p:nvCxnSpPr>
        <p:spPr>
          <a:xfrm>
            <a:off x="7312650" y="811462"/>
            <a:ext cx="1236758" cy="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p:cNvCxnSpPr>
          <p:nvPr/>
        </p:nvCxnSpPr>
        <p:spPr>
          <a:xfrm>
            <a:off x="5770505" y="1758297"/>
            <a:ext cx="543898" cy="37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a:off x="8221938" y="3643042"/>
            <a:ext cx="1050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a:off x="111090" y="2912747"/>
            <a:ext cx="1050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Rectangle: Rounded Corners 7">
            <a:extLst>
              <a:ext uri="{FF2B5EF4-FFF2-40B4-BE49-F238E27FC236}">
                <a16:creationId xmlns="" xmlns:a16="http://schemas.microsoft.com/office/drawing/2014/main" id="{E4D8A1E4-1B11-43DC-B266-0503EA3DD60E}"/>
              </a:ext>
            </a:extLst>
          </p:cNvPr>
          <p:cNvSpPr/>
          <p:nvPr/>
        </p:nvSpPr>
        <p:spPr>
          <a:xfrm>
            <a:off x="4188941" y="4243485"/>
            <a:ext cx="3299254" cy="1490976"/>
          </a:xfrm>
          <a:prstGeom prst="roundRect">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87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1000"/>
                                        <p:tgtEl>
                                          <p:spTgt spid="97"/>
                                        </p:tgtEl>
                                      </p:cBhvr>
                                    </p:animEffect>
                                    <p:anim calcmode="lin" valueType="num">
                                      <p:cBhvr>
                                        <p:cTn id="22" dur="1000" fill="hold"/>
                                        <p:tgtEl>
                                          <p:spTgt spid="97"/>
                                        </p:tgtEl>
                                        <p:attrNameLst>
                                          <p:attrName>ppt_x</p:attrName>
                                        </p:attrNameLst>
                                      </p:cBhvr>
                                      <p:tavLst>
                                        <p:tav tm="0">
                                          <p:val>
                                            <p:strVal val="#ppt_x"/>
                                          </p:val>
                                        </p:tav>
                                        <p:tav tm="100000">
                                          <p:val>
                                            <p:strVal val="#ppt_x"/>
                                          </p:val>
                                        </p:tav>
                                      </p:tavLst>
                                    </p:anim>
                                    <p:anim calcmode="lin" valueType="num">
                                      <p:cBhvr>
                                        <p:cTn id="2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1000"/>
                                        <p:tgtEl>
                                          <p:spTgt spid="88"/>
                                        </p:tgtEl>
                                      </p:cBhvr>
                                    </p:animEffect>
                                    <p:anim calcmode="lin" valueType="num">
                                      <p:cBhvr>
                                        <p:cTn id="29" dur="1000" fill="hold"/>
                                        <p:tgtEl>
                                          <p:spTgt spid="88"/>
                                        </p:tgtEl>
                                        <p:attrNameLst>
                                          <p:attrName>ppt_x</p:attrName>
                                        </p:attrNameLst>
                                      </p:cBhvr>
                                      <p:tavLst>
                                        <p:tav tm="0">
                                          <p:val>
                                            <p:strVal val="#ppt_x"/>
                                          </p:val>
                                        </p:tav>
                                        <p:tav tm="100000">
                                          <p:val>
                                            <p:strVal val="#ppt_x"/>
                                          </p:val>
                                        </p:tav>
                                      </p:tavLst>
                                    </p:anim>
                                    <p:anim calcmode="lin" valueType="num">
                                      <p:cBhvr>
                                        <p:cTn id="3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barn(inVertical)">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53"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randombar(horizontal)">
                                      <p:cBhvr>
                                        <p:cTn id="78" dur="500"/>
                                        <p:tgtEl>
                                          <p:spTgt spid="3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randombar(horizontal)">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92"/>
                                        </p:tgtEl>
                                        <p:attrNameLst>
                                          <p:attrName>style.visibility</p:attrName>
                                        </p:attrNameLst>
                                      </p:cBhvr>
                                      <p:to>
                                        <p:strVal val="visible"/>
                                      </p:to>
                                    </p:set>
                                    <p:anim calcmode="lin" valueType="num">
                                      <p:cBhvr>
                                        <p:cTn id="86" dur="500" fill="hold"/>
                                        <p:tgtEl>
                                          <p:spTgt spid="92"/>
                                        </p:tgtEl>
                                        <p:attrNameLst>
                                          <p:attrName>ppt_w</p:attrName>
                                        </p:attrNameLst>
                                      </p:cBhvr>
                                      <p:tavLst>
                                        <p:tav tm="0">
                                          <p:val>
                                            <p:fltVal val="0"/>
                                          </p:val>
                                        </p:tav>
                                        <p:tav tm="100000">
                                          <p:val>
                                            <p:strVal val="#ppt_w"/>
                                          </p:val>
                                        </p:tav>
                                      </p:tavLst>
                                    </p:anim>
                                    <p:anim calcmode="lin" valueType="num">
                                      <p:cBhvr>
                                        <p:cTn id="87" dur="500" fill="hold"/>
                                        <p:tgtEl>
                                          <p:spTgt spid="92"/>
                                        </p:tgtEl>
                                        <p:attrNameLst>
                                          <p:attrName>ppt_h</p:attrName>
                                        </p:attrNameLst>
                                      </p:cBhvr>
                                      <p:tavLst>
                                        <p:tav tm="0">
                                          <p:val>
                                            <p:fltVal val="0"/>
                                          </p:val>
                                        </p:tav>
                                        <p:tav tm="100000">
                                          <p:val>
                                            <p:strVal val="#ppt_h"/>
                                          </p:val>
                                        </p:tav>
                                      </p:tavLst>
                                    </p:anim>
                                    <p:animEffect transition="in" filter="fade">
                                      <p:cBhvr>
                                        <p:cTn id="88" dur="500"/>
                                        <p:tgtEl>
                                          <p:spTgt spid="92"/>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 calcmode="lin" valueType="num">
                                      <p:cBhvr>
                                        <p:cTn id="96" dur="500" fill="hold"/>
                                        <p:tgtEl>
                                          <p:spTgt spid="39"/>
                                        </p:tgtEl>
                                        <p:attrNameLst>
                                          <p:attrName>ppt_w</p:attrName>
                                        </p:attrNameLst>
                                      </p:cBhvr>
                                      <p:tavLst>
                                        <p:tav tm="0">
                                          <p:val>
                                            <p:fltVal val="0"/>
                                          </p:val>
                                        </p:tav>
                                        <p:tav tm="100000">
                                          <p:val>
                                            <p:strVal val="#ppt_w"/>
                                          </p:val>
                                        </p:tav>
                                      </p:tavLst>
                                    </p:anim>
                                    <p:anim calcmode="lin" valueType="num">
                                      <p:cBhvr>
                                        <p:cTn id="97" dur="500" fill="hold"/>
                                        <p:tgtEl>
                                          <p:spTgt spid="39"/>
                                        </p:tgtEl>
                                        <p:attrNameLst>
                                          <p:attrName>ppt_h</p:attrName>
                                        </p:attrNameLst>
                                      </p:cBhvr>
                                      <p:tavLst>
                                        <p:tav tm="0">
                                          <p:val>
                                            <p:fltVal val="0"/>
                                          </p:val>
                                        </p:tav>
                                        <p:tav tm="100000">
                                          <p:val>
                                            <p:strVal val="#ppt_h"/>
                                          </p:val>
                                        </p:tav>
                                      </p:tavLst>
                                    </p:anim>
                                    <p:animEffect transition="in" filter="fade">
                                      <p:cBhvr>
                                        <p:cTn id="98" dur="500"/>
                                        <p:tgtEl>
                                          <p:spTgt spid="39"/>
                                        </p:tgtEl>
                                      </p:cBhvr>
                                    </p:animEffect>
                                  </p:childTnLst>
                                </p:cTn>
                              </p:par>
                              <p:par>
                                <p:cTn id="99" presetID="53" presetClass="entr" presetSubtype="16"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p:cTn id="101" dur="500" fill="hold"/>
                                        <p:tgtEl>
                                          <p:spTgt spid="35"/>
                                        </p:tgtEl>
                                        <p:attrNameLst>
                                          <p:attrName>ppt_w</p:attrName>
                                        </p:attrNameLst>
                                      </p:cBhvr>
                                      <p:tavLst>
                                        <p:tav tm="0">
                                          <p:val>
                                            <p:fltVal val="0"/>
                                          </p:val>
                                        </p:tav>
                                        <p:tav tm="100000">
                                          <p:val>
                                            <p:strVal val="#ppt_w"/>
                                          </p:val>
                                        </p:tav>
                                      </p:tavLst>
                                    </p:anim>
                                    <p:anim calcmode="lin" valueType="num">
                                      <p:cBhvr>
                                        <p:cTn id="102" dur="500" fill="hold"/>
                                        <p:tgtEl>
                                          <p:spTgt spid="35"/>
                                        </p:tgtEl>
                                        <p:attrNameLst>
                                          <p:attrName>ppt_h</p:attrName>
                                        </p:attrNameLst>
                                      </p:cBhvr>
                                      <p:tavLst>
                                        <p:tav tm="0">
                                          <p:val>
                                            <p:fltVal val="0"/>
                                          </p:val>
                                        </p:tav>
                                        <p:tav tm="100000">
                                          <p:val>
                                            <p:strVal val="#ppt_h"/>
                                          </p:val>
                                        </p:tav>
                                      </p:tavLst>
                                    </p:anim>
                                    <p:animEffect transition="in" filter="fade">
                                      <p:cBhvr>
                                        <p:cTn id="103" dur="500"/>
                                        <p:tgtEl>
                                          <p:spTgt spid="35"/>
                                        </p:tgtEl>
                                      </p:cBhvr>
                                    </p:animEffect>
                                  </p:childTnLst>
                                </p:cTn>
                              </p:par>
                              <p:par>
                                <p:cTn id="104" presetID="53" presetClass="entr" presetSubtype="16" fill="hold" nodeType="with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p:cTn id="106" dur="500" fill="hold"/>
                                        <p:tgtEl>
                                          <p:spTgt spid="36"/>
                                        </p:tgtEl>
                                        <p:attrNameLst>
                                          <p:attrName>ppt_w</p:attrName>
                                        </p:attrNameLst>
                                      </p:cBhvr>
                                      <p:tavLst>
                                        <p:tav tm="0">
                                          <p:val>
                                            <p:fltVal val="0"/>
                                          </p:val>
                                        </p:tav>
                                        <p:tav tm="100000">
                                          <p:val>
                                            <p:strVal val="#ppt_w"/>
                                          </p:val>
                                        </p:tav>
                                      </p:tavLst>
                                    </p:anim>
                                    <p:anim calcmode="lin" valueType="num">
                                      <p:cBhvr>
                                        <p:cTn id="107" dur="500" fill="hold"/>
                                        <p:tgtEl>
                                          <p:spTgt spid="36"/>
                                        </p:tgtEl>
                                        <p:attrNameLst>
                                          <p:attrName>ppt_h</p:attrName>
                                        </p:attrNameLst>
                                      </p:cBhvr>
                                      <p:tavLst>
                                        <p:tav tm="0">
                                          <p:val>
                                            <p:fltVal val="0"/>
                                          </p:val>
                                        </p:tav>
                                        <p:tav tm="100000">
                                          <p:val>
                                            <p:strVal val="#ppt_h"/>
                                          </p:val>
                                        </p:tav>
                                      </p:tavLst>
                                    </p:anim>
                                    <p:animEffect transition="in" filter="fade">
                                      <p:cBhvr>
                                        <p:cTn id="10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9" grpId="0"/>
      <p:bldP spid="37" grpId="0"/>
      <p:bldP spid="38" grpId="0"/>
      <p:bldP spid="39" grpId="0"/>
      <p:bldP spid="9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429</Words>
  <Application>Microsoft Office PowerPoint</Application>
  <PresentationFormat>Custom</PresentationFormat>
  <Paragraphs>57</Paragraphs>
  <Slides>15</Slides>
  <Notes>1</Notes>
  <HiddenSlides>0</HiddenSlides>
  <MMClips>4</MMClips>
  <ScaleCrop>false</ScaleCrop>
  <HeadingPairs>
    <vt:vector size="4" baseType="variant">
      <vt:variant>
        <vt:lpstr>Theme</vt:lpstr>
      </vt:variant>
      <vt:variant>
        <vt:i4>7</vt:i4>
      </vt:variant>
      <vt:variant>
        <vt:lpstr>Slide Titles</vt:lpstr>
      </vt:variant>
      <vt:variant>
        <vt:i4>15</vt:i4>
      </vt:variant>
    </vt:vector>
  </HeadingPairs>
  <TitlesOfParts>
    <vt:vector size="22" baseType="lpstr">
      <vt:lpstr>Office Theme</vt:lpstr>
      <vt:lpstr>1_Office Theme</vt:lpstr>
      <vt:lpstr>Cute Sticker by Slidesgo</vt:lpstr>
      <vt:lpstr>3_Office Theme</vt:lpstr>
      <vt:lpstr>4_Office Theme</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Minhthangpc.VN</cp:lastModifiedBy>
  <cp:revision>238</cp:revision>
  <dcterms:created xsi:type="dcterms:W3CDTF">2021-05-29T04:05:18Z</dcterms:created>
  <dcterms:modified xsi:type="dcterms:W3CDTF">2021-12-02T19:15:17Z</dcterms:modified>
</cp:coreProperties>
</file>