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2"/>
  </p:notesMasterIdLst>
  <p:sldIdLst>
    <p:sldId id="256" r:id="rId2"/>
    <p:sldId id="516" r:id="rId3"/>
    <p:sldId id="517" r:id="rId4"/>
    <p:sldId id="525" r:id="rId5"/>
    <p:sldId id="518" r:id="rId6"/>
    <p:sldId id="519" r:id="rId7"/>
    <p:sldId id="520" r:id="rId8"/>
    <p:sldId id="523" r:id="rId9"/>
    <p:sldId id="526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E6CDFF"/>
    <a:srgbClr val="CCFF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3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82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5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3710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2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8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7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8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5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2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31E82-564A-4989-9646-BC6CF2647C82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A9D4A-A0FD-4BD1-9945-C3531B5B5E6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80" y="-2289880"/>
            <a:ext cx="6224681" cy="11494607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6" y="1274027"/>
            <a:ext cx="5215801" cy="5583975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7" y="6143219"/>
            <a:ext cx="656057" cy="677220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3"/>
            <a:ext cx="419196" cy="1232181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0" y="5756312"/>
            <a:ext cx="497071" cy="529665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" y="1274027"/>
            <a:ext cx="571631" cy="78757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7" y="5220750"/>
            <a:ext cx="2044871" cy="2130452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5" cy="732592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4004226"/>
            <a:ext cx="532692" cy="594157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6" y="4953113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1" y="2406691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5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4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4846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3" r:id="rId12"/>
    <p:sldLayoutId id="2147483694" r:id="rId13"/>
    <p:sldLayoutId id="2147483695" r:id="rId14"/>
    <p:sldLayoutId id="2147483659" r:id="rId15"/>
    <p:sldLayoutId id="2147483650" r:id="rId16"/>
    <p:sldLayoutId id="2147483651" r:id="rId17"/>
    <p:sldLayoutId id="2147483653" r:id="rId18"/>
    <p:sldLayoutId id="2147483654" r:id="rId19"/>
    <p:sldLayoutId id="2147483656" r:id="rId20"/>
    <p:sldLayoutId id="2147483661" r:id="rId21"/>
    <p:sldLayoutId id="2147483660" r:id="rId22"/>
    <p:sldLayoutId id="2147483658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18" Type="http://schemas.openxmlformats.org/officeDocument/2006/relationships/image" Target="../media/image54.gif"/><Relationship Id="rId26" Type="http://schemas.microsoft.com/office/2007/relationships/hdphoto" Target="../media/hdphoto10.wdp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58.png"/><Relationship Id="rId33" Type="http://schemas.microsoft.com/office/2007/relationships/hdphoto" Target="../media/hdphoto13.wdp"/><Relationship Id="rId2" Type="http://schemas.openxmlformats.org/officeDocument/2006/relationships/image" Target="../media/image27.gif"/><Relationship Id="rId16" Type="http://schemas.openxmlformats.org/officeDocument/2006/relationships/image" Target="../media/image53.png"/><Relationship Id="rId20" Type="http://schemas.microsoft.com/office/2007/relationships/hdphoto" Target="../media/hdphoto7.wdp"/><Relationship Id="rId29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0.png"/><Relationship Id="rId24" Type="http://schemas.microsoft.com/office/2007/relationships/hdphoto" Target="../media/hdphoto9.wdp"/><Relationship Id="rId32" Type="http://schemas.openxmlformats.org/officeDocument/2006/relationships/image" Target="../media/image62.png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28" Type="http://schemas.microsoft.com/office/2007/relationships/hdphoto" Target="../media/hdphoto11.wdp"/><Relationship Id="rId10" Type="http://schemas.openxmlformats.org/officeDocument/2006/relationships/image" Target="../media/image49.gif"/><Relationship Id="rId19" Type="http://schemas.openxmlformats.org/officeDocument/2006/relationships/image" Target="../media/image55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48.gif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6.png"/><Relationship Id="rId5" Type="http://schemas.openxmlformats.org/officeDocument/2006/relationships/image" Target="../media/image41.png"/><Relationship Id="rId1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6" y="2986569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06962" y="99590"/>
            <a:ext cx="2885039" cy="1901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37" y="34636"/>
            <a:ext cx="2307308" cy="1747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6619" y="2251191"/>
            <a:ext cx="4152383" cy="1854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1" y="457202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4" y="514818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7" y="2180361"/>
            <a:ext cx="723980" cy="869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71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15" y="3049650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3" y="2646732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1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6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9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222" y="-126077"/>
            <a:ext cx="1581151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3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70" y="4409210"/>
            <a:ext cx="1398311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4" y="4458566"/>
            <a:ext cx="1228719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79" y="3717627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8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6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82" y="2778091"/>
            <a:ext cx="1628244" cy="13891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9125892" y="131272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596222" y="34636"/>
            <a:ext cx="3329078" cy="30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6569" y="1339921"/>
            <a:ext cx="23886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6</a:t>
            </a:r>
            <a:endParaRPr lang="en-US" sz="7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413942" y="321396"/>
            <a:ext cx="1751110" cy="1329984"/>
          </a:xfrm>
          <a:prstGeom prst="flowChartConnector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171157" y="131272"/>
            <a:ext cx="3020844" cy="190123"/>
          </a:xfrm>
          <a:prstGeom prst="roundRect">
            <a:avLst/>
          </a:prstGeom>
          <a:solidFill>
            <a:srgbClr val="E6CDFF"/>
          </a:solidFill>
          <a:ln>
            <a:solidFill>
              <a:srgbClr val="E6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27" y="2265528"/>
            <a:ext cx="9890848" cy="382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599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B71C5C-EC34-498F-805B-F9317B76726E}"/>
              </a:ext>
            </a:extLst>
          </p:cNvPr>
          <p:cNvSpPr txBox="1"/>
          <p:nvPr/>
        </p:nvSpPr>
        <p:spPr>
          <a:xfrm>
            <a:off x="2595809" y="1992542"/>
            <a:ext cx="905562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Tìm đọc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686898" y="521384"/>
            <a:ext cx="1778949" cy="1351128"/>
          </a:xfrm>
          <a:prstGeom prst="flowChartConnector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64289" y="131272"/>
            <a:ext cx="2618450" cy="95061"/>
          </a:xfrm>
          <a:prstGeom prst="roundRect">
            <a:avLst/>
          </a:prstGeom>
          <a:solidFill>
            <a:srgbClr val="E6CDFF"/>
          </a:solidFill>
          <a:ln>
            <a:solidFill>
              <a:srgbClr val="E6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B71C5C-EC34-498F-805B-F9317B76726E}"/>
              </a:ext>
            </a:extLst>
          </p:cNvPr>
          <p:cNvSpPr txBox="1"/>
          <p:nvPr/>
        </p:nvSpPr>
        <p:spPr>
          <a:xfrm>
            <a:off x="548926" y="4012838"/>
            <a:ext cx="11219003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hãy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chia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sẻ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bè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người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thơ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sưu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tầm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B71C5C-EC34-498F-805B-F9317B76726E}"/>
              </a:ext>
            </a:extLst>
          </p:cNvPr>
          <p:cNvSpPr txBox="1"/>
          <p:nvPr/>
        </p:nvSpPr>
        <p:spPr>
          <a:xfrm>
            <a:off x="548926" y="3223689"/>
            <a:ext cx="1078247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sưu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tầm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những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thơ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cảm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289" y="-196098"/>
            <a:ext cx="2827711" cy="1490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15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71157" y="86007"/>
            <a:ext cx="3020844" cy="1901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B71C5C-EC34-498F-805B-F9317B76726E}"/>
              </a:ext>
            </a:extLst>
          </p:cNvPr>
          <p:cNvSpPr txBox="1"/>
          <p:nvPr/>
        </p:nvSpPr>
        <p:spPr>
          <a:xfrm>
            <a:off x="2108247" y="5702889"/>
            <a:ext cx="6639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“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”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30" y="843409"/>
            <a:ext cx="358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B050"/>
                </a:solidFill>
                <a:latin typeface="+mj-lt"/>
              </a:rPr>
              <a:t>Con yêu mẹ bằng ông trời</a:t>
            </a:r>
            <a:br>
              <a:rPr lang="vi-VN" sz="2000" dirty="0">
                <a:solidFill>
                  <a:srgbClr val="00B050"/>
                </a:solidFill>
                <a:latin typeface="+mj-lt"/>
              </a:rPr>
            </a:br>
            <a:r>
              <a:rPr lang="vi-VN" sz="2000" dirty="0">
                <a:solidFill>
                  <a:srgbClr val="00B050"/>
                </a:solidFill>
                <a:latin typeface="+mj-lt"/>
              </a:rPr>
              <a:t>Rộng lắm không bao giờ </a:t>
            </a:r>
            <a:r>
              <a:rPr lang="vi-VN" sz="2000" dirty="0" smtClean="0">
                <a:solidFill>
                  <a:srgbClr val="00B050"/>
                </a:solidFill>
                <a:latin typeface="+mj-lt"/>
              </a:rPr>
              <a:t>hết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.</a:t>
            </a:r>
          </a:p>
          <a:p>
            <a:endParaRPr lang="vi-VN" sz="2000" dirty="0">
              <a:solidFill>
                <a:srgbClr val="00B050"/>
              </a:solidFill>
              <a:latin typeface="+mj-lt"/>
            </a:endParaRPr>
          </a:p>
          <a:p>
            <a:r>
              <a:rPr lang="vi-VN" sz="2000" dirty="0">
                <a:solidFill>
                  <a:srgbClr val="00B050"/>
                </a:solidFill>
                <a:latin typeface="+mj-lt"/>
              </a:rPr>
              <a:t>– Thế thì làm sao con biết</a:t>
            </a:r>
            <a:br>
              <a:rPr lang="vi-VN" sz="2000" dirty="0">
                <a:solidFill>
                  <a:srgbClr val="00B050"/>
                </a:solidFill>
                <a:latin typeface="+mj-lt"/>
              </a:rPr>
            </a:br>
            <a:r>
              <a:rPr lang="vi-VN" sz="2000" dirty="0">
                <a:solidFill>
                  <a:srgbClr val="00B050"/>
                </a:solidFill>
                <a:latin typeface="+mj-lt"/>
              </a:rPr>
              <a:t>Là trời ở những đâu đâu</a:t>
            </a:r>
            <a:br>
              <a:rPr lang="vi-VN" sz="2000" dirty="0">
                <a:solidFill>
                  <a:srgbClr val="00B050"/>
                </a:solidFill>
                <a:latin typeface="+mj-lt"/>
              </a:rPr>
            </a:br>
            <a:r>
              <a:rPr lang="vi-VN" sz="2000" dirty="0">
                <a:solidFill>
                  <a:srgbClr val="00B050"/>
                </a:solidFill>
                <a:latin typeface="+mj-lt"/>
              </a:rPr>
              <a:t>Trời rất rộng lại rất cao</a:t>
            </a:r>
            <a:br>
              <a:rPr lang="vi-VN" sz="2000" dirty="0">
                <a:solidFill>
                  <a:srgbClr val="00B050"/>
                </a:solidFill>
                <a:latin typeface="+mj-lt"/>
              </a:rPr>
            </a:br>
            <a:r>
              <a:rPr lang="vi-VN" sz="2000" dirty="0">
                <a:solidFill>
                  <a:srgbClr val="00B050"/>
                </a:solidFill>
                <a:latin typeface="+mj-lt"/>
              </a:rPr>
              <a:t>Mẹ mong, bao giờ con tới</a:t>
            </a:r>
            <a:r>
              <a:rPr lang="vi-VN" sz="2000" dirty="0" smtClean="0">
                <a:solidFill>
                  <a:srgbClr val="00B050"/>
                </a:solidFill>
                <a:latin typeface="+mj-lt"/>
              </a:rPr>
              <a:t>!</a:t>
            </a:r>
            <a:endParaRPr lang="en-US" sz="2000" dirty="0" smtClean="0">
              <a:solidFill>
                <a:srgbClr val="00B050"/>
              </a:solidFill>
              <a:latin typeface="+mj-lt"/>
            </a:endParaRPr>
          </a:p>
          <a:p>
            <a:endParaRPr lang="vi-VN" sz="2000" dirty="0">
              <a:solidFill>
                <a:srgbClr val="00B050"/>
              </a:solidFill>
              <a:latin typeface="+mj-lt"/>
            </a:endParaRPr>
          </a:p>
          <a:p>
            <a:r>
              <a:rPr lang="vi-VN" sz="2000" dirty="0">
                <a:solidFill>
                  <a:srgbClr val="00B050"/>
                </a:solidFill>
                <a:latin typeface="+mj-lt"/>
              </a:rPr>
              <a:t>– Con yêu mẹ bằng Hà Nội</a:t>
            </a:r>
            <a:br>
              <a:rPr lang="vi-VN" sz="2000" dirty="0">
                <a:solidFill>
                  <a:srgbClr val="00B050"/>
                </a:solidFill>
                <a:latin typeface="+mj-lt"/>
              </a:rPr>
            </a:br>
            <a:r>
              <a:rPr lang="vi-VN" sz="2000" dirty="0">
                <a:solidFill>
                  <a:srgbClr val="00B050"/>
                </a:solidFill>
                <a:latin typeface="+mj-lt"/>
              </a:rPr>
              <a:t>Để nhớ mẹ con tìm đi</a:t>
            </a:r>
            <a:br>
              <a:rPr lang="vi-VN" sz="2000" dirty="0">
                <a:solidFill>
                  <a:srgbClr val="00B050"/>
                </a:solidFill>
                <a:latin typeface="+mj-lt"/>
              </a:rPr>
            </a:br>
            <a:r>
              <a:rPr lang="vi-VN" sz="2000" dirty="0">
                <a:solidFill>
                  <a:srgbClr val="00B050"/>
                </a:solidFill>
                <a:latin typeface="+mj-lt"/>
              </a:rPr>
              <a:t>Từ phố này đến phố kia</a:t>
            </a:r>
            <a:br>
              <a:rPr lang="vi-VN" sz="2000" dirty="0">
                <a:solidFill>
                  <a:srgbClr val="00B050"/>
                </a:solidFill>
                <a:latin typeface="+mj-lt"/>
              </a:rPr>
            </a:br>
            <a:r>
              <a:rPr lang="vi-VN" sz="2000" dirty="0">
                <a:solidFill>
                  <a:srgbClr val="00B050"/>
                </a:solidFill>
                <a:latin typeface="+mj-lt"/>
              </a:rPr>
              <a:t>Con sẽ gặp ngay được </a:t>
            </a:r>
            <a:r>
              <a:rPr lang="vi-VN" sz="2000" dirty="0" smtClean="0">
                <a:solidFill>
                  <a:srgbClr val="00B050"/>
                </a:solidFill>
                <a:latin typeface="+mj-lt"/>
              </a:rPr>
              <a:t>mẹ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.</a:t>
            </a:r>
            <a:endParaRPr lang="vi-VN" sz="20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6690" y="843409"/>
            <a:ext cx="39243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7030A0"/>
                </a:solidFill>
                <a:latin typeface="+mj-lt"/>
              </a:rPr>
              <a:t>– Hà Nội còn là rộng quá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Các đường như nhện giăng tơ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Nào những phố này phố kia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Gặp mẹ làm sao gặp hết</a:t>
            </a:r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!</a:t>
            </a:r>
            <a:endParaRPr lang="en-US" sz="2000" dirty="0" smtClean="0">
              <a:solidFill>
                <a:srgbClr val="7030A0"/>
              </a:solidFill>
              <a:latin typeface="+mj-lt"/>
            </a:endParaRPr>
          </a:p>
          <a:p>
            <a:endParaRPr lang="vi-VN" sz="2000" dirty="0">
              <a:solidFill>
                <a:srgbClr val="7030A0"/>
              </a:solidFill>
              <a:latin typeface="+mj-lt"/>
            </a:endParaRPr>
          </a:p>
          <a:p>
            <a:r>
              <a:rPr lang="vi-VN" sz="2000" dirty="0">
                <a:solidFill>
                  <a:srgbClr val="7030A0"/>
                </a:solidFill>
                <a:latin typeface="+mj-lt"/>
              </a:rPr>
              <a:t>– Con yêu mẹ bằng trường học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Suốt ngày con ở đấy thôi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Lúc con học, lúc con chơi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Là con cũng đều có </a:t>
            </a:r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mẹ</a:t>
            </a:r>
            <a:r>
              <a:rPr lang="en-US" sz="2000" dirty="0" smtClean="0">
                <a:solidFill>
                  <a:srgbClr val="7030A0"/>
                </a:solidFill>
                <a:latin typeface="+mj-lt"/>
              </a:rPr>
              <a:t>.</a:t>
            </a:r>
          </a:p>
          <a:p>
            <a:endParaRPr lang="en-US" sz="2000" dirty="0" smtClean="0">
              <a:solidFill>
                <a:srgbClr val="7030A0"/>
              </a:solidFill>
              <a:latin typeface="+mj-lt"/>
            </a:endParaRPr>
          </a:p>
          <a:p>
            <a:r>
              <a:rPr lang="vi-VN" sz="2000" dirty="0">
                <a:solidFill>
                  <a:srgbClr val="7030A0"/>
                </a:solidFill>
                <a:latin typeface="+mj-lt"/>
              </a:rPr>
              <a:t>– Nhưng tối con về nhà ngủ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Thế là con lại xa trường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Còn mẹ ở lại một mình</a:t>
            </a:r>
            <a:br>
              <a:rPr lang="vi-VN" sz="2000" dirty="0">
                <a:solidFill>
                  <a:srgbClr val="7030A0"/>
                </a:solidFill>
                <a:latin typeface="+mj-lt"/>
              </a:rPr>
            </a:br>
            <a:r>
              <a:rPr lang="vi-VN" sz="2000" dirty="0">
                <a:solidFill>
                  <a:srgbClr val="7030A0"/>
                </a:solidFill>
                <a:latin typeface="+mj-lt"/>
              </a:rPr>
              <a:t>Thì mẹ nhớ con lắm </a:t>
            </a:r>
            <a:r>
              <a:rPr lang="vi-VN" sz="2000" dirty="0" smtClean="0">
                <a:solidFill>
                  <a:srgbClr val="7030A0"/>
                </a:solidFill>
                <a:latin typeface="+mj-lt"/>
              </a:rPr>
              <a:t>đấy</a:t>
            </a:r>
            <a:r>
              <a:rPr lang="en-US" sz="2000" dirty="0" smtClean="0">
                <a:solidFill>
                  <a:srgbClr val="7030A0"/>
                </a:solidFill>
                <a:latin typeface="+mj-lt"/>
              </a:rPr>
              <a:t>.</a:t>
            </a:r>
            <a:endParaRPr lang="vi-VN" sz="2000" dirty="0">
              <a:solidFill>
                <a:srgbClr val="7030A0"/>
              </a:solidFill>
              <a:latin typeface="+mj-lt"/>
            </a:endParaRPr>
          </a:p>
          <a:p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8020505" y="936594"/>
            <a:ext cx="38666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+mj-lt"/>
              </a:rPr>
              <a:t>Tính </a:t>
            </a:r>
            <a:r>
              <a:rPr lang="vi-VN" sz="2000" dirty="0">
                <a:latin typeface="+mj-lt"/>
              </a:rPr>
              <a:t>mẹ cứ là hay nhớ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Lúc nào cũng muốn bên con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Nếu có cái gì gần hơn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Con yêu mẹ bằng cái </a:t>
            </a:r>
            <a:r>
              <a:rPr lang="vi-VN" sz="2000" dirty="0" smtClean="0">
                <a:latin typeface="+mj-lt"/>
              </a:rPr>
              <a:t>đó</a:t>
            </a:r>
            <a:r>
              <a:rPr lang="en-US" sz="2000" dirty="0" smtClean="0">
                <a:latin typeface="+mj-lt"/>
              </a:rPr>
              <a:t>.</a:t>
            </a:r>
            <a:endParaRPr lang="vi-VN" sz="2000" dirty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r>
              <a:rPr lang="vi-VN" sz="2000" dirty="0" smtClean="0">
                <a:latin typeface="+mj-lt"/>
              </a:rPr>
              <a:t>– </a:t>
            </a:r>
            <a:r>
              <a:rPr lang="vi-VN" sz="2000" dirty="0">
                <a:latin typeface="+mj-lt"/>
              </a:rPr>
              <a:t>À mẹ ơi có con dế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Luôn trong bao diêm con đây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Mở ra là con thấy ngay</a:t>
            </a:r>
            <a:br>
              <a:rPr lang="vi-VN" sz="2000" dirty="0">
                <a:latin typeface="+mj-lt"/>
              </a:rPr>
            </a:br>
            <a:r>
              <a:rPr lang="vi-VN" sz="2000" dirty="0">
                <a:latin typeface="+mj-lt"/>
              </a:rPr>
              <a:t>Con yêu mẹ bằng con </a:t>
            </a:r>
            <a:r>
              <a:rPr lang="vi-VN" sz="2000" dirty="0" smtClean="0">
                <a:latin typeface="+mj-lt"/>
              </a:rPr>
              <a:t>dế</a:t>
            </a:r>
            <a:r>
              <a:rPr lang="en-US" sz="2000" dirty="0">
                <a:latin typeface="+mj-lt"/>
              </a:rPr>
              <a:t>.</a:t>
            </a:r>
            <a:endParaRPr lang="vi-VN" sz="20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81504" y="181068"/>
            <a:ext cx="211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latin typeface="Comic Sans MS" pitchFamily="66" charset="0"/>
              </a:rPr>
              <a:t>Con </a:t>
            </a:r>
            <a:r>
              <a:rPr lang="en-US" sz="2800" b="1" dirty="0" err="1">
                <a:latin typeface="Comic Sans MS" pitchFamily="66" charset="0"/>
              </a:rPr>
              <a:t>yêu</a:t>
            </a:r>
            <a:r>
              <a:rPr lang="en-US" sz="2800" b="1" dirty="0">
                <a:latin typeface="Comic Sans MS" pitchFamily="66" charset="0"/>
              </a:rPr>
              <a:t> </a:t>
            </a:r>
            <a:r>
              <a:rPr lang="en-US" sz="2800" b="1" dirty="0" err="1">
                <a:latin typeface="Comic Sans MS" pitchFamily="66" charset="0"/>
              </a:rPr>
              <a:t>mẹ</a:t>
            </a:r>
            <a:endParaRPr lang="en-US" sz="2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229" y="1782648"/>
            <a:ext cx="11154771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5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869768"/>
            <a:ext cx="11344637" cy="5336720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847399"/>
            <a:ext cx="12192000" cy="1040803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5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5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2" y="286932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81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6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1570858" y="1153168"/>
            <a:ext cx="905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Đọc cho bạn nghe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những câu thơ em thích.</a:t>
            </a:r>
          </a:p>
        </p:txBody>
      </p:sp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1037229" y="3236937"/>
            <a:ext cx="9899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chị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nghe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98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5371" y="-2698629"/>
            <a:ext cx="6858000" cy="122552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0409" y="-476775"/>
            <a:ext cx="6884824" cy="7838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388978" y="5445456"/>
            <a:ext cx="1300172" cy="16122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888958" y="5572920"/>
            <a:ext cx="1197060" cy="14721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3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" y="1274027"/>
            <a:ext cx="571631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10461453" y="-118149"/>
            <a:ext cx="1623940" cy="16919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3307767" y="85510"/>
            <a:ext cx="422499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9" y="1202803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" y="111273"/>
            <a:ext cx="391539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89" y="707721"/>
            <a:ext cx="391539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" y="321395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9B3C22-7DF9-4178-B0DA-2C2687E2F5D1}"/>
              </a:ext>
            </a:extLst>
          </p:cNvPr>
          <p:cNvSpPr txBox="1"/>
          <p:nvPr/>
        </p:nvSpPr>
        <p:spPr>
          <a:xfrm>
            <a:off x="4213175" y="425384"/>
            <a:ext cx="6837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71157" y="131272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06" y="2285115"/>
            <a:ext cx="7029090" cy="435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9B3C22-7DF9-4178-B0DA-2C2687E2F5D1}"/>
              </a:ext>
            </a:extLst>
          </p:cNvPr>
          <p:cNvSpPr txBox="1"/>
          <p:nvPr/>
        </p:nvSpPr>
        <p:spPr>
          <a:xfrm>
            <a:off x="1" y="2104066"/>
            <a:ext cx="3971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76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041964" y="558852"/>
            <a:ext cx="61241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grpSp>
        <p:nvGrpSpPr>
          <p:cNvPr id="6" name="组合 6"/>
          <p:cNvGrpSpPr/>
          <p:nvPr/>
        </p:nvGrpSpPr>
        <p:grpSpPr>
          <a:xfrm>
            <a:off x="970918" y="1206328"/>
            <a:ext cx="10645753" cy="2343150"/>
            <a:chOff x="1021" y="1992"/>
            <a:chExt cx="17377" cy="4228"/>
          </a:xfrm>
        </p:grpSpPr>
        <p:pic>
          <p:nvPicPr>
            <p:cNvPr id="7" name="图片 2" descr="999ba5066198f2db59d550c4dbd2090b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8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9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10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9306962" y="90535"/>
            <a:ext cx="2771625" cy="2897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540991"/>
            <a:ext cx="12192000" cy="1347211"/>
          </a:xfrm>
          <a:prstGeom prst="rect">
            <a:avLst/>
          </a:prstGeom>
        </p:spPr>
      </p:pic>
      <p:sp>
        <p:nvSpPr>
          <p:cNvPr id="13" name="文本框 4"/>
          <p:cNvSpPr txBox="1">
            <a:spLocks noChangeArrowheads="1"/>
          </p:cNvSpPr>
          <p:nvPr/>
        </p:nvSpPr>
        <p:spPr bwMode="auto">
          <a:xfrm>
            <a:off x="1541894" y="4013690"/>
            <a:ext cx="957670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hãy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viết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vào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phiếu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sách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tuần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này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tên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tên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tác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giả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thích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hoặc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điều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thích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nhất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vừa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nhé</a:t>
            </a:r>
            <a:r>
              <a:rPr lang="en-US" altLang="zh-CN" sz="3200" b="1" i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0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296536" y="2755436"/>
            <a:ext cx="9894627" cy="171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Củng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cố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-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dặn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dò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lvl="0" algn="ctr">
              <a:buNone/>
              <a:defRPr/>
            </a:pPr>
            <a:r>
              <a:rPr lang="en-US" altLang="zh-CN" sz="3600" b="1" noProof="0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Sưu</a:t>
            </a:r>
            <a:r>
              <a:rPr lang="en-US" altLang="zh-CN" sz="3600" b="1" noProof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noProof="0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tầm</a:t>
            </a:r>
            <a:r>
              <a:rPr lang="en-US" altLang="zh-CN" sz="3600" b="1" noProof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noProof="0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3600" b="1" noProof="0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chuyện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về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ông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bà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cháu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06962" y="90535"/>
            <a:ext cx="2771625" cy="2897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540991"/>
            <a:ext cx="12192000" cy="1347211"/>
          </a:xfrm>
          <a:prstGeom prst="rect">
            <a:avLst/>
          </a:prstGeom>
        </p:spPr>
      </p:pic>
      <p:sp>
        <p:nvSpPr>
          <p:cNvPr id="14" name="文本框 4"/>
          <p:cNvSpPr txBox="1">
            <a:spLocks noChangeArrowheads="1"/>
          </p:cNvSpPr>
          <p:nvPr/>
        </p:nvSpPr>
        <p:spPr bwMode="auto">
          <a:xfrm>
            <a:off x="1407994" y="711252"/>
            <a:ext cx="9894627" cy="171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Vận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dụng</a:t>
            </a:r>
            <a:endParaRPr kumimoji="0" lang="en-US" altLang="zh-CN" sz="3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600" b="1" baseline="0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Tìm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chuyện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khác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về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gia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đình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83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350</TotalTime>
  <Words>300</Words>
  <Application>Microsoft Office PowerPoint</Application>
  <PresentationFormat>Custom</PresentationFormat>
  <Paragraphs>42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49</cp:revision>
  <dcterms:created xsi:type="dcterms:W3CDTF">2021-07-20T01:55:21Z</dcterms:created>
  <dcterms:modified xsi:type="dcterms:W3CDTF">2021-12-15T05:47:34Z</dcterms:modified>
</cp:coreProperties>
</file>