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3" r:id="rId2"/>
    <p:sldId id="354" r:id="rId3"/>
    <p:sldId id="325" r:id="rId4"/>
    <p:sldId id="343" r:id="rId5"/>
    <p:sldId id="341" r:id="rId6"/>
    <p:sldId id="342" r:id="rId7"/>
    <p:sldId id="345" r:id="rId8"/>
    <p:sldId id="339" r:id="rId9"/>
    <p:sldId id="347" r:id="rId10"/>
    <p:sldId id="348" r:id="rId11"/>
    <p:sldId id="349" r:id="rId12"/>
    <p:sldId id="350" r:id="rId13"/>
    <p:sldId id="351" r:id="rId14"/>
    <p:sldId id="346" r:id="rId15"/>
    <p:sldId id="336" r:id="rId16"/>
    <p:sldId id="338" r:id="rId17"/>
    <p:sldId id="337" r:id="rId18"/>
    <p:sldId id="340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84" d="100"/>
          <a:sy n="84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3903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.emf"/><Relationship Id="rId7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emf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5.emf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emf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emf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.e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329" y="2948940"/>
            <a:ext cx="2383342" cy="28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36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16" y="0"/>
            <a:ext cx="1823658" cy="181873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" y="5193442"/>
            <a:ext cx="1067967" cy="1664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016" y="4603812"/>
            <a:ext cx="1526302" cy="2084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3076288" y="3355008"/>
            <a:ext cx="4354674" cy="16693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8178" y="997638"/>
            <a:ext cx="1151466" cy="1292662"/>
          </a:xfrm>
          <a:prstGeom prst="rect">
            <a:avLst/>
          </a:prstGeom>
          <a:noFill/>
        </p:spPr>
        <p:txBody>
          <a:bodyPr wrap="square" tIns="640080" bIns="91440" rtlCol="0" anchor="ctr" anchorCtr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>
                <a:latin typeface="HP001 4 hàng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2812396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16" y="0"/>
            <a:ext cx="1823658" cy="181873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" y="5193442"/>
            <a:ext cx="1067967" cy="1664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016" y="4603812"/>
            <a:ext cx="1526302" cy="20845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0006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7860" y="2769301"/>
            <a:ext cx="4100653" cy="1137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7825" y="2769301"/>
            <a:ext cx="4288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0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016" y="0"/>
            <a:ext cx="1823658" cy="181873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50" y="5193442"/>
            <a:ext cx="1067967" cy="16645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016" y="4603812"/>
            <a:ext cx="1526302" cy="20845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60433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0FD4B5-4F94-4091-9407-2FE64979D1EF}"/>
              </a:ext>
            </a:extLst>
          </p:cNvPr>
          <p:cNvSpPr txBox="1"/>
          <p:nvPr/>
        </p:nvSpPr>
        <p:spPr>
          <a:xfrm>
            <a:off x="4435857" y="2817001"/>
            <a:ext cx="3868032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 TẬP</a:t>
            </a:r>
            <a:endParaRPr lang="zh-CN" altLang="en-US" sz="6000" b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294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114" y="329570"/>
            <a:ext cx="106561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Hàng cây đứng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989" y="379549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47402" y="311509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02072" y="3932506"/>
            <a:ext cx="106051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37479" y="1460553"/>
            <a:ext cx="73946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38158" y="2332725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85687" y="4695830"/>
            <a:ext cx="10756388" cy="11079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73" y="370683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06948" y="890382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Tiếng sáo diều réo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5" y="1505872"/>
            <a:ext cx="4299278" cy="3063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5" y="1484590"/>
            <a:ext cx="4532109" cy="299813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544328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5787" y="45942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436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2060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dắt/rắt</a:t>
              </a:r>
              <a:endParaRPr lang="zh-CN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77687" y="5129225"/>
            <a:ext cx="8678999" cy="11079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440262"/>
            <a:ext cx="1057704" cy="13811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319" y="5652655"/>
            <a:ext cx="897646" cy="12402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492" y="1690460"/>
            <a:ext cx="67830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492" y="3446077"/>
            <a:ext cx="104737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Chị Bống cẩn thận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06050" y="3592079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03655" y="1836462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780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2060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7016510" y="1573607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9917161" y="2845692"/>
            <a:ext cx="1895698" cy="19007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2287" y="4575259"/>
            <a:ext cx="8678999" cy="11079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1" y="1564945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Nhìn tranh, tìm từ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083987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068951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1620929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1851991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27924" y="5159867"/>
            <a:ext cx="8678999" cy="11079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ay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23414" y="68368"/>
            <a:ext cx="2968585" cy="203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6737" y="246899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Củng cố - dặn dò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6737" y="1417128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Chuẩn bị bài sau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8845" y="2507816"/>
            <a:ext cx="56845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Trò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chơi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của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P001 4 hàng" panose="020B0603050302020204" pitchFamily="34" charset="0"/>
              </a:rPr>
              <a:t>bố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4035954"/>
            <a:ext cx="12192000" cy="28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9917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82" y="923151"/>
            <a:ext cx="7556500" cy="424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057" y="2047741"/>
            <a:ext cx="5384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2" y="3694803"/>
            <a:ext cx="2235623" cy="2940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004" y="3044051"/>
            <a:ext cx="2001996" cy="368210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42682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213" y="168732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606" y="3265826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5055" y="1484704"/>
            <a:ext cx="696584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3085" y="3429000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d/r/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/ay.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815055" y="321709"/>
            <a:ext cx="558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98854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10" y="1748244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56" y="3721224"/>
            <a:ext cx="1056732" cy="1007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7565" y="1012954"/>
            <a:ext cx="44732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</a:t>
            </a:r>
          </a:p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lẫm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chẫm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lvl="0">
              <a:defRPr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nhãn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7565" y="376286"/>
            <a:ext cx="382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869278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5188262" cy="1177845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907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71492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" y="0"/>
            <a:ext cx="12180189" cy="684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36316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445" y="1777285"/>
            <a:ext cx="4197777" cy="272908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0456" y="1956886"/>
            <a:ext cx="4324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ô.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ô.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19" y="0"/>
            <a:ext cx="5975448" cy="366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5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565</Words>
  <Application>Microsoft Office PowerPoint</Application>
  <PresentationFormat>Custom</PresentationFormat>
  <Paragraphs>77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Minhthangpc.VN</cp:lastModifiedBy>
  <cp:revision>206</cp:revision>
  <dcterms:created xsi:type="dcterms:W3CDTF">2021-06-02T14:23:54Z</dcterms:created>
  <dcterms:modified xsi:type="dcterms:W3CDTF">2021-12-02T05:06:25Z</dcterms:modified>
</cp:coreProperties>
</file>