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3"/>
  </p:notesMasterIdLst>
  <p:sldIdLst>
    <p:sldId id="288" r:id="rId3"/>
    <p:sldId id="256" r:id="rId4"/>
    <p:sldId id="283" r:id="rId5"/>
    <p:sldId id="284" r:id="rId6"/>
    <p:sldId id="296" r:id="rId7"/>
    <p:sldId id="285" r:id="rId8"/>
    <p:sldId id="286" r:id="rId9"/>
    <p:sldId id="298" r:id="rId10"/>
    <p:sldId id="287" r:id="rId11"/>
    <p:sldId id="279" r:id="rId12"/>
    <p:sldId id="299" r:id="rId13"/>
    <p:sldId id="270" r:id="rId14"/>
    <p:sldId id="297" r:id="rId15"/>
    <p:sldId id="289" r:id="rId16"/>
    <p:sldId id="290" r:id="rId17"/>
    <p:sldId id="291" r:id="rId18"/>
    <p:sldId id="292" r:id="rId19"/>
    <p:sldId id="293" r:id="rId20"/>
    <p:sldId id="294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07" autoAdjust="0"/>
    <p:restoredTop sz="93950" autoAdjust="0"/>
  </p:normalViewPr>
  <p:slideViewPr>
    <p:cSldViewPr snapToGrid="0">
      <p:cViewPr varScale="1">
        <p:scale>
          <a:sx n="71" d="100"/>
          <a:sy n="71" d="100"/>
        </p:scale>
        <p:origin x="8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49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5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1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04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16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9" b="66579"/>
          <a:stretch/>
        </p:blipFill>
        <p:spPr>
          <a:xfrm>
            <a:off x="1440876" y="2565235"/>
            <a:ext cx="9574571" cy="2675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4601" y="2871962"/>
            <a:ext cx="892666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smtClean="0">
                <a:latin typeface="HP001 4 hàng" panose="020B0603050302020204" pitchFamily="34" charset="0"/>
              </a:rPr>
              <a:t>Thứ bảy </a:t>
            </a:r>
            <a:r>
              <a:rPr lang="en-US" sz="3599" b="1" err="1">
                <a:latin typeface="HP001 4 hàng" panose="020B0603050302020204" pitchFamily="34" charset="0"/>
              </a:rPr>
              <a:t>ngày</a:t>
            </a:r>
            <a:r>
              <a:rPr lang="en-US" sz="3599" b="1">
                <a:latin typeface="HP001 4 hàng" panose="020B0603050302020204" pitchFamily="34" charset="0"/>
              </a:rPr>
              <a:t> </a:t>
            </a:r>
            <a:r>
              <a:rPr lang="en-US" sz="3599" b="1" smtClean="0">
                <a:latin typeface="HP001 4 hàng" panose="020B0603050302020204" pitchFamily="34" charset="0"/>
              </a:rPr>
              <a:t>16  </a:t>
            </a:r>
            <a:r>
              <a:rPr lang="en-US" sz="3599" b="1" dirty="0" err="1">
                <a:latin typeface="HP001 4 hàng" panose="020B0603050302020204" pitchFamily="34" charset="0"/>
              </a:rPr>
              <a:t>tháng</a:t>
            </a:r>
            <a:r>
              <a:rPr lang="en-US" sz="3599" b="1" dirty="0">
                <a:latin typeface="HP001 4 hàng" panose="020B0603050302020204" pitchFamily="34" charset="0"/>
              </a:rPr>
              <a:t> 10 </a:t>
            </a:r>
            <a:r>
              <a:rPr lang="en-US" sz="3599" b="1" dirty="0" err="1">
                <a:latin typeface="HP001 4 hàng" panose="020B0603050302020204" pitchFamily="34" charset="0"/>
              </a:rPr>
              <a:t>năm</a:t>
            </a:r>
            <a:r>
              <a:rPr lang="en-US" sz="3599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2183" y="3579664"/>
            <a:ext cx="271195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smtClean="0">
                <a:latin typeface="HP001 4 hàng" panose="020B0603050302020204" pitchFamily="34" charset="0"/>
              </a:rPr>
              <a:t>Tiếng Việt</a:t>
            </a:r>
            <a:endParaRPr lang="en-US" sz="3599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2670" y="4301739"/>
            <a:ext cx="9345705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smtClean="0">
                <a:latin typeface="HP001 4 hàng" panose="020B0603050302020204" pitchFamily="34" charset="0"/>
              </a:rPr>
              <a:t>Luyện tập: Lập danh sách học sinh ( tổ)</a:t>
            </a:r>
            <a:endParaRPr lang="en-US" sz="3599" b="1" dirty="0"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2315" y="365418"/>
            <a:ext cx="8431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ĐẾNVỚI TẾT HỌC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552327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54737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Lập danh sách tổ em đăng kí tham gia câu lạc bộ trường như: câu lạc bộ cờ vua, </a:t>
              </a:r>
              <a:r>
                <a:rPr lang="en-US" sz="3200" b="1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võ </a:t>
              </a:r>
              <a:r>
                <a:rPr lang="en-US" sz="3200" b="1" smtClean="0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thuật,bơi lội ...</a:t>
              </a:r>
              <a:endParaRPr lang="vi-VN" sz="3200" b="1" dirty="0">
                <a:solidFill>
                  <a:srgbClr val="0082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736980"/>
              </p:ext>
            </p:extLst>
          </p:nvPr>
        </p:nvGraphicFramePr>
        <p:xfrm>
          <a:off x="376518" y="1559857"/>
          <a:ext cx="11255188" cy="47279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19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582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42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930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745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baseline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64658" y="1788459"/>
            <a:ext cx="299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 tên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441" y="1685365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STT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61929" y="1788459"/>
            <a:ext cx="228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Bơi lội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7165" y="1819836"/>
            <a:ext cx="299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Cờ vua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602" y="3152844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602" y="2583925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601" y="3676064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601" y="4199284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...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148482" y="1550821"/>
            <a:ext cx="13447" cy="477370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20748" y="1819836"/>
            <a:ext cx="228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õ thuật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4658" y="2568844"/>
            <a:ext cx="228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Đào Hoài An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1999" y="2568844"/>
            <a:ext cx="64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20299" y="2623124"/>
            <a:ext cx="64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49135" y="2568844"/>
            <a:ext cx="64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8" grpId="0"/>
      <p:bldP spid="19" grpId="0"/>
      <p:bldP spid="20" grpId="0"/>
      <p:bldP spid="20" grpId="1"/>
      <p:bldP spid="21" grpId="0"/>
      <p:bldP spid="22" grpId="0"/>
      <p:bldP spid="22" grpId="1"/>
      <p:bldP spid="2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66478" y="730349"/>
            <a:ext cx="10669857" cy="584775"/>
            <a:chOff x="238537" y="232458"/>
            <a:chExt cx="10669857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614704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smtClean="0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Danh </a:t>
              </a:r>
              <a:r>
                <a:rPr lang="en-US" sz="3200" b="1" dirty="0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sách </a:t>
              </a:r>
              <a:r>
                <a:rPr lang="en-US" sz="3200" b="1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tổ </a:t>
              </a:r>
              <a:r>
                <a:rPr lang="en-US" sz="3200" b="1" smtClean="0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2 </a:t>
              </a:r>
              <a:r>
                <a:rPr lang="en-US" sz="3200" b="1" dirty="0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đăng kí tham gia câu lạc </a:t>
              </a:r>
              <a:r>
                <a:rPr lang="en-US" sz="3200" b="1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bộ </a:t>
              </a:r>
              <a:r>
                <a:rPr lang="en-US" sz="3200" b="1" smtClean="0">
                  <a:solidFill>
                    <a:srgbClr val="0082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trường</a:t>
              </a:r>
              <a:endParaRPr lang="vi-VN" sz="3200" b="1" dirty="0">
                <a:solidFill>
                  <a:srgbClr val="0082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157719"/>
              </p:ext>
            </p:extLst>
          </p:nvPr>
        </p:nvGraphicFramePr>
        <p:xfrm>
          <a:off x="363071" y="1593917"/>
          <a:ext cx="10865223" cy="42062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553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71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00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375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STT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Họ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tên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Cờ</a:t>
                      </a:r>
                      <a:r>
                        <a:rPr lang="en-US" sz="3200" b="1" baseline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vua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 Võ</a:t>
                      </a:r>
                      <a:r>
                        <a:rPr lang="en-US" sz="3200" b="1" baseline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thuật    Bơi lội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Thanh Hà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         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Đặng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Nhật Linh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         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Bích Ngọc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Nhật Anh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         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Văn Công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         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Trịnh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Văn Tiến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         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Hòa Bình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8996082" y="1613647"/>
            <a:ext cx="13447" cy="418203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368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05" y="1180439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1655354"/>
            <a:ext cx="763314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 bài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347716" y="2744932"/>
            <a:ext cx="763314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23149"/>
            <a:ext cx="763314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42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932476" y="-19521"/>
            <a:ext cx="10409222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79" tIns="54840" rIns="109679" bIns="54840" rtlCol="0" anchor="ctr"/>
          <a:lstStyle/>
          <a:p>
            <a:pPr algn="ctr" defTabSz="822927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903903" y="14346"/>
            <a:ext cx="10409222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9679" tIns="54840" rIns="109679" bIns="54840" rtlCol="0" anchor="ctr"/>
          <a:lstStyle/>
          <a:p>
            <a:pPr algn="ctr" defTabSz="822927"/>
            <a:endParaRPr lang="en-US" sz="285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75293" y="2927060"/>
            <a:ext cx="786640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81250" y="2867443"/>
            <a:ext cx="1303020" cy="130302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3075" y="-711056"/>
            <a:ext cx="2778338" cy="293990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52671" y="2890247"/>
            <a:ext cx="1114425" cy="1126400"/>
          </a:xfrm>
          <a:prstGeom prst="rect">
            <a:avLst/>
          </a:prstGeom>
          <a:noFill/>
        </p:spPr>
        <p:txBody>
          <a:bodyPr wrap="square" lIns="109665" tIns="54833" rIns="109665" bIns="54833" rtlCol="0">
            <a:spAutoFit/>
          </a:bodyPr>
          <a:lstStyle/>
          <a:p>
            <a:pPr algn="ctr" defTabSz="822927"/>
            <a:r>
              <a:rPr lang="en-US" sz="2850" b="1" dirty="0" err="1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50" b="1" dirty="0">
              <a:solidFill>
                <a:prstClr val="white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 defTabSz="822927"/>
            <a:r>
              <a:rPr lang="en-US" sz="3750" b="1" dirty="0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952500" y="6108702"/>
            <a:ext cx="10287000" cy="7447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66790" y="237861"/>
            <a:ext cx="1509221" cy="1334141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7950" b="1" dirty="0">
                <a:solidFill>
                  <a:srgbClr val="FFC00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8450" y="645195"/>
            <a:ext cx="8058150" cy="849393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4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HỌC VUI SAO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38550" y="3138923"/>
            <a:ext cx="6823262" cy="780143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435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 SÁCH HỌC SINH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05524" y="4343402"/>
            <a:ext cx="5434538" cy="780201"/>
          </a:xfrm>
          <a:prstGeom prst="rect">
            <a:avLst/>
          </a:prstGeom>
          <a:noFill/>
        </p:spPr>
        <p:txBody>
          <a:bodyPr wrap="none" lIns="109715" tIns="54858" rIns="109715" bIns="548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35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Đọc</a:t>
            </a:r>
            <a:r>
              <a:rPr lang="en-US" sz="435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435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mở</a:t>
            </a:r>
            <a:r>
              <a:rPr lang="en-US" sz="435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435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rộng</a:t>
            </a:r>
            <a:endParaRPr lang="en-US" sz="435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iCiel Pony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01" y="4733502"/>
            <a:ext cx="2028119" cy="18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066925" y="347664"/>
            <a:ext cx="8829675" cy="541616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952500" y="0"/>
            <a:ext cx="10287000" cy="347664"/>
            <a:chOff x="0" y="-127508"/>
            <a:chExt cx="12192000" cy="1361811"/>
          </a:xfrm>
        </p:grpSpPr>
        <p:sp>
          <p:nvSpPr>
            <p:cNvPr id="2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7" name="Oval 36"/>
          <p:cNvSpPr/>
          <p:nvPr/>
        </p:nvSpPr>
        <p:spPr>
          <a:xfrm>
            <a:off x="1209675" y="228600"/>
            <a:ext cx="685800" cy="68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71" tIns="54836" rIns="109671" bIns="54836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10550" y="1114426"/>
            <a:ext cx="3028950" cy="5326715"/>
            <a:chOff x="9448800" y="1219200"/>
            <a:chExt cx="4038600" cy="5769997"/>
          </a:xfrm>
        </p:grpSpPr>
        <p:sp>
          <p:nvSpPr>
            <p:cNvPr id="15" name="Rounded Rectangle 14"/>
            <p:cNvSpPr/>
            <p:nvPr/>
          </p:nvSpPr>
          <p:spPr>
            <a:xfrm>
              <a:off x="9448800" y="1219200"/>
              <a:ext cx="4038600" cy="57699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9819341" y="1341120"/>
              <a:ext cx="3668059" cy="5492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900"/>
                </a:spcBef>
                <a:spcAft>
                  <a:spcPts val="900"/>
                </a:spcAft>
              </a:pPr>
              <a:r>
                <a:rPr lang="vi-VN" sz="2800" b="1" smtClean="0">
                  <a:solidFill>
                    <a:srgbClr val="00B05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 </a:t>
              </a:r>
              <a:r>
                <a:rPr lang="vi-VN" sz="2800" b="1" dirty="0">
                  <a:solidFill>
                    <a:srgbClr val="00B05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 của con</a:t>
              </a:r>
            </a:p>
            <a:p>
              <a:pPr lvl="1"/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Mỗi khi vào lớp</a:t>
              </a:r>
              <a:b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Cô cười thật tươi</a:t>
              </a:r>
              <a:b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Say sưa giảng bài</a:t>
              </a:r>
              <a:b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Giọng cô ấm áp</a:t>
              </a:r>
              <a:endParaRPr lang="en-US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1"/>
              <a:endParaRPr lang="vi-VN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1"/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Bạn nào hay nghịch</a:t>
              </a:r>
              <a:b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Cô chẳng thích đâu</a:t>
              </a:r>
              <a:b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Bạn nào chăm ngoan</a:t>
              </a:r>
              <a:b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Cô yêu lắm đấy</a:t>
              </a:r>
              <a:endParaRPr lang="en-US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1"/>
              <a:endParaRPr lang="vi-VN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1"/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Cần như hạt muối</a:t>
              </a:r>
              <a:b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Đẹp như hoa rừng</a:t>
              </a:r>
              <a:b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Cô giáo của con</a:t>
              </a:r>
              <a:b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Ai mà chẳng quý</a:t>
              </a:r>
              <a:r>
                <a:rPr lang="vi-VN" b="1" dirty="0"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r>
                <a:rPr lang="vi-VN" b="1" dirty="0"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/>
              </a:r>
              <a:br>
                <a:rPr lang="vi-VN" b="1" dirty="0"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lang="en-US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9"/>
          <a:stretch/>
        </p:blipFill>
        <p:spPr>
          <a:xfrm>
            <a:off x="1085439" y="1114425"/>
            <a:ext cx="6896511" cy="551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59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66800" y="-157794"/>
            <a:ext cx="65" cy="8870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67806" rIns="0" bIns="267806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 eaLnBrk="0" hangingPunct="0"/>
            <a:r>
              <a:rPr lang="en-US" altLang="en-US" sz="900" dirty="0"/>
              <a:t/>
            </a:r>
            <a:br>
              <a:rPr lang="en-US" altLang="en-US" sz="900" dirty="0"/>
            </a:br>
            <a:endParaRPr lang="en-US" altLang="en-US" sz="1350" dirty="0"/>
          </a:p>
        </p:txBody>
      </p:sp>
      <p:sp>
        <p:nvSpPr>
          <p:cNvPr id="4" name="Rectangle 3"/>
          <p:cNvSpPr/>
          <p:nvPr/>
        </p:nvSpPr>
        <p:spPr>
          <a:xfrm>
            <a:off x="3295650" y="2400301"/>
            <a:ext cx="3600450" cy="384720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B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ÀN TAY </a:t>
            </a:r>
            <a:r>
              <a:rPr lang="en-US" altLang="en-US" sz="2800" b="1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</a:t>
            </a:r>
            <a:r>
              <a:rPr lang="en-US" altLang="en-US" sz="2800" b="1" smtClean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khéo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-57150"/>
            <a:ext cx="10286999" cy="6915151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66800" y="-157794"/>
            <a:ext cx="65" cy="8870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67806" rIns="0" bIns="267806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 eaLnBrk="0" hangingPunct="0"/>
            <a:r>
              <a:rPr lang="en-US" altLang="en-US" sz="900" dirty="0"/>
              <a:t/>
            </a:r>
            <a:br>
              <a:rPr lang="en-US" altLang="en-US" sz="900" dirty="0"/>
            </a:br>
            <a:endParaRPr lang="en-US" alt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8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977136"/>
            <a:ext cx="4257675" cy="42576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1066800" y="628651"/>
            <a:ext cx="3086100" cy="554354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  <a:ln w="28575" cmpd="dbl">
            <a:solidFill>
              <a:srgbClr val="002060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bliqueTopLeft"/>
            <a:lightRig rig="threePt" dir="t">
              <a:rot lat="0" lon="0" rev="4800000"/>
            </a:lightRig>
          </a:scene3d>
          <a:sp3d>
            <a:bevelT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123950" y="780477"/>
            <a:ext cx="51435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khéo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dắt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066925" y="633414"/>
            <a:ext cx="8829675" cy="603171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952500" y="0"/>
            <a:ext cx="10287000" cy="347664"/>
            <a:chOff x="0" y="-127508"/>
            <a:chExt cx="12192000" cy="1361811"/>
          </a:xfrm>
        </p:grpSpPr>
        <p:sp>
          <p:nvSpPr>
            <p:cNvPr id="2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7" name="Oval 36"/>
          <p:cNvSpPr/>
          <p:nvPr/>
        </p:nvSpPr>
        <p:spPr>
          <a:xfrm>
            <a:off x="1209675" y="514350"/>
            <a:ext cx="685800" cy="68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71" tIns="54836" rIns="109671" bIns="54836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20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952500" y="6286500"/>
            <a:ext cx="10287000" cy="571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59409" y="1385887"/>
            <a:ext cx="8051516" cy="5186363"/>
            <a:chOff x="1371600" y="2609850"/>
            <a:chExt cx="10735354" cy="691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12"/>
            <a:stretch/>
          </p:blipFill>
          <p:spPr>
            <a:xfrm>
              <a:off x="1371600" y="2609850"/>
              <a:ext cx="10735354" cy="69151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698556" y="3429001"/>
              <a:ext cx="4405480" cy="4842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900"/>
                </a:spcBef>
                <a:spcAft>
                  <a:spcPts val="900"/>
                </a:spcAft>
              </a:pP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12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10 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2020</a:t>
              </a:r>
            </a:p>
            <a:p>
              <a:pPr algn="ctr">
                <a:spcBef>
                  <a:spcPts val="900"/>
                </a:spcBef>
                <a:spcAft>
                  <a:spcPts val="900"/>
                </a:spcAft>
              </a:pP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tay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giáo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900"/>
                </a:spcBef>
                <a:spcAft>
                  <a:spcPts val="90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Trích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</a:p>
            <a:p>
              <a:pPr lvl="1">
                <a:spcBef>
                  <a:spcPts val="900"/>
                </a:spcBef>
                <a:spcAft>
                  <a:spcPts val="90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tay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1">
                <a:spcBef>
                  <a:spcPts val="900"/>
                </a:spcBef>
                <a:spcAft>
                  <a:spcPts val="90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Tết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tóc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lvl="1">
                <a:spcBef>
                  <a:spcPts val="900"/>
                </a:spcBef>
                <a:spcAft>
                  <a:spcPts val="90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khen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lvl="1">
                <a:spcBef>
                  <a:spcPts val="900"/>
                </a:spcBef>
                <a:spcAft>
                  <a:spcPts val="90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Tay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khéo.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474" y="1962152"/>
            <a:ext cx="1021772" cy="1323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333" l="0" r="54583">
                        <a14:foregroundMark x1="25000" y1="66667" x2="23333" y2="84706"/>
                        <a14:foregroundMark x1="41667" y1="49020" x2="48333" y2="43529"/>
                        <a14:foregroundMark x1="47917" y1="44706" x2="52083" y2="4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960" b="6360"/>
          <a:stretch/>
        </p:blipFill>
        <p:spPr>
          <a:xfrm>
            <a:off x="1209675" y="1867274"/>
            <a:ext cx="2321720" cy="41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952500" y="6108702"/>
            <a:ext cx="10287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952500" y="0"/>
            <a:ext cx="10287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742182" y="1136801"/>
            <a:ext cx="6120366" cy="914096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5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2519487" y="2278066"/>
            <a:ext cx="7153025" cy="2476512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marL="411480" indent="-41148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11480" indent="-41148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48" y="1889212"/>
            <a:ext cx="178432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1" y="4876677"/>
            <a:ext cx="1975694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=""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010" y="423861"/>
            <a:ext cx="1123810" cy="2163315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=""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44" y="3789894"/>
            <a:ext cx="1123810" cy="2149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023" y="5033358"/>
            <a:ext cx="938873" cy="16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53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26" y="0"/>
            <a:ext cx="9170893" cy="6088979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584" y="-31200"/>
            <a:ext cx="2008444" cy="2003016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801186" y="5550878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15" y="5283936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074459"/>
            <a:ext cx="12198968" cy="2783541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56577" y="111911"/>
            <a:ext cx="23903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KHỞI ĐỘNG</a:t>
            </a:r>
            <a:endParaRPr lang="en-U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  <p:pic>
        <p:nvPicPr>
          <p:cNvPr id="3" name="Lop chung ta đoan ke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7531" y="791441"/>
            <a:ext cx="8656937" cy="406360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9" y="44114"/>
            <a:ext cx="3771793" cy="378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938761" y="4578483"/>
            <a:ext cx="10285810" cy="2265230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=""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21" y="426478"/>
            <a:ext cx="526529" cy="963500"/>
          </a:xfrm>
          <a:prstGeom prst="rect">
            <a:avLst/>
          </a:prstGeom>
        </p:spPr>
      </p:pic>
      <p:pic>
        <p:nvPicPr>
          <p:cNvPr id="10" name="图片 43">
            <a:extLst>
              <a:ext uri="{FF2B5EF4-FFF2-40B4-BE49-F238E27FC236}">
                <a16:creationId xmlns=""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218680"/>
            <a:ext cx="369015" cy="670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2787883" y="1846627"/>
            <a:ext cx="7022867" cy="1468074"/>
          </a:xfrm>
          <a:prstGeom prst="rect">
            <a:avLst/>
          </a:prstGeom>
          <a:noFill/>
        </p:spPr>
        <p:txBody>
          <a:bodyPr wrap="square" lIns="82274" tIns="41138" rIns="82274" bIns="41138" rtlCol="0">
            <a:spAutoFit/>
          </a:bodyPr>
          <a:lstStyle/>
          <a:p>
            <a:pPr algn="ctr" defTabSz="822740">
              <a:lnSpc>
                <a:spcPct val="150000"/>
              </a:lnSpc>
            </a:pP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822740">
              <a:lnSpc>
                <a:spcPct val="150000"/>
              </a:lnSpc>
            </a:pP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3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" y="3921992"/>
            <a:ext cx="10402397" cy="2792759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051" y="1955009"/>
            <a:ext cx="706256" cy="833942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97" y="1543050"/>
            <a:ext cx="1329017" cy="23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21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074638" y="2177756"/>
            <a:ext cx="8171544" cy="394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15561" y="1023590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 SÁCH HỌC SINH TỔ 1 LỚP 2A </a:t>
            </a: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ĐĂNG KÍ ĐI THAM QUAN</a:t>
            </a:r>
          </a:p>
        </p:txBody>
      </p:sp>
      <p:sp>
        <p:nvSpPr>
          <p:cNvPr id="6" name="Cloud 5"/>
          <p:cNvSpPr/>
          <p:nvPr/>
        </p:nvSpPr>
        <p:spPr>
          <a:xfrm>
            <a:off x="2772229" y="812800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83074" y="192466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Đọc danh sách dưới đây và trả lời câu hỏi.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132337" y="2195105"/>
            <a:ext cx="6706676" cy="32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7848" y="992031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 SÁCH HỌC SINH TỔ 1 LỚP 2A </a:t>
            </a: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ĐĂNG KÍ ĐI THAM QUAN</a:t>
            </a:r>
          </a:p>
        </p:txBody>
      </p:sp>
      <p:sp>
        <p:nvSpPr>
          <p:cNvPr id="6" name="Cloud 5"/>
          <p:cNvSpPr/>
          <p:nvPr/>
        </p:nvSpPr>
        <p:spPr>
          <a:xfrm>
            <a:off x="87097" y="728551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41025" y="1869693"/>
            <a:ext cx="5050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Tổ 1 lớp 2A có bao nhiêu học sinh?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Có mấy bạn đăng kí tham quan lăng Bác?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Có mấy bạn đăng kí tham quan Bảo tàng dân tộc học.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24913" y="1869693"/>
            <a:ext cx="5029387" cy="389048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382788" y="356275"/>
            <a:ext cx="2482090" cy="1257985"/>
            <a:chOff x="3759267" y="334167"/>
            <a:chExt cx="5621970" cy="1403180"/>
          </a:xfrm>
        </p:grpSpPr>
        <p:sp>
          <p:nvSpPr>
            <p:cNvPr id="23" name="Cloud Callout 22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23658" y="477746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8168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132337" y="2195105"/>
            <a:ext cx="6706676" cy="32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7848" y="992031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 SÁCH HỌC SINH TỔ 1 LỚP 2A </a:t>
            </a: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ĐĂNG KÍ ĐI THAM QUAN</a:t>
            </a:r>
          </a:p>
        </p:txBody>
      </p:sp>
      <p:sp>
        <p:nvSpPr>
          <p:cNvPr id="6" name="Cloud 5"/>
          <p:cNvSpPr/>
          <p:nvPr/>
        </p:nvSpPr>
        <p:spPr>
          <a:xfrm>
            <a:off x="87097" y="728551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41025" y="1869693"/>
            <a:ext cx="5050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Tổ 1 lớp 2A có bao nhiêu học sinh?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Có mấy bạn đăng kí tham quan lăng Bác?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Có mấy bạn đăng kí tham quan Bảo tàng dân tộc học.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24913" y="1869693"/>
            <a:ext cx="5029387" cy="389048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530353" y="356275"/>
            <a:ext cx="3334525" cy="1257985"/>
            <a:chOff x="3759267" y="334167"/>
            <a:chExt cx="5621970" cy="1403180"/>
          </a:xfrm>
        </p:grpSpPr>
        <p:sp>
          <p:nvSpPr>
            <p:cNvPr id="23" name="Cloud Callout 22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10640" y="582739"/>
              <a:ext cx="4919221" cy="5836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Báo cáo kết quả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906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430424" y="4438208"/>
            <a:ext cx="7844243" cy="1520081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12426" y="4479344"/>
            <a:ext cx="8444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Tổ 1 lớp 2A có bao nhiêu học sinh?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8262" y="5105702"/>
            <a:ext cx="712598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 1 lớp 2A có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 học sinh.</a:t>
            </a:r>
          </a:p>
        </p:txBody>
      </p:sp>
      <p:sp>
        <p:nvSpPr>
          <p:cNvPr id="2" name="Oval 1"/>
          <p:cNvSpPr/>
          <p:nvPr/>
        </p:nvSpPr>
        <p:spPr>
          <a:xfrm>
            <a:off x="2921001" y="885373"/>
            <a:ext cx="402770" cy="2931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73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844841" y="4073224"/>
            <a:ext cx="92242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64924" y="3963923"/>
            <a:ext cx="88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Có mấy bạn đăng kí tham quan lăng Bác?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8791" y="4598633"/>
            <a:ext cx="786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đăng kí tham quan lăng Bác.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7459" y="5257468"/>
            <a:ext cx="786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Đó là những bạn nào?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11360" y="155302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60" y="301606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3386401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374758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89341" y="456232"/>
            <a:ext cx="402770" cy="196136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895114" y="1577114"/>
            <a:ext cx="402770" cy="268790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552681" y="2345803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82263" y="2673298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61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3074" y="4416002"/>
            <a:ext cx="712598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a.Tổ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lớp 2A có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 học sinh.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3074" y="4926972"/>
            <a:ext cx="873357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Có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bạn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đăng kí tham quan lăng Bác.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3074" y="5425874"/>
            <a:ext cx="1089855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Có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bạn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đăng kí tham quan Bảo tàng Dân tộc học.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209109" y="1227465"/>
            <a:ext cx="8171544" cy="334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15561" y="581133"/>
            <a:ext cx="648969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 SÁCH HỌC SINH TỔ 1 LỚP 2A </a:t>
            </a:r>
          </a:p>
          <a:p>
            <a:pPr algn="ctr"/>
            <a:r>
              <a:rPr lang="en-US" sz="20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ĐĂNG KÍ ĐI THAM QUAN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83074" y="27414"/>
            <a:ext cx="10798255" cy="713692"/>
            <a:chOff x="238537" y="67406"/>
            <a:chExt cx="10798255" cy="713692"/>
          </a:xfrm>
        </p:grpSpPr>
        <p:sp>
          <p:nvSpPr>
            <p:cNvPr id="10" name="TextBox 9"/>
            <p:cNvSpPr txBox="1"/>
            <p:nvPr/>
          </p:nvSpPr>
          <p:spPr>
            <a:xfrm>
              <a:off x="743102" y="67406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Đọc danh sách dưới đây và trả lời câu hỏi.</a:t>
              </a:r>
              <a:endParaRPr lang="vi-VN" sz="28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38537" y="67406"/>
              <a:ext cx="548640" cy="71369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88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914400" y="4123099"/>
            <a:ext cx="110530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5245" y="4030423"/>
            <a:ext cx="11785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Có mấy bạn đăng kí tham quan Bảo tàng Dân tộc học?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9112" y="4665133"/>
            <a:ext cx="10396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đăng kí tham quan Bảo tàng Dân tộc học.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7780" y="5323968"/>
            <a:ext cx="819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Đó là những bạn nào?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43633" y="1176513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59" y="1929546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2278363"/>
            <a:ext cx="204724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2628794"/>
            <a:ext cx="208839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04133" y="143028"/>
            <a:ext cx="402770" cy="18467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704268" y="714740"/>
            <a:ext cx="367760" cy="222611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491123" y="1325297"/>
            <a:ext cx="276087" cy="169407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39235" y="1608291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9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780</TotalTime>
  <Words>575</Words>
  <Application>Microsoft Office PowerPoint</Application>
  <PresentationFormat>Widescreen</PresentationFormat>
  <Paragraphs>128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Rounded MT Bold</vt:lpstr>
      <vt:lpstr>Arial-Rounded</vt:lpstr>
      <vt:lpstr>Calibri</vt:lpstr>
      <vt:lpstr>Calibri Light</vt:lpstr>
      <vt:lpstr>HP001 4 hàng</vt:lpstr>
      <vt:lpstr>iCiel Cadena</vt:lpstr>
      <vt:lpstr>iCiel Crocante</vt:lpstr>
      <vt:lpstr>iCiel Pony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9Slide</cp:lastModifiedBy>
  <cp:revision>210</cp:revision>
  <dcterms:created xsi:type="dcterms:W3CDTF">2021-05-29T04:05:18Z</dcterms:created>
  <dcterms:modified xsi:type="dcterms:W3CDTF">2021-10-13T13:30:40Z</dcterms:modified>
  <cp:category>9Slide.vn</cp:category>
</cp:coreProperties>
</file>