
<file path=[Content_Types].xml><?xml version="1.0" encoding="utf-8"?>
<Types xmlns="http://schemas.openxmlformats.org/package/2006/content-types">
  <Default Extension="png" ContentType="image/png"/>
  <Default Extension="tmp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66" r:id="rId3"/>
    <p:sldId id="267" r:id="rId4"/>
    <p:sldId id="258" r:id="rId5"/>
    <p:sldId id="259" r:id="rId6"/>
    <p:sldId id="260" r:id="rId7"/>
    <p:sldId id="261" r:id="rId8"/>
  </p:sldIdLst>
  <p:sldSz cx="16276638" cy="9144000"/>
  <p:notesSz cx="6858000" cy="9144000"/>
  <p:custDataLst>
    <p:tags r:id="rId10"/>
  </p:custDataLst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3399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264" y="-96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564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681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0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tm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HỌC </a:t>
            </a:r>
            <a:r>
              <a:rPr lang="en-US" altLang="en-US" sz="3500" b="1" dirty="0" smtClean="0">
                <a:solidFill>
                  <a:srgbClr val="FF0066"/>
                </a:solidFill>
                <a:latin typeface="Times New Roman" pitchFamily="18" charset="0"/>
              </a:rPr>
              <a:t>ĐỨC GIANG</a:t>
            </a:r>
            <a:endParaRPr lang="en-US" altLang="en-US" sz="35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737519" y="4343401"/>
            <a:ext cx="13411199" cy="1730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27: GIẢM MỘT SỐ ĐI MỘT SỐ LẦN (T1)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1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</a:t>
            </a:r>
            <a:r>
              <a:rPr lang="en-US" sz="6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CÁC CON ĐẾN VỚI TIẾT HỌC HÔM NAY!</a:t>
            </a:r>
            <a:endParaRPr lang="en-US" sz="6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075" y="6230769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66233" y="5944174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D0EDCD2-9690-4636-ADC8-D34A1928580C}"/>
              </a:ext>
            </a:extLst>
          </p:cNvPr>
          <p:cNvSpPr txBox="1"/>
          <p:nvPr/>
        </p:nvSpPr>
        <p:spPr>
          <a:xfrm>
            <a:off x="2245519" y="3451523"/>
            <a:ext cx="12854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48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D87AFC9F-6635-4360-B05C-31E3400FABED}"/>
              </a:ext>
            </a:extLst>
          </p:cNvPr>
          <p:cNvCxnSpPr/>
          <p:nvPr/>
        </p:nvCxnSpPr>
        <p:spPr>
          <a:xfrm>
            <a:off x="3557484" y="3597298"/>
            <a:ext cx="0" cy="222636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1811E3BC-1042-454A-B7D2-CD7F33D32E78}"/>
              </a:ext>
            </a:extLst>
          </p:cNvPr>
          <p:cNvCxnSpPr>
            <a:cxnSpLocks/>
          </p:cNvCxnSpPr>
          <p:nvPr/>
        </p:nvCxnSpPr>
        <p:spPr>
          <a:xfrm>
            <a:off x="3530980" y="4559519"/>
            <a:ext cx="1298712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4CD10AD-CAA2-4516-BF92-1D467FDEA85C}"/>
              </a:ext>
            </a:extLst>
          </p:cNvPr>
          <p:cNvSpPr txBox="1"/>
          <p:nvPr/>
        </p:nvSpPr>
        <p:spPr>
          <a:xfrm>
            <a:off x="3835779" y="3464004"/>
            <a:ext cx="12854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A323480-C850-4A17-B13C-4639A8ECE613}"/>
              </a:ext>
            </a:extLst>
          </p:cNvPr>
          <p:cNvSpPr txBox="1"/>
          <p:nvPr/>
        </p:nvSpPr>
        <p:spPr>
          <a:xfrm>
            <a:off x="11416613" y="3439042"/>
            <a:ext cx="12854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72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99134AB4-02B4-4F2B-AA4D-70D1B5012B94}"/>
              </a:ext>
            </a:extLst>
          </p:cNvPr>
          <p:cNvCxnSpPr/>
          <p:nvPr/>
        </p:nvCxnSpPr>
        <p:spPr>
          <a:xfrm>
            <a:off x="12728578" y="3584816"/>
            <a:ext cx="0" cy="222636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6C4BE00-641F-4DDD-AF4A-5BF93DA2AAC5}"/>
              </a:ext>
            </a:extLst>
          </p:cNvPr>
          <p:cNvSpPr txBox="1"/>
          <p:nvPr/>
        </p:nvSpPr>
        <p:spPr>
          <a:xfrm>
            <a:off x="13006873" y="3451523"/>
            <a:ext cx="12854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D95CAC67-2742-4DD1-8929-82D1DBE6F60D}"/>
              </a:ext>
            </a:extLst>
          </p:cNvPr>
          <p:cNvCxnSpPr>
            <a:cxnSpLocks/>
          </p:cNvCxnSpPr>
          <p:nvPr/>
        </p:nvCxnSpPr>
        <p:spPr>
          <a:xfrm>
            <a:off x="12728578" y="4547037"/>
            <a:ext cx="1298712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ubtitle 2">
            <a:extLst>
              <a:ext uri="{FF2B5EF4-FFF2-40B4-BE49-F238E27FC236}">
                <a16:creationId xmlns:a16="http://schemas.microsoft.com/office/drawing/2014/main" xmlns="" id="{22B6CCFA-DEAA-41AE-93E8-2B2FDBC8264A}"/>
              </a:ext>
            </a:extLst>
          </p:cNvPr>
          <p:cNvSpPr txBox="1">
            <a:spLocks/>
          </p:cNvSpPr>
          <p:nvPr/>
        </p:nvSpPr>
        <p:spPr>
          <a:xfrm>
            <a:off x="1749227" y="768203"/>
            <a:ext cx="4416979" cy="915541"/>
          </a:xfrm>
          <a:prstGeom prst="rect">
            <a:avLst/>
          </a:prstGeom>
          <a:noFill/>
        </p:spPr>
        <p:txBody>
          <a:bodyPr vert="horz" lIns="121920" tIns="60960" rIns="121920" bIns="6096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6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Tính</a:t>
            </a:r>
            <a:r>
              <a:rPr lang="en-US" sz="6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0896446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CE2839C-079B-465E-888A-24BE1D2D89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62482" y="2065396"/>
            <a:ext cx="4416979" cy="915541"/>
          </a:xfrm>
          <a:noFill/>
        </p:spPr>
        <p:txBody>
          <a:bodyPr>
            <a:normAutofit fontScale="85000" lnSpcReduction="20000"/>
          </a:bodyPr>
          <a:lstStyle/>
          <a:p>
            <a:r>
              <a:rPr lang="en-US" sz="72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BÀI 27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944285E6-EB5B-4967-A204-74BB2670F5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85119" y="3097286"/>
            <a:ext cx="13716000" cy="2867625"/>
          </a:xfr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r>
              <a:rPr lang="en-US" sz="7200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GIẢM MỘT SỐ ĐI MỘT SỐ LẦN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xmlns="" id="{DB238E93-12F0-4DB4-98A3-60129E682832}"/>
              </a:ext>
            </a:extLst>
          </p:cNvPr>
          <p:cNvSpPr txBox="1">
            <a:spLocks/>
          </p:cNvSpPr>
          <p:nvPr/>
        </p:nvSpPr>
        <p:spPr>
          <a:xfrm>
            <a:off x="5885943" y="6376596"/>
            <a:ext cx="4416979" cy="915541"/>
          </a:xfrm>
          <a:prstGeom prst="rect">
            <a:avLst/>
          </a:prstGeom>
          <a:noFill/>
        </p:spPr>
        <p:txBody>
          <a:bodyPr vert="horz" lIns="121920" tIns="60960" rIns="121920" bIns="6096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2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(Tiết 1)</a:t>
            </a:r>
          </a:p>
        </p:txBody>
      </p:sp>
    </p:spTree>
    <p:extLst>
      <p:ext uri="{BB962C8B-B14F-4D97-AF65-F5344CB8AC3E}">
        <p14:creationId xmlns:p14="http://schemas.microsoft.com/office/powerpoint/2010/main" val="3873819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xmlns="" id="{1B4D178F-C87E-DB6B-8618-5C82C911A9BB}"/>
              </a:ext>
            </a:extLst>
          </p:cNvPr>
          <p:cNvSpPr/>
          <p:nvPr/>
        </p:nvSpPr>
        <p:spPr>
          <a:xfrm>
            <a:off x="3794919" y="7238999"/>
            <a:ext cx="8991600" cy="142602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6 : 3 = 2</a:t>
            </a:r>
          </a:p>
          <a:p>
            <a:pPr algn="ctr"/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con thỏ giảm đi 3 lần còn 2 con thỏ</a:t>
            </a:r>
          </a:p>
        </p:txBody>
      </p:sp>
      <p:pic>
        <p:nvPicPr>
          <p:cNvPr id="18" name="Picture 17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xmlns="" id="{81361F7A-359C-4F5D-4C00-31CA243BCF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6" t="4035" r="73452" b="75029"/>
          <a:stretch/>
        </p:blipFill>
        <p:spPr>
          <a:xfrm>
            <a:off x="365919" y="496356"/>
            <a:ext cx="3200400" cy="1224116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2118519" y="762000"/>
            <a:ext cx="11300934" cy="4384854"/>
            <a:chOff x="3754438" y="2489200"/>
            <a:chExt cx="11154260" cy="321056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52" t="43473" r="34559" b="38518"/>
            <a:stretch/>
          </p:blipFill>
          <p:spPr bwMode="auto">
            <a:xfrm>
              <a:off x="3754438" y="3041120"/>
              <a:ext cx="4537468" cy="2658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441" t="39734" r="9348" b="38519"/>
            <a:stretch/>
          </p:blipFill>
          <p:spPr bwMode="auto">
            <a:xfrm>
              <a:off x="8291906" y="2489200"/>
              <a:ext cx="6616792" cy="32105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4" name="Picture 33" descr="Diagram&#10;&#10;Description automatically generated">
            <a:extLst>
              <a:ext uri="{FF2B5EF4-FFF2-40B4-BE49-F238E27FC236}">
                <a16:creationId xmlns:a16="http://schemas.microsoft.com/office/drawing/2014/main" xmlns="" id="{3505E800-E17B-4CB5-816D-1E4816C517D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4" t="44050" r="61484" b="40982"/>
          <a:stretch/>
        </p:blipFill>
        <p:spPr>
          <a:xfrm>
            <a:off x="3337718" y="5105400"/>
            <a:ext cx="3200401" cy="937563"/>
          </a:xfrm>
          <a:prstGeom prst="rect">
            <a:avLst/>
          </a:prstGeom>
        </p:spPr>
      </p:pic>
      <p:pic>
        <p:nvPicPr>
          <p:cNvPr id="35" name="Picture 34" descr="Diagram&#10;&#10;Description automatically generated">
            <a:extLst>
              <a:ext uri="{FF2B5EF4-FFF2-40B4-BE49-F238E27FC236}">
                <a16:creationId xmlns:a16="http://schemas.microsoft.com/office/drawing/2014/main" xmlns="" id="{3505E800-E17B-4CB5-816D-1E4816C517D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52" t="62011" r="76261" b="24433"/>
          <a:stretch/>
        </p:blipFill>
        <p:spPr>
          <a:xfrm>
            <a:off x="3337718" y="6135066"/>
            <a:ext cx="1097620" cy="84908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356518" y="5392941"/>
            <a:ext cx="21082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Lúc đầu: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294764" y="6259443"/>
            <a:ext cx="20826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Lúc sau: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98" t="27143" r="4994" b="44666"/>
          <a:stretch/>
        </p:blipFill>
        <p:spPr bwMode="auto">
          <a:xfrm>
            <a:off x="13929519" y="5275214"/>
            <a:ext cx="2209800" cy="3847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ounded Rectangular Callout 13"/>
          <p:cNvSpPr/>
          <p:nvPr/>
        </p:nvSpPr>
        <p:spPr>
          <a:xfrm>
            <a:off x="7350826" y="5234953"/>
            <a:ext cx="6629400" cy="1563066"/>
          </a:xfrm>
          <a:prstGeom prst="wedgeRoundRectCallout">
            <a:avLst>
              <a:gd name="adj1" fmla="val 60743"/>
              <a:gd name="adj2" fmla="val 21550"/>
              <a:gd name="adj3" fmla="val 16667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 giảm một số đi một số lần, ta lấy số đó chia cho số lần.</a:t>
            </a:r>
          </a:p>
        </p:txBody>
      </p:sp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10" grpId="0"/>
      <p:bldP spid="36" grpId="0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670719" y="1600201"/>
            <a:ext cx="3451463" cy="1349515"/>
            <a:chOff x="1394712" y="1753337"/>
            <a:chExt cx="1723633" cy="734732"/>
          </a:xfrm>
        </p:grpSpPr>
        <p:grpSp>
          <p:nvGrpSpPr>
            <p:cNvPr id="10" name="Group 9"/>
            <p:cNvGrpSpPr/>
            <p:nvPr/>
          </p:nvGrpSpPr>
          <p:grpSpPr>
            <a:xfrm>
              <a:off x="1394712" y="1753337"/>
              <a:ext cx="690811" cy="533400"/>
              <a:chOff x="1661412" y="1753337"/>
              <a:chExt cx="690811" cy="533400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661412" y="1753337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18823" y="1833488"/>
                <a:ext cx="533400" cy="3518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053630" y="1810961"/>
              <a:ext cx="1064715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Số ?</a:t>
              </a:r>
            </a:p>
          </p:txBody>
        </p:sp>
      </p:grpSp>
      <p:pic>
        <p:nvPicPr>
          <p:cNvPr id="15" name="Picture 1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xmlns="" id="{6E3F4B0D-EDA2-1293-835A-C3EAA95404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49715"/>
            <a:ext cx="16063119" cy="6082812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9319419" y="3975100"/>
            <a:ext cx="990600" cy="9906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2060"/>
                </a:solidFill>
              </a:rPr>
              <a:t>6</a:t>
            </a:r>
          </a:p>
        </p:txBody>
      </p:sp>
      <p:sp>
        <p:nvSpPr>
          <p:cNvPr id="21" name="Oval 20"/>
          <p:cNvSpPr/>
          <p:nvPr/>
        </p:nvSpPr>
        <p:spPr>
          <a:xfrm>
            <a:off x="14386719" y="3987800"/>
            <a:ext cx="990600" cy="9906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2060"/>
                </a:solidFill>
              </a:rPr>
              <a:t>28</a:t>
            </a:r>
          </a:p>
        </p:txBody>
      </p:sp>
      <p:sp>
        <p:nvSpPr>
          <p:cNvPr id="22" name="Oval 21"/>
          <p:cNvSpPr/>
          <p:nvPr/>
        </p:nvSpPr>
        <p:spPr>
          <a:xfrm>
            <a:off x="4252119" y="7010400"/>
            <a:ext cx="990600" cy="9906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2060"/>
                </a:solidFill>
              </a:rPr>
              <a:t>68</a:t>
            </a:r>
          </a:p>
        </p:txBody>
      </p:sp>
      <p:sp>
        <p:nvSpPr>
          <p:cNvPr id="24" name="Oval 23"/>
          <p:cNvSpPr/>
          <p:nvPr/>
        </p:nvSpPr>
        <p:spPr>
          <a:xfrm>
            <a:off x="9319419" y="7010400"/>
            <a:ext cx="990600" cy="9906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2060"/>
                </a:solidFill>
              </a:rPr>
              <a:t>8</a:t>
            </a:r>
          </a:p>
        </p:txBody>
      </p:sp>
      <p:sp>
        <p:nvSpPr>
          <p:cNvPr id="25" name="Oval 24"/>
          <p:cNvSpPr/>
          <p:nvPr/>
        </p:nvSpPr>
        <p:spPr>
          <a:xfrm>
            <a:off x="14386719" y="7035800"/>
            <a:ext cx="990600" cy="9906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2060"/>
                </a:solidFill>
              </a:rPr>
              <a:t>6</a:t>
            </a: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30" t="35555" r="39974" b="54520"/>
          <a:stretch/>
        </p:blipFill>
        <p:spPr bwMode="auto">
          <a:xfrm>
            <a:off x="213519" y="0"/>
            <a:ext cx="3553281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0404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1" grpId="0" animBg="1"/>
      <p:bldP spid="22" grpId="0" animBg="1"/>
      <p:bldP spid="24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518319" y="2081627"/>
            <a:ext cx="14287500" cy="1846659"/>
            <a:chOff x="1470819" y="1714500"/>
            <a:chExt cx="14287500" cy="1846659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714500"/>
              <a:ext cx="533400" cy="646331"/>
              <a:chOff x="1737519" y="17145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17907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47849" y="1714500"/>
                <a:ext cx="37225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1585119" y="1714500"/>
              <a:ext cx="14173200" cy="184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800" b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   Nam có 42 nhãn vở. Sau khi cho các bạn một số nhãn vở, số nhãn vở còn lại của Nam so với lúc đầu giảm đi 3 lần. Hỏi Nam còn lại bao nhiêu nhãn vở?</a:t>
              </a:r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C4B80E2E-EDBA-AC1C-3C3B-C82BFC8008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0090" y="4716357"/>
            <a:ext cx="335279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4000" b="1" kern="1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4000" b="1" kern="1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kern="1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altLang="en-US" sz="4000" b="1" kern="1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4519" y="5586168"/>
            <a:ext cx="706956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4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Số nhãn vở mà Nam còn lại là:</a:t>
            </a:r>
            <a:endParaRPr lang="en-US" altLang="en-US" sz="4000" b="1" kern="1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xmlns="" id="{8536879A-B264-8F9D-4FAB-83F9B7D7E3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91112" y="7594600"/>
            <a:ext cx="453201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457200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4000" b="1" kern="1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altLang="en-US" sz="4000" b="1" kern="1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kern="1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4000" b="1" kern="12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4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14 nhãn vở.</a:t>
            </a:r>
            <a:endParaRPr lang="en-US" altLang="en-US" sz="4000" b="1" kern="1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xmlns="" id="{66173C59-A82B-C04D-BC8A-FDA048BDD8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6078" y="6617904"/>
            <a:ext cx="505244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pt-BR" altLang="en-US" sz="4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42 : 3 = 14 (nhãn vở)</a:t>
            </a:r>
            <a:endParaRPr lang="en-US" altLang="en-US" sz="4000" b="1" kern="1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30" t="35555" r="39974" b="54520"/>
          <a:stretch/>
        </p:blipFill>
        <p:spPr bwMode="auto">
          <a:xfrm>
            <a:off x="305689" y="266349"/>
            <a:ext cx="3287577" cy="1480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58102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53" grpId="0"/>
      <p:bldP spid="5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92922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63298054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768</TotalTime>
  <Words>185</Words>
  <Application>Microsoft Office PowerPoint</Application>
  <PresentationFormat>Custom</PresentationFormat>
  <Paragraphs>33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GIẢM MỘT SỐ ĐI MỘT SỐ LẦN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SKY</cp:lastModifiedBy>
  <cp:revision>123</cp:revision>
  <dcterms:created xsi:type="dcterms:W3CDTF">2022-07-10T01:37:20Z</dcterms:created>
  <dcterms:modified xsi:type="dcterms:W3CDTF">2022-11-11T06:46:55Z</dcterms:modified>
</cp:coreProperties>
</file>