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14" y="-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2FBFC7-8298-4889-9ED8-1F1FD60E3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CA3D417-5CC8-4982-A500-6634B9FFA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73F7F9-89EE-40F7-845B-FA013DD62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A6E19D-E4F5-4F74-854F-D3D37DC87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F0E4DD-0C2E-44F4-B934-87046F651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9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88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8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81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06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93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45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96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B59DBE-2BCD-4064-9198-E51077E8B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4CB39B-D827-429E-9D74-40203EA9D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6F62BCC-39A4-4796-885E-987EE57FB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871BB35-EB4A-4176-83F4-1D13082DA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76AF28-E53A-4204-9301-410CF2F3F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418ECA-6A9C-44BE-9241-D998732F0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6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FFEBA8-D6A5-464E-B920-4D7904E0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5ED09A7-8816-40B3-B2E6-BB4B4B234B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4BBE2A0-85C3-4D54-9B97-91BB27766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FBAAEED-0055-4048-8A60-83595CF23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293D958-8649-40F3-B23C-FBD4689A3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75C6C0-3814-4129-A836-E4BC53F4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02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1BFCC0-4BB3-4851-AF18-03BB56932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23B6754-503A-4C49-9F8E-4B66D3661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BD60DD-1C89-43FF-A667-40A9DC360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9E35D2-4917-48B5-9733-5BD64EE68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6B98CE-4BA1-4310-BF3F-41848E9D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8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504CA4-6925-4425-8C4F-A80F1DA20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F4BD7F-E41E-4707-8CDE-BB2E818EB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598E99-52BB-420A-9BC4-985A5A071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9778CE-DAB4-4D50-9E76-35595B83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E3ABB8-AC85-4473-BF28-C44CAB6F3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43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1C7AC49-F853-49D4-98ED-F2DCCA3D3E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986AA75-E0A6-443C-8494-EC4C5DC6B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DF2762-1D0C-41C2-AE25-15E9B216D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7D95FC-D66C-4462-8863-1ED5ADE20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6C2951-B4F3-4E46-9E5B-D555BEEF4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7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E74347-5DD5-42C4-8970-7CFA6C7F4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59F6FE0-D32C-4D1D-8E9C-C80C42ECC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A4EE37-6BDE-4AB1-A7FA-1DD5A0940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D8833F-3137-4398-8922-ED5E404B6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B55D5E-DBB2-4BB9-83EF-167149DED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22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15626F-3D8F-4ADE-A5E9-BB02C9DDB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609F09-31A0-43CB-82A8-348D55632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8164015-D527-45B2-A4FF-D493F4DAA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83ABD4-758E-4A60-ADB0-E88A49FC3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1C86705-90D6-4DB2-A7F6-AF8828DF3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F41060-5682-4AA6-BBF5-AEB895116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42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252422-97DB-4B33-B96A-51BB5B445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8507239-99F0-49F5-8334-DC541A7D9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915AF34-542F-4265-B1EF-2DC687780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A9B2A8C-3A5A-45EE-A6D3-8D4970FAA2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27BFBB7-2565-4773-BB9F-865D8B3E9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168D72A-D91B-457E-AC78-DA0DCE3FF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DA49527-7C3E-4399-AC38-75219A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7B7F780-C3A8-4927-A7AA-F3EAC74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53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6BA812-0E59-4316-A714-9AE5A345E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995B4A4-F63A-416E-99AA-AA8A47419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6E13EF5-1588-496F-88CB-1189F4EF0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F2692C4-82A2-4165-AC6B-AABF2CF56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4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3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0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6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A0288B3-F481-466A-9B2D-DAF862B93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267D63-4324-4785-8240-9080817DA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A554EF-7929-4579-8939-CC62888D3D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4E3B6-B220-474F-958C-8722257BBED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31B25A-1183-4E4E-BE52-D3BB5E987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26C3A1-9A56-4A63-BC58-A39CED413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2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8" r:id="rId8"/>
    <p:sldLayoutId id="2147483667" r:id="rId9"/>
    <p:sldLayoutId id="2147483666" r:id="rId10"/>
    <p:sldLayoutId id="2147483665" r:id="rId11"/>
    <p:sldLayoutId id="2147483664" r:id="rId12"/>
    <p:sldLayoutId id="2147483663" r:id="rId13"/>
    <p:sldLayoutId id="2147483662" r:id="rId14"/>
    <p:sldLayoutId id="2147483661" r:id="rId15"/>
    <p:sldLayoutId id="2147483660" r:id="rId16"/>
    <p:sldLayoutId id="2147483656" r:id="rId17"/>
    <p:sldLayoutId id="2147483657" r:id="rId18"/>
    <p:sldLayoutId id="2147483658" r:id="rId19"/>
    <p:sldLayoutId id="214748365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8294908-8B00-4F58-BBBA-20F71A40A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364C879-1404-4203-8E9D-CC5DE0A621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4617302-4B0D-4351-A6BB-6F0930D94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DA2C7802-C2E0-4218-8F89-8DD7CCD2CD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6D7111A-21E5-4EE9-8A78-10E5530F01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3969E80-A77B-49FC-9122-D89AFD5EE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849CA57-76BD-4CF2-80BA-D7A46A01B7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35E9085E-E730-4768-83D4-6CB7E98971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973272FE-A474-4CAE-8CA2-BCC8B476C3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CE2839C-079B-465E-888A-24BE1D2D8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4122" y="1549047"/>
            <a:ext cx="3312734" cy="686656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sz="5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BÀI 26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4285E6-EB5B-4967-A204-74BB2670F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0546" y="2322964"/>
            <a:ext cx="6812713" cy="2150719"/>
          </a:xfr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r>
              <a:rPr lang="en-US" sz="540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SỐ CÓ HAI CHỮ SỐ CHO SỐ CÓ MỘT CHỮ SỐ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E07981EA-05A6-437C-88D7-B377B92B0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5E3C750-986E-4769-B1AE-49289FBEE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xmlns="" id="{DB238E93-12F0-4DB4-98A3-60129E682832}"/>
              </a:ext>
            </a:extLst>
          </p:cNvPr>
          <p:cNvSpPr txBox="1">
            <a:spLocks/>
          </p:cNvSpPr>
          <p:nvPr/>
        </p:nvSpPr>
        <p:spPr>
          <a:xfrm>
            <a:off x="4406718" y="4782447"/>
            <a:ext cx="3312734" cy="6866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(Tiết 1)</a:t>
            </a:r>
          </a:p>
        </p:txBody>
      </p:sp>
    </p:spTree>
    <p:extLst>
      <p:ext uri="{BB962C8B-B14F-4D97-AF65-F5344CB8AC3E}">
        <p14:creationId xmlns:p14="http://schemas.microsoft.com/office/powerpoint/2010/main" val="387381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2F44F12C-3AD5-49F4-AEF5-EFA4DAC33804}"/>
              </a:ext>
            </a:extLst>
          </p:cNvPr>
          <p:cNvSpPr/>
          <p:nvPr/>
        </p:nvSpPr>
        <p:spPr>
          <a:xfrm>
            <a:off x="536713" y="477078"/>
            <a:ext cx="785191" cy="7851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2635349-35DB-4348-9ECC-1F5F38EB5506}"/>
              </a:ext>
            </a:extLst>
          </p:cNvPr>
          <p:cNvSpPr txBox="1"/>
          <p:nvPr/>
        </p:nvSpPr>
        <p:spPr>
          <a:xfrm>
            <a:off x="1321904" y="515731"/>
            <a:ext cx="608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Tìm thừa số.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3BDB2C7-B84B-48B2-8BDE-10B437C2D9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71" t="21884" r="30734" b="27826"/>
          <a:stretch/>
        </p:blipFill>
        <p:spPr>
          <a:xfrm>
            <a:off x="2007704" y="1223617"/>
            <a:ext cx="9201203" cy="56343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1E7BFA0-7F5F-4FEC-A0AC-2B105BA561E6}"/>
              </a:ext>
            </a:extLst>
          </p:cNvPr>
          <p:cNvSpPr/>
          <p:nvPr/>
        </p:nvSpPr>
        <p:spPr>
          <a:xfrm rot="20515755">
            <a:off x="5526157" y="1903983"/>
            <a:ext cx="76531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8D30841-CBBB-453C-8DE0-42BCA0B70FC9}"/>
              </a:ext>
            </a:extLst>
          </p:cNvPr>
          <p:cNvSpPr/>
          <p:nvPr/>
        </p:nvSpPr>
        <p:spPr>
          <a:xfrm rot="634965">
            <a:off x="8179598" y="1994644"/>
            <a:ext cx="744354" cy="7870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56908E1-2D21-4902-9805-318D37FF38FA}"/>
              </a:ext>
            </a:extLst>
          </p:cNvPr>
          <p:cNvSpPr/>
          <p:nvPr/>
        </p:nvSpPr>
        <p:spPr>
          <a:xfrm rot="634965">
            <a:off x="7886023" y="3603297"/>
            <a:ext cx="744354" cy="7870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6A3B6FD-DB74-4D25-8303-DBDCFF7723A3}"/>
              </a:ext>
            </a:extLst>
          </p:cNvPr>
          <p:cNvSpPr/>
          <p:nvPr/>
        </p:nvSpPr>
        <p:spPr>
          <a:xfrm rot="20904490">
            <a:off x="6453869" y="5595267"/>
            <a:ext cx="744354" cy="7870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14785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8294908-8B00-4F58-BBBA-20F71A40A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364C879-1404-4203-8E9D-CC5DE0A621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4617302-4B0D-4351-A6BB-6F0930D94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DA2C7802-C2E0-4218-8F89-8DD7CCD2CD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6D7111A-21E5-4EE9-8A78-10E5530F01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3969E80-A77B-49FC-9122-D89AFD5EE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849CA57-76BD-4CF2-80BA-D7A46A01B7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35E9085E-E730-4768-83D4-6CB7E98971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973272FE-A474-4CAE-8CA2-BCC8B476C3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E07981EA-05A6-437C-88D7-B377B92B0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5E3C750-986E-4769-B1AE-49289FBEE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xmlns="" id="{DB238E93-12F0-4DB4-98A3-60129E682832}"/>
              </a:ext>
            </a:extLst>
          </p:cNvPr>
          <p:cNvSpPr txBox="1">
            <a:spLocks/>
          </p:cNvSpPr>
          <p:nvPr/>
        </p:nvSpPr>
        <p:spPr>
          <a:xfrm>
            <a:off x="4321701" y="3085672"/>
            <a:ext cx="3312734" cy="6866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KHỞI ĐỘNG</a:t>
            </a:r>
          </a:p>
        </p:txBody>
      </p:sp>
    </p:spTree>
    <p:extLst>
      <p:ext uri="{BB962C8B-B14F-4D97-AF65-F5344CB8AC3E}">
        <p14:creationId xmlns:p14="http://schemas.microsoft.com/office/powerpoint/2010/main" val="218571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D0EDCD2-9690-4636-ADC8-D34A1928580C}"/>
              </a:ext>
            </a:extLst>
          </p:cNvPr>
          <p:cNvSpPr txBox="1"/>
          <p:nvPr/>
        </p:nvSpPr>
        <p:spPr>
          <a:xfrm>
            <a:off x="1676400" y="258864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D87AFC9F-6635-4360-B05C-31E3400FABED}"/>
              </a:ext>
            </a:extLst>
          </p:cNvPr>
          <p:cNvCxnSpPr/>
          <p:nvPr/>
        </p:nvCxnSpPr>
        <p:spPr>
          <a:xfrm>
            <a:off x="2660374" y="2697973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1811E3BC-1042-454A-B7D2-CD7F33D32E78}"/>
              </a:ext>
            </a:extLst>
          </p:cNvPr>
          <p:cNvCxnSpPr>
            <a:cxnSpLocks/>
          </p:cNvCxnSpPr>
          <p:nvPr/>
        </p:nvCxnSpPr>
        <p:spPr>
          <a:xfrm>
            <a:off x="2640496" y="3419639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4CD10AD-CAA2-4516-BF92-1D467FDEA85C}"/>
              </a:ext>
            </a:extLst>
          </p:cNvPr>
          <p:cNvSpPr txBox="1"/>
          <p:nvPr/>
        </p:nvSpPr>
        <p:spPr>
          <a:xfrm>
            <a:off x="2869095" y="259800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A323480-C850-4A17-B13C-4639A8ECE613}"/>
              </a:ext>
            </a:extLst>
          </p:cNvPr>
          <p:cNvSpPr txBox="1"/>
          <p:nvPr/>
        </p:nvSpPr>
        <p:spPr>
          <a:xfrm>
            <a:off x="8554720" y="257928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99134AB4-02B4-4F2B-AA4D-70D1B5012B94}"/>
              </a:ext>
            </a:extLst>
          </p:cNvPr>
          <p:cNvCxnSpPr/>
          <p:nvPr/>
        </p:nvCxnSpPr>
        <p:spPr>
          <a:xfrm>
            <a:off x="9538694" y="2688612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6C4BE00-641F-4DDD-AF4A-5BF93DA2AAC5}"/>
              </a:ext>
            </a:extLst>
          </p:cNvPr>
          <p:cNvSpPr txBox="1"/>
          <p:nvPr/>
        </p:nvSpPr>
        <p:spPr>
          <a:xfrm>
            <a:off x="9747415" y="258864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95CAC67-2742-4DD1-8929-82D1DBE6F60D}"/>
              </a:ext>
            </a:extLst>
          </p:cNvPr>
          <p:cNvCxnSpPr>
            <a:cxnSpLocks/>
          </p:cNvCxnSpPr>
          <p:nvPr/>
        </p:nvCxnSpPr>
        <p:spPr>
          <a:xfrm>
            <a:off x="9538694" y="3410278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22B6CCFA-DEAA-41AE-93E8-2B2FDBC8264A}"/>
              </a:ext>
            </a:extLst>
          </p:cNvPr>
          <p:cNvSpPr txBox="1">
            <a:spLocks/>
          </p:cNvSpPr>
          <p:nvPr/>
        </p:nvSpPr>
        <p:spPr>
          <a:xfrm>
            <a:off x="1304181" y="576152"/>
            <a:ext cx="3312734" cy="6866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Tính:</a:t>
            </a:r>
          </a:p>
        </p:txBody>
      </p:sp>
    </p:spTree>
    <p:extLst>
      <p:ext uri="{BB962C8B-B14F-4D97-AF65-F5344CB8AC3E}">
        <p14:creationId xmlns:p14="http://schemas.microsoft.com/office/powerpoint/2010/main" val="208964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4B92610-731D-4A95-A92B-9985C28D6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70" t="20435" r="2745" b="30433"/>
          <a:stretch/>
        </p:blipFill>
        <p:spPr>
          <a:xfrm>
            <a:off x="0" y="1"/>
            <a:ext cx="12159336" cy="550627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845E23D7-587F-479D-B7F3-8CD731AAA2D3}"/>
              </a:ext>
            </a:extLst>
          </p:cNvPr>
          <p:cNvSpPr/>
          <p:nvPr/>
        </p:nvSpPr>
        <p:spPr>
          <a:xfrm>
            <a:off x="4114800" y="5774635"/>
            <a:ext cx="5724939" cy="93427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 : 2 = ?</a:t>
            </a:r>
          </a:p>
        </p:txBody>
      </p:sp>
    </p:spTree>
    <p:extLst>
      <p:ext uri="{BB962C8B-B14F-4D97-AF65-F5344CB8AC3E}">
        <p14:creationId xmlns:p14="http://schemas.microsoft.com/office/powerpoint/2010/main" val="143968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3A6A083-3335-42D8-9E00-44F6E06AE7C4}"/>
              </a:ext>
            </a:extLst>
          </p:cNvPr>
          <p:cNvSpPr txBox="1"/>
          <p:nvPr/>
        </p:nvSpPr>
        <p:spPr>
          <a:xfrm>
            <a:off x="914400" y="84482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9D07B2DC-99FA-4D86-89D0-9AFD3D1B058E}"/>
              </a:ext>
            </a:extLst>
          </p:cNvPr>
          <p:cNvCxnSpPr/>
          <p:nvPr/>
        </p:nvCxnSpPr>
        <p:spPr>
          <a:xfrm>
            <a:off x="1898374" y="954157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14C201DB-789F-4930-A9BA-63B6A7FEBD8E}"/>
              </a:ext>
            </a:extLst>
          </p:cNvPr>
          <p:cNvCxnSpPr>
            <a:cxnSpLocks/>
          </p:cNvCxnSpPr>
          <p:nvPr/>
        </p:nvCxnSpPr>
        <p:spPr>
          <a:xfrm>
            <a:off x="1878496" y="1675823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68607F-D1BD-4AFD-A755-5AE6EF0AF675}"/>
              </a:ext>
            </a:extLst>
          </p:cNvPr>
          <p:cNvSpPr txBox="1"/>
          <p:nvPr/>
        </p:nvSpPr>
        <p:spPr>
          <a:xfrm>
            <a:off x="2107095" y="85418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8EF7FCB-C1CF-41EF-8524-9E490381DD0A}"/>
              </a:ext>
            </a:extLst>
          </p:cNvPr>
          <p:cNvSpPr txBox="1"/>
          <p:nvPr/>
        </p:nvSpPr>
        <p:spPr>
          <a:xfrm>
            <a:off x="2107095" y="172444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31A90DF-854B-42DD-96D9-AF347D070F70}"/>
              </a:ext>
            </a:extLst>
          </p:cNvPr>
          <p:cNvSpPr txBox="1"/>
          <p:nvPr/>
        </p:nvSpPr>
        <p:spPr>
          <a:xfrm>
            <a:off x="924339" y="172444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03494D89-18DA-4349-98C7-CCC3F71E336C}"/>
              </a:ext>
            </a:extLst>
          </p:cNvPr>
          <p:cNvCxnSpPr/>
          <p:nvPr/>
        </p:nvCxnSpPr>
        <p:spPr>
          <a:xfrm>
            <a:off x="725557" y="2555437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DF1D007-2EFD-4A5F-B1B3-94D125FF1E1E}"/>
              </a:ext>
            </a:extLst>
          </p:cNvPr>
          <p:cNvSpPr txBox="1"/>
          <p:nvPr/>
        </p:nvSpPr>
        <p:spPr>
          <a:xfrm>
            <a:off x="894522" y="262393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E478C1F-FE24-4E42-9C92-1B613A71F714}"/>
              </a:ext>
            </a:extLst>
          </p:cNvPr>
          <p:cNvSpPr txBox="1"/>
          <p:nvPr/>
        </p:nvSpPr>
        <p:spPr>
          <a:xfrm>
            <a:off x="1306997" y="262393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A2BC44E-500F-4E13-9347-64EEA2575AA0}"/>
              </a:ext>
            </a:extLst>
          </p:cNvPr>
          <p:cNvSpPr txBox="1"/>
          <p:nvPr/>
        </p:nvSpPr>
        <p:spPr>
          <a:xfrm>
            <a:off x="2479812" y="173437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ECB2AB8-B7C6-4A97-887F-AB08DE6238C4}"/>
              </a:ext>
            </a:extLst>
          </p:cNvPr>
          <p:cNvSpPr txBox="1"/>
          <p:nvPr/>
        </p:nvSpPr>
        <p:spPr>
          <a:xfrm>
            <a:off x="1311965" y="334062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2F977E1-0B49-4AC7-8FCC-266C10970A66}"/>
              </a:ext>
            </a:extLst>
          </p:cNvPr>
          <p:cNvSpPr txBox="1"/>
          <p:nvPr/>
        </p:nvSpPr>
        <p:spPr>
          <a:xfrm>
            <a:off x="1306997" y="405732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1EF4D340-43B9-4C30-B664-87482A593CD8}"/>
              </a:ext>
            </a:extLst>
          </p:cNvPr>
          <p:cNvCxnSpPr/>
          <p:nvPr/>
        </p:nvCxnSpPr>
        <p:spPr>
          <a:xfrm>
            <a:off x="810040" y="4101473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9629FF0-CA7B-4254-A9D4-F1DDE1713074}"/>
              </a:ext>
            </a:extLst>
          </p:cNvPr>
          <p:cNvSpPr txBox="1"/>
          <p:nvPr/>
        </p:nvSpPr>
        <p:spPr>
          <a:xfrm>
            <a:off x="3691054" y="906381"/>
            <a:ext cx="7359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chia 2 được 2, viết 2.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E981484-82B0-411D-9DA8-F5515F17B200}"/>
              </a:ext>
            </a:extLst>
          </p:cNvPr>
          <p:cNvSpPr txBox="1"/>
          <p:nvPr/>
        </p:nvSpPr>
        <p:spPr>
          <a:xfrm>
            <a:off x="4282714" y="1614267"/>
            <a:ext cx="8307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nhân 2 bằng 4; 4 trừ 4 bằng 0.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FC63BE5-0FA3-447F-ACDF-FB3D1E7F89F7}"/>
              </a:ext>
            </a:extLst>
          </p:cNvPr>
          <p:cNvSpPr txBox="1"/>
          <p:nvPr/>
        </p:nvSpPr>
        <p:spPr>
          <a:xfrm>
            <a:off x="3691054" y="2336392"/>
            <a:ext cx="7359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Hạ 8; 8 chia 2 được 4, viết 4.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723622C-021F-43E6-90BB-379C17313E32}"/>
              </a:ext>
            </a:extLst>
          </p:cNvPr>
          <p:cNvSpPr txBox="1"/>
          <p:nvPr/>
        </p:nvSpPr>
        <p:spPr>
          <a:xfrm>
            <a:off x="4282714" y="3030039"/>
            <a:ext cx="8307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bằng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8; 8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̀ 8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bằng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0.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B71DF297-E5D9-4770-9E7D-4F62EE944880}"/>
              </a:ext>
            </a:extLst>
          </p:cNvPr>
          <p:cNvSpPr/>
          <p:nvPr/>
        </p:nvSpPr>
        <p:spPr>
          <a:xfrm>
            <a:off x="581438" y="5283960"/>
            <a:ext cx="5724939" cy="93427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 : 2 = 24</a:t>
            </a:r>
          </a:p>
        </p:txBody>
      </p:sp>
    </p:spTree>
    <p:extLst>
      <p:ext uri="{BB962C8B-B14F-4D97-AF65-F5344CB8AC3E}">
        <p14:creationId xmlns:p14="http://schemas.microsoft.com/office/powerpoint/2010/main" val="341720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995B41D-8F70-492E-B1D5-62E1A85A4DEB}"/>
              </a:ext>
            </a:extLst>
          </p:cNvPr>
          <p:cNvGrpSpPr/>
          <p:nvPr/>
        </p:nvGrpSpPr>
        <p:grpSpPr>
          <a:xfrm>
            <a:off x="0" y="0"/>
            <a:ext cx="12219736" cy="5943600"/>
            <a:chOff x="0" y="0"/>
            <a:chExt cx="12219736" cy="59436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2C42B15D-FD2C-4149-A348-6B1061F2F9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103" t="20869" b="17826"/>
            <a:stretch/>
          </p:blipFill>
          <p:spPr>
            <a:xfrm>
              <a:off x="0" y="0"/>
              <a:ext cx="12219736" cy="59436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8FD31DC8-9910-4C9F-95E1-3E87FBB197DB}"/>
                </a:ext>
              </a:extLst>
            </p:cNvPr>
            <p:cNvSpPr/>
            <p:nvPr/>
          </p:nvSpPr>
          <p:spPr>
            <a:xfrm>
              <a:off x="2415209" y="0"/>
              <a:ext cx="7663069" cy="9044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572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81F216C-2460-4D3E-BEEA-B0638BECEB3B}"/>
              </a:ext>
            </a:extLst>
          </p:cNvPr>
          <p:cNvSpPr txBox="1"/>
          <p:nvPr/>
        </p:nvSpPr>
        <p:spPr>
          <a:xfrm>
            <a:off x="914400" y="84482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65B4953-7794-4F1D-BB27-11DDCEACF5A0}"/>
              </a:ext>
            </a:extLst>
          </p:cNvPr>
          <p:cNvSpPr txBox="1"/>
          <p:nvPr/>
        </p:nvSpPr>
        <p:spPr>
          <a:xfrm>
            <a:off x="2107095" y="85418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36122D7-D746-4D51-AC8E-50FE0494018B}"/>
              </a:ext>
            </a:extLst>
          </p:cNvPr>
          <p:cNvSpPr txBox="1"/>
          <p:nvPr/>
        </p:nvSpPr>
        <p:spPr>
          <a:xfrm>
            <a:off x="924339" y="172444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0EFD0DA5-7F34-4D62-82AC-027D887C627A}"/>
              </a:ext>
            </a:extLst>
          </p:cNvPr>
          <p:cNvCxnSpPr/>
          <p:nvPr/>
        </p:nvCxnSpPr>
        <p:spPr>
          <a:xfrm>
            <a:off x="725557" y="2555437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C6659D1-26AF-4C19-B60A-DF6E212DD0ED}"/>
              </a:ext>
            </a:extLst>
          </p:cNvPr>
          <p:cNvSpPr txBox="1"/>
          <p:nvPr/>
        </p:nvSpPr>
        <p:spPr>
          <a:xfrm>
            <a:off x="894522" y="262393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603E5C5-E2D6-4E03-AF54-D00D2826271A}"/>
              </a:ext>
            </a:extLst>
          </p:cNvPr>
          <p:cNvSpPr txBox="1"/>
          <p:nvPr/>
        </p:nvSpPr>
        <p:spPr>
          <a:xfrm>
            <a:off x="1306997" y="262393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48FDBDD-D9A0-4587-BDAE-5529E686E31A}"/>
              </a:ext>
            </a:extLst>
          </p:cNvPr>
          <p:cNvSpPr txBox="1"/>
          <p:nvPr/>
        </p:nvSpPr>
        <p:spPr>
          <a:xfrm>
            <a:off x="1311965" y="334062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E5FED31-D99E-4C8C-9EEE-88CA5C08A8C7}"/>
              </a:ext>
            </a:extLst>
          </p:cNvPr>
          <p:cNvSpPr txBox="1"/>
          <p:nvPr/>
        </p:nvSpPr>
        <p:spPr>
          <a:xfrm>
            <a:off x="1306997" y="405732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8BA0277-6293-4216-9FE2-B49D0686700C}"/>
              </a:ext>
            </a:extLst>
          </p:cNvPr>
          <p:cNvCxnSpPr/>
          <p:nvPr/>
        </p:nvCxnSpPr>
        <p:spPr>
          <a:xfrm>
            <a:off x="810040" y="4101473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64AFD17D-CBAA-40F6-AFC7-4B246F085360}"/>
              </a:ext>
            </a:extLst>
          </p:cNvPr>
          <p:cNvCxnSpPr/>
          <p:nvPr/>
        </p:nvCxnSpPr>
        <p:spPr>
          <a:xfrm>
            <a:off x="1898374" y="954157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36E032A-04C2-4E66-A9B1-8BE0CFD5186C}"/>
              </a:ext>
            </a:extLst>
          </p:cNvPr>
          <p:cNvCxnSpPr>
            <a:cxnSpLocks/>
          </p:cNvCxnSpPr>
          <p:nvPr/>
        </p:nvCxnSpPr>
        <p:spPr>
          <a:xfrm>
            <a:off x="1878496" y="1675823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A3B7D41-5103-40C9-BECA-136D51130B6F}"/>
              </a:ext>
            </a:extLst>
          </p:cNvPr>
          <p:cNvSpPr txBox="1"/>
          <p:nvPr/>
        </p:nvSpPr>
        <p:spPr>
          <a:xfrm>
            <a:off x="2107095" y="172444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7048F61-A722-46BE-80AF-C6C77BE254CC}"/>
              </a:ext>
            </a:extLst>
          </p:cNvPr>
          <p:cNvSpPr txBox="1"/>
          <p:nvPr/>
        </p:nvSpPr>
        <p:spPr>
          <a:xfrm>
            <a:off x="3710605" y="86801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4CF8439-11E9-487A-84DB-9B0EAFE0F07B}"/>
              </a:ext>
            </a:extLst>
          </p:cNvPr>
          <p:cNvSpPr txBox="1"/>
          <p:nvPr/>
        </p:nvSpPr>
        <p:spPr>
          <a:xfrm>
            <a:off x="4903300" y="87738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FF60A95-796E-49DD-B3D5-712EE278C3B5}"/>
              </a:ext>
            </a:extLst>
          </p:cNvPr>
          <p:cNvSpPr txBox="1"/>
          <p:nvPr/>
        </p:nvSpPr>
        <p:spPr>
          <a:xfrm>
            <a:off x="4903300" y="174763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751680B-BC5F-4A68-8FDA-1511892CAEAC}"/>
              </a:ext>
            </a:extLst>
          </p:cNvPr>
          <p:cNvSpPr txBox="1"/>
          <p:nvPr/>
        </p:nvSpPr>
        <p:spPr>
          <a:xfrm>
            <a:off x="3720544" y="174763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EFFCBE81-D2E2-444F-9841-C5EA20357C74}"/>
              </a:ext>
            </a:extLst>
          </p:cNvPr>
          <p:cNvCxnSpPr/>
          <p:nvPr/>
        </p:nvCxnSpPr>
        <p:spPr>
          <a:xfrm>
            <a:off x="3521762" y="2578630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D4519F5-F43C-4281-888F-7F084E24422D}"/>
              </a:ext>
            </a:extLst>
          </p:cNvPr>
          <p:cNvSpPr txBox="1"/>
          <p:nvPr/>
        </p:nvSpPr>
        <p:spPr>
          <a:xfrm>
            <a:off x="3690727" y="2647124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678D38C-71E6-4B90-9519-6930EED49631}"/>
              </a:ext>
            </a:extLst>
          </p:cNvPr>
          <p:cNvSpPr txBox="1"/>
          <p:nvPr/>
        </p:nvSpPr>
        <p:spPr>
          <a:xfrm>
            <a:off x="4103202" y="2647124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31634F6-F771-4E23-973F-BD3A70D58A5F}"/>
              </a:ext>
            </a:extLst>
          </p:cNvPr>
          <p:cNvSpPr txBox="1"/>
          <p:nvPr/>
        </p:nvSpPr>
        <p:spPr>
          <a:xfrm>
            <a:off x="5276017" y="175757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2453224-1516-46FC-A6CA-D858357E43F0}"/>
              </a:ext>
            </a:extLst>
          </p:cNvPr>
          <p:cNvSpPr txBox="1"/>
          <p:nvPr/>
        </p:nvSpPr>
        <p:spPr>
          <a:xfrm>
            <a:off x="4108170" y="336382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915367F-553D-45D1-98EB-B0C1C093E3FF}"/>
              </a:ext>
            </a:extLst>
          </p:cNvPr>
          <p:cNvSpPr txBox="1"/>
          <p:nvPr/>
        </p:nvSpPr>
        <p:spPr>
          <a:xfrm>
            <a:off x="4103202" y="408051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F1B609F6-6E43-4E86-86D1-FD3C31F4ACB6}"/>
              </a:ext>
            </a:extLst>
          </p:cNvPr>
          <p:cNvCxnSpPr/>
          <p:nvPr/>
        </p:nvCxnSpPr>
        <p:spPr>
          <a:xfrm>
            <a:off x="3606245" y="4124666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AD99923E-723F-43FC-B3E0-348892C80440}"/>
              </a:ext>
            </a:extLst>
          </p:cNvPr>
          <p:cNvCxnSpPr/>
          <p:nvPr/>
        </p:nvCxnSpPr>
        <p:spPr>
          <a:xfrm>
            <a:off x="4707832" y="967411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FA76082D-4505-442E-87A7-11DE698E91F4}"/>
              </a:ext>
            </a:extLst>
          </p:cNvPr>
          <p:cNvCxnSpPr>
            <a:cxnSpLocks/>
          </p:cNvCxnSpPr>
          <p:nvPr/>
        </p:nvCxnSpPr>
        <p:spPr>
          <a:xfrm>
            <a:off x="4687954" y="1689077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6255753-74EF-43AB-8C6C-3D5A31BC7131}"/>
              </a:ext>
            </a:extLst>
          </p:cNvPr>
          <p:cNvSpPr txBox="1"/>
          <p:nvPr/>
        </p:nvSpPr>
        <p:spPr>
          <a:xfrm>
            <a:off x="6407417" y="89121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B118C55-0747-4A3F-B592-26F14596961B}"/>
              </a:ext>
            </a:extLst>
          </p:cNvPr>
          <p:cNvSpPr txBox="1"/>
          <p:nvPr/>
        </p:nvSpPr>
        <p:spPr>
          <a:xfrm>
            <a:off x="7600112" y="90057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A2BBD70-C02E-4816-84A5-0B579CD757E0}"/>
              </a:ext>
            </a:extLst>
          </p:cNvPr>
          <p:cNvSpPr txBox="1"/>
          <p:nvPr/>
        </p:nvSpPr>
        <p:spPr>
          <a:xfrm>
            <a:off x="7600112" y="177082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1A83979-1A44-4359-8D77-94123EB0A022}"/>
              </a:ext>
            </a:extLst>
          </p:cNvPr>
          <p:cNvSpPr txBox="1"/>
          <p:nvPr/>
        </p:nvSpPr>
        <p:spPr>
          <a:xfrm>
            <a:off x="6417356" y="177082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2E93C667-0C9A-44F8-ACAA-A0EA69FB88CF}"/>
              </a:ext>
            </a:extLst>
          </p:cNvPr>
          <p:cNvCxnSpPr/>
          <p:nvPr/>
        </p:nvCxnSpPr>
        <p:spPr>
          <a:xfrm>
            <a:off x="6218574" y="2601823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99700EB-9C41-4877-979C-B2A3737C3EEF}"/>
              </a:ext>
            </a:extLst>
          </p:cNvPr>
          <p:cNvSpPr txBox="1"/>
          <p:nvPr/>
        </p:nvSpPr>
        <p:spPr>
          <a:xfrm>
            <a:off x="6387539" y="267031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13F2147-987E-4932-ADCF-7360E7D964AB}"/>
              </a:ext>
            </a:extLst>
          </p:cNvPr>
          <p:cNvSpPr txBox="1"/>
          <p:nvPr/>
        </p:nvSpPr>
        <p:spPr>
          <a:xfrm>
            <a:off x="6800014" y="267031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799BA756-441B-45DB-A2B1-C13D4FEAD7F5}"/>
              </a:ext>
            </a:extLst>
          </p:cNvPr>
          <p:cNvSpPr txBox="1"/>
          <p:nvPr/>
        </p:nvSpPr>
        <p:spPr>
          <a:xfrm>
            <a:off x="7972829" y="1780765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5B0422E-2ED0-4BC9-9E51-A75F3FB5D45F}"/>
              </a:ext>
            </a:extLst>
          </p:cNvPr>
          <p:cNvSpPr txBox="1"/>
          <p:nvPr/>
        </p:nvSpPr>
        <p:spPr>
          <a:xfrm>
            <a:off x="6804982" y="338701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1F2FCCD-9574-4350-8748-CF3CB867DCDE}"/>
              </a:ext>
            </a:extLst>
          </p:cNvPr>
          <p:cNvSpPr txBox="1"/>
          <p:nvPr/>
        </p:nvSpPr>
        <p:spPr>
          <a:xfrm>
            <a:off x="6800014" y="410370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99031ED3-862B-4CCB-9E4E-C3DF4EA14A95}"/>
              </a:ext>
            </a:extLst>
          </p:cNvPr>
          <p:cNvCxnSpPr/>
          <p:nvPr/>
        </p:nvCxnSpPr>
        <p:spPr>
          <a:xfrm>
            <a:off x="6303057" y="4147859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AFF1AD04-E358-4831-B083-7AF5A230B200}"/>
              </a:ext>
            </a:extLst>
          </p:cNvPr>
          <p:cNvCxnSpPr/>
          <p:nvPr/>
        </p:nvCxnSpPr>
        <p:spPr>
          <a:xfrm>
            <a:off x="7434462" y="950848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BD7D49F4-0DCF-4A72-96E9-8DC1D664637E}"/>
              </a:ext>
            </a:extLst>
          </p:cNvPr>
          <p:cNvCxnSpPr>
            <a:cxnSpLocks/>
          </p:cNvCxnSpPr>
          <p:nvPr/>
        </p:nvCxnSpPr>
        <p:spPr>
          <a:xfrm>
            <a:off x="7414584" y="1672514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8933C8EF-C267-41BE-8D26-0D7C08CB536B}"/>
              </a:ext>
            </a:extLst>
          </p:cNvPr>
          <p:cNvSpPr txBox="1"/>
          <p:nvPr/>
        </p:nvSpPr>
        <p:spPr>
          <a:xfrm>
            <a:off x="9312954" y="85476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17247DD2-1660-4D51-A0DA-6FEA3FEB26A4}"/>
              </a:ext>
            </a:extLst>
          </p:cNvPr>
          <p:cNvSpPr txBox="1"/>
          <p:nvPr/>
        </p:nvSpPr>
        <p:spPr>
          <a:xfrm>
            <a:off x="10505649" y="86412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7281E860-BAC6-4499-BCE1-2ACC8D14F20A}"/>
              </a:ext>
            </a:extLst>
          </p:cNvPr>
          <p:cNvSpPr txBox="1"/>
          <p:nvPr/>
        </p:nvSpPr>
        <p:spPr>
          <a:xfrm>
            <a:off x="10505649" y="173438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4B813EDA-2E5B-4637-BD2E-82C0C4AC5762}"/>
              </a:ext>
            </a:extLst>
          </p:cNvPr>
          <p:cNvSpPr txBox="1"/>
          <p:nvPr/>
        </p:nvSpPr>
        <p:spPr>
          <a:xfrm>
            <a:off x="9322893" y="173438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258046AF-70A3-4111-BA45-6A746D847C0A}"/>
              </a:ext>
            </a:extLst>
          </p:cNvPr>
          <p:cNvCxnSpPr/>
          <p:nvPr/>
        </p:nvCxnSpPr>
        <p:spPr>
          <a:xfrm>
            <a:off x="9124111" y="2565377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3EBA8AA3-98F1-47AC-B954-89A1DF532692}"/>
              </a:ext>
            </a:extLst>
          </p:cNvPr>
          <p:cNvSpPr txBox="1"/>
          <p:nvPr/>
        </p:nvSpPr>
        <p:spPr>
          <a:xfrm>
            <a:off x="9293076" y="263387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6657A358-BC50-49A4-B006-FEF752374E22}"/>
              </a:ext>
            </a:extLst>
          </p:cNvPr>
          <p:cNvSpPr txBox="1"/>
          <p:nvPr/>
        </p:nvSpPr>
        <p:spPr>
          <a:xfrm>
            <a:off x="9705551" y="263387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31BAA6FE-2EA5-429E-BB3F-51B6C820E19D}"/>
              </a:ext>
            </a:extLst>
          </p:cNvPr>
          <p:cNvSpPr txBox="1"/>
          <p:nvPr/>
        </p:nvSpPr>
        <p:spPr>
          <a:xfrm>
            <a:off x="10878366" y="174431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D7177590-586E-4738-AA5F-B2357641D4A9}"/>
              </a:ext>
            </a:extLst>
          </p:cNvPr>
          <p:cNvSpPr txBox="1"/>
          <p:nvPr/>
        </p:nvSpPr>
        <p:spPr>
          <a:xfrm>
            <a:off x="9710519" y="335056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4BDB3D12-932A-408D-A204-AFD90EF61F1E}"/>
              </a:ext>
            </a:extLst>
          </p:cNvPr>
          <p:cNvSpPr txBox="1"/>
          <p:nvPr/>
        </p:nvSpPr>
        <p:spPr>
          <a:xfrm>
            <a:off x="9705551" y="406726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446B126C-895D-4234-BD5D-295A09C0D868}"/>
              </a:ext>
            </a:extLst>
          </p:cNvPr>
          <p:cNvCxnSpPr/>
          <p:nvPr/>
        </p:nvCxnSpPr>
        <p:spPr>
          <a:xfrm>
            <a:off x="9208594" y="4111413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40957CA2-543A-4601-AE99-3B5513735DEC}"/>
              </a:ext>
            </a:extLst>
          </p:cNvPr>
          <p:cNvCxnSpPr/>
          <p:nvPr/>
        </p:nvCxnSpPr>
        <p:spPr>
          <a:xfrm>
            <a:off x="10369815" y="934285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8BBE8FEA-E26B-4972-A359-0413F0BCF9FB}"/>
              </a:ext>
            </a:extLst>
          </p:cNvPr>
          <p:cNvCxnSpPr>
            <a:cxnSpLocks/>
          </p:cNvCxnSpPr>
          <p:nvPr/>
        </p:nvCxnSpPr>
        <p:spPr>
          <a:xfrm>
            <a:off x="10349937" y="1655951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B1335E64-453F-41AA-8ADF-84E41F331A30}"/>
              </a:ext>
            </a:extLst>
          </p:cNvPr>
          <p:cNvSpPr/>
          <p:nvPr/>
        </p:nvSpPr>
        <p:spPr>
          <a:xfrm>
            <a:off x="596348" y="695739"/>
            <a:ext cx="2637180" cy="4486426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6B27B6C1-AEC8-4B33-87BA-A8E4CC320457}"/>
              </a:ext>
            </a:extLst>
          </p:cNvPr>
          <p:cNvSpPr/>
          <p:nvPr/>
        </p:nvSpPr>
        <p:spPr>
          <a:xfrm>
            <a:off x="3382614" y="682497"/>
            <a:ext cx="2637180" cy="4486426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xmlns="" id="{13227A9B-FF58-4675-A57D-474DB3505C29}"/>
              </a:ext>
            </a:extLst>
          </p:cNvPr>
          <p:cNvSpPr/>
          <p:nvPr/>
        </p:nvSpPr>
        <p:spPr>
          <a:xfrm>
            <a:off x="6168880" y="669255"/>
            <a:ext cx="2637180" cy="4486426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xmlns="" id="{DB62BA54-368B-4FB7-8679-19B4D66A170C}"/>
              </a:ext>
            </a:extLst>
          </p:cNvPr>
          <p:cNvSpPr/>
          <p:nvPr/>
        </p:nvSpPr>
        <p:spPr>
          <a:xfrm>
            <a:off x="8955146" y="656013"/>
            <a:ext cx="2637180" cy="4486426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7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3" grpId="0"/>
      <p:bldP spid="24" grpId="0"/>
      <p:bldP spid="25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44" grpId="0"/>
      <p:bldP spid="45" grpId="0"/>
      <p:bldP spid="47" grpId="0"/>
      <p:bldP spid="48" grpId="0"/>
      <p:bldP spid="49" grpId="0"/>
      <p:bldP spid="50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2F44F12C-3AD5-49F4-AEF5-EFA4DAC33804}"/>
              </a:ext>
            </a:extLst>
          </p:cNvPr>
          <p:cNvSpPr/>
          <p:nvPr/>
        </p:nvSpPr>
        <p:spPr>
          <a:xfrm>
            <a:off x="536713" y="477078"/>
            <a:ext cx="785191" cy="7851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2635349-35DB-4348-9ECC-1F5F38EB5506}"/>
              </a:ext>
            </a:extLst>
          </p:cNvPr>
          <p:cNvSpPr txBox="1"/>
          <p:nvPr/>
        </p:nvSpPr>
        <p:spPr>
          <a:xfrm>
            <a:off x="1321904" y="515731"/>
            <a:ext cx="608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Tính nhẩm (theo mẫu).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01F13BE-2DF2-4A72-AC36-30C9FA16626D}"/>
              </a:ext>
            </a:extLst>
          </p:cNvPr>
          <p:cNvSpPr/>
          <p:nvPr/>
        </p:nvSpPr>
        <p:spPr>
          <a:xfrm>
            <a:off x="324678" y="1659835"/>
            <a:ext cx="6460434" cy="28425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Mẫu: 90 : 3 = ?</a:t>
            </a:r>
          </a:p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Nhẩm: 9 chục : 3 = 3 chục</a:t>
            </a:r>
          </a:p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90 : 3 = 30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F0D2D38-7E2B-4BE4-A953-291B4D744C17}"/>
              </a:ext>
            </a:extLst>
          </p:cNvPr>
          <p:cNvSpPr txBox="1"/>
          <p:nvPr/>
        </p:nvSpPr>
        <p:spPr>
          <a:xfrm>
            <a:off x="7096539" y="1659835"/>
            <a:ext cx="44626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 : 2             80 : 4</a:t>
            </a:r>
          </a:p>
          <a:p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 : 9             60 : 3</a:t>
            </a:r>
          </a:p>
        </p:txBody>
      </p:sp>
    </p:spTree>
    <p:extLst>
      <p:ext uri="{BB962C8B-B14F-4D97-AF65-F5344CB8AC3E}">
        <p14:creationId xmlns:p14="http://schemas.microsoft.com/office/powerpoint/2010/main" val="247067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2F44F12C-3AD5-49F4-AEF5-EFA4DAC33804}"/>
              </a:ext>
            </a:extLst>
          </p:cNvPr>
          <p:cNvSpPr/>
          <p:nvPr/>
        </p:nvSpPr>
        <p:spPr>
          <a:xfrm>
            <a:off x="536713" y="477078"/>
            <a:ext cx="785191" cy="7851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2635349-35DB-4348-9ECC-1F5F38EB5506}"/>
              </a:ext>
            </a:extLst>
          </p:cNvPr>
          <p:cNvSpPr txBox="1"/>
          <p:nvPr/>
        </p:nvSpPr>
        <p:spPr>
          <a:xfrm>
            <a:off x="1321904" y="515731"/>
            <a:ext cx="608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Tính nhẩm (theo mẫu).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F0D2D38-7E2B-4BE4-A953-291B4D744C17}"/>
              </a:ext>
            </a:extLst>
          </p:cNvPr>
          <p:cNvSpPr txBox="1"/>
          <p:nvPr/>
        </p:nvSpPr>
        <p:spPr>
          <a:xfrm>
            <a:off x="795129" y="1391477"/>
            <a:ext cx="8676861" cy="2363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 : 2                                    80 : 4</a:t>
            </a:r>
          </a:p>
          <a:p>
            <a:pPr>
              <a:lnSpc>
                <a:spcPct val="200000"/>
              </a:lnSpc>
            </a:pPr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 : 9                                    60 :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B6E0D5B-10C7-4EAA-9438-A2A62A1AA60A}"/>
              </a:ext>
            </a:extLst>
          </p:cNvPr>
          <p:cNvSpPr txBox="1"/>
          <p:nvPr/>
        </p:nvSpPr>
        <p:spPr>
          <a:xfrm>
            <a:off x="2206487" y="1865293"/>
            <a:ext cx="1649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4F21C1D-FC16-40CA-99DC-EAF2AA1ECDAA}"/>
              </a:ext>
            </a:extLst>
          </p:cNvPr>
          <p:cNvSpPr txBox="1"/>
          <p:nvPr/>
        </p:nvSpPr>
        <p:spPr>
          <a:xfrm>
            <a:off x="2206487" y="3046995"/>
            <a:ext cx="1649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0FE0F23-67E1-4942-BA91-EB24089EEDC1}"/>
              </a:ext>
            </a:extLst>
          </p:cNvPr>
          <p:cNvSpPr txBox="1"/>
          <p:nvPr/>
        </p:nvSpPr>
        <p:spPr>
          <a:xfrm>
            <a:off x="7510671" y="1844359"/>
            <a:ext cx="1649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655B2DD-AEA4-46AE-A184-35EBB3865401}"/>
              </a:ext>
            </a:extLst>
          </p:cNvPr>
          <p:cNvSpPr txBox="1"/>
          <p:nvPr/>
        </p:nvSpPr>
        <p:spPr>
          <a:xfrm>
            <a:off x="7510671" y="3032831"/>
            <a:ext cx="1649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20</a:t>
            </a:r>
          </a:p>
        </p:txBody>
      </p:sp>
    </p:spTree>
    <p:extLst>
      <p:ext uri="{BB962C8B-B14F-4D97-AF65-F5344CB8AC3E}">
        <p14:creationId xmlns:p14="http://schemas.microsoft.com/office/powerpoint/2010/main" val="254664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203</Words>
  <Application>Microsoft Office PowerPoint</Application>
  <PresentationFormat>Custom</PresentationFormat>
  <Paragraphs>80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CHIA SỐ CÓ HAI CHỮ SỐ CHO SỐ CÓ MỘT CHỮ SỐ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CHIA SỐ CÓ HAI CHỮ SỐ CHO SỐ CÓ MỘT CHỮ SỐ</dc:title>
  <dc:creator>Phuong Bui</dc:creator>
  <cp:lastModifiedBy>SKY</cp:lastModifiedBy>
  <cp:revision>5</cp:revision>
  <dcterms:created xsi:type="dcterms:W3CDTF">2022-08-04T06:43:22Z</dcterms:created>
  <dcterms:modified xsi:type="dcterms:W3CDTF">2022-11-11T05:29:15Z</dcterms:modified>
</cp:coreProperties>
</file>