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28" r:id="rId2"/>
    <p:sldMasterId id="2147483740" r:id="rId3"/>
  </p:sldMasterIdLst>
  <p:notesMasterIdLst>
    <p:notesMasterId r:id="rId29"/>
  </p:notesMasterIdLst>
  <p:sldIdLst>
    <p:sldId id="273" r:id="rId4"/>
    <p:sldId id="309" r:id="rId5"/>
    <p:sldId id="294" r:id="rId6"/>
    <p:sldId id="295" r:id="rId7"/>
    <p:sldId id="296" r:id="rId8"/>
    <p:sldId id="286" r:id="rId9"/>
    <p:sldId id="279" r:id="rId10"/>
    <p:sldId id="310" r:id="rId11"/>
    <p:sldId id="287" r:id="rId12"/>
    <p:sldId id="289" r:id="rId13"/>
    <p:sldId id="307" r:id="rId14"/>
    <p:sldId id="303" r:id="rId15"/>
    <p:sldId id="298" r:id="rId16"/>
    <p:sldId id="290" r:id="rId17"/>
    <p:sldId id="299" r:id="rId18"/>
    <p:sldId id="304" r:id="rId19"/>
    <p:sldId id="306" r:id="rId20"/>
    <p:sldId id="300" r:id="rId21"/>
    <p:sldId id="305" r:id="rId22"/>
    <p:sldId id="291" r:id="rId23"/>
    <p:sldId id="292" r:id="rId24"/>
    <p:sldId id="308" r:id="rId25"/>
    <p:sldId id="311" r:id="rId26"/>
    <p:sldId id="293" r:id="rId27"/>
    <p:sldId id="302" r:id="rId2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2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31E2C40-B298-4D24-BA5D-2CEFA2BC9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76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62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  <a:pPr algn="r" eaLnBrk="1" hangingPunct="1"/>
              <a:t>2</a:t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81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546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  <a:pPr eaLnBrk="1" hangingPunct="1"/>
              <a:t>23</a:t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  <a:pPr algn="r" eaLnBrk="1" hangingPunct="1"/>
              <a:t>23</a:t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839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0A44A-32D8-4BCF-9055-A55B0A68BE1D}" type="slidenum">
              <a:rPr lang="zh-CN" altLang="en-US" smtClean="0">
                <a:solidFill>
                  <a:prstClr val="black"/>
                </a:solidFill>
              </a:rPr>
              <a:pPr/>
              <a:t>25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2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851FF-8DF0-4E81-A55E-415AFED839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A8D89-DE09-4C6F-AC9B-C363034964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6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C9ABD-A1E0-4DF9-B643-3E50FA7359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4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04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48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104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740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9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2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15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2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67F96-FAD0-432C-B126-690E5E598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1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2943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34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788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365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3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770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240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199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88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0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176D-86DC-4946-96D5-1E67360A26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928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570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4549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172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10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36FAE-C561-4F13-BB36-B2895D292F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1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AFF36-E940-483D-88D8-F88505A4C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1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FE528-8188-4B83-897F-4D60668BAC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8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D2F6E-497B-4402-88FB-9AFCD96EE2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1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03A9A-A1C3-48DE-B80B-F043A81AD8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A5C4D-78D5-4176-ACEA-2072AAB2F7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0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8587E4-0B8A-4ECD-842F-D8C0C9C750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7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8587E4-0B8A-4ECD-842F-D8C0C9C750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7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8587E4-0B8A-4ECD-842F-D8C0C9C750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1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987031" y="2655242"/>
            <a:ext cx="8522737" cy="235743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10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53929" y="-152400"/>
            <a:ext cx="2209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0"/>
            <a:ext cx="2362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813447" y="4644343"/>
            <a:ext cx="2290763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3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03690" y="4610100"/>
            <a:ext cx="2133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5" descr="j02362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1430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Box 10"/>
          <p:cNvSpPr txBox="1">
            <a:spLocks noChangeArrowheads="1"/>
          </p:cNvSpPr>
          <p:nvPr/>
        </p:nvSpPr>
        <p:spPr bwMode="auto">
          <a:xfrm>
            <a:off x="1976437" y="297786"/>
            <a:ext cx="8239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 VÀ  ĐÀO TẠO QUẬN LONG BIÊN</a:t>
            </a:r>
          </a:p>
          <a:p>
            <a:pPr algn="ctr" eaLnBrk="1" hangingPunct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</p:spTree>
    <p:extLst>
      <p:ext uri="{BB962C8B-B14F-4D97-AF65-F5344CB8AC3E}">
        <p14:creationId xmlns:p14="http://schemas.microsoft.com/office/powerpoint/2010/main" val="227784203"/>
      </p:ext>
    </p:extLst>
  </p:cSld>
  <p:clrMapOvr>
    <a:masterClrMapping/>
  </p:clrMapOvr>
  <p:transition spd="slow" advTm="15000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09600" y="381000"/>
            <a:ext cx="11201400" cy="64008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ngữ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</a:p>
          <a:p>
            <a:pPr>
              <a:buFontTx/>
              <a:buNone/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>
              <a:buNone/>
              <a:defRPr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người,</a:t>
            </a:r>
          </a:p>
          <a:p>
            <a:pPr marL="0" indent="0">
              <a:buNone/>
              <a:defRPr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</a:p>
          <a:p>
            <a:pPr marL="0" indent="0">
              <a:buNone/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>
              <a:buNone/>
              <a:defRPr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>
              <a:buNone/>
              <a:defRPr/>
            </a:pP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tinh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thần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>
              <a:buNone/>
              <a:defRPr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cưu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>
              <a:buNone/>
              <a:defRPr/>
            </a:pP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endParaRPr lang="en-US" sz="2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ức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9431" y="1316684"/>
            <a:ext cx="1082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                              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vị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tha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mến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bao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dung,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2786743"/>
            <a:ext cx="10744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       hung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bạo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cay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nghiệt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hung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tợn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4256314"/>
            <a:ext cx="10744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            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cứu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cứu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ủng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hộ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hỗ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bảo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vệ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bênh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vực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che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chở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5725884"/>
            <a:ext cx="929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        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ăn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hạ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bắt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nạt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bóc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lột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đánh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đập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219200"/>
            <a:ext cx="10972800" cy="26669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9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81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71600" y="1371600"/>
            <a:ext cx="102870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71600" y="2921004"/>
            <a:ext cx="102870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2777B13D-1994-4C2F-8EF4-DD1945FE0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372852"/>
            <a:ext cx="97536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FD02046-05AA-4E06-8716-3530A56DD7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1325103"/>
            <a:ext cx="956388" cy="956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7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76200" y="914400"/>
            <a:ext cx="11277600" cy="35052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>
              <a:buFontTx/>
              <a:buNone/>
              <a:defRPr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Cho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algn="just">
              <a:buFontTx/>
              <a:buNone/>
              <a:defRPr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 algn="just">
              <a:buFontTx/>
              <a:buNone/>
              <a:defRPr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724CC48E-54B0-454C-A115-6E2D56EEA573}"/>
              </a:ext>
            </a:extLst>
          </p:cNvPr>
          <p:cNvSpPr txBox="1">
            <a:spLocks noChangeArrowheads="1"/>
          </p:cNvSpPr>
          <p:nvPr/>
        </p:nvSpPr>
        <p:spPr>
          <a:xfrm>
            <a:off x="-76200" y="3878484"/>
            <a:ext cx="11277600" cy="243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 fontAlgn="auto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 algn="just" fontAlgn="auto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14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533401"/>
            <a:ext cx="2057400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1719942"/>
            <a:ext cx="5562600" cy="8925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người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4400" y="4006014"/>
            <a:ext cx="5562600" cy="8925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6772" y="1295401"/>
            <a:ext cx="2035629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6770" y="2057401"/>
            <a:ext cx="2013858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48542" y="2819401"/>
            <a:ext cx="1992086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59428" y="3606226"/>
            <a:ext cx="1959429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59428" y="4295937"/>
            <a:ext cx="1981201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92086" y="4937100"/>
            <a:ext cx="1937657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3136" y="5638801"/>
            <a:ext cx="1956606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24400" y="421958"/>
            <a:ext cx="5562600" cy="4924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4400" y="1066801"/>
            <a:ext cx="5562600" cy="4924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người.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24400" y="2754085"/>
            <a:ext cx="5562600" cy="4924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24400" y="5638800"/>
            <a:ext cx="5562600" cy="8925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24401" y="3374567"/>
            <a:ext cx="5584371" cy="4924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5026612"/>
            <a:ext cx="5562600" cy="4924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5" name="Straight Connector 24"/>
          <p:cNvCxnSpPr>
            <a:stCxn id="3" idx="3"/>
          </p:cNvCxnSpPr>
          <p:nvPr/>
        </p:nvCxnSpPr>
        <p:spPr>
          <a:xfrm>
            <a:off x="3962400" y="825789"/>
            <a:ext cx="762000" cy="10543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929742" y="825788"/>
            <a:ext cx="794658" cy="8941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9" name="Straight Connector 28"/>
          <p:cNvCxnSpPr>
            <a:stCxn id="10" idx="3"/>
          </p:cNvCxnSpPr>
          <p:nvPr/>
        </p:nvCxnSpPr>
        <p:spPr>
          <a:xfrm flipV="1">
            <a:off x="3940628" y="1447800"/>
            <a:ext cx="859972" cy="9019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3" name="Straight Connector 32"/>
          <p:cNvCxnSpPr>
            <a:stCxn id="11" idx="3"/>
            <a:endCxn id="8" idx="1"/>
          </p:cNvCxnSpPr>
          <p:nvPr/>
        </p:nvCxnSpPr>
        <p:spPr>
          <a:xfrm>
            <a:off x="3940628" y="3111788"/>
            <a:ext cx="783772" cy="134050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5" name="Straight Connector 34"/>
          <p:cNvCxnSpPr>
            <a:stCxn id="12" idx="3"/>
            <a:endCxn id="20" idx="1"/>
          </p:cNvCxnSpPr>
          <p:nvPr/>
        </p:nvCxnSpPr>
        <p:spPr>
          <a:xfrm flipV="1">
            <a:off x="3918856" y="3000307"/>
            <a:ext cx="805544" cy="8983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7" name="Straight Connector 36"/>
          <p:cNvCxnSpPr>
            <a:stCxn id="13" idx="3"/>
            <a:endCxn id="21" idx="1"/>
          </p:cNvCxnSpPr>
          <p:nvPr/>
        </p:nvCxnSpPr>
        <p:spPr>
          <a:xfrm>
            <a:off x="3940628" y="4588324"/>
            <a:ext cx="783772" cy="1496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39" name="Straight Connector 38"/>
          <p:cNvCxnSpPr>
            <a:stCxn id="14" idx="3"/>
          </p:cNvCxnSpPr>
          <p:nvPr/>
        </p:nvCxnSpPr>
        <p:spPr>
          <a:xfrm flipV="1">
            <a:off x="3929742" y="3782039"/>
            <a:ext cx="794658" cy="14474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41" name="Straight Connector 40"/>
          <p:cNvCxnSpPr>
            <a:stCxn id="15" idx="3"/>
          </p:cNvCxnSpPr>
          <p:nvPr/>
        </p:nvCxnSpPr>
        <p:spPr>
          <a:xfrm flipV="1">
            <a:off x="3929742" y="5336700"/>
            <a:ext cx="794658" cy="5944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55962"/>
              </p:ext>
            </p:extLst>
          </p:nvPr>
        </p:nvGraphicFramePr>
        <p:xfrm>
          <a:off x="1981200" y="533400"/>
          <a:ext cx="8229600" cy="268528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9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438400" y="3276602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476500" y="1402806"/>
            <a:ext cx="2667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800" dirty="0">
              <a:latin typeface="Arial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6667500" y="1402806"/>
            <a:ext cx="3048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>
              <a:latin typeface="Arial"/>
            </a:endParaRP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6553202" y="3276602"/>
            <a:ext cx="192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ED008AEA-3F7B-4B5B-9E57-361B52815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258503"/>
            <a:ext cx="10668000" cy="31085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914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81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71600" y="1371600"/>
            <a:ext cx="102870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71600" y="2921004"/>
            <a:ext cx="102870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2777B13D-1994-4C2F-8EF4-DD1945FE0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372852"/>
            <a:ext cx="97536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FD02046-05AA-4E06-8716-3530A56DD7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1325103"/>
            <a:ext cx="956388" cy="9563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9F2EDB3-C79A-4A27-A0E5-24609AD574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2921004"/>
            <a:ext cx="956388" cy="956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4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3733800"/>
            <a:ext cx="11201400" cy="24383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21">
            <a:extLst>
              <a:ext uri="{FF2B5EF4-FFF2-40B4-BE49-F238E27FC236}">
                <a16:creationId xmlns:a16="http://schemas.microsoft.com/office/drawing/2014/main" xmlns="" id="{CAF32D0F-2D70-42CB-9295-C44D23BD55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545768"/>
              </p:ext>
            </p:extLst>
          </p:nvPr>
        </p:nvGraphicFramePr>
        <p:xfrm>
          <a:off x="685800" y="533400"/>
          <a:ext cx="10896600" cy="2953512"/>
        </p:xfrm>
        <a:graphic>
          <a:graphicData uri="http://schemas.openxmlformats.org/drawingml/2006/table">
            <a:tbl>
              <a:tblPr/>
              <a:tblGrid>
                <a:gridCol w="5448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48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9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 Box 23">
            <a:extLst>
              <a:ext uri="{FF2B5EF4-FFF2-40B4-BE49-F238E27FC236}">
                <a16:creationId xmlns:a16="http://schemas.microsoft.com/office/drawing/2014/main" xmlns="" id="{9593DE91-1011-4E5A-9C34-CC8F57252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648678"/>
            <a:ext cx="2667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800" dirty="0">
              <a:latin typeface="Arial"/>
            </a:endParaRPr>
          </a:p>
        </p:txBody>
      </p:sp>
      <p:sp>
        <p:nvSpPr>
          <p:cNvPr id="8" name="Text Box 24">
            <a:extLst>
              <a:ext uri="{FF2B5EF4-FFF2-40B4-BE49-F238E27FC236}">
                <a16:creationId xmlns:a16="http://schemas.microsoft.com/office/drawing/2014/main" xmlns="" id="{03BE64E8-7ABD-4CED-B739-02A7EB999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4720" y="1648678"/>
            <a:ext cx="3048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21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828800" y="1219200"/>
            <a:ext cx="9448800" cy="26669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Symbol" panose="05050102010706020507" pitchFamily="18" charset="2"/>
              <a:buChar char="Þ"/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4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81200" y="1276834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71600" y="2180348"/>
            <a:ext cx="102870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71600" y="3729752"/>
            <a:ext cx="102870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2777B13D-1994-4C2F-8EF4-DD1945FE0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181600"/>
            <a:ext cx="97536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FD02046-05AA-4E06-8716-3530A56DD7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2133851"/>
            <a:ext cx="956388" cy="9563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9F2EDB3-C79A-4A27-A0E5-24609AD574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3729752"/>
            <a:ext cx="956388" cy="9563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1586C34-510B-4A56-A5A6-CA2469C2FB3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3400" y="4838485"/>
            <a:ext cx="956388" cy="95638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C9D4835-7AD7-4F18-B949-7A327CB63059}"/>
              </a:ext>
            </a:extLst>
          </p:cNvPr>
          <p:cNvSpPr txBox="1"/>
          <p:nvPr/>
        </p:nvSpPr>
        <p:spPr>
          <a:xfrm>
            <a:off x="647700" y="524379"/>
            <a:ext cx="11201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78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834631" y="1828800"/>
            <a:ext cx="8522737" cy="235743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4004499"/>
      </p:ext>
    </p:extLst>
  </p:cSld>
  <p:clrMapOvr>
    <a:masterClrMapping/>
  </p:clrMapOvr>
  <p:transition spd="slow" advTm="15000">
    <p:circl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5800" y="838200"/>
            <a:ext cx="95250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Tx/>
              <a:buNone/>
              <a:defRPr/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Ở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None/>
              <a:defRPr/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  <a:p>
            <a:pPr>
              <a:buFontTx/>
              <a:buNone/>
              <a:defRPr/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      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>
              <a:buFontTx/>
              <a:buNone/>
              <a:defRPr/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Ba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6563364"/>
            <a:ext cx="906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474898"/>
            <a:ext cx="8458200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4100"/>
              </a:lnSpc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ta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2448" y="2313296"/>
            <a:ext cx="8592027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4100"/>
              </a:lnSpc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ghen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5180698"/>
            <a:ext cx="8534400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00"/>
              </a:lnSpc>
              <a:defRPr/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ta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00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2286000"/>
            <a:ext cx="8458200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4100"/>
              </a:lnSpc>
            </a:pPr>
            <a:r>
              <a:rPr lang="en-US" sz="3600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9735" y="4038601"/>
            <a:ext cx="8458200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 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>
              <a:lnSpc>
                <a:spcPts val="4100"/>
              </a:lnSpc>
              <a:defRPr/>
            </a:pP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Ba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52600" y="457200"/>
            <a:ext cx="8458200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3600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81200" y="1276834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71600" y="2180348"/>
            <a:ext cx="102870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71600" y="3729752"/>
            <a:ext cx="102870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2777B13D-1994-4C2F-8EF4-DD1945FE0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181600"/>
            <a:ext cx="97536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FD02046-05AA-4E06-8716-3530A56DD7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2133851"/>
            <a:ext cx="956388" cy="9563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9F2EDB3-C79A-4A27-A0E5-24609AD574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412" y="3729752"/>
            <a:ext cx="956388" cy="9563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1586C34-510B-4A56-A5A6-CA2469C2FB3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3400" y="4838485"/>
            <a:ext cx="956388" cy="95638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C9D4835-7AD7-4F18-B949-7A327CB63059}"/>
              </a:ext>
            </a:extLst>
          </p:cNvPr>
          <p:cNvSpPr txBox="1"/>
          <p:nvPr/>
        </p:nvSpPr>
        <p:spPr>
          <a:xfrm>
            <a:off x="285750" y="416796"/>
            <a:ext cx="11620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con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28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834631" y="1828800"/>
            <a:ext cx="8522737" cy="235743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2011593739"/>
      </p:ext>
    </p:extLst>
  </p:cSld>
  <p:clrMapOvr>
    <a:masterClrMapping/>
  </p:clrMapOvr>
  <p:transition spd="slow" advTm="15000">
    <p:circl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D9CFD391-3074-4258-B913-8B6BC1654120}"/>
              </a:ext>
            </a:extLst>
          </p:cNvPr>
          <p:cNvSpPr txBox="1">
            <a:spLocks noChangeArrowheads="1"/>
          </p:cNvSpPr>
          <p:nvPr/>
        </p:nvSpPr>
        <p:spPr>
          <a:xfrm>
            <a:off x="990600" y="1295400"/>
            <a:ext cx="92202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(22).</a:t>
            </a:r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5736" y="4517331"/>
            <a:ext cx="504659" cy="684814"/>
          </a:xfrm>
          <a:prstGeom prst="rect">
            <a:avLst/>
          </a:prstGeom>
        </p:spPr>
      </p:pic>
      <p:pic>
        <p:nvPicPr>
          <p:cNvPr id="52" name="图片 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5637" y="1216133"/>
            <a:ext cx="1685253" cy="4425733"/>
          </a:xfrm>
          <a:prstGeom prst="rect">
            <a:avLst/>
          </a:prstGeom>
        </p:spPr>
      </p:pic>
      <p:sp>
        <p:nvSpPr>
          <p:cNvPr id="53" name="文本框 52"/>
          <p:cNvSpPr txBox="1"/>
          <p:nvPr/>
        </p:nvSpPr>
        <p:spPr>
          <a:xfrm>
            <a:off x="1143000" y="2965653"/>
            <a:ext cx="8418619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4400" spc="30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Chúc</a:t>
            </a: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</a:t>
            </a:r>
            <a:r>
              <a:rPr lang="en-US" altLang="zh-CN" sz="4400" spc="30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các</a:t>
            </a: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con </a:t>
            </a:r>
            <a:r>
              <a:rPr lang="en-US" altLang="zh-CN" sz="4400" spc="30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học</a:t>
            </a: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</a:t>
            </a:r>
            <a:r>
              <a:rPr lang="en-US" altLang="zh-CN" sz="4400" spc="30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tốt</a:t>
            </a: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!</a:t>
            </a:r>
          </a:p>
        </p:txBody>
      </p:sp>
      <p:pic>
        <p:nvPicPr>
          <p:cNvPr id="69" name="图片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2271" y="2434766"/>
            <a:ext cx="374901" cy="55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687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38200" y="990600"/>
            <a:ext cx="9466006" cy="18240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43100" y="2971800"/>
            <a:ext cx="8305800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Oval 8"/>
          <p:cNvSpPr/>
          <p:nvPr/>
        </p:nvSpPr>
        <p:spPr>
          <a:xfrm>
            <a:off x="1975757" y="3124197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06684" y="1241951"/>
            <a:ext cx="9753600" cy="1371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Con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2609980"/>
            <a:ext cx="9964994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Oval 8"/>
          <p:cNvSpPr/>
          <p:nvPr/>
        </p:nvSpPr>
        <p:spPr>
          <a:xfrm>
            <a:off x="1582994" y="4514977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304800" y="264174"/>
            <a:ext cx="11658600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0" y="1371600"/>
            <a:ext cx="10668000" cy="19812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43100" y="2819400"/>
            <a:ext cx="8305800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Oval 8"/>
          <p:cNvSpPr/>
          <p:nvPr/>
        </p:nvSpPr>
        <p:spPr>
          <a:xfrm>
            <a:off x="1975757" y="3886197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609600" y="1828800"/>
            <a:ext cx="11125200" cy="1371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647700" y="3228393"/>
            <a:ext cx="10896600" cy="132343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727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65610" y="685800"/>
            <a:ext cx="88607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(17)</a:t>
            </a:r>
          </a:p>
          <a:p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109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834631" y="1828800"/>
            <a:ext cx="8522737" cy="235743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35286076"/>
      </p:ext>
    </p:extLst>
  </p:cSld>
  <p:clrMapOvr>
    <a:masterClrMapping/>
  </p:clrMapOvr>
  <p:transition spd="slow" advTm="15000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81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38200" y="1371600"/>
            <a:ext cx="108204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38200" y="2921004"/>
            <a:ext cx="10820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xmlns="" id="{2777B13D-1994-4C2F-8EF4-DD1945FE0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72852"/>
            <a:ext cx="102870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29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第一PPT，www.1ppt.co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</TotalTime>
  <Words>1338</Words>
  <Application>Microsoft Office PowerPoint</Application>
  <PresentationFormat>Widescreen</PresentationFormat>
  <Paragraphs>143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宋体</vt:lpstr>
      <vt:lpstr>.VnTime</vt:lpstr>
      <vt:lpstr>Arial</vt:lpstr>
      <vt:lpstr>Calibri</vt:lpstr>
      <vt:lpstr>Calibri Light</vt:lpstr>
      <vt:lpstr>Symbol</vt:lpstr>
      <vt:lpstr>Tahoma</vt:lpstr>
      <vt:lpstr>Times New Roman</vt:lpstr>
      <vt:lpstr>UTM Cooper Black</vt:lpstr>
      <vt:lpstr>Wingdings</vt:lpstr>
      <vt:lpstr>Office Theme</vt:lpstr>
      <vt:lpstr>1_Office Theme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®iÖn tö</dc:title>
  <dc:creator>an</dc:creator>
  <cp:lastModifiedBy>admin</cp:lastModifiedBy>
  <cp:revision>64</cp:revision>
  <dcterms:created xsi:type="dcterms:W3CDTF">2008-08-22T04:04:10Z</dcterms:created>
  <dcterms:modified xsi:type="dcterms:W3CDTF">2022-09-13T00:36:44Z</dcterms:modified>
</cp:coreProperties>
</file>